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364" r:id="rId2"/>
    <p:sldId id="365" r:id="rId3"/>
    <p:sldId id="366" r:id="rId4"/>
    <p:sldId id="367" r:id="rId5"/>
    <p:sldId id="368" r:id="rId6"/>
    <p:sldId id="369"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5" r:id="rId20"/>
    <p:sldId id="386" r:id="rId21"/>
    <p:sldId id="387" r:id="rId22"/>
    <p:sldId id="388" r:id="rId23"/>
    <p:sldId id="333" r:id="rId24"/>
    <p:sldId id="389" r:id="rId25"/>
    <p:sldId id="390" r:id="rId26"/>
    <p:sldId id="391" r:id="rId27"/>
    <p:sldId id="392" r:id="rId28"/>
    <p:sldId id="393" r:id="rId29"/>
    <p:sldId id="394" r:id="rId30"/>
    <p:sldId id="395" r:id="rId31"/>
    <p:sldId id="396" r:id="rId32"/>
    <p:sldId id="397" r:id="rId33"/>
    <p:sldId id="398" r:id="rId34"/>
    <p:sldId id="399" r:id="rId35"/>
    <p:sldId id="405" r:id="rId36"/>
    <p:sldId id="400" r:id="rId37"/>
    <p:sldId id="401" r:id="rId38"/>
    <p:sldId id="402" r:id="rId39"/>
    <p:sldId id="403"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6939E"/>
    <a:srgbClr val="269E9B"/>
    <a:srgbClr val="278F9D"/>
    <a:srgbClr val="2898A4"/>
    <a:srgbClr val="2AA0AC"/>
    <a:srgbClr val="249895"/>
    <a:srgbClr val="259B98"/>
    <a:srgbClr val="29AD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3" autoAdjust="0"/>
  </p:normalViewPr>
  <p:slideViewPr>
    <p:cSldViewPr>
      <p:cViewPr varScale="1">
        <p:scale>
          <a:sx n="88" d="100"/>
          <a:sy n="88" d="100"/>
        </p:scale>
        <p:origin x="-10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leslieslater\My%20Documents\current\dataStLaz11\st%20laz%202011%20SUMMARY%20FILES\RHAU%20summ2011\RHAU%20diet%20SUMM%20StL%20201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800"/>
            </a:pPr>
            <a:r>
              <a:rPr lang="en-US" sz="1600" b="0" dirty="0"/>
              <a:t>Frequency of occurrence of prey </a:t>
            </a:r>
            <a:r>
              <a:rPr lang="en-US" sz="1600" b="0" dirty="0" smtClean="0"/>
              <a:t>items</a:t>
            </a:r>
            <a:r>
              <a:rPr lang="en-US" sz="1600" b="0" baseline="0" dirty="0" smtClean="0"/>
              <a:t> </a:t>
            </a:r>
            <a:r>
              <a:rPr lang="en-US" sz="1600" b="0" baseline="0" dirty="0"/>
              <a:t>in </a:t>
            </a:r>
            <a:r>
              <a:rPr lang="en-US" sz="1600" b="0" baseline="0" dirty="0" smtClean="0"/>
              <a:t>tufted puffin &amp; rhinoceros auklet diet samples (piscivores)</a:t>
            </a:r>
            <a:endParaRPr lang="en-US" sz="1600" b="0" dirty="0"/>
          </a:p>
        </c:rich>
      </c:tx>
      <c:layout>
        <c:manualLayout>
          <c:xMode val="edge"/>
          <c:yMode val="edge"/>
          <c:x val="0.20996442111402819"/>
          <c:y val="3.7027034120735026E-2"/>
        </c:manualLayout>
      </c:layout>
    </c:title>
    <c:view3D>
      <c:depthPercent val="100"/>
      <c:perspective val="30"/>
    </c:view3D>
    <c:plotArea>
      <c:layout>
        <c:manualLayout>
          <c:layoutTarget val="inner"/>
          <c:xMode val="edge"/>
          <c:yMode val="edge"/>
          <c:x val="0.10115014142649682"/>
          <c:y val="0.10923100758238596"/>
          <c:w val="0.70971076891250651"/>
          <c:h val="0.59090938151961758"/>
        </c:manualLayout>
      </c:layout>
      <c:bar3DChart>
        <c:barDir val="col"/>
        <c:grouping val="standard"/>
        <c:ser>
          <c:idx val="0"/>
          <c:order val="0"/>
          <c:tx>
            <c:strRef>
              <c:f>graph!$A$2</c:f>
              <c:strCache>
                <c:ptCount val="1"/>
                <c:pt idx="0">
                  <c:v>East Amatuli (tufted puffin)</c:v>
                </c:pt>
              </c:strCache>
            </c:strRef>
          </c:tx>
          <c:cat>
            <c:strRef>
              <c:f>graph!$B$1:$K$1</c:f>
              <c:strCache>
                <c:ptCount val="10"/>
                <c:pt idx="0">
                  <c:v>Clupea harengus</c:v>
                </c:pt>
                <c:pt idx="1">
                  <c:v>Mallotus villosus</c:v>
                </c:pt>
                <c:pt idx="2">
                  <c:v>Ammodytes hexapterus</c:v>
                </c:pt>
                <c:pt idx="3">
                  <c:v>Oncoryhnchus sp.</c:v>
                </c:pt>
                <c:pt idx="4">
                  <c:v>Hexagrammos decagrammus</c:v>
                </c:pt>
                <c:pt idx="5">
                  <c:v>Eumicrotremus orbis</c:v>
                </c:pt>
                <c:pt idx="6">
                  <c:v>larval fish</c:v>
                </c:pt>
                <c:pt idx="7">
                  <c:v>unknown fish</c:v>
                </c:pt>
                <c:pt idx="8">
                  <c:v>squid sp.</c:v>
                </c:pt>
                <c:pt idx="9">
                  <c:v>amphipod sp.</c:v>
                </c:pt>
              </c:strCache>
            </c:strRef>
          </c:cat>
          <c:val>
            <c:numRef>
              <c:f>graph!$B$2:$K$2</c:f>
              <c:numCache>
                <c:formatCode>0.00</c:formatCode>
                <c:ptCount val="10"/>
                <c:pt idx="1">
                  <c:v>0.66666666666666663</c:v>
                </c:pt>
                <c:pt idx="2">
                  <c:v>5.5555555555555455E-2</c:v>
                </c:pt>
                <c:pt idx="5">
                  <c:v>5.5555555555555455E-2</c:v>
                </c:pt>
                <c:pt idx="6">
                  <c:v>0.27777777777777923</c:v>
                </c:pt>
                <c:pt idx="8">
                  <c:v>0.16666666666666669</c:v>
                </c:pt>
                <c:pt idx="9">
                  <c:v>5.5555555555555455E-2</c:v>
                </c:pt>
              </c:numCache>
            </c:numRef>
          </c:val>
        </c:ser>
        <c:ser>
          <c:idx val="1"/>
          <c:order val="1"/>
          <c:tx>
            <c:strRef>
              <c:f>graph!$A$3</c:f>
              <c:strCache>
                <c:ptCount val="1"/>
                <c:pt idx="0">
                  <c:v>St. Lazaria (rhinoceros auklet)</c:v>
                </c:pt>
              </c:strCache>
            </c:strRef>
          </c:tx>
          <c:cat>
            <c:strRef>
              <c:f>graph!$B$1:$K$1</c:f>
              <c:strCache>
                <c:ptCount val="10"/>
                <c:pt idx="0">
                  <c:v>Clupea harengus</c:v>
                </c:pt>
                <c:pt idx="1">
                  <c:v>Mallotus villosus</c:v>
                </c:pt>
                <c:pt idx="2">
                  <c:v>Ammodytes hexapterus</c:v>
                </c:pt>
                <c:pt idx="3">
                  <c:v>Oncoryhnchus sp.</c:v>
                </c:pt>
                <c:pt idx="4">
                  <c:v>Hexagrammos decagrammus</c:v>
                </c:pt>
                <c:pt idx="5">
                  <c:v>Eumicrotremus orbis</c:v>
                </c:pt>
                <c:pt idx="6">
                  <c:v>larval fish</c:v>
                </c:pt>
                <c:pt idx="7">
                  <c:v>unknown fish</c:v>
                </c:pt>
                <c:pt idx="8">
                  <c:v>squid sp.</c:v>
                </c:pt>
                <c:pt idx="9">
                  <c:v>amphipod sp.</c:v>
                </c:pt>
              </c:strCache>
            </c:strRef>
          </c:cat>
          <c:val>
            <c:numRef>
              <c:f>graph!$B$3:$K$3</c:f>
              <c:numCache>
                <c:formatCode>0.00</c:formatCode>
                <c:ptCount val="10"/>
                <c:pt idx="0">
                  <c:v>0.46153846153846301</c:v>
                </c:pt>
                <c:pt idx="1">
                  <c:v>0.30769230769230782</c:v>
                </c:pt>
                <c:pt idx="2">
                  <c:v>0.29230769230769454</c:v>
                </c:pt>
                <c:pt idx="3">
                  <c:v>0.15384615384615496</c:v>
                </c:pt>
                <c:pt idx="4">
                  <c:v>9.2307692307693021E-2</c:v>
                </c:pt>
                <c:pt idx="7">
                  <c:v>7.6923076923077024E-2</c:v>
                </c:pt>
              </c:numCache>
            </c:numRef>
          </c:val>
        </c:ser>
        <c:gapWidth val="86"/>
        <c:shape val="box"/>
        <c:axId val="35640832"/>
        <c:axId val="35642368"/>
        <c:axId val="74868480"/>
      </c:bar3DChart>
      <c:catAx>
        <c:axId val="35640832"/>
        <c:scaling>
          <c:orientation val="minMax"/>
        </c:scaling>
        <c:axPos val="b"/>
        <c:majorTickMark val="none"/>
        <c:tickLblPos val="nextTo"/>
        <c:txPr>
          <a:bodyPr/>
          <a:lstStyle/>
          <a:p>
            <a:pPr>
              <a:defRPr sz="1400" i="1"/>
            </a:pPr>
            <a:endParaRPr lang="en-US"/>
          </a:p>
        </c:txPr>
        <c:crossAx val="35642368"/>
        <c:crosses val="autoZero"/>
        <c:auto val="1"/>
        <c:lblAlgn val="ctr"/>
        <c:lblOffset val="100"/>
      </c:catAx>
      <c:valAx>
        <c:axId val="35642368"/>
        <c:scaling>
          <c:orientation val="minMax"/>
        </c:scaling>
        <c:axPos val="l"/>
        <c:majorGridlines/>
        <c:numFmt formatCode="General" sourceLinked="1"/>
        <c:majorTickMark val="none"/>
        <c:tickLblPos val="nextTo"/>
        <c:crossAx val="35640832"/>
        <c:crosses val="autoZero"/>
        <c:crossBetween val="between"/>
      </c:valAx>
      <c:serAx>
        <c:axId val="74868480"/>
        <c:scaling>
          <c:orientation val="minMax"/>
        </c:scaling>
        <c:delete val="1"/>
        <c:axPos val="b"/>
        <c:tickLblPos val="none"/>
        <c:crossAx val="35642368"/>
        <c:crosses val="autoZero"/>
      </c:ser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81142960578203549"/>
          <c:y val="0.20467738407699143"/>
          <c:w val="0.18419163121851137"/>
          <c:h val="0.53182578740157849"/>
        </c:manualLayout>
      </c:layout>
      <c:txPr>
        <a:bodyPr/>
        <a:lstStyle/>
        <a:p>
          <a:pPr>
            <a:defRPr sz="1600"/>
          </a:pPr>
          <a:endParaRPr lang="en-US"/>
        </a:p>
      </c:txPr>
    </c:legend>
    <c:plotVisOnly val="1"/>
  </c:chart>
  <c:spPr>
    <a:noFill/>
    <a:ln>
      <a:noFill/>
    </a:ln>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72669259-807F-485B-BFFD-02B8AC5442DE}" type="datetimeFigureOut">
              <a:rPr lang="en-US"/>
              <a:pPr>
                <a:defRPr/>
              </a:pPr>
              <a:t>1/16/2012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61F82AB4-04E9-4F01-BE0C-D49BE8099A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GOA Program is an Integrated Ecosystem Research Program funded by the NPRB with the intent of bringing together a team of interdisciplinary research scientists together to improve our understanding of how the GOA functions. Should is underscored in my title because 1. salmon were not included as a target species 2. they are an important player in the GOA ecosystem, and 3. this project provides great spatial and temporal coverage to support salmon ocean ecology work </a:t>
            </a:r>
          </a:p>
          <a:p>
            <a:pPr eaLnBrk="1" hangingPunct="1">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46A364-CAC4-4971-BDB6-EADDE1C71F5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Mention something about east/west hypothesis…</a:t>
            </a:r>
          </a:p>
          <a:p>
            <a:pPr eaLnBrk="1" hangingPunct="1">
              <a:spcBef>
                <a:spcPct val="0"/>
              </a:spcBef>
            </a:pPr>
            <a:r>
              <a:rPr lang="en-US" smtClean="0"/>
              <a:t>This figure is an ordination of National Marine Fisheries Service bottom trawl species composition east (in black) and west (in red) of 147° W which is a management boundary. One can see there is a fairly distinct difference to either side.</a:t>
            </a:r>
          </a:p>
          <a:p>
            <a:pPr eaLnBrk="1" hangingPunct="1">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0440BB-DE4F-400E-B161-993B8309B7E8}"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plot shows smoothed trends in total groundfish catch per unit effort in NMFS bottom trawl survey and an index of species diversity.  It shows that we have identified the location of the faunal break around 149° W, which also happens to overlap with the GAK line.</a:t>
            </a:r>
          </a:p>
          <a:p>
            <a:pPr eaLnBrk="1" hangingPunct="1">
              <a:spcBef>
                <a:spcPct val="0"/>
              </a:spcBef>
            </a:pPr>
            <a:r>
              <a:rPr lang="en-US" smtClean="0"/>
              <a:t>So, as originally hypothesized, we have found significant breaks between the eastern and western GOA in several environmental variables between 143-150° W!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391D0-8089-4518-A000-2F001D660FDD}"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aspect of the field work for this project are summer and fall fisheries oceanographic surveys in the eastern and western study regions which is either sampled with a NOAA ship or contract vessel. </a:t>
            </a:r>
          </a:p>
          <a:p>
            <a:pPr eaLnBrk="1" hangingPunct="1">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AC0F44-1714-4F82-AC20-B22004DB790A}"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vessel serves as a platform for oceanographic sampling</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7542DB-4050-4AB5-A7E4-35BB867A1B6F}"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zooplankton and Ichthyoplankton collection</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5ABCC4-22F0-4250-86E3-082EA20A3FCB}"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fish sampling with a pelagic rope trawl and acoustics</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9D0C50-6958-4060-9FA1-DB7D293CC7AB}"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ship-board observations of marine mammals and seabirds. We also have shore-based observations occurring at East Amatuli Island in the west and St. Lazaria in the east. </a:t>
            </a:r>
          </a:p>
          <a:p>
            <a:pPr eaLnBrk="1" hangingPunct="1">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891CBC-A6DC-4367-B803-75534E831D37}"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Seabirds act as autonomous samplers of the environment for both fish and plankton.</a:t>
            </a:r>
          </a:p>
          <a:p>
            <a:pPr eaLnBrk="1" hangingPunct="1">
              <a:spcBef>
                <a:spcPct val="0"/>
              </a:spcBef>
            </a:pPr>
            <a:r>
              <a:rPr lang="en-US" smtClean="0"/>
              <a:t>Rhinoceros auklets are pisciverous birds that bring whole prey back to their young allowing for them to be good. In 2011 rhinoceros auklets the western region (St. Amatuli Is.) primarily consumed capelin and larval fish, whereas in the eastern region (St. Lazaria Is.) they focused on a variety of forage fish. </a:t>
            </a:r>
          </a:p>
          <a:p>
            <a:pPr eaLnBrk="1" hangingPunct="1">
              <a:spcBef>
                <a:spcPct val="0"/>
              </a:spcBef>
            </a:pPr>
            <a:r>
              <a:rPr lang="en-US" smtClean="0"/>
              <a:t>This figure represents about half of the samples. The rest will be analyzed this winter.</a:t>
            </a:r>
          </a:p>
          <a:p>
            <a:pPr eaLnBrk="1" hangingPunct="1">
              <a:spcBef>
                <a:spcPct val="0"/>
              </a:spcBef>
            </a:pPr>
            <a:r>
              <a:rPr lang="en-US" smtClean="0"/>
              <a:t>Our salmon predators were also focusing on capelin in the western region.</a:t>
            </a:r>
          </a:p>
          <a:p>
            <a:pPr eaLnBrk="1" hangingPunct="1">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440C9-ED48-470E-AB76-7E2FFEF2B460}"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shows summer catches of age-0 sablefish, Pacific cod, Pollock, and rockfish in the western study region from the GLOBEC program (2001-2004).</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492B20-349D-44F6-A96E-D50E0B0574FC}"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here we have summer catches of age-0 arrowthooth flounder, rockfish, and a few Pollock in the eastern study region during 2010 pilot survey</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6D4EC8-719A-4C42-B335-5C7F7928A16A}"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Gulf of Alaska Project is the second integrated ecosystem research project that NPRB has commissioned. I’m sure many of you are familiar with the Bering Sea IERP or BSIERP; which is a partnership between NPRB and NSF, and has been very successful in increasing our understanding of how ice influences the Bering Sea ecosystem and recruitment dynamics of marine fish. NPRB’s vision for this program was one that would “investigate environmental and anthropogenic processes, including climate change, affect trophic levels and dynamic linkages among trophic levels, with emphasis on fish and fisheries, marine mammals, and seabirds within the Gulf of Alaska”.</a:t>
            </a:r>
          </a:p>
          <a:p>
            <a:pPr eaLnBrk="1" hangingPunct="1">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7DCBE9-088C-48E8-95DE-7B379A7F65BB}"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But in 2011 catches for all focal species were  low in both regions. Also, Wyatt Fournier has a poster that examines age-0 rockfish distributions and adult salmon predation upon them. </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BBCC46-1DDC-4164-8427-9CAAA6B886E5}"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By fall we do not encounter our target species, as they have settled out nearshore and are associated with the benthos.</a:t>
            </a:r>
          </a:p>
          <a:p>
            <a:pPr eaLnBrk="1" hangingPunct="1">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A94488-314E-46D2-85DF-BA47507B31D4}"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Settlement into the proper and suitable nearshore habitat is the next the stage of the gauntlet, and an important factor of overwinter survival.</a:t>
            </a:r>
          </a:p>
          <a:p>
            <a:pPr eaLnBrk="1" hangingPunct="1">
              <a:spcBef>
                <a:spcPct val="0"/>
              </a:spcBef>
            </a:pPr>
            <a:r>
              <a:rPr lang="en-US" smtClean="0"/>
              <a:t>We are digitizing available data on bathymetry, sediments, and habitat features; and then creating base models of species specific preferred habitat that will be combined with surface grids to generate habitat suitability maps. These maps will be integrated with the modeling component IBMs</a:t>
            </a:r>
          </a:p>
          <a:p>
            <a:pPr eaLnBrk="1" hangingPunct="1">
              <a:spcBef>
                <a:spcPct val="0"/>
              </a:spcBef>
            </a:pPr>
            <a:r>
              <a:rPr lang="en-US" smtClean="0"/>
              <a:t>Kalei Shotwell has a poster on bentic habitat work if you’d like to learn more.</a:t>
            </a:r>
          </a:p>
          <a:p>
            <a:pPr eaLnBrk="1" hangingPunct="1">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55A1F5-8F28-4EE9-9FFB-D5DC69919BE0}"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an example from Kiliuda Bay. Raw bathymetry and sediments are featured on the top two panels. The bottom left shows gridded bathymetry and the bottom right panel is an example of suitable habitat for young of the year flathead sole.</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BA1693-29BC-4F8E-BA84-B539CBA07C66}"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Talk a bit about criteria for selecting sites</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D8CCEC-CF33-4BE5-A124-3E4AD0D098DD}" type="slidenum">
              <a:rPr lang="en-US" smtClean="0"/>
              <a:pPr/>
              <a:t>26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And what NPRB got was a 17.5 million dollar study over 5 years that involves over 40 scientists from 11 different institutions.</a:t>
            </a:r>
          </a:p>
          <a:p>
            <a:pPr eaLnBrk="1" hangingPunct="1">
              <a:spcBef>
                <a:spcPct val="0"/>
              </a:spcBef>
            </a:pPr>
            <a:r>
              <a:rPr lang="en-US" smtClean="0"/>
              <a:t>And a project that focuses on ATF, P. cod, Pollock, rockfish, and sablefish because they are the majority of predator biomass in the GOA and display a variety of life-histories.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E9C88-CFA9-4C4B-A4AC-3E375562F184}"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many instances groundfish recruitment in the Gulf of Alaska appears to be less related to fishing pressure and spawning biomass, which infers a strong environmental effect.  </a:t>
            </a:r>
          </a:p>
          <a:p>
            <a:pPr eaLnBrk="1" hangingPunct="1">
              <a:spcBef>
                <a:spcPct val="0"/>
              </a:spcBef>
            </a:pPr>
            <a:r>
              <a:rPr lang="en-US" smtClean="0"/>
              <a:t>Focus on the YOY stage, as it is a critical period for survival. </a:t>
            </a:r>
          </a:p>
          <a:p>
            <a:pPr eaLnBrk="1" hangingPunct="1">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0868D-8AE7-4C8C-8138-9FAFE00D2DB2}"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we’ve designed a study that tracks the health and abundance of 5 target groundfish species from larval to adults while accounting for transport by ocean currents, prey resources, competitors and predators.</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1E780B-EA47-4F5B-ABD6-8FA3482362E4}"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four primary research components of this program are the LTL, MTL, UTL, and Modeling component. The LTL is focused on oceanography and plankton, the MTL with nearshore marine fish and ecology and forage fish interactions, the UTL is focused on marine fish ecology, physiology, and habitat, and the modeling with pattern analysis, ocean circulation, Nutrient-Phytoplankton-Zooplankton dynamics, Individual based models, and multi-species models. </a:t>
            </a:r>
          </a:p>
          <a:p>
            <a:pPr eaLnBrk="1" hangingPunct="1">
              <a:spcBef>
                <a:spcPct val="0"/>
              </a:spcBef>
            </a:pPr>
            <a:r>
              <a:rPr lang="en-US" smtClean="0"/>
              <a:t>The rest of the talk will focus on specific findings and activities from each component in order to give you a taste of what the project is all about; and then end with an overview.</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184E94-DAC8-4690-8211-55E2E96E69A3}"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also have a retrospective analysis group that cuts across the 4 primary research components, is comprised of representatives from each of these groups, and is lead by Franz Mueter. The retrospective group is tasked with analyzing historical data sets to extract baseline information on ecosystem processes, identify mechanisms that influence recruitment, and identify long-term trends.  </a:t>
            </a:r>
          </a:p>
          <a:p>
            <a:pPr eaLnBrk="1" hangingPunct="1">
              <a:spcBef>
                <a:spcPct val="0"/>
              </a:spcBef>
            </a:pPr>
            <a:r>
              <a:rPr lang="en-US" smtClean="0"/>
              <a:t>Their findings will guide the rest of us as we move forward in the project and evaluate hypotheses and assumptions.</a:t>
            </a:r>
          </a:p>
          <a:p>
            <a:pPr eaLnBrk="1" hangingPunct="1">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6F4FA1-32A0-4E99-A8AD-89D95BFF8B86}"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The retrospective group has identified distinct differences in the biology and underlying processes between the eastern and central GOA. This slide shows results from a Principal Component Analysis of sea surface temperature. In general the entire Gulf is uniformly warm or cool as shown by the figure to your left. However, there is an underlying trend relative to the average where one side is consistently warmer than the other with a transition zone somewhere around 145° W. The figure to your right shows one year’s worth of data where temperature is anomalously warm in the east, and cool in the west.</a:t>
            </a:r>
          </a:p>
          <a:p>
            <a:pPr eaLnBrk="1" fontAlgn="auto" hangingPunct="1">
              <a:spcBef>
                <a:spcPts val="0"/>
              </a:spcBef>
              <a:spcAft>
                <a:spcPts val="0"/>
              </a:spcAft>
              <a:defRPr/>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5A03CE-0570-4104-9417-5793C9453CA1}"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Using a cluster analysis technique the retrospective analysis team has been able to discern 3 distinct regions where phytoplankton production is generally uniform in blue, green, and turquoise. We are also beginning to identify the drivers of this production.</a:t>
            </a:r>
          </a:p>
          <a:p>
            <a:pPr eaLnBrk="1" hangingPunct="1">
              <a:spcBef>
                <a:spcPct val="0"/>
              </a:spcBef>
            </a:pPr>
            <a:r>
              <a:rPr lang="en-US" smtClean="0"/>
              <a:t>Jason Wait is the post doc working with chlorophyll data and he will be giving a talk on Thursday at 11:15 am and will report on interesting production dynamics in the eastern Gulf.</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6C5F41-819A-4865-8CBC-0F3C648FE2B2}"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29B2C14-0FAF-46AC-9A01-A75D855265AD}"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C385E1D-38B1-49CA-A8A3-B5230CAEEDA1}"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48F6B60-AFCA-4D16-AA37-7B1C7D36137C}"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C09ED2A-EA9F-4236-BC22-81C23056392A}"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77209D9-CA33-4456-B77E-FB0B6C4189F5}"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58951A3-DC82-46D0-9BFC-225C8BE5179C}"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65A4D04E-D3B9-40A7-8A53-D8DFDF1596FC}"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66509A7B-E04F-4BA7-BDA9-AD31AC49AD4E}"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D9EA9F63-14F6-4EEA-91B2-851967EF0629}"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4871E7A4-D6A5-479F-8794-D1B5ED38C13A}"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E6F2BEB-49F2-44D3-97F9-54E4C4B2B5C8}"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4848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sz="1000"/>
            </a:p>
          </p:txBody>
        </p:sp>
        <p:sp>
          <p:nvSpPr>
            <p:cNvPr id="14848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hangingPunct="0">
                <a:defRPr/>
              </a:pPr>
              <a:endParaRPr lang="en-US" sz="1000"/>
            </a:p>
          </p:txBody>
        </p:sp>
      </p:grpSp>
      <p:sp>
        <p:nvSpPr>
          <p:cNvPr id="14848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hangingPunct="0">
              <a:defRPr/>
            </a:pPr>
            <a:endParaRPr lang="en-US" sz="1000"/>
          </a:p>
        </p:txBody>
      </p:sp>
      <p:grpSp>
        <p:nvGrpSpPr>
          <p:cNvPr id="1028" name="Group 6"/>
          <p:cNvGrpSpPr>
            <a:grpSpLocks/>
          </p:cNvGrpSpPr>
          <p:nvPr/>
        </p:nvGrpSpPr>
        <p:grpSpPr bwMode="auto">
          <a:xfrm>
            <a:off x="0" y="6019800"/>
            <a:ext cx="7848600" cy="857250"/>
            <a:chOff x="0" y="3792"/>
            <a:chExt cx="4944" cy="540"/>
          </a:xfrm>
        </p:grpSpPr>
        <p:sp>
          <p:nvSpPr>
            <p:cNvPr id="14848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hangingPunct="0">
                <a:defRPr/>
              </a:pPr>
              <a:endParaRPr lang="en-US" sz="1000"/>
            </a:p>
          </p:txBody>
        </p:sp>
        <p:grpSp>
          <p:nvGrpSpPr>
            <p:cNvPr id="1042" name="Group 8"/>
            <p:cNvGrpSpPr>
              <a:grpSpLocks/>
            </p:cNvGrpSpPr>
            <p:nvPr userDrawn="1"/>
          </p:nvGrpSpPr>
          <p:grpSpPr bwMode="auto">
            <a:xfrm>
              <a:off x="2486" y="3792"/>
              <a:ext cx="2458" cy="540"/>
              <a:chOff x="2486" y="3792"/>
              <a:chExt cx="2458" cy="540"/>
            </a:xfrm>
          </p:grpSpPr>
          <p:sp>
            <p:nvSpPr>
              <p:cNvPr id="14848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0" hangingPunct="0">
                  <a:defRPr/>
                </a:pPr>
                <a:endParaRPr lang="en-US" sz="1000"/>
              </a:p>
            </p:txBody>
          </p:sp>
          <p:sp>
            <p:nvSpPr>
              <p:cNvPr id="14849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eaLnBrk="0" hangingPunct="0">
                  <a:defRPr/>
                </a:pPr>
                <a:endParaRPr lang="en-US" sz="1000"/>
              </a:p>
            </p:txBody>
          </p:sp>
          <p:sp>
            <p:nvSpPr>
              <p:cNvPr id="14849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eaLnBrk="0" hangingPunct="0">
                  <a:defRPr/>
                </a:pPr>
                <a:endParaRPr lang="en-US" sz="1000"/>
              </a:p>
            </p:txBody>
          </p:sp>
          <p:sp>
            <p:nvSpPr>
              <p:cNvPr id="14849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eaLnBrk="0" hangingPunct="0">
                  <a:defRPr/>
                </a:pPr>
                <a:endParaRPr lang="en-US" sz="1000"/>
              </a:p>
            </p:txBody>
          </p:sp>
          <p:sp>
            <p:nvSpPr>
              <p:cNvPr id="14849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eaLnBrk="0" hangingPunct="0">
                  <a:defRPr/>
                </a:pPr>
                <a:endParaRPr lang="en-US" sz="1000"/>
              </a:p>
            </p:txBody>
          </p:sp>
        </p:grpSp>
        <p:sp>
          <p:nvSpPr>
            <p:cNvPr id="14849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hangingPunct="0">
                <a:defRPr/>
              </a:pPr>
              <a:endParaRPr lang="en-US" sz="1000"/>
            </a:p>
          </p:txBody>
        </p:sp>
      </p:grpSp>
      <p:grpSp>
        <p:nvGrpSpPr>
          <p:cNvPr id="1029" name="Group 15"/>
          <p:cNvGrpSpPr>
            <a:grpSpLocks/>
          </p:cNvGrpSpPr>
          <p:nvPr/>
        </p:nvGrpSpPr>
        <p:grpSpPr bwMode="auto">
          <a:xfrm>
            <a:off x="627063" y="6021388"/>
            <a:ext cx="5684837" cy="849312"/>
            <a:chOff x="395" y="3793"/>
            <a:chExt cx="3581" cy="535"/>
          </a:xfrm>
        </p:grpSpPr>
        <p:sp>
          <p:nvSpPr>
            <p:cNvPr id="14849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eaLnBrk="0" hangingPunct="0">
                <a:defRPr/>
              </a:pPr>
              <a:endParaRPr lang="en-US" sz="1000"/>
            </a:p>
          </p:txBody>
        </p:sp>
        <p:sp>
          <p:nvSpPr>
            <p:cNvPr id="14849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eaLnBrk="0" hangingPunct="0">
                <a:defRPr/>
              </a:pPr>
              <a:endParaRPr lang="en-US" sz="1000"/>
            </a:p>
          </p:txBody>
        </p:sp>
        <p:sp>
          <p:nvSpPr>
            <p:cNvPr id="14849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eaLnBrk="0" hangingPunct="0">
                <a:defRPr/>
              </a:pPr>
              <a:endParaRPr lang="en-US" sz="1000"/>
            </a:p>
          </p:txBody>
        </p:sp>
        <p:sp>
          <p:nvSpPr>
            <p:cNvPr id="14849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eaLnBrk="0" hangingPunct="0">
                <a:defRPr/>
              </a:pPr>
              <a:endParaRPr lang="en-US" sz="1000"/>
            </a:p>
          </p:txBody>
        </p:sp>
        <p:sp>
          <p:nvSpPr>
            <p:cNvPr id="14850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eaLnBrk="0" hangingPunct="0">
                <a:defRPr/>
              </a:pPr>
              <a:endParaRPr lang="en-US" sz="1000"/>
            </a:p>
          </p:txBody>
        </p:sp>
        <p:sp>
          <p:nvSpPr>
            <p:cNvPr id="14850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eaLnBrk="0" hangingPunct="0">
                <a:defRPr/>
              </a:pPr>
              <a:endParaRPr lang="en-US" sz="1000"/>
            </a:p>
          </p:txBody>
        </p:sp>
      </p:grpSp>
      <p:sp>
        <p:nvSpPr>
          <p:cNvPr id="103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50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4850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4850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AE958FB2-8896-4D18-9B5F-0FA0A0E5189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jpeg"/><Relationship Id="rId7"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jpeg"/><Relationship Id="rId7"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1.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jpe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2.jpeg"/><Relationship Id="rId5" Type="http://schemas.openxmlformats.org/officeDocument/2006/relationships/image" Target="../media/image24.png"/><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0" name="Title 9"/>
          <p:cNvSpPr>
            <a:spLocks noGrp="1"/>
          </p:cNvSpPr>
          <p:nvPr>
            <p:ph type="ctrTitle"/>
          </p:nvPr>
        </p:nvSpPr>
        <p:spPr>
          <a:xfrm>
            <a:off x="685800" y="304800"/>
            <a:ext cx="7772400" cy="2228850"/>
          </a:xfrm>
        </p:spPr>
        <p:txBody>
          <a:bodyPr>
            <a:normAutofit/>
          </a:bodyPr>
          <a:lstStyle/>
          <a:p>
            <a:pPr>
              <a:defRPr/>
            </a:pPr>
            <a:r>
              <a:rPr lang="en-US" b="1" dirty="0" smtClean="0">
                <a:solidFill>
                  <a:schemeClr val="accent2">
                    <a:lumMod val="40000"/>
                    <a:lumOff val="60000"/>
                  </a:schemeClr>
                </a:solidFill>
                <a:latin typeface="Calibri" pitchFamily="34" charset="0"/>
              </a:rPr>
              <a:t>The Gulf of Alaska Project: </a:t>
            </a:r>
            <a:br>
              <a:rPr lang="en-US" b="1" dirty="0" smtClean="0">
                <a:solidFill>
                  <a:schemeClr val="accent2">
                    <a:lumMod val="40000"/>
                    <a:lumOff val="60000"/>
                  </a:schemeClr>
                </a:solidFill>
                <a:latin typeface="Calibri" pitchFamily="34" charset="0"/>
              </a:rPr>
            </a:br>
            <a:r>
              <a:rPr lang="en-US" b="1" dirty="0" smtClean="0">
                <a:solidFill>
                  <a:schemeClr val="accent2">
                    <a:lumMod val="40000"/>
                    <a:lumOff val="60000"/>
                  </a:schemeClr>
                </a:solidFill>
                <a:latin typeface="Calibri" pitchFamily="34" charset="0"/>
              </a:rPr>
              <a:t>An Integrated Ecosystem Research Project</a:t>
            </a:r>
            <a:endParaRPr lang="en-US" b="1" dirty="0">
              <a:solidFill>
                <a:schemeClr val="accent2">
                  <a:lumMod val="40000"/>
                  <a:lumOff val="60000"/>
                </a:schemeClr>
              </a:solidFill>
              <a:latin typeface="Calibri" pitchFamily="34" charset="0"/>
            </a:endParaRPr>
          </a:p>
        </p:txBody>
      </p:sp>
      <p:sp>
        <p:nvSpPr>
          <p:cNvPr id="14342" name="Subtitle 10"/>
          <p:cNvSpPr>
            <a:spLocks noGrp="1"/>
          </p:cNvSpPr>
          <p:nvPr>
            <p:ph type="subTitle" idx="1"/>
          </p:nvPr>
        </p:nvSpPr>
        <p:spPr>
          <a:xfrm>
            <a:off x="533400" y="5029200"/>
            <a:ext cx="8077200" cy="838200"/>
          </a:xfrm>
        </p:spPr>
        <p:txBody>
          <a:bodyPr/>
          <a:lstStyle/>
          <a:p>
            <a:r>
              <a:rPr lang="en-US" sz="2400" b="1" smtClean="0">
                <a:latin typeface="Calibri" pitchFamily="34" charset="0"/>
              </a:rPr>
              <a:t>Georgina Gibson, Sarah Hinckley, Russ Hopcroft, Jamal Moss, and Olav Ormseth</a:t>
            </a:r>
          </a:p>
        </p:txBody>
      </p:sp>
      <p:sp>
        <p:nvSpPr>
          <p:cNvPr id="1434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8" name="Picture 7" descr="IMGP0449.JPG"/>
          <p:cNvPicPr>
            <a:picLocks noChangeAspect="1"/>
          </p:cNvPicPr>
          <p:nvPr/>
        </p:nvPicPr>
        <p:blipFill>
          <a:blip r:embed="rId4"/>
          <a:srcRect/>
          <a:stretch>
            <a:fillRect/>
          </a:stretch>
        </p:blipFill>
        <p:spPr bwMode="auto">
          <a:xfrm>
            <a:off x="4648200" y="2514600"/>
            <a:ext cx="3740150" cy="2362200"/>
          </a:xfrm>
          <a:prstGeom prst="rect">
            <a:avLst/>
          </a:prstGeom>
          <a:noFill/>
          <a:ln w="28575">
            <a:solidFill>
              <a:srgbClr val="00194D"/>
            </a:solidFill>
            <a:miter lim="800000"/>
            <a:headEnd/>
            <a:tailEnd/>
          </a:ln>
        </p:spPr>
      </p:pic>
      <p:pic>
        <p:nvPicPr>
          <p:cNvPr id="1026" name="Picture 2" descr="J:\PICS\TRABAJAR\TRAWL\bts\Kpics\P1050922.JPG"/>
          <p:cNvPicPr>
            <a:picLocks noChangeAspect="1" noChangeArrowheads="1"/>
          </p:cNvPicPr>
          <p:nvPr/>
        </p:nvPicPr>
        <p:blipFill>
          <a:blip r:embed="rId5"/>
          <a:srcRect/>
          <a:stretch>
            <a:fillRect/>
          </a:stretch>
        </p:blipFill>
        <p:spPr bwMode="auto">
          <a:xfrm>
            <a:off x="762000" y="2514600"/>
            <a:ext cx="3743325" cy="2362200"/>
          </a:xfrm>
          <a:prstGeom prst="rect">
            <a:avLst/>
          </a:prstGeom>
          <a:noFill/>
          <a:ln w="28575">
            <a:solidFill>
              <a:srgbClr val="00194D"/>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p:spPr>
        <p:txBody>
          <a:bodyPr>
            <a:normAutofit/>
          </a:bodyPr>
          <a:lstStyle/>
          <a:p>
            <a:pPr>
              <a:defRPr/>
            </a:pPr>
            <a:r>
              <a:rPr lang="en-US" sz="3600" b="1" dirty="0" smtClean="0">
                <a:solidFill>
                  <a:schemeClr val="accent2">
                    <a:lumMod val="40000"/>
                    <a:lumOff val="60000"/>
                  </a:schemeClr>
                </a:solidFill>
                <a:latin typeface="Calibri" pitchFamily="34" charset="0"/>
              </a:rPr>
              <a:t>Spatial Patterns in Chl. a Anomalies </a:t>
            </a:r>
            <a:endParaRPr lang="en-US" sz="3600" b="1" dirty="0">
              <a:solidFill>
                <a:schemeClr val="accent2">
                  <a:lumMod val="40000"/>
                  <a:lumOff val="60000"/>
                </a:schemeClr>
              </a:solidFill>
              <a:latin typeface="Calibri" pitchFamily="34" charset="0"/>
            </a:endParaRPr>
          </a:p>
        </p:txBody>
      </p:sp>
      <p:sp>
        <p:nvSpPr>
          <p:cNvPr id="31746" name="TextBox 3"/>
          <p:cNvSpPr txBox="1">
            <a:spLocks noChangeArrowheads="1"/>
          </p:cNvSpPr>
          <p:nvPr/>
        </p:nvSpPr>
        <p:spPr bwMode="auto">
          <a:xfrm>
            <a:off x="620713" y="742950"/>
            <a:ext cx="7913687" cy="400050"/>
          </a:xfrm>
          <a:prstGeom prst="rect">
            <a:avLst/>
          </a:prstGeom>
          <a:noFill/>
          <a:ln w="9525">
            <a:noFill/>
            <a:miter lim="800000"/>
            <a:headEnd/>
            <a:tailEnd/>
          </a:ln>
        </p:spPr>
        <p:txBody>
          <a:bodyPr wrap="none">
            <a:spAutoFit/>
          </a:bodyPr>
          <a:lstStyle/>
          <a:p>
            <a:r>
              <a:rPr lang="en-US" sz="2000" b="1">
                <a:solidFill>
                  <a:srgbClr val="00B050"/>
                </a:solidFill>
              </a:rPr>
              <a:t>K-means cluster analysis suggests 3 relatively distinct regions!</a:t>
            </a:r>
          </a:p>
        </p:txBody>
      </p:sp>
      <p:sp>
        <p:nvSpPr>
          <p:cNvPr id="5" name="Oval 4"/>
          <p:cNvSpPr/>
          <p:nvPr/>
        </p:nvSpPr>
        <p:spPr>
          <a:xfrm>
            <a:off x="5029200" y="2819400"/>
            <a:ext cx="762000" cy="1219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31748"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7"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pic>
        <p:nvPicPr>
          <p:cNvPr id="31752" name="Picture 2"/>
          <p:cNvPicPr>
            <a:picLocks noChangeAspect="1" noChangeArrowheads="1"/>
          </p:cNvPicPr>
          <p:nvPr/>
        </p:nvPicPr>
        <p:blipFill>
          <a:blip r:embed="rId4"/>
          <a:srcRect/>
          <a:stretch>
            <a:fillRect/>
          </a:stretch>
        </p:blipFill>
        <p:spPr bwMode="auto">
          <a:xfrm>
            <a:off x="1143000" y="1219200"/>
            <a:ext cx="6934200" cy="4419600"/>
          </a:xfrm>
          <a:prstGeom prst="rect">
            <a:avLst/>
          </a:prstGeom>
          <a:noFill/>
          <a:ln w="9525">
            <a:noFill/>
            <a:miter lim="800000"/>
            <a:headEnd/>
            <a:tailEnd/>
          </a:ln>
        </p:spPr>
      </p:pic>
      <p:sp>
        <p:nvSpPr>
          <p:cNvPr id="31753" name="TextBox 9"/>
          <p:cNvSpPr txBox="1">
            <a:spLocks noChangeArrowheads="1"/>
          </p:cNvSpPr>
          <p:nvPr/>
        </p:nvSpPr>
        <p:spPr bwMode="auto">
          <a:xfrm>
            <a:off x="457200" y="5802313"/>
            <a:ext cx="8305800" cy="369887"/>
          </a:xfrm>
          <a:prstGeom prst="rect">
            <a:avLst/>
          </a:prstGeom>
          <a:solidFill>
            <a:srgbClr val="002060"/>
          </a:solidFill>
          <a:ln w="9525">
            <a:noFill/>
            <a:miter lim="800000"/>
            <a:headEnd/>
            <a:tailEnd/>
          </a:ln>
        </p:spPr>
        <p:txBody>
          <a:bodyPr>
            <a:spAutoFit/>
          </a:bodyPr>
          <a:lstStyle/>
          <a:p>
            <a:pPr algn="ctr"/>
            <a:r>
              <a:rPr lang="en-US" b="1"/>
              <a:t>Jason Waite will give an in-depth analysis of Chl. a data Thursday @11:15</a:t>
            </a:r>
          </a:p>
        </p:txBody>
      </p:sp>
      <p:sp>
        <p:nvSpPr>
          <p:cNvPr id="31754" name="TextBox 10"/>
          <p:cNvSpPr txBox="1">
            <a:spLocks noChangeArrowheads="1"/>
          </p:cNvSpPr>
          <p:nvPr/>
        </p:nvSpPr>
        <p:spPr bwMode="auto">
          <a:xfrm>
            <a:off x="6705600" y="6400800"/>
            <a:ext cx="2438400" cy="461963"/>
          </a:xfrm>
          <a:prstGeom prst="rect">
            <a:avLst/>
          </a:prstGeom>
          <a:noFill/>
          <a:ln w="9525">
            <a:noFill/>
            <a:miter lim="800000"/>
            <a:headEnd/>
            <a:tailEnd/>
          </a:ln>
        </p:spPr>
        <p:txBody>
          <a:bodyPr>
            <a:spAutoFit/>
          </a:bodyPr>
          <a:lstStyle/>
          <a:p>
            <a:pPr algn="ctr"/>
            <a:r>
              <a:rPr lang="en-US" sz="2400"/>
              <a:t>F. Mueter (UAF)</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3004" name="Rectangle 7"/>
          <p:cNvSpPr>
            <a:spLocks noChangeArrowheads="1"/>
          </p:cNvSpPr>
          <p:nvPr/>
        </p:nvSpPr>
        <p:spPr bwMode="auto">
          <a:xfrm>
            <a:off x="0" y="5867400"/>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grpSp>
        <p:nvGrpSpPr>
          <p:cNvPr id="33797" name="Group 2995"/>
          <p:cNvGrpSpPr>
            <a:grpSpLocks/>
          </p:cNvGrpSpPr>
          <p:nvPr/>
        </p:nvGrpSpPr>
        <p:grpSpPr bwMode="auto">
          <a:xfrm>
            <a:off x="201613" y="1901825"/>
            <a:ext cx="5741987" cy="4727575"/>
            <a:chOff x="1" y="2130622"/>
            <a:chExt cx="5741987" cy="4727378"/>
          </a:xfrm>
        </p:grpSpPr>
        <p:grpSp>
          <p:nvGrpSpPr>
            <p:cNvPr id="33806" name="Group 205"/>
            <p:cNvGrpSpPr>
              <a:grpSpLocks/>
            </p:cNvGrpSpPr>
            <p:nvPr/>
          </p:nvGrpSpPr>
          <p:grpSpPr bwMode="auto">
            <a:xfrm>
              <a:off x="1028700" y="2411611"/>
              <a:ext cx="2254250" cy="3476625"/>
              <a:chOff x="1464" y="1473"/>
              <a:chExt cx="1420" cy="2190"/>
            </a:xfrm>
          </p:grpSpPr>
          <p:sp>
            <p:nvSpPr>
              <p:cNvPr id="80624" name="Rectangle 5"/>
              <p:cNvSpPr>
                <a:spLocks noChangeArrowheads="1"/>
              </p:cNvSpPr>
              <p:nvPr/>
            </p:nvSpPr>
            <p:spPr bwMode="auto">
              <a:xfrm>
                <a:off x="1876" y="3423"/>
                <a:ext cx="17" cy="6"/>
              </a:xfrm>
              <a:prstGeom prst="rect">
                <a:avLst/>
              </a:prstGeom>
              <a:solidFill>
                <a:srgbClr val="FF0000"/>
              </a:solidFill>
              <a:ln w="9525">
                <a:noFill/>
                <a:miter lim="800000"/>
                <a:headEnd/>
                <a:tailEnd/>
              </a:ln>
            </p:spPr>
            <p:txBody>
              <a:bodyPr/>
              <a:lstStyle/>
              <a:p>
                <a:endParaRPr lang="en-US"/>
              </a:p>
            </p:txBody>
          </p:sp>
          <p:sp>
            <p:nvSpPr>
              <p:cNvPr id="80625" name="Rectangle 6"/>
              <p:cNvSpPr>
                <a:spLocks noChangeArrowheads="1"/>
              </p:cNvSpPr>
              <p:nvPr/>
            </p:nvSpPr>
            <p:spPr bwMode="auto">
              <a:xfrm>
                <a:off x="1876" y="3445"/>
                <a:ext cx="17" cy="6"/>
              </a:xfrm>
              <a:prstGeom prst="rect">
                <a:avLst/>
              </a:prstGeom>
              <a:solidFill>
                <a:srgbClr val="FF0000"/>
              </a:solidFill>
              <a:ln w="9525">
                <a:noFill/>
                <a:miter lim="800000"/>
                <a:headEnd/>
                <a:tailEnd/>
              </a:ln>
            </p:spPr>
            <p:txBody>
              <a:bodyPr/>
              <a:lstStyle/>
              <a:p>
                <a:endParaRPr lang="en-US"/>
              </a:p>
            </p:txBody>
          </p:sp>
          <p:sp>
            <p:nvSpPr>
              <p:cNvPr id="80626" name="Rectangle 7"/>
              <p:cNvSpPr>
                <a:spLocks noChangeArrowheads="1"/>
              </p:cNvSpPr>
              <p:nvPr/>
            </p:nvSpPr>
            <p:spPr bwMode="auto">
              <a:xfrm>
                <a:off x="1870" y="3429"/>
                <a:ext cx="28" cy="5"/>
              </a:xfrm>
              <a:prstGeom prst="rect">
                <a:avLst/>
              </a:prstGeom>
              <a:solidFill>
                <a:srgbClr val="FF0000"/>
              </a:solidFill>
              <a:ln w="9525">
                <a:noFill/>
                <a:miter lim="800000"/>
                <a:headEnd/>
                <a:tailEnd/>
              </a:ln>
            </p:spPr>
            <p:txBody>
              <a:bodyPr/>
              <a:lstStyle/>
              <a:p>
                <a:endParaRPr lang="en-US"/>
              </a:p>
            </p:txBody>
          </p:sp>
          <p:sp>
            <p:nvSpPr>
              <p:cNvPr id="80627" name="Rectangle 8"/>
              <p:cNvSpPr>
                <a:spLocks noChangeArrowheads="1"/>
              </p:cNvSpPr>
              <p:nvPr/>
            </p:nvSpPr>
            <p:spPr bwMode="auto">
              <a:xfrm>
                <a:off x="1870" y="3440"/>
                <a:ext cx="28" cy="5"/>
              </a:xfrm>
              <a:prstGeom prst="rect">
                <a:avLst/>
              </a:prstGeom>
              <a:solidFill>
                <a:srgbClr val="FF0000"/>
              </a:solidFill>
              <a:ln w="9525">
                <a:noFill/>
                <a:miter lim="800000"/>
                <a:headEnd/>
                <a:tailEnd/>
              </a:ln>
            </p:spPr>
            <p:txBody>
              <a:bodyPr/>
              <a:lstStyle/>
              <a:p>
                <a:endParaRPr lang="en-US"/>
              </a:p>
            </p:txBody>
          </p:sp>
          <p:sp>
            <p:nvSpPr>
              <p:cNvPr id="80628" name="Rectangle 9"/>
              <p:cNvSpPr>
                <a:spLocks noChangeArrowheads="1"/>
              </p:cNvSpPr>
              <p:nvPr/>
            </p:nvSpPr>
            <p:spPr bwMode="auto">
              <a:xfrm>
                <a:off x="1870" y="3434"/>
                <a:ext cx="28" cy="6"/>
              </a:xfrm>
              <a:prstGeom prst="rect">
                <a:avLst/>
              </a:prstGeom>
              <a:solidFill>
                <a:srgbClr val="FF0000"/>
              </a:solidFill>
              <a:ln w="9525">
                <a:noFill/>
                <a:miter lim="800000"/>
                <a:headEnd/>
                <a:tailEnd/>
              </a:ln>
            </p:spPr>
            <p:txBody>
              <a:bodyPr/>
              <a:lstStyle/>
              <a:p>
                <a:endParaRPr lang="en-US"/>
              </a:p>
            </p:txBody>
          </p:sp>
          <p:sp>
            <p:nvSpPr>
              <p:cNvPr id="80629" name="Rectangle 10"/>
              <p:cNvSpPr>
                <a:spLocks noChangeArrowheads="1"/>
              </p:cNvSpPr>
              <p:nvPr/>
            </p:nvSpPr>
            <p:spPr bwMode="auto">
              <a:xfrm>
                <a:off x="1870" y="3434"/>
                <a:ext cx="28" cy="6"/>
              </a:xfrm>
              <a:prstGeom prst="rect">
                <a:avLst/>
              </a:prstGeom>
              <a:solidFill>
                <a:srgbClr val="FF0000"/>
              </a:solidFill>
              <a:ln w="9525">
                <a:noFill/>
                <a:miter lim="800000"/>
                <a:headEnd/>
                <a:tailEnd/>
              </a:ln>
            </p:spPr>
            <p:txBody>
              <a:bodyPr/>
              <a:lstStyle/>
              <a:p>
                <a:endParaRPr lang="en-US"/>
              </a:p>
            </p:txBody>
          </p:sp>
          <p:sp>
            <p:nvSpPr>
              <p:cNvPr id="80630" name="Oval 11"/>
              <p:cNvSpPr>
                <a:spLocks noChangeArrowheads="1"/>
              </p:cNvSpPr>
              <p:nvPr/>
            </p:nvSpPr>
            <p:spPr bwMode="auto">
              <a:xfrm>
                <a:off x="1870" y="3423"/>
                <a:ext cx="23" cy="22"/>
              </a:xfrm>
              <a:prstGeom prst="ellipse">
                <a:avLst/>
              </a:prstGeom>
              <a:noFill/>
              <a:ln w="9525" cap="rnd">
                <a:solidFill>
                  <a:srgbClr val="FF0000"/>
                </a:solidFill>
                <a:round/>
                <a:headEnd/>
                <a:tailEnd/>
              </a:ln>
            </p:spPr>
            <p:txBody>
              <a:bodyPr/>
              <a:lstStyle/>
              <a:p>
                <a:endParaRPr lang="en-US"/>
              </a:p>
            </p:txBody>
          </p:sp>
          <p:sp>
            <p:nvSpPr>
              <p:cNvPr id="80631" name="Rectangle 12"/>
              <p:cNvSpPr>
                <a:spLocks noChangeArrowheads="1"/>
              </p:cNvSpPr>
              <p:nvPr/>
            </p:nvSpPr>
            <p:spPr bwMode="auto">
              <a:xfrm>
                <a:off x="1865" y="2983"/>
                <a:ext cx="16" cy="6"/>
              </a:xfrm>
              <a:prstGeom prst="rect">
                <a:avLst/>
              </a:prstGeom>
              <a:solidFill>
                <a:srgbClr val="FF0000"/>
              </a:solidFill>
              <a:ln w="9525">
                <a:noFill/>
                <a:miter lim="800000"/>
                <a:headEnd/>
                <a:tailEnd/>
              </a:ln>
            </p:spPr>
            <p:txBody>
              <a:bodyPr/>
              <a:lstStyle/>
              <a:p>
                <a:endParaRPr lang="en-US"/>
              </a:p>
            </p:txBody>
          </p:sp>
          <p:sp>
            <p:nvSpPr>
              <p:cNvPr id="80632" name="Rectangle 13"/>
              <p:cNvSpPr>
                <a:spLocks noChangeArrowheads="1"/>
              </p:cNvSpPr>
              <p:nvPr/>
            </p:nvSpPr>
            <p:spPr bwMode="auto">
              <a:xfrm>
                <a:off x="1865" y="3005"/>
                <a:ext cx="16" cy="6"/>
              </a:xfrm>
              <a:prstGeom prst="rect">
                <a:avLst/>
              </a:prstGeom>
              <a:solidFill>
                <a:srgbClr val="FF0000"/>
              </a:solidFill>
              <a:ln w="9525">
                <a:noFill/>
                <a:miter lim="800000"/>
                <a:headEnd/>
                <a:tailEnd/>
              </a:ln>
            </p:spPr>
            <p:txBody>
              <a:bodyPr/>
              <a:lstStyle/>
              <a:p>
                <a:endParaRPr lang="en-US"/>
              </a:p>
            </p:txBody>
          </p:sp>
          <p:sp>
            <p:nvSpPr>
              <p:cNvPr id="80633" name="Rectangle 14"/>
              <p:cNvSpPr>
                <a:spLocks noChangeArrowheads="1"/>
              </p:cNvSpPr>
              <p:nvPr/>
            </p:nvSpPr>
            <p:spPr bwMode="auto">
              <a:xfrm>
                <a:off x="1859" y="2989"/>
                <a:ext cx="28" cy="5"/>
              </a:xfrm>
              <a:prstGeom prst="rect">
                <a:avLst/>
              </a:prstGeom>
              <a:solidFill>
                <a:srgbClr val="FF0000"/>
              </a:solidFill>
              <a:ln w="9525">
                <a:noFill/>
                <a:miter lim="800000"/>
                <a:headEnd/>
                <a:tailEnd/>
              </a:ln>
            </p:spPr>
            <p:txBody>
              <a:bodyPr/>
              <a:lstStyle/>
              <a:p>
                <a:endParaRPr lang="en-US"/>
              </a:p>
            </p:txBody>
          </p:sp>
          <p:sp>
            <p:nvSpPr>
              <p:cNvPr id="80634" name="Rectangle 15"/>
              <p:cNvSpPr>
                <a:spLocks noChangeArrowheads="1"/>
              </p:cNvSpPr>
              <p:nvPr/>
            </p:nvSpPr>
            <p:spPr bwMode="auto">
              <a:xfrm>
                <a:off x="1859" y="3000"/>
                <a:ext cx="28" cy="5"/>
              </a:xfrm>
              <a:prstGeom prst="rect">
                <a:avLst/>
              </a:prstGeom>
              <a:solidFill>
                <a:srgbClr val="FF0000"/>
              </a:solidFill>
              <a:ln w="9525">
                <a:noFill/>
                <a:miter lim="800000"/>
                <a:headEnd/>
                <a:tailEnd/>
              </a:ln>
            </p:spPr>
            <p:txBody>
              <a:bodyPr/>
              <a:lstStyle/>
              <a:p>
                <a:endParaRPr lang="en-US"/>
              </a:p>
            </p:txBody>
          </p:sp>
          <p:sp>
            <p:nvSpPr>
              <p:cNvPr id="80635" name="Rectangle 16"/>
              <p:cNvSpPr>
                <a:spLocks noChangeArrowheads="1"/>
              </p:cNvSpPr>
              <p:nvPr/>
            </p:nvSpPr>
            <p:spPr bwMode="auto">
              <a:xfrm>
                <a:off x="1859" y="2994"/>
                <a:ext cx="28" cy="6"/>
              </a:xfrm>
              <a:prstGeom prst="rect">
                <a:avLst/>
              </a:prstGeom>
              <a:solidFill>
                <a:srgbClr val="FF0000"/>
              </a:solidFill>
              <a:ln w="9525">
                <a:noFill/>
                <a:miter lim="800000"/>
                <a:headEnd/>
                <a:tailEnd/>
              </a:ln>
            </p:spPr>
            <p:txBody>
              <a:bodyPr/>
              <a:lstStyle/>
              <a:p>
                <a:endParaRPr lang="en-US"/>
              </a:p>
            </p:txBody>
          </p:sp>
          <p:sp>
            <p:nvSpPr>
              <p:cNvPr id="80636" name="Rectangle 17"/>
              <p:cNvSpPr>
                <a:spLocks noChangeArrowheads="1"/>
              </p:cNvSpPr>
              <p:nvPr/>
            </p:nvSpPr>
            <p:spPr bwMode="auto">
              <a:xfrm>
                <a:off x="1859" y="2994"/>
                <a:ext cx="28" cy="6"/>
              </a:xfrm>
              <a:prstGeom prst="rect">
                <a:avLst/>
              </a:prstGeom>
              <a:solidFill>
                <a:srgbClr val="FF0000"/>
              </a:solidFill>
              <a:ln w="9525">
                <a:noFill/>
                <a:miter lim="800000"/>
                <a:headEnd/>
                <a:tailEnd/>
              </a:ln>
            </p:spPr>
            <p:txBody>
              <a:bodyPr/>
              <a:lstStyle/>
              <a:p>
                <a:endParaRPr lang="en-US"/>
              </a:p>
            </p:txBody>
          </p:sp>
          <p:sp>
            <p:nvSpPr>
              <p:cNvPr id="80637" name="Oval 18"/>
              <p:cNvSpPr>
                <a:spLocks noChangeArrowheads="1"/>
              </p:cNvSpPr>
              <p:nvPr/>
            </p:nvSpPr>
            <p:spPr bwMode="auto">
              <a:xfrm>
                <a:off x="1859" y="2983"/>
                <a:ext cx="22" cy="22"/>
              </a:xfrm>
              <a:prstGeom prst="ellipse">
                <a:avLst/>
              </a:prstGeom>
              <a:noFill/>
              <a:ln w="9525" cap="rnd">
                <a:solidFill>
                  <a:srgbClr val="FF0000"/>
                </a:solidFill>
                <a:round/>
                <a:headEnd/>
                <a:tailEnd/>
              </a:ln>
            </p:spPr>
            <p:txBody>
              <a:bodyPr/>
              <a:lstStyle/>
              <a:p>
                <a:endParaRPr lang="en-US"/>
              </a:p>
            </p:txBody>
          </p:sp>
          <p:sp>
            <p:nvSpPr>
              <p:cNvPr id="80638" name="Rectangle 19"/>
              <p:cNvSpPr>
                <a:spLocks noChangeArrowheads="1"/>
              </p:cNvSpPr>
              <p:nvPr/>
            </p:nvSpPr>
            <p:spPr bwMode="auto">
              <a:xfrm>
                <a:off x="1625" y="2677"/>
                <a:ext cx="17" cy="5"/>
              </a:xfrm>
              <a:prstGeom prst="rect">
                <a:avLst/>
              </a:prstGeom>
              <a:solidFill>
                <a:srgbClr val="FF0000"/>
              </a:solidFill>
              <a:ln w="9525">
                <a:noFill/>
                <a:miter lim="800000"/>
                <a:headEnd/>
                <a:tailEnd/>
              </a:ln>
            </p:spPr>
            <p:txBody>
              <a:bodyPr/>
              <a:lstStyle/>
              <a:p>
                <a:endParaRPr lang="en-US"/>
              </a:p>
            </p:txBody>
          </p:sp>
          <p:sp>
            <p:nvSpPr>
              <p:cNvPr id="80639" name="Rectangle 20"/>
              <p:cNvSpPr>
                <a:spLocks noChangeArrowheads="1"/>
              </p:cNvSpPr>
              <p:nvPr/>
            </p:nvSpPr>
            <p:spPr bwMode="auto">
              <a:xfrm>
                <a:off x="1625" y="2699"/>
                <a:ext cx="17" cy="5"/>
              </a:xfrm>
              <a:prstGeom prst="rect">
                <a:avLst/>
              </a:prstGeom>
              <a:solidFill>
                <a:srgbClr val="FF0000"/>
              </a:solidFill>
              <a:ln w="9525">
                <a:noFill/>
                <a:miter lim="800000"/>
                <a:headEnd/>
                <a:tailEnd/>
              </a:ln>
            </p:spPr>
            <p:txBody>
              <a:bodyPr/>
              <a:lstStyle/>
              <a:p>
                <a:endParaRPr lang="en-US"/>
              </a:p>
            </p:txBody>
          </p:sp>
          <p:sp>
            <p:nvSpPr>
              <p:cNvPr id="80640" name="Rectangle 21"/>
              <p:cNvSpPr>
                <a:spLocks noChangeArrowheads="1"/>
              </p:cNvSpPr>
              <p:nvPr/>
            </p:nvSpPr>
            <p:spPr bwMode="auto">
              <a:xfrm>
                <a:off x="1620" y="2682"/>
                <a:ext cx="27" cy="6"/>
              </a:xfrm>
              <a:prstGeom prst="rect">
                <a:avLst/>
              </a:prstGeom>
              <a:solidFill>
                <a:srgbClr val="FF0000"/>
              </a:solidFill>
              <a:ln w="9525">
                <a:noFill/>
                <a:miter lim="800000"/>
                <a:headEnd/>
                <a:tailEnd/>
              </a:ln>
            </p:spPr>
            <p:txBody>
              <a:bodyPr/>
              <a:lstStyle/>
              <a:p>
                <a:endParaRPr lang="en-US"/>
              </a:p>
            </p:txBody>
          </p:sp>
          <p:sp>
            <p:nvSpPr>
              <p:cNvPr id="80641" name="Rectangle 22"/>
              <p:cNvSpPr>
                <a:spLocks noChangeArrowheads="1"/>
              </p:cNvSpPr>
              <p:nvPr/>
            </p:nvSpPr>
            <p:spPr bwMode="auto">
              <a:xfrm>
                <a:off x="1620" y="2693"/>
                <a:ext cx="27" cy="6"/>
              </a:xfrm>
              <a:prstGeom prst="rect">
                <a:avLst/>
              </a:prstGeom>
              <a:solidFill>
                <a:srgbClr val="FF0000"/>
              </a:solidFill>
              <a:ln w="9525">
                <a:noFill/>
                <a:miter lim="800000"/>
                <a:headEnd/>
                <a:tailEnd/>
              </a:ln>
            </p:spPr>
            <p:txBody>
              <a:bodyPr/>
              <a:lstStyle/>
              <a:p>
                <a:endParaRPr lang="en-US"/>
              </a:p>
            </p:txBody>
          </p:sp>
          <p:sp>
            <p:nvSpPr>
              <p:cNvPr id="80642" name="Rectangle 23"/>
              <p:cNvSpPr>
                <a:spLocks noChangeArrowheads="1"/>
              </p:cNvSpPr>
              <p:nvPr/>
            </p:nvSpPr>
            <p:spPr bwMode="auto">
              <a:xfrm>
                <a:off x="1620" y="2688"/>
                <a:ext cx="27" cy="5"/>
              </a:xfrm>
              <a:prstGeom prst="rect">
                <a:avLst/>
              </a:prstGeom>
              <a:solidFill>
                <a:srgbClr val="FF0000"/>
              </a:solidFill>
              <a:ln w="9525">
                <a:noFill/>
                <a:miter lim="800000"/>
                <a:headEnd/>
                <a:tailEnd/>
              </a:ln>
            </p:spPr>
            <p:txBody>
              <a:bodyPr/>
              <a:lstStyle/>
              <a:p>
                <a:endParaRPr lang="en-US"/>
              </a:p>
            </p:txBody>
          </p:sp>
          <p:sp>
            <p:nvSpPr>
              <p:cNvPr id="80643" name="Rectangle 24"/>
              <p:cNvSpPr>
                <a:spLocks noChangeArrowheads="1"/>
              </p:cNvSpPr>
              <p:nvPr/>
            </p:nvSpPr>
            <p:spPr bwMode="auto">
              <a:xfrm>
                <a:off x="1620" y="2688"/>
                <a:ext cx="27" cy="5"/>
              </a:xfrm>
              <a:prstGeom prst="rect">
                <a:avLst/>
              </a:prstGeom>
              <a:solidFill>
                <a:srgbClr val="FF0000"/>
              </a:solidFill>
              <a:ln w="9525">
                <a:noFill/>
                <a:miter lim="800000"/>
                <a:headEnd/>
                <a:tailEnd/>
              </a:ln>
            </p:spPr>
            <p:txBody>
              <a:bodyPr/>
              <a:lstStyle/>
              <a:p>
                <a:endParaRPr lang="en-US"/>
              </a:p>
            </p:txBody>
          </p:sp>
          <p:sp>
            <p:nvSpPr>
              <p:cNvPr id="80644" name="Oval 25"/>
              <p:cNvSpPr>
                <a:spLocks noChangeArrowheads="1"/>
              </p:cNvSpPr>
              <p:nvPr/>
            </p:nvSpPr>
            <p:spPr bwMode="auto">
              <a:xfrm>
                <a:off x="1620" y="2677"/>
                <a:ext cx="22" cy="22"/>
              </a:xfrm>
              <a:prstGeom prst="ellipse">
                <a:avLst/>
              </a:prstGeom>
              <a:noFill/>
              <a:ln w="9525" cap="rnd">
                <a:solidFill>
                  <a:srgbClr val="FF0000"/>
                </a:solidFill>
                <a:round/>
                <a:headEnd/>
                <a:tailEnd/>
              </a:ln>
            </p:spPr>
            <p:txBody>
              <a:bodyPr/>
              <a:lstStyle/>
              <a:p>
                <a:endParaRPr lang="en-US"/>
              </a:p>
            </p:txBody>
          </p:sp>
          <p:sp>
            <p:nvSpPr>
              <p:cNvPr id="80645" name="Rectangle 26"/>
              <p:cNvSpPr>
                <a:spLocks noChangeArrowheads="1"/>
              </p:cNvSpPr>
              <p:nvPr/>
            </p:nvSpPr>
            <p:spPr bwMode="auto">
              <a:xfrm>
                <a:off x="1725" y="3367"/>
                <a:ext cx="17" cy="6"/>
              </a:xfrm>
              <a:prstGeom prst="rect">
                <a:avLst/>
              </a:prstGeom>
              <a:solidFill>
                <a:srgbClr val="FF0000"/>
              </a:solidFill>
              <a:ln w="9525">
                <a:noFill/>
                <a:miter lim="800000"/>
                <a:headEnd/>
                <a:tailEnd/>
              </a:ln>
            </p:spPr>
            <p:txBody>
              <a:bodyPr/>
              <a:lstStyle/>
              <a:p>
                <a:endParaRPr lang="en-US"/>
              </a:p>
            </p:txBody>
          </p:sp>
          <p:sp>
            <p:nvSpPr>
              <p:cNvPr id="80646" name="Rectangle 27"/>
              <p:cNvSpPr>
                <a:spLocks noChangeArrowheads="1"/>
              </p:cNvSpPr>
              <p:nvPr/>
            </p:nvSpPr>
            <p:spPr bwMode="auto">
              <a:xfrm>
                <a:off x="1725" y="3390"/>
                <a:ext cx="17" cy="5"/>
              </a:xfrm>
              <a:prstGeom prst="rect">
                <a:avLst/>
              </a:prstGeom>
              <a:solidFill>
                <a:srgbClr val="FF0000"/>
              </a:solidFill>
              <a:ln w="9525">
                <a:noFill/>
                <a:miter lim="800000"/>
                <a:headEnd/>
                <a:tailEnd/>
              </a:ln>
            </p:spPr>
            <p:txBody>
              <a:bodyPr/>
              <a:lstStyle/>
              <a:p>
                <a:endParaRPr lang="en-US"/>
              </a:p>
            </p:txBody>
          </p:sp>
          <p:sp>
            <p:nvSpPr>
              <p:cNvPr id="80647" name="Rectangle 28"/>
              <p:cNvSpPr>
                <a:spLocks noChangeArrowheads="1"/>
              </p:cNvSpPr>
              <p:nvPr/>
            </p:nvSpPr>
            <p:spPr bwMode="auto">
              <a:xfrm>
                <a:off x="1720" y="3373"/>
                <a:ext cx="28" cy="6"/>
              </a:xfrm>
              <a:prstGeom prst="rect">
                <a:avLst/>
              </a:prstGeom>
              <a:solidFill>
                <a:srgbClr val="FF0000"/>
              </a:solidFill>
              <a:ln w="9525">
                <a:noFill/>
                <a:miter lim="800000"/>
                <a:headEnd/>
                <a:tailEnd/>
              </a:ln>
            </p:spPr>
            <p:txBody>
              <a:bodyPr/>
              <a:lstStyle/>
              <a:p>
                <a:endParaRPr lang="en-US"/>
              </a:p>
            </p:txBody>
          </p:sp>
          <p:sp>
            <p:nvSpPr>
              <p:cNvPr id="80648" name="Rectangle 29"/>
              <p:cNvSpPr>
                <a:spLocks noChangeArrowheads="1"/>
              </p:cNvSpPr>
              <p:nvPr/>
            </p:nvSpPr>
            <p:spPr bwMode="auto">
              <a:xfrm>
                <a:off x="1720" y="3384"/>
                <a:ext cx="28" cy="6"/>
              </a:xfrm>
              <a:prstGeom prst="rect">
                <a:avLst/>
              </a:prstGeom>
              <a:solidFill>
                <a:srgbClr val="FF0000"/>
              </a:solidFill>
              <a:ln w="9525">
                <a:noFill/>
                <a:miter lim="800000"/>
                <a:headEnd/>
                <a:tailEnd/>
              </a:ln>
            </p:spPr>
            <p:txBody>
              <a:bodyPr/>
              <a:lstStyle/>
              <a:p>
                <a:endParaRPr lang="en-US"/>
              </a:p>
            </p:txBody>
          </p:sp>
          <p:sp>
            <p:nvSpPr>
              <p:cNvPr id="80649" name="Rectangle 30"/>
              <p:cNvSpPr>
                <a:spLocks noChangeArrowheads="1"/>
              </p:cNvSpPr>
              <p:nvPr/>
            </p:nvSpPr>
            <p:spPr bwMode="auto">
              <a:xfrm>
                <a:off x="1720" y="3379"/>
                <a:ext cx="28" cy="5"/>
              </a:xfrm>
              <a:prstGeom prst="rect">
                <a:avLst/>
              </a:prstGeom>
              <a:solidFill>
                <a:srgbClr val="FF0000"/>
              </a:solidFill>
              <a:ln w="9525">
                <a:noFill/>
                <a:miter lim="800000"/>
                <a:headEnd/>
                <a:tailEnd/>
              </a:ln>
            </p:spPr>
            <p:txBody>
              <a:bodyPr/>
              <a:lstStyle/>
              <a:p>
                <a:endParaRPr lang="en-US"/>
              </a:p>
            </p:txBody>
          </p:sp>
          <p:sp>
            <p:nvSpPr>
              <p:cNvPr id="80650" name="Rectangle 31"/>
              <p:cNvSpPr>
                <a:spLocks noChangeArrowheads="1"/>
              </p:cNvSpPr>
              <p:nvPr/>
            </p:nvSpPr>
            <p:spPr bwMode="auto">
              <a:xfrm>
                <a:off x="1720" y="3379"/>
                <a:ext cx="28" cy="5"/>
              </a:xfrm>
              <a:prstGeom prst="rect">
                <a:avLst/>
              </a:prstGeom>
              <a:solidFill>
                <a:srgbClr val="FF0000"/>
              </a:solidFill>
              <a:ln w="9525">
                <a:noFill/>
                <a:miter lim="800000"/>
                <a:headEnd/>
                <a:tailEnd/>
              </a:ln>
            </p:spPr>
            <p:txBody>
              <a:bodyPr/>
              <a:lstStyle/>
              <a:p>
                <a:endParaRPr lang="en-US"/>
              </a:p>
            </p:txBody>
          </p:sp>
          <p:sp>
            <p:nvSpPr>
              <p:cNvPr id="80651" name="Oval 32"/>
              <p:cNvSpPr>
                <a:spLocks noChangeArrowheads="1"/>
              </p:cNvSpPr>
              <p:nvPr/>
            </p:nvSpPr>
            <p:spPr bwMode="auto">
              <a:xfrm>
                <a:off x="1720" y="3367"/>
                <a:ext cx="22" cy="23"/>
              </a:xfrm>
              <a:prstGeom prst="ellipse">
                <a:avLst/>
              </a:prstGeom>
              <a:noFill/>
              <a:ln w="9525" cap="rnd">
                <a:solidFill>
                  <a:srgbClr val="FF0000"/>
                </a:solidFill>
                <a:round/>
                <a:headEnd/>
                <a:tailEnd/>
              </a:ln>
            </p:spPr>
            <p:txBody>
              <a:bodyPr/>
              <a:lstStyle/>
              <a:p>
                <a:endParaRPr lang="en-US"/>
              </a:p>
            </p:txBody>
          </p:sp>
          <p:sp>
            <p:nvSpPr>
              <p:cNvPr id="80652" name="Rectangle 33"/>
              <p:cNvSpPr>
                <a:spLocks noChangeArrowheads="1"/>
              </p:cNvSpPr>
              <p:nvPr/>
            </p:nvSpPr>
            <p:spPr bwMode="auto">
              <a:xfrm>
                <a:off x="2032" y="2498"/>
                <a:ext cx="17" cy="6"/>
              </a:xfrm>
              <a:prstGeom prst="rect">
                <a:avLst/>
              </a:prstGeom>
              <a:solidFill>
                <a:srgbClr val="FF0000"/>
              </a:solidFill>
              <a:ln w="9525">
                <a:noFill/>
                <a:miter lim="800000"/>
                <a:headEnd/>
                <a:tailEnd/>
              </a:ln>
            </p:spPr>
            <p:txBody>
              <a:bodyPr/>
              <a:lstStyle/>
              <a:p>
                <a:endParaRPr lang="en-US"/>
              </a:p>
            </p:txBody>
          </p:sp>
          <p:sp>
            <p:nvSpPr>
              <p:cNvPr id="80653" name="Rectangle 34"/>
              <p:cNvSpPr>
                <a:spLocks noChangeArrowheads="1"/>
              </p:cNvSpPr>
              <p:nvPr/>
            </p:nvSpPr>
            <p:spPr bwMode="auto">
              <a:xfrm>
                <a:off x="2032" y="2521"/>
                <a:ext cx="17" cy="5"/>
              </a:xfrm>
              <a:prstGeom prst="rect">
                <a:avLst/>
              </a:prstGeom>
              <a:solidFill>
                <a:srgbClr val="FF0000"/>
              </a:solidFill>
              <a:ln w="9525">
                <a:noFill/>
                <a:miter lim="800000"/>
                <a:headEnd/>
                <a:tailEnd/>
              </a:ln>
            </p:spPr>
            <p:txBody>
              <a:bodyPr/>
              <a:lstStyle/>
              <a:p>
                <a:endParaRPr lang="en-US"/>
              </a:p>
            </p:txBody>
          </p:sp>
          <p:sp>
            <p:nvSpPr>
              <p:cNvPr id="80654" name="Rectangle 35"/>
              <p:cNvSpPr>
                <a:spLocks noChangeArrowheads="1"/>
              </p:cNvSpPr>
              <p:nvPr/>
            </p:nvSpPr>
            <p:spPr bwMode="auto">
              <a:xfrm>
                <a:off x="2026" y="2504"/>
                <a:ext cx="28" cy="5"/>
              </a:xfrm>
              <a:prstGeom prst="rect">
                <a:avLst/>
              </a:prstGeom>
              <a:solidFill>
                <a:srgbClr val="FF0000"/>
              </a:solidFill>
              <a:ln w="9525">
                <a:noFill/>
                <a:miter lim="800000"/>
                <a:headEnd/>
                <a:tailEnd/>
              </a:ln>
            </p:spPr>
            <p:txBody>
              <a:bodyPr/>
              <a:lstStyle/>
              <a:p>
                <a:endParaRPr lang="en-US"/>
              </a:p>
            </p:txBody>
          </p:sp>
          <p:sp>
            <p:nvSpPr>
              <p:cNvPr id="80655" name="Rectangle 36"/>
              <p:cNvSpPr>
                <a:spLocks noChangeArrowheads="1"/>
              </p:cNvSpPr>
              <p:nvPr/>
            </p:nvSpPr>
            <p:spPr bwMode="auto">
              <a:xfrm>
                <a:off x="2026" y="2515"/>
                <a:ext cx="28" cy="6"/>
              </a:xfrm>
              <a:prstGeom prst="rect">
                <a:avLst/>
              </a:prstGeom>
              <a:solidFill>
                <a:srgbClr val="FF0000"/>
              </a:solidFill>
              <a:ln w="9525">
                <a:noFill/>
                <a:miter lim="800000"/>
                <a:headEnd/>
                <a:tailEnd/>
              </a:ln>
            </p:spPr>
            <p:txBody>
              <a:bodyPr/>
              <a:lstStyle/>
              <a:p>
                <a:endParaRPr lang="en-US"/>
              </a:p>
            </p:txBody>
          </p:sp>
          <p:sp>
            <p:nvSpPr>
              <p:cNvPr id="80656" name="Rectangle 37"/>
              <p:cNvSpPr>
                <a:spLocks noChangeArrowheads="1"/>
              </p:cNvSpPr>
              <p:nvPr/>
            </p:nvSpPr>
            <p:spPr bwMode="auto">
              <a:xfrm>
                <a:off x="2026" y="2509"/>
                <a:ext cx="28" cy="6"/>
              </a:xfrm>
              <a:prstGeom prst="rect">
                <a:avLst/>
              </a:prstGeom>
              <a:solidFill>
                <a:srgbClr val="FF0000"/>
              </a:solidFill>
              <a:ln w="9525">
                <a:noFill/>
                <a:miter lim="800000"/>
                <a:headEnd/>
                <a:tailEnd/>
              </a:ln>
            </p:spPr>
            <p:txBody>
              <a:bodyPr/>
              <a:lstStyle/>
              <a:p>
                <a:endParaRPr lang="en-US"/>
              </a:p>
            </p:txBody>
          </p:sp>
          <p:sp>
            <p:nvSpPr>
              <p:cNvPr id="80657" name="Rectangle 38"/>
              <p:cNvSpPr>
                <a:spLocks noChangeArrowheads="1"/>
              </p:cNvSpPr>
              <p:nvPr/>
            </p:nvSpPr>
            <p:spPr bwMode="auto">
              <a:xfrm>
                <a:off x="2026" y="2509"/>
                <a:ext cx="28" cy="6"/>
              </a:xfrm>
              <a:prstGeom prst="rect">
                <a:avLst/>
              </a:prstGeom>
              <a:solidFill>
                <a:srgbClr val="FF0000"/>
              </a:solidFill>
              <a:ln w="9525">
                <a:noFill/>
                <a:miter lim="800000"/>
                <a:headEnd/>
                <a:tailEnd/>
              </a:ln>
            </p:spPr>
            <p:txBody>
              <a:bodyPr/>
              <a:lstStyle/>
              <a:p>
                <a:endParaRPr lang="en-US"/>
              </a:p>
            </p:txBody>
          </p:sp>
          <p:sp>
            <p:nvSpPr>
              <p:cNvPr id="80658" name="Oval 39"/>
              <p:cNvSpPr>
                <a:spLocks noChangeArrowheads="1"/>
              </p:cNvSpPr>
              <p:nvPr/>
            </p:nvSpPr>
            <p:spPr bwMode="auto">
              <a:xfrm>
                <a:off x="2026" y="2498"/>
                <a:ext cx="23" cy="23"/>
              </a:xfrm>
              <a:prstGeom prst="ellipse">
                <a:avLst/>
              </a:prstGeom>
              <a:noFill/>
              <a:ln w="9525" cap="rnd">
                <a:solidFill>
                  <a:srgbClr val="FF0000"/>
                </a:solidFill>
                <a:round/>
                <a:headEnd/>
                <a:tailEnd/>
              </a:ln>
            </p:spPr>
            <p:txBody>
              <a:bodyPr/>
              <a:lstStyle/>
              <a:p>
                <a:endParaRPr lang="en-US"/>
              </a:p>
            </p:txBody>
          </p:sp>
          <p:sp>
            <p:nvSpPr>
              <p:cNvPr id="80659" name="Rectangle 40"/>
              <p:cNvSpPr>
                <a:spLocks noChangeArrowheads="1"/>
              </p:cNvSpPr>
              <p:nvPr/>
            </p:nvSpPr>
            <p:spPr bwMode="auto">
              <a:xfrm>
                <a:off x="1831" y="3635"/>
                <a:ext cx="17" cy="5"/>
              </a:xfrm>
              <a:prstGeom prst="rect">
                <a:avLst/>
              </a:prstGeom>
              <a:solidFill>
                <a:srgbClr val="FF0000"/>
              </a:solidFill>
              <a:ln w="9525">
                <a:noFill/>
                <a:miter lim="800000"/>
                <a:headEnd/>
                <a:tailEnd/>
              </a:ln>
            </p:spPr>
            <p:txBody>
              <a:bodyPr/>
              <a:lstStyle/>
              <a:p>
                <a:endParaRPr lang="en-US"/>
              </a:p>
            </p:txBody>
          </p:sp>
          <p:sp>
            <p:nvSpPr>
              <p:cNvPr id="80660" name="Rectangle 41"/>
              <p:cNvSpPr>
                <a:spLocks noChangeArrowheads="1"/>
              </p:cNvSpPr>
              <p:nvPr/>
            </p:nvSpPr>
            <p:spPr bwMode="auto">
              <a:xfrm>
                <a:off x="1831" y="3657"/>
                <a:ext cx="17" cy="6"/>
              </a:xfrm>
              <a:prstGeom prst="rect">
                <a:avLst/>
              </a:prstGeom>
              <a:solidFill>
                <a:srgbClr val="FF0000"/>
              </a:solidFill>
              <a:ln w="9525">
                <a:noFill/>
                <a:miter lim="800000"/>
                <a:headEnd/>
                <a:tailEnd/>
              </a:ln>
            </p:spPr>
            <p:txBody>
              <a:bodyPr/>
              <a:lstStyle/>
              <a:p>
                <a:endParaRPr lang="en-US"/>
              </a:p>
            </p:txBody>
          </p:sp>
          <p:sp>
            <p:nvSpPr>
              <p:cNvPr id="80661" name="Rectangle 42"/>
              <p:cNvSpPr>
                <a:spLocks noChangeArrowheads="1"/>
              </p:cNvSpPr>
              <p:nvPr/>
            </p:nvSpPr>
            <p:spPr bwMode="auto">
              <a:xfrm>
                <a:off x="1826" y="3640"/>
                <a:ext cx="28" cy="6"/>
              </a:xfrm>
              <a:prstGeom prst="rect">
                <a:avLst/>
              </a:prstGeom>
              <a:solidFill>
                <a:srgbClr val="FF0000"/>
              </a:solidFill>
              <a:ln w="9525">
                <a:noFill/>
                <a:miter lim="800000"/>
                <a:headEnd/>
                <a:tailEnd/>
              </a:ln>
            </p:spPr>
            <p:txBody>
              <a:bodyPr/>
              <a:lstStyle/>
              <a:p>
                <a:endParaRPr lang="en-US"/>
              </a:p>
            </p:txBody>
          </p:sp>
          <p:sp>
            <p:nvSpPr>
              <p:cNvPr id="80662" name="Rectangle 43"/>
              <p:cNvSpPr>
                <a:spLocks noChangeArrowheads="1"/>
              </p:cNvSpPr>
              <p:nvPr/>
            </p:nvSpPr>
            <p:spPr bwMode="auto">
              <a:xfrm>
                <a:off x="1826" y="3652"/>
                <a:ext cx="28" cy="5"/>
              </a:xfrm>
              <a:prstGeom prst="rect">
                <a:avLst/>
              </a:prstGeom>
              <a:solidFill>
                <a:srgbClr val="FF0000"/>
              </a:solidFill>
              <a:ln w="9525">
                <a:noFill/>
                <a:miter lim="800000"/>
                <a:headEnd/>
                <a:tailEnd/>
              </a:ln>
            </p:spPr>
            <p:txBody>
              <a:bodyPr/>
              <a:lstStyle/>
              <a:p>
                <a:endParaRPr lang="en-US"/>
              </a:p>
            </p:txBody>
          </p:sp>
          <p:sp>
            <p:nvSpPr>
              <p:cNvPr id="80663" name="Rectangle 44"/>
              <p:cNvSpPr>
                <a:spLocks noChangeArrowheads="1"/>
              </p:cNvSpPr>
              <p:nvPr/>
            </p:nvSpPr>
            <p:spPr bwMode="auto">
              <a:xfrm>
                <a:off x="1826" y="3646"/>
                <a:ext cx="28" cy="6"/>
              </a:xfrm>
              <a:prstGeom prst="rect">
                <a:avLst/>
              </a:prstGeom>
              <a:solidFill>
                <a:srgbClr val="FF0000"/>
              </a:solidFill>
              <a:ln w="9525">
                <a:noFill/>
                <a:miter lim="800000"/>
                <a:headEnd/>
                <a:tailEnd/>
              </a:ln>
            </p:spPr>
            <p:txBody>
              <a:bodyPr/>
              <a:lstStyle/>
              <a:p>
                <a:endParaRPr lang="en-US"/>
              </a:p>
            </p:txBody>
          </p:sp>
          <p:sp>
            <p:nvSpPr>
              <p:cNvPr id="80664" name="Rectangle 45"/>
              <p:cNvSpPr>
                <a:spLocks noChangeArrowheads="1"/>
              </p:cNvSpPr>
              <p:nvPr/>
            </p:nvSpPr>
            <p:spPr bwMode="auto">
              <a:xfrm>
                <a:off x="1826" y="3646"/>
                <a:ext cx="28" cy="6"/>
              </a:xfrm>
              <a:prstGeom prst="rect">
                <a:avLst/>
              </a:prstGeom>
              <a:solidFill>
                <a:srgbClr val="FF0000"/>
              </a:solidFill>
              <a:ln w="9525">
                <a:noFill/>
                <a:miter lim="800000"/>
                <a:headEnd/>
                <a:tailEnd/>
              </a:ln>
            </p:spPr>
            <p:txBody>
              <a:bodyPr/>
              <a:lstStyle/>
              <a:p>
                <a:endParaRPr lang="en-US"/>
              </a:p>
            </p:txBody>
          </p:sp>
          <p:sp>
            <p:nvSpPr>
              <p:cNvPr id="80665" name="Oval 46"/>
              <p:cNvSpPr>
                <a:spLocks noChangeArrowheads="1"/>
              </p:cNvSpPr>
              <p:nvPr/>
            </p:nvSpPr>
            <p:spPr bwMode="auto">
              <a:xfrm>
                <a:off x="1826" y="3635"/>
                <a:ext cx="22" cy="22"/>
              </a:xfrm>
              <a:prstGeom prst="ellipse">
                <a:avLst/>
              </a:prstGeom>
              <a:noFill/>
              <a:ln w="9525" cap="rnd">
                <a:solidFill>
                  <a:srgbClr val="FF0000"/>
                </a:solidFill>
                <a:round/>
                <a:headEnd/>
                <a:tailEnd/>
              </a:ln>
            </p:spPr>
            <p:txBody>
              <a:bodyPr/>
              <a:lstStyle/>
              <a:p>
                <a:endParaRPr lang="en-US"/>
              </a:p>
            </p:txBody>
          </p:sp>
          <p:sp>
            <p:nvSpPr>
              <p:cNvPr id="80666" name="Rectangle 47"/>
              <p:cNvSpPr>
                <a:spLocks noChangeArrowheads="1"/>
              </p:cNvSpPr>
              <p:nvPr/>
            </p:nvSpPr>
            <p:spPr bwMode="auto">
              <a:xfrm>
                <a:off x="1870" y="2543"/>
                <a:ext cx="17" cy="5"/>
              </a:xfrm>
              <a:prstGeom prst="rect">
                <a:avLst/>
              </a:prstGeom>
              <a:solidFill>
                <a:srgbClr val="FF0000"/>
              </a:solidFill>
              <a:ln w="9525">
                <a:noFill/>
                <a:miter lim="800000"/>
                <a:headEnd/>
                <a:tailEnd/>
              </a:ln>
            </p:spPr>
            <p:txBody>
              <a:bodyPr/>
              <a:lstStyle/>
              <a:p>
                <a:endParaRPr lang="en-US"/>
              </a:p>
            </p:txBody>
          </p:sp>
          <p:sp>
            <p:nvSpPr>
              <p:cNvPr id="80667" name="Rectangle 48"/>
              <p:cNvSpPr>
                <a:spLocks noChangeArrowheads="1"/>
              </p:cNvSpPr>
              <p:nvPr/>
            </p:nvSpPr>
            <p:spPr bwMode="auto">
              <a:xfrm>
                <a:off x="1870" y="2565"/>
                <a:ext cx="17" cy="6"/>
              </a:xfrm>
              <a:prstGeom prst="rect">
                <a:avLst/>
              </a:prstGeom>
              <a:solidFill>
                <a:srgbClr val="FF0000"/>
              </a:solidFill>
              <a:ln w="9525">
                <a:noFill/>
                <a:miter lim="800000"/>
                <a:headEnd/>
                <a:tailEnd/>
              </a:ln>
            </p:spPr>
            <p:txBody>
              <a:bodyPr/>
              <a:lstStyle/>
              <a:p>
                <a:endParaRPr lang="en-US"/>
              </a:p>
            </p:txBody>
          </p:sp>
          <p:sp>
            <p:nvSpPr>
              <p:cNvPr id="80668" name="Rectangle 49"/>
              <p:cNvSpPr>
                <a:spLocks noChangeArrowheads="1"/>
              </p:cNvSpPr>
              <p:nvPr/>
            </p:nvSpPr>
            <p:spPr bwMode="auto">
              <a:xfrm>
                <a:off x="1865" y="2548"/>
                <a:ext cx="28" cy="6"/>
              </a:xfrm>
              <a:prstGeom prst="rect">
                <a:avLst/>
              </a:prstGeom>
              <a:solidFill>
                <a:srgbClr val="FF0000"/>
              </a:solidFill>
              <a:ln w="9525">
                <a:noFill/>
                <a:miter lim="800000"/>
                <a:headEnd/>
                <a:tailEnd/>
              </a:ln>
            </p:spPr>
            <p:txBody>
              <a:bodyPr/>
              <a:lstStyle/>
              <a:p>
                <a:endParaRPr lang="en-US"/>
              </a:p>
            </p:txBody>
          </p:sp>
          <p:sp>
            <p:nvSpPr>
              <p:cNvPr id="80669" name="Rectangle 50"/>
              <p:cNvSpPr>
                <a:spLocks noChangeArrowheads="1"/>
              </p:cNvSpPr>
              <p:nvPr/>
            </p:nvSpPr>
            <p:spPr bwMode="auto">
              <a:xfrm>
                <a:off x="1865" y="2560"/>
                <a:ext cx="28" cy="5"/>
              </a:xfrm>
              <a:prstGeom prst="rect">
                <a:avLst/>
              </a:prstGeom>
              <a:solidFill>
                <a:srgbClr val="FF0000"/>
              </a:solidFill>
              <a:ln w="9525">
                <a:noFill/>
                <a:miter lim="800000"/>
                <a:headEnd/>
                <a:tailEnd/>
              </a:ln>
            </p:spPr>
            <p:txBody>
              <a:bodyPr/>
              <a:lstStyle/>
              <a:p>
                <a:endParaRPr lang="en-US"/>
              </a:p>
            </p:txBody>
          </p:sp>
          <p:sp>
            <p:nvSpPr>
              <p:cNvPr id="80670" name="Rectangle 51"/>
              <p:cNvSpPr>
                <a:spLocks noChangeArrowheads="1"/>
              </p:cNvSpPr>
              <p:nvPr/>
            </p:nvSpPr>
            <p:spPr bwMode="auto">
              <a:xfrm>
                <a:off x="1865" y="2554"/>
                <a:ext cx="28" cy="6"/>
              </a:xfrm>
              <a:prstGeom prst="rect">
                <a:avLst/>
              </a:prstGeom>
              <a:solidFill>
                <a:srgbClr val="FF0000"/>
              </a:solidFill>
              <a:ln w="9525">
                <a:noFill/>
                <a:miter lim="800000"/>
                <a:headEnd/>
                <a:tailEnd/>
              </a:ln>
            </p:spPr>
            <p:txBody>
              <a:bodyPr/>
              <a:lstStyle/>
              <a:p>
                <a:endParaRPr lang="en-US"/>
              </a:p>
            </p:txBody>
          </p:sp>
          <p:sp>
            <p:nvSpPr>
              <p:cNvPr id="80671" name="Rectangle 52"/>
              <p:cNvSpPr>
                <a:spLocks noChangeArrowheads="1"/>
              </p:cNvSpPr>
              <p:nvPr/>
            </p:nvSpPr>
            <p:spPr bwMode="auto">
              <a:xfrm>
                <a:off x="1865" y="2554"/>
                <a:ext cx="28" cy="6"/>
              </a:xfrm>
              <a:prstGeom prst="rect">
                <a:avLst/>
              </a:prstGeom>
              <a:solidFill>
                <a:srgbClr val="FF0000"/>
              </a:solidFill>
              <a:ln w="9525">
                <a:noFill/>
                <a:miter lim="800000"/>
                <a:headEnd/>
                <a:tailEnd/>
              </a:ln>
            </p:spPr>
            <p:txBody>
              <a:bodyPr/>
              <a:lstStyle/>
              <a:p>
                <a:endParaRPr lang="en-US"/>
              </a:p>
            </p:txBody>
          </p:sp>
          <p:sp>
            <p:nvSpPr>
              <p:cNvPr id="80672" name="Oval 53"/>
              <p:cNvSpPr>
                <a:spLocks noChangeArrowheads="1"/>
              </p:cNvSpPr>
              <p:nvPr/>
            </p:nvSpPr>
            <p:spPr bwMode="auto">
              <a:xfrm>
                <a:off x="1865" y="2543"/>
                <a:ext cx="22" cy="22"/>
              </a:xfrm>
              <a:prstGeom prst="ellipse">
                <a:avLst/>
              </a:prstGeom>
              <a:noFill/>
              <a:ln w="9525" cap="rnd">
                <a:solidFill>
                  <a:srgbClr val="FF0000"/>
                </a:solidFill>
                <a:round/>
                <a:headEnd/>
                <a:tailEnd/>
              </a:ln>
            </p:spPr>
            <p:txBody>
              <a:bodyPr/>
              <a:lstStyle/>
              <a:p>
                <a:endParaRPr lang="en-US"/>
              </a:p>
            </p:txBody>
          </p:sp>
          <p:sp>
            <p:nvSpPr>
              <p:cNvPr id="80673" name="Rectangle 54"/>
              <p:cNvSpPr>
                <a:spLocks noChangeArrowheads="1"/>
              </p:cNvSpPr>
              <p:nvPr/>
            </p:nvSpPr>
            <p:spPr bwMode="auto">
              <a:xfrm>
                <a:off x="1971" y="2615"/>
                <a:ext cx="16" cy="6"/>
              </a:xfrm>
              <a:prstGeom prst="rect">
                <a:avLst/>
              </a:prstGeom>
              <a:solidFill>
                <a:srgbClr val="FF0000"/>
              </a:solidFill>
              <a:ln w="9525">
                <a:noFill/>
                <a:miter lim="800000"/>
                <a:headEnd/>
                <a:tailEnd/>
              </a:ln>
            </p:spPr>
            <p:txBody>
              <a:bodyPr/>
              <a:lstStyle/>
              <a:p>
                <a:endParaRPr lang="en-US"/>
              </a:p>
            </p:txBody>
          </p:sp>
          <p:sp>
            <p:nvSpPr>
              <p:cNvPr id="80674" name="Rectangle 55"/>
              <p:cNvSpPr>
                <a:spLocks noChangeArrowheads="1"/>
              </p:cNvSpPr>
              <p:nvPr/>
            </p:nvSpPr>
            <p:spPr bwMode="auto">
              <a:xfrm>
                <a:off x="1971" y="2638"/>
                <a:ext cx="16" cy="5"/>
              </a:xfrm>
              <a:prstGeom prst="rect">
                <a:avLst/>
              </a:prstGeom>
              <a:solidFill>
                <a:srgbClr val="FF0000"/>
              </a:solidFill>
              <a:ln w="9525">
                <a:noFill/>
                <a:miter lim="800000"/>
                <a:headEnd/>
                <a:tailEnd/>
              </a:ln>
            </p:spPr>
            <p:txBody>
              <a:bodyPr/>
              <a:lstStyle/>
              <a:p>
                <a:endParaRPr lang="en-US"/>
              </a:p>
            </p:txBody>
          </p:sp>
          <p:sp>
            <p:nvSpPr>
              <p:cNvPr id="80675" name="Rectangle 56"/>
              <p:cNvSpPr>
                <a:spLocks noChangeArrowheads="1"/>
              </p:cNvSpPr>
              <p:nvPr/>
            </p:nvSpPr>
            <p:spPr bwMode="auto">
              <a:xfrm>
                <a:off x="1965" y="2621"/>
                <a:ext cx="28" cy="5"/>
              </a:xfrm>
              <a:prstGeom prst="rect">
                <a:avLst/>
              </a:prstGeom>
              <a:solidFill>
                <a:srgbClr val="FF0000"/>
              </a:solidFill>
              <a:ln w="9525">
                <a:noFill/>
                <a:miter lim="800000"/>
                <a:headEnd/>
                <a:tailEnd/>
              </a:ln>
            </p:spPr>
            <p:txBody>
              <a:bodyPr/>
              <a:lstStyle/>
              <a:p>
                <a:endParaRPr lang="en-US"/>
              </a:p>
            </p:txBody>
          </p:sp>
          <p:sp>
            <p:nvSpPr>
              <p:cNvPr id="80676" name="Rectangle 57"/>
              <p:cNvSpPr>
                <a:spLocks noChangeArrowheads="1"/>
              </p:cNvSpPr>
              <p:nvPr/>
            </p:nvSpPr>
            <p:spPr bwMode="auto">
              <a:xfrm>
                <a:off x="1965" y="2632"/>
                <a:ext cx="28" cy="6"/>
              </a:xfrm>
              <a:prstGeom prst="rect">
                <a:avLst/>
              </a:prstGeom>
              <a:solidFill>
                <a:srgbClr val="FF0000"/>
              </a:solidFill>
              <a:ln w="9525">
                <a:noFill/>
                <a:miter lim="800000"/>
                <a:headEnd/>
                <a:tailEnd/>
              </a:ln>
            </p:spPr>
            <p:txBody>
              <a:bodyPr/>
              <a:lstStyle/>
              <a:p>
                <a:endParaRPr lang="en-US"/>
              </a:p>
            </p:txBody>
          </p:sp>
          <p:sp>
            <p:nvSpPr>
              <p:cNvPr id="80677" name="Rectangle 58"/>
              <p:cNvSpPr>
                <a:spLocks noChangeArrowheads="1"/>
              </p:cNvSpPr>
              <p:nvPr/>
            </p:nvSpPr>
            <p:spPr bwMode="auto">
              <a:xfrm>
                <a:off x="1965" y="2626"/>
                <a:ext cx="28" cy="6"/>
              </a:xfrm>
              <a:prstGeom prst="rect">
                <a:avLst/>
              </a:prstGeom>
              <a:solidFill>
                <a:srgbClr val="FF0000"/>
              </a:solidFill>
              <a:ln w="9525">
                <a:noFill/>
                <a:miter lim="800000"/>
                <a:headEnd/>
                <a:tailEnd/>
              </a:ln>
            </p:spPr>
            <p:txBody>
              <a:bodyPr/>
              <a:lstStyle/>
              <a:p>
                <a:endParaRPr lang="en-US"/>
              </a:p>
            </p:txBody>
          </p:sp>
          <p:sp>
            <p:nvSpPr>
              <p:cNvPr id="80678" name="Rectangle 59"/>
              <p:cNvSpPr>
                <a:spLocks noChangeArrowheads="1"/>
              </p:cNvSpPr>
              <p:nvPr/>
            </p:nvSpPr>
            <p:spPr bwMode="auto">
              <a:xfrm>
                <a:off x="1965" y="2626"/>
                <a:ext cx="28" cy="6"/>
              </a:xfrm>
              <a:prstGeom prst="rect">
                <a:avLst/>
              </a:prstGeom>
              <a:solidFill>
                <a:srgbClr val="FF0000"/>
              </a:solidFill>
              <a:ln w="9525">
                <a:noFill/>
                <a:miter lim="800000"/>
                <a:headEnd/>
                <a:tailEnd/>
              </a:ln>
            </p:spPr>
            <p:txBody>
              <a:bodyPr/>
              <a:lstStyle/>
              <a:p>
                <a:endParaRPr lang="en-US"/>
              </a:p>
            </p:txBody>
          </p:sp>
          <p:sp>
            <p:nvSpPr>
              <p:cNvPr id="80679" name="Oval 60"/>
              <p:cNvSpPr>
                <a:spLocks noChangeArrowheads="1"/>
              </p:cNvSpPr>
              <p:nvPr/>
            </p:nvSpPr>
            <p:spPr bwMode="auto">
              <a:xfrm>
                <a:off x="1965" y="2615"/>
                <a:ext cx="22" cy="23"/>
              </a:xfrm>
              <a:prstGeom prst="ellipse">
                <a:avLst/>
              </a:prstGeom>
              <a:noFill/>
              <a:ln w="9525" cap="rnd">
                <a:solidFill>
                  <a:srgbClr val="FF0000"/>
                </a:solidFill>
                <a:round/>
                <a:headEnd/>
                <a:tailEnd/>
              </a:ln>
            </p:spPr>
            <p:txBody>
              <a:bodyPr/>
              <a:lstStyle/>
              <a:p>
                <a:endParaRPr lang="en-US"/>
              </a:p>
            </p:txBody>
          </p:sp>
          <p:sp>
            <p:nvSpPr>
              <p:cNvPr id="80680" name="Rectangle 61"/>
              <p:cNvSpPr>
                <a:spLocks noChangeArrowheads="1"/>
              </p:cNvSpPr>
              <p:nvPr/>
            </p:nvSpPr>
            <p:spPr bwMode="auto">
              <a:xfrm>
                <a:off x="1865" y="2877"/>
                <a:ext cx="16" cy="6"/>
              </a:xfrm>
              <a:prstGeom prst="rect">
                <a:avLst/>
              </a:prstGeom>
              <a:solidFill>
                <a:srgbClr val="FF0000"/>
              </a:solidFill>
              <a:ln w="9525">
                <a:noFill/>
                <a:miter lim="800000"/>
                <a:headEnd/>
                <a:tailEnd/>
              </a:ln>
            </p:spPr>
            <p:txBody>
              <a:bodyPr/>
              <a:lstStyle/>
              <a:p>
                <a:endParaRPr lang="en-US"/>
              </a:p>
            </p:txBody>
          </p:sp>
          <p:sp>
            <p:nvSpPr>
              <p:cNvPr id="80681" name="Rectangle 62"/>
              <p:cNvSpPr>
                <a:spLocks noChangeArrowheads="1"/>
              </p:cNvSpPr>
              <p:nvPr/>
            </p:nvSpPr>
            <p:spPr bwMode="auto">
              <a:xfrm>
                <a:off x="1865" y="2899"/>
                <a:ext cx="16" cy="6"/>
              </a:xfrm>
              <a:prstGeom prst="rect">
                <a:avLst/>
              </a:prstGeom>
              <a:solidFill>
                <a:srgbClr val="FF0000"/>
              </a:solidFill>
              <a:ln w="9525">
                <a:noFill/>
                <a:miter lim="800000"/>
                <a:headEnd/>
                <a:tailEnd/>
              </a:ln>
            </p:spPr>
            <p:txBody>
              <a:bodyPr/>
              <a:lstStyle/>
              <a:p>
                <a:endParaRPr lang="en-US"/>
              </a:p>
            </p:txBody>
          </p:sp>
          <p:sp>
            <p:nvSpPr>
              <p:cNvPr id="80682" name="Rectangle 63"/>
              <p:cNvSpPr>
                <a:spLocks noChangeArrowheads="1"/>
              </p:cNvSpPr>
              <p:nvPr/>
            </p:nvSpPr>
            <p:spPr bwMode="auto">
              <a:xfrm>
                <a:off x="1859" y="2883"/>
                <a:ext cx="28" cy="5"/>
              </a:xfrm>
              <a:prstGeom prst="rect">
                <a:avLst/>
              </a:prstGeom>
              <a:solidFill>
                <a:srgbClr val="FF0000"/>
              </a:solidFill>
              <a:ln w="9525">
                <a:noFill/>
                <a:miter lim="800000"/>
                <a:headEnd/>
                <a:tailEnd/>
              </a:ln>
            </p:spPr>
            <p:txBody>
              <a:bodyPr/>
              <a:lstStyle/>
              <a:p>
                <a:endParaRPr lang="en-US"/>
              </a:p>
            </p:txBody>
          </p:sp>
          <p:sp>
            <p:nvSpPr>
              <p:cNvPr id="80683" name="Rectangle 64"/>
              <p:cNvSpPr>
                <a:spLocks noChangeArrowheads="1"/>
              </p:cNvSpPr>
              <p:nvPr/>
            </p:nvSpPr>
            <p:spPr bwMode="auto">
              <a:xfrm>
                <a:off x="1859" y="2894"/>
                <a:ext cx="28" cy="5"/>
              </a:xfrm>
              <a:prstGeom prst="rect">
                <a:avLst/>
              </a:prstGeom>
              <a:solidFill>
                <a:srgbClr val="FF0000"/>
              </a:solidFill>
              <a:ln w="9525">
                <a:noFill/>
                <a:miter lim="800000"/>
                <a:headEnd/>
                <a:tailEnd/>
              </a:ln>
            </p:spPr>
            <p:txBody>
              <a:bodyPr/>
              <a:lstStyle/>
              <a:p>
                <a:endParaRPr lang="en-US"/>
              </a:p>
            </p:txBody>
          </p:sp>
          <p:sp>
            <p:nvSpPr>
              <p:cNvPr id="80684" name="Rectangle 65"/>
              <p:cNvSpPr>
                <a:spLocks noChangeArrowheads="1"/>
              </p:cNvSpPr>
              <p:nvPr/>
            </p:nvSpPr>
            <p:spPr bwMode="auto">
              <a:xfrm>
                <a:off x="1859" y="2888"/>
                <a:ext cx="28" cy="6"/>
              </a:xfrm>
              <a:prstGeom prst="rect">
                <a:avLst/>
              </a:prstGeom>
              <a:solidFill>
                <a:srgbClr val="FF0000"/>
              </a:solidFill>
              <a:ln w="9525">
                <a:noFill/>
                <a:miter lim="800000"/>
                <a:headEnd/>
                <a:tailEnd/>
              </a:ln>
            </p:spPr>
            <p:txBody>
              <a:bodyPr/>
              <a:lstStyle/>
              <a:p>
                <a:endParaRPr lang="en-US"/>
              </a:p>
            </p:txBody>
          </p:sp>
          <p:sp>
            <p:nvSpPr>
              <p:cNvPr id="80685" name="Rectangle 66"/>
              <p:cNvSpPr>
                <a:spLocks noChangeArrowheads="1"/>
              </p:cNvSpPr>
              <p:nvPr/>
            </p:nvSpPr>
            <p:spPr bwMode="auto">
              <a:xfrm>
                <a:off x="1859" y="2888"/>
                <a:ext cx="28" cy="6"/>
              </a:xfrm>
              <a:prstGeom prst="rect">
                <a:avLst/>
              </a:prstGeom>
              <a:solidFill>
                <a:srgbClr val="FF0000"/>
              </a:solidFill>
              <a:ln w="9525">
                <a:noFill/>
                <a:miter lim="800000"/>
                <a:headEnd/>
                <a:tailEnd/>
              </a:ln>
            </p:spPr>
            <p:txBody>
              <a:bodyPr/>
              <a:lstStyle/>
              <a:p>
                <a:endParaRPr lang="en-US"/>
              </a:p>
            </p:txBody>
          </p:sp>
          <p:sp>
            <p:nvSpPr>
              <p:cNvPr id="80686" name="Oval 67"/>
              <p:cNvSpPr>
                <a:spLocks noChangeArrowheads="1"/>
              </p:cNvSpPr>
              <p:nvPr/>
            </p:nvSpPr>
            <p:spPr bwMode="auto">
              <a:xfrm>
                <a:off x="1859" y="2877"/>
                <a:ext cx="22" cy="22"/>
              </a:xfrm>
              <a:prstGeom prst="ellipse">
                <a:avLst/>
              </a:prstGeom>
              <a:noFill/>
              <a:ln w="9525" cap="rnd">
                <a:solidFill>
                  <a:srgbClr val="FF0000"/>
                </a:solidFill>
                <a:round/>
                <a:headEnd/>
                <a:tailEnd/>
              </a:ln>
            </p:spPr>
            <p:txBody>
              <a:bodyPr/>
              <a:lstStyle/>
              <a:p>
                <a:endParaRPr lang="en-US"/>
              </a:p>
            </p:txBody>
          </p:sp>
          <p:sp>
            <p:nvSpPr>
              <p:cNvPr id="80687" name="Rectangle 68"/>
              <p:cNvSpPr>
                <a:spLocks noChangeArrowheads="1"/>
              </p:cNvSpPr>
              <p:nvPr/>
            </p:nvSpPr>
            <p:spPr bwMode="auto">
              <a:xfrm>
                <a:off x="1469" y="2337"/>
                <a:ext cx="17" cy="5"/>
              </a:xfrm>
              <a:prstGeom prst="rect">
                <a:avLst/>
              </a:prstGeom>
              <a:solidFill>
                <a:srgbClr val="FF0000"/>
              </a:solidFill>
              <a:ln w="9525">
                <a:noFill/>
                <a:miter lim="800000"/>
                <a:headEnd/>
                <a:tailEnd/>
              </a:ln>
            </p:spPr>
            <p:txBody>
              <a:bodyPr/>
              <a:lstStyle/>
              <a:p>
                <a:endParaRPr lang="en-US"/>
              </a:p>
            </p:txBody>
          </p:sp>
          <p:sp>
            <p:nvSpPr>
              <p:cNvPr id="80688" name="Rectangle 69"/>
              <p:cNvSpPr>
                <a:spLocks noChangeArrowheads="1"/>
              </p:cNvSpPr>
              <p:nvPr/>
            </p:nvSpPr>
            <p:spPr bwMode="auto">
              <a:xfrm>
                <a:off x="1469" y="2359"/>
                <a:ext cx="17" cy="6"/>
              </a:xfrm>
              <a:prstGeom prst="rect">
                <a:avLst/>
              </a:prstGeom>
              <a:solidFill>
                <a:srgbClr val="FF0000"/>
              </a:solidFill>
              <a:ln w="9525">
                <a:noFill/>
                <a:miter lim="800000"/>
                <a:headEnd/>
                <a:tailEnd/>
              </a:ln>
            </p:spPr>
            <p:txBody>
              <a:bodyPr/>
              <a:lstStyle/>
              <a:p>
                <a:endParaRPr lang="en-US"/>
              </a:p>
            </p:txBody>
          </p:sp>
          <p:sp>
            <p:nvSpPr>
              <p:cNvPr id="80689" name="Rectangle 70"/>
              <p:cNvSpPr>
                <a:spLocks noChangeArrowheads="1"/>
              </p:cNvSpPr>
              <p:nvPr/>
            </p:nvSpPr>
            <p:spPr bwMode="auto">
              <a:xfrm>
                <a:off x="1464" y="2342"/>
                <a:ext cx="27" cy="6"/>
              </a:xfrm>
              <a:prstGeom prst="rect">
                <a:avLst/>
              </a:prstGeom>
              <a:solidFill>
                <a:srgbClr val="FF0000"/>
              </a:solidFill>
              <a:ln w="9525">
                <a:noFill/>
                <a:miter lim="800000"/>
                <a:headEnd/>
                <a:tailEnd/>
              </a:ln>
            </p:spPr>
            <p:txBody>
              <a:bodyPr/>
              <a:lstStyle/>
              <a:p>
                <a:endParaRPr lang="en-US"/>
              </a:p>
            </p:txBody>
          </p:sp>
          <p:sp>
            <p:nvSpPr>
              <p:cNvPr id="80690" name="Rectangle 71"/>
              <p:cNvSpPr>
                <a:spLocks noChangeArrowheads="1"/>
              </p:cNvSpPr>
              <p:nvPr/>
            </p:nvSpPr>
            <p:spPr bwMode="auto">
              <a:xfrm>
                <a:off x="1464" y="2353"/>
                <a:ext cx="27" cy="6"/>
              </a:xfrm>
              <a:prstGeom prst="rect">
                <a:avLst/>
              </a:prstGeom>
              <a:solidFill>
                <a:srgbClr val="FF0000"/>
              </a:solidFill>
              <a:ln w="9525">
                <a:noFill/>
                <a:miter lim="800000"/>
                <a:headEnd/>
                <a:tailEnd/>
              </a:ln>
            </p:spPr>
            <p:txBody>
              <a:bodyPr/>
              <a:lstStyle/>
              <a:p>
                <a:endParaRPr lang="en-US"/>
              </a:p>
            </p:txBody>
          </p:sp>
          <p:sp>
            <p:nvSpPr>
              <p:cNvPr id="80691" name="Rectangle 72"/>
              <p:cNvSpPr>
                <a:spLocks noChangeArrowheads="1"/>
              </p:cNvSpPr>
              <p:nvPr/>
            </p:nvSpPr>
            <p:spPr bwMode="auto">
              <a:xfrm>
                <a:off x="1464" y="2348"/>
                <a:ext cx="27" cy="5"/>
              </a:xfrm>
              <a:prstGeom prst="rect">
                <a:avLst/>
              </a:prstGeom>
              <a:solidFill>
                <a:srgbClr val="FF0000"/>
              </a:solidFill>
              <a:ln w="9525">
                <a:noFill/>
                <a:miter lim="800000"/>
                <a:headEnd/>
                <a:tailEnd/>
              </a:ln>
            </p:spPr>
            <p:txBody>
              <a:bodyPr/>
              <a:lstStyle/>
              <a:p>
                <a:endParaRPr lang="en-US"/>
              </a:p>
            </p:txBody>
          </p:sp>
          <p:sp>
            <p:nvSpPr>
              <p:cNvPr id="80692" name="Rectangle 73"/>
              <p:cNvSpPr>
                <a:spLocks noChangeArrowheads="1"/>
              </p:cNvSpPr>
              <p:nvPr/>
            </p:nvSpPr>
            <p:spPr bwMode="auto">
              <a:xfrm>
                <a:off x="1464" y="2348"/>
                <a:ext cx="27" cy="5"/>
              </a:xfrm>
              <a:prstGeom prst="rect">
                <a:avLst/>
              </a:prstGeom>
              <a:solidFill>
                <a:srgbClr val="FF0000"/>
              </a:solidFill>
              <a:ln w="9525">
                <a:noFill/>
                <a:miter lim="800000"/>
                <a:headEnd/>
                <a:tailEnd/>
              </a:ln>
            </p:spPr>
            <p:txBody>
              <a:bodyPr/>
              <a:lstStyle/>
              <a:p>
                <a:endParaRPr lang="en-US"/>
              </a:p>
            </p:txBody>
          </p:sp>
          <p:sp>
            <p:nvSpPr>
              <p:cNvPr id="80693" name="Oval 74"/>
              <p:cNvSpPr>
                <a:spLocks noChangeArrowheads="1"/>
              </p:cNvSpPr>
              <p:nvPr/>
            </p:nvSpPr>
            <p:spPr bwMode="auto">
              <a:xfrm>
                <a:off x="1464" y="2337"/>
                <a:ext cx="22" cy="22"/>
              </a:xfrm>
              <a:prstGeom prst="ellipse">
                <a:avLst/>
              </a:prstGeom>
              <a:noFill/>
              <a:ln w="9525" cap="rnd">
                <a:solidFill>
                  <a:srgbClr val="FF0000"/>
                </a:solidFill>
                <a:round/>
                <a:headEnd/>
                <a:tailEnd/>
              </a:ln>
            </p:spPr>
            <p:txBody>
              <a:bodyPr/>
              <a:lstStyle/>
              <a:p>
                <a:endParaRPr lang="en-US"/>
              </a:p>
            </p:txBody>
          </p:sp>
          <p:sp>
            <p:nvSpPr>
              <p:cNvPr id="80694" name="Rectangle 75"/>
              <p:cNvSpPr>
                <a:spLocks noChangeArrowheads="1"/>
              </p:cNvSpPr>
              <p:nvPr/>
            </p:nvSpPr>
            <p:spPr bwMode="auto">
              <a:xfrm>
                <a:off x="2405" y="2392"/>
                <a:ext cx="17" cy="6"/>
              </a:xfrm>
              <a:prstGeom prst="rect">
                <a:avLst/>
              </a:prstGeom>
              <a:solidFill>
                <a:srgbClr val="FF0000"/>
              </a:solidFill>
              <a:ln w="9525">
                <a:noFill/>
                <a:miter lim="800000"/>
                <a:headEnd/>
                <a:tailEnd/>
              </a:ln>
            </p:spPr>
            <p:txBody>
              <a:bodyPr/>
              <a:lstStyle/>
              <a:p>
                <a:endParaRPr lang="en-US"/>
              </a:p>
            </p:txBody>
          </p:sp>
          <p:sp>
            <p:nvSpPr>
              <p:cNvPr id="80695" name="Rectangle 76"/>
              <p:cNvSpPr>
                <a:spLocks noChangeArrowheads="1"/>
              </p:cNvSpPr>
              <p:nvPr/>
            </p:nvSpPr>
            <p:spPr bwMode="auto">
              <a:xfrm>
                <a:off x="2405" y="2415"/>
                <a:ext cx="17" cy="5"/>
              </a:xfrm>
              <a:prstGeom prst="rect">
                <a:avLst/>
              </a:prstGeom>
              <a:solidFill>
                <a:srgbClr val="FF0000"/>
              </a:solidFill>
              <a:ln w="9525">
                <a:noFill/>
                <a:miter lim="800000"/>
                <a:headEnd/>
                <a:tailEnd/>
              </a:ln>
            </p:spPr>
            <p:txBody>
              <a:bodyPr/>
              <a:lstStyle/>
              <a:p>
                <a:endParaRPr lang="en-US"/>
              </a:p>
            </p:txBody>
          </p:sp>
          <p:sp>
            <p:nvSpPr>
              <p:cNvPr id="80696" name="Rectangle 77"/>
              <p:cNvSpPr>
                <a:spLocks noChangeArrowheads="1"/>
              </p:cNvSpPr>
              <p:nvPr/>
            </p:nvSpPr>
            <p:spPr bwMode="auto">
              <a:xfrm>
                <a:off x="2400" y="2398"/>
                <a:ext cx="27" cy="6"/>
              </a:xfrm>
              <a:prstGeom prst="rect">
                <a:avLst/>
              </a:prstGeom>
              <a:solidFill>
                <a:srgbClr val="FF0000"/>
              </a:solidFill>
              <a:ln w="9525">
                <a:noFill/>
                <a:miter lim="800000"/>
                <a:headEnd/>
                <a:tailEnd/>
              </a:ln>
            </p:spPr>
            <p:txBody>
              <a:bodyPr/>
              <a:lstStyle/>
              <a:p>
                <a:endParaRPr lang="en-US"/>
              </a:p>
            </p:txBody>
          </p:sp>
          <p:sp>
            <p:nvSpPr>
              <p:cNvPr id="80697" name="Rectangle 78"/>
              <p:cNvSpPr>
                <a:spLocks noChangeArrowheads="1"/>
              </p:cNvSpPr>
              <p:nvPr/>
            </p:nvSpPr>
            <p:spPr bwMode="auto">
              <a:xfrm>
                <a:off x="2400" y="2409"/>
                <a:ext cx="27" cy="6"/>
              </a:xfrm>
              <a:prstGeom prst="rect">
                <a:avLst/>
              </a:prstGeom>
              <a:solidFill>
                <a:srgbClr val="FF0000"/>
              </a:solidFill>
              <a:ln w="9525">
                <a:noFill/>
                <a:miter lim="800000"/>
                <a:headEnd/>
                <a:tailEnd/>
              </a:ln>
            </p:spPr>
            <p:txBody>
              <a:bodyPr/>
              <a:lstStyle/>
              <a:p>
                <a:endParaRPr lang="en-US"/>
              </a:p>
            </p:txBody>
          </p:sp>
          <p:sp>
            <p:nvSpPr>
              <p:cNvPr id="80698" name="Rectangle 79"/>
              <p:cNvSpPr>
                <a:spLocks noChangeArrowheads="1"/>
              </p:cNvSpPr>
              <p:nvPr/>
            </p:nvSpPr>
            <p:spPr bwMode="auto">
              <a:xfrm>
                <a:off x="2400" y="2404"/>
                <a:ext cx="27" cy="5"/>
              </a:xfrm>
              <a:prstGeom prst="rect">
                <a:avLst/>
              </a:prstGeom>
              <a:solidFill>
                <a:srgbClr val="FF0000"/>
              </a:solidFill>
              <a:ln w="9525">
                <a:noFill/>
                <a:miter lim="800000"/>
                <a:headEnd/>
                <a:tailEnd/>
              </a:ln>
            </p:spPr>
            <p:txBody>
              <a:bodyPr/>
              <a:lstStyle/>
              <a:p>
                <a:endParaRPr lang="en-US"/>
              </a:p>
            </p:txBody>
          </p:sp>
          <p:sp>
            <p:nvSpPr>
              <p:cNvPr id="80699" name="Rectangle 80"/>
              <p:cNvSpPr>
                <a:spLocks noChangeArrowheads="1"/>
              </p:cNvSpPr>
              <p:nvPr/>
            </p:nvSpPr>
            <p:spPr bwMode="auto">
              <a:xfrm>
                <a:off x="2400" y="2404"/>
                <a:ext cx="27" cy="5"/>
              </a:xfrm>
              <a:prstGeom prst="rect">
                <a:avLst/>
              </a:prstGeom>
              <a:solidFill>
                <a:srgbClr val="FF0000"/>
              </a:solidFill>
              <a:ln w="9525">
                <a:noFill/>
                <a:miter lim="800000"/>
                <a:headEnd/>
                <a:tailEnd/>
              </a:ln>
            </p:spPr>
            <p:txBody>
              <a:bodyPr/>
              <a:lstStyle/>
              <a:p>
                <a:endParaRPr lang="en-US"/>
              </a:p>
            </p:txBody>
          </p:sp>
          <p:sp>
            <p:nvSpPr>
              <p:cNvPr id="80700" name="Oval 81"/>
              <p:cNvSpPr>
                <a:spLocks noChangeArrowheads="1"/>
              </p:cNvSpPr>
              <p:nvPr/>
            </p:nvSpPr>
            <p:spPr bwMode="auto">
              <a:xfrm>
                <a:off x="2400" y="2392"/>
                <a:ext cx="22" cy="23"/>
              </a:xfrm>
              <a:prstGeom prst="ellipse">
                <a:avLst/>
              </a:prstGeom>
              <a:noFill/>
              <a:ln w="9525" cap="rnd">
                <a:solidFill>
                  <a:srgbClr val="FF0000"/>
                </a:solidFill>
                <a:round/>
                <a:headEnd/>
                <a:tailEnd/>
              </a:ln>
            </p:spPr>
            <p:txBody>
              <a:bodyPr/>
              <a:lstStyle/>
              <a:p>
                <a:endParaRPr lang="en-US"/>
              </a:p>
            </p:txBody>
          </p:sp>
          <p:sp>
            <p:nvSpPr>
              <p:cNvPr id="80701" name="Rectangle 82"/>
              <p:cNvSpPr>
                <a:spLocks noChangeArrowheads="1"/>
              </p:cNvSpPr>
              <p:nvPr/>
            </p:nvSpPr>
            <p:spPr bwMode="auto">
              <a:xfrm>
                <a:off x="2227" y="1473"/>
                <a:ext cx="17" cy="6"/>
              </a:xfrm>
              <a:prstGeom prst="rect">
                <a:avLst/>
              </a:prstGeom>
              <a:solidFill>
                <a:srgbClr val="FF0000"/>
              </a:solidFill>
              <a:ln w="9525">
                <a:noFill/>
                <a:miter lim="800000"/>
                <a:headEnd/>
                <a:tailEnd/>
              </a:ln>
            </p:spPr>
            <p:txBody>
              <a:bodyPr/>
              <a:lstStyle/>
              <a:p>
                <a:endParaRPr lang="en-US"/>
              </a:p>
            </p:txBody>
          </p:sp>
          <p:sp>
            <p:nvSpPr>
              <p:cNvPr id="80702" name="Rectangle 83"/>
              <p:cNvSpPr>
                <a:spLocks noChangeArrowheads="1"/>
              </p:cNvSpPr>
              <p:nvPr/>
            </p:nvSpPr>
            <p:spPr bwMode="auto">
              <a:xfrm>
                <a:off x="2227" y="1495"/>
                <a:ext cx="17" cy="6"/>
              </a:xfrm>
              <a:prstGeom prst="rect">
                <a:avLst/>
              </a:prstGeom>
              <a:solidFill>
                <a:srgbClr val="FF0000"/>
              </a:solidFill>
              <a:ln w="9525">
                <a:noFill/>
                <a:miter lim="800000"/>
                <a:headEnd/>
                <a:tailEnd/>
              </a:ln>
            </p:spPr>
            <p:txBody>
              <a:bodyPr/>
              <a:lstStyle/>
              <a:p>
                <a:endParaRPr lang="en-US"/>
              </a:p>
            </p:txBody>
          </p:sp>
          <p:sp>
            <p:nvSpPr>
              <p:cNvPr id="80703" name="Rectangle 84"/>
              <p:cNvSpPr>
                <a:spLocks noChangeArrowheads="1"/>
              </p:cNvSpPr>
              <p:nvPr/>
            </p:nvSpPr>
            <p:spPr bwMode="auto">
              <a:xfrm>
                <a:off x="2221" y="1479"/>
                <a:ext cx="28" cy="5"/>
              </a:xfrm>
              <a:prstGeom prst="rect">
                <a:avLst/>
              </a:prstGeom>
              <a:solidFill>
                <a:srgbClr val="FF0000"/>
              </a:solidFill>
              <a:ln w="9525">
                <a:noFill/>
                <a:miter lim="800000"/>
                <a:headEnd/>
                <a:tailEnd/>
              </a:ln>
            </p:spPr>
            <p:txBody>
              <a:bodyPr/>
              <a:lstStyle/>
              <a:p>
                <a:endParaRPr lang="en-US"/>
              </a:p>
            </p:txBody>
          </p:sp>
          <p:sp>
            <p:nvSpPr>
              <p:cNvPr id="80704" name="Rectangle 85"/>
              <p:cNvSpPr>
                <a:spLocks noChangeArrowheads="1"/>
              </p:cNvSpPr>
              <p:nvPr/>
            </p:nvSpPr>
            <p:spPr bwMode="auto">
              <a:xfrm>
                <a:off x="2221" y="1490"/>
                <a:ext cx="28" cy="5"/>
              </a:xfrm>
              <a:prstGeom prst="rect">
                <a:avLst/>
              </a:prstGeom>
              <a:solidFill>
                <a:srgbClr val="FF0000"/>
              </a:solidFill>
              <a:ln w="9525">
                <a:noFill/>
                <a:miter lim="800000"/>
                <a:headEnd/>
                <a:tailEnd/>
              </a:ln>
            </p:spPr>
            <p:txBody>
              <a:bodyPr/>
              <a:lstStyle/>
              <a:p>
                <a:endParaRPr lang="en-US"/>
              </a:p>
            </p:txBody>
          </p:sp>
          <p:sp>
            <p:nvSpPr>
              <p:cNvPr id="80705" name="Rectangle 86"/>
              <p:cNvSpPr>
                <a:spLocks noChangeArrowheads="1"/>
              </p:cNvSpPr>
              <p:nvPr/>
            </p:nvSpPr>
            <p:spPr bwMode="auto">
              <a:xfrm>
                <a:off x="2221" y="1484"/>
                <a:ext cx="28" cy="6"/>
              </a:xfrm>
              <a:prstGeom prst="rect">
                <a:avLst/>
              </a:prstGeom>
              <a:solidFill>
                <a:srgbClr val="FF0000"/>
              </a:solidFill>
              <a:ln w="9525">
                <a:noFill/>
                <a:miter lim="800000"/>
                <a:headEnd/>
                <a:tailEnd/>
              </a:ln>
            </p:spPr>
            <p:txBody>
              <a:bodyPr/>
              <a:lstStyle/>
              <a:p>
                <a:endParaRPr lang="en-US"/>
              </a:p>
            </p:txBody>
          </p:sp>
          <p:sp>
            <p:nvSpPr>
              <p:cNvPr id="80706" name="Rectangle 87"/>
              <p:cNvSpPr>
                <a:spLocks noChangeArrowheads="1"/>
              </p:cNvSpPr>
              <p:nvPr/>
            </p:nvSpPr>
            <p:spPr bwMode="auto">
              <a:xfrm>
                <a:off x="2221" y="1484"/>
                <a:ext cx="28" cy="6"/>
              </a:xfrm>
              <a:prstGeom prst="rect">
                <a:avLst/>
              </a:prstGeom>
              <a:solidFill>
                <a:srgbClr val="FF0000"/>
              </a:solidFill>
              <a:ln w="9525">
                <a:noFill/>
                <a:miter lim="800000"/>
                <a:headEnd/>
                <a:tailEnd/>
              </a:ln>
            </p:spPr>
            <p:txBody>
              <a:bodyPr/>
              <a:lstStyle/>
              <a:p>
                <a:endParaRPr lang="en-US"/>
              </a:p>
            </p:txBody>
          </p:sp>
          <p:sp>
            <p:nvSpPr>
              <p:cNvPr id="80707" name="Oval 88"/>
              <p:cNvSpPr>
                <a:spLocks noChangeArrowheads="1"/>
              </p:cNvSpPr>
              <p:nvPr/>
            </p:nvSpPr>
            <p:spPr bwMode="auto">
              <a:xfrm>
                <a:off x="2221" y="1473"/>
                <a:ext cx="23" cy="22"/>
              </a:xfrm>
              <a:prstGeom prst="ellipse">
                <a:avLst/>
              </a:prstGeom>
              <a:noFill/>
              <a:ln w="9525" cap="rnd">
                <a:solidFill>
                  <a:srgbClr val="FF0000"/>
                </a:solidFill>
                <a:round/>
                <a:headEnd/>
                <a:tailEnd/>
              </a:ln>
            </p:spPr>
            <p:txBody>
              <a:bodyPr/>
              <a:lstStyle/>
              <a:p>
                <a:endParaRPr lang="en-US"/>
              </a:p>
            </p:txBody>
          </p:sp>
          <p:sp>
            <p:nvSpPr>
              <p:cNvPr id="80708" name="Rectangle 89"/>
              <p:cNvSpPr>
                <a:spLocks noChangeArrowheads="1"/>
              </p:cNvSpPr>
              <p:nvPr/>
            </p:nvSpPr>
            <p:spPr bwMode="auto">
              <a:xfrm>
                <a:off x="2232" y="1974"/>
                <a:ext cx="17" cy="6"/>
              </a:xfrm>
              <a:prstGeom prst="rect">
                <a:avLst/>
              </a:prstGeom>
              <a:solidFill>
                <a:srgbClr val="000000"/>
              </a:solidFill>
              <a:ln w="9525">
                <a:noFill/>
                <a:miter lim="800000"/>
                <a:headEnd/>
                <a:tailEnd/>
              </a:ln>
            </p:spPr>
            <p:txBody>
              <a:bodyPr/>
              <a:lstStyle/>
              <a:p>
                <a:endParaRPr lang="en-US"/>
              </a:p>
            </p:txBody>
          </p:sp>
          <p:sp>
            <p:nvSpPr>
              <p:cNvPr id="80709" name="Rectangle 90"/>
              <p:cNvSpPr>
                <a:spLocks noChangeArrowheads="1"/>
              </p:cNvSpPr>
              <p:nvPr/>
            </p:nvSpPr>
            <p:spPr bwMode="auto">
              <a:xfrm>
                <a:off x="2232" y="1997"/>
                <a:ext cx="17" cy="5"/>
              </a:xfrm>
              <a:prstGeom prst="rect">
                <a:avLst/>
              </a:prstGeom>
              <a:solidFill>
                <a:srgbClr val="000000"/>
              </a:solidFill>
              <a:ln w="9525">
                <a:noFill/>
                <a:miter lim="800000"/>
                <a:headEnd/>
                <a:tailEnd/>
              </a:ln>
            </p:spPr>
            <p:txBody>
              <a:bodyPr/>
              <a:lstStyle/>
              <a:p>
                <a:endParaRPr lang="en-US"/>
              </a:p>
            </p:txBody>
          </p:sp>
          <p:sp>
            <p:nvSpPr>
              <p:cNvPr id="80710" name="Rectangle 91"/>
              <p:cNvSpPr>
                <a:spLocks noChangeArrowheads="1"/>
              </p:cNvSpPr>
              <p:nvPr/>
            </p:nvSpPr>
            <p:spPr bwMode="auto">
              <a:xfrm>
                <a:off x="2227" y="1980"/>
                <a:ext cx="28" cy="6"/>
              </a:xfrm>
              <a:prstGeom prst="rect">
                <a:avLst/>
              </a:prstGeom>
              <a:solidFill>
                <a:srgbClr val="000000"/>
              </a:solidFill>
              <a:ln w="9525">
                <a:noFill/>
                <a:miter lim="800000"/>
                <a:headEnd/>
                <a:tailEnd/>
              </a:ln>
            </p:spPr>
            <p:txBody>
              <a:bodyPr/>
              <a:lstStyle/>
              <a:p>
                <a:endParaRPr lang="en-US"/>
              </a:p>
            </p:txBody>
          </p:sp>
          <p:sp>
            <p:nvSpPr>
              <p:cNvPr id="80711" name="Rectangle 92"/>
              <p:cNvSpPr>
                <a:spLocks noChangeArrowheads="1"/>
              </p:cNvSpPr>
              <p:nvPr/>
            </p:nvSpPr>
            <p:spPr bwMode="auto">
              <a:xfrm>
                <a:off x="2227" y="1991"/>
                <a:ext cx="28" cy="6"/>
              </a:xfrm>
              <a:prstGeom prst="rect">
                <a:avLst/>
              </a:prstGeom>
              <a:solidFill>
                <a:srgbClr val="000000"/>
              </a:solidFill>
              <a:ln w="9525">
                <a:noFill/>
                <a:miter lim="800000"/>
                <a:headEnd/>
                <a:tailEnd/>
              </a:ln>
            </p:spPr>
            <p:txBody>
              <a:bodyPr/>
              <a:lstStyle/>
              <a:p>
                <a:endParaRPr lang="en-US"/>
              </a:p>
            </p:txBody>
          </p:sp>
          <p:sp>
            <p:nvSpPr>
              <p:cNvPr id="80712" name="Rectangle 93"/>
              <p:cNvSpPr>
                <a:spLocks noChangeArrowheads="1"/>
              </p:cNvSpPr>
              <p:nvPr/>
            </p:nvSpPr>
            <p:spPr bwMode="auto">
              <a:xfrm>
                <a:off x="2227" y="1986"/>
                <a:ext cx="28" cy="5"/>
              </a:xfrm>
              <a:prstGeom prst="rect">
                <a:avLst/>
              </a:prstGeom>
              <a:solidFill>
                <a:srgbClr val="000000"/>
              </a:solidFill>
              <a:ln w="9525">
                <a:noFill/>
                <a:miter lim="800000"/>
                <a:headEnd/>
                <a:tailEnd/>
              </a:ln>
            </p:spPr>
            <p:txBody>
              <a:bodyPr/>
              <a:lstStyle/>
              <a:p>
                <a:endParaRPr lang="en-US"/>
              </a:p>
            </p:txBody>
          </p:sp>
          <p:sp>
            <p:nvSpPr>
              <p:cNvPr id="80713" name="Rectangle 94"/>
              <p:cNvSpPr>
                <a:spLocks noChangeArrowheads="1"/>
              </p:cNvSpPr>
              <p:nvPr/>
            </p:nvSpPr>
            <p:spPr bwMode="auto">
              <a:xfrm>
                <a:off x="2227" y="1986"/>
                <a:ext cx="28" cy="5"/>
              </a:xfrm>
              <a:prstGeom prst="rect">
                <a:avLst/>
              </a:prstGeom>
              <a:solidFill>
                <a:srgbClr val="000000"/>
              </a:solidFill>
              <a:ln w="9525">
                <a:noFill/>
                <a:miter lim="800000"/>
                <a:headEnd/>
                <a:tailEnd/>
              </a:ln>
            </p:spPr>
            <p:txBody>
              <a:bodyPr/>
              <a:lstStyle/>
              <a:p>
                <a:endParaRPr lang="en-US"/>
              </a:p>
            </p:txBody>
          </p:sp>
          <p:sp>
            <p:nvSpPr>
              <p:cNvPr id="80714" name="Oval 95"/>
              <p:cNvSpPr>
                <a:spLocks noChangeArrowheads="1"/>
              </p:cNvSpPr>
              <p:nvPr/>
            </p:nvSpPr>
            <p:spPr bwMode="auto">
              <a:xfrm>
                <a:off x="2227" y="1974"/>
                <a:ext cx="22" cy="23"/>
              </a:xfrm>
              <a:prstGeom prst="ellipse">
                <a:avLst/>
              </a:prstGeom>
              <a:noFill/>
              <a:ln w="9525" cap="rnd">
                <a:solidFill>
                  <a:srgbClr val="000000"/>
                </a:solidFill>
                <a:round/>
                <a:headEnd/>
                <a:tailEnd/>
              </a:ln>
            </p:spPr>
            <p:txBody>
              <a:bodyPr/>
              <a:lstStyle/>
              <a:p>
                <a:endParaRPr lang="en-US"/>
              </a:p>
            </p:txBody>
          </p:sp>
          <p:sp>
            <p:nvSpPr>
              <p:cNvPr id="80715" name="Rectangle 96"/>
              <p:cNvSpPr>
                <a:spLocks noChangeArrowheads="1"/>
              </p:cNvSpPr>
              <p:nvPr/>
            </p:nvSpPr>
            <p:spPr bwMode="auto">
              <a:xfrm>
                <a:off x="2244" y="2147"/>
                <a:ext cx="16" cy="6"/>
              </a:xfrm>
              <a:prstGeom prst="rect">
                <a:avLst/>
              </a:prstGeom>
              <a:solidFill>
                <a:srgbClr val="000000"/>
              </a:solidFill>
              <a:ln w="9525">
                <a:noFill/>
                <a:miter lim="800000"/>
                <a:headEnd/>
                <a:tailEnd/>
              </a:ln>
            </p:spPr>
            <p:txBody>
              <a:bodyPr/>
              <a:lstStyle/>
              <a:p>
                <a:endParaRPr lang="en-US"/>
              </a:p>
            </p:txBody>
          </p:sp>
          <p:sp>
            <p:nvSpPr>
              <p:cNvPr id="80716" name="Rectangle 97"/>
              <p:cNvSpPr>
                <a:spLocks noChangeArrowheads="1"/>
              </p:cNvSpPr>
              <p:nvPr/>
            </p:nvSpPr>
            <p:spPr bwMode="auto">
              <a:xfrm>
                <a:off x="2244" y="2169"/>
                <a:ext cx="16" cy="6"/>
              </a:xfrm>
              <a:prstGeom prst="rect">
                <a:avLst/>
              </a:prstGeom>
              <a:solidFill>
                <a:srgbClr val="000000"/>
              </a:solidFill>
              <a:ln w="9525">
                <a:noFill/>
                <a:miter lim="800000"/>
                <a:headEnd/>
                <a:tailEnd/>
              </a:ln>
            </p:spPr>
            <p:txBody>
              <a:bodyPr/>
              <a:lstStyle/>
              <a:p>
                <a:endParaRPr lang="en-US"/>
              </a:p>
            </p:txBody>
          </p:sp>
          <p:sp>
            <p:nvSpPr>
              <p:cNvPr id="80717" name="Rectangle 98"/>
              <p:cNvSpPr>
                <a:spLocks noChangeArrowheads="1"/>
              </p:cNvSpPr>
              <p:nvPr/>
            </p:nvSpPr>
            <p:spPr bwMode="auto">
              <a:xfrm>
                <a:off x="2238" y="2153"/>
                <a:ext cx="28" cy="5"/>
              </a:xfrm>
              <a:prstGeom prst="rect">
                <a:avLst/>
              </a:prstGeom>
              <a:solidFill>
                <a:srgbClr val="000000"/>
              </a:solidFill>
              <a:ln w="9525">
                <a:noFill/>
                <a:miter lim="800000"/>
                <a:headEnd/>
                <a:tailEnd/>
              </a:ln>
            </p:spPr>
            <p:txBody>
              <a:bodyPr/>
              <a:lstStyle/>
              <a:p>
                <a:endParaRPr lang="en-US"/>
              </a:p>
            </p:txBody>
          </p:sp>
          <p:sp>
            <p:nvSpPr>
              <p:cNvPr id="80718" name="Rectangle 99"/>
              <p:cNvSpPr>
                <a:spLocks noChangeArrowheads="1"/>
              </p:cNvSpPr>
              <p:nvPr/>
            </p:nvSpPr>
            <p:spPr bwMode="auto">
              <a:xfrm>
                <a:off x="2238" y="2164"/>
                <a:ext cx="28" cy="5"/>
              </a:xfrm>
              <a:prstGeom prst="rect">
                <a:avLst/>
              </a:prstGeom>
              <a:solidFill>
                <a:srgbClr val="000000"/>
              </a:solidFill>
              <a:ln w="9525">
                <a:noFill/>
                <a:miter lim="800000"/>
                <a:headEnd/>
                <a:tailEnd/>
              </a:ln>
            </p:spPr>
            <p:txBody>
              <a:bodyPr/>
              <a:lstStyle/>
              <a:p>
                <a:endParaRPr lang="en-US"/>
              </a:p>
            </p:txBody>
          </p:sp>
          <p:sp>
            <p:nvSpPr>
              <p:cNvPr id="80719" name="Rectangle 100"/>
              <p:cNvSpPr>
                <a:spLocks noChangeArrowheads="1"/>
              </p:cNvSpPr>
              <p:nvPr/>
            </p:nvSpPr>
            <p:spPr bwMode="auto">
              <a:xfrm>
                <a:off x="2238" y="2158"/>
                <a:ext cx="28" cy="6"/>
              </a:xfrm>
              <a:prstGeom prst="rect">
                <a:avLst/>
              </a:prstGeom>
              <a:solidFill>
                <a:srgbClr val="000000"/>
              </a:solidFill>
              <a:ln w="9525">
                <a:noFill/>
                <a:miter lim="800000"/>
                <a:headEnd/>
                <a:tailEnd/>
              </a:ln>
            </p:spPr>
            <p:txBody>
              <a:bodyPr/>
              <a:lstStyle/>
              <a:p>
                <a:endParaRPr lang="en-US"/>
              </a:p>
            </p:txBody>
          </p:sp>
          <p:sp>
            <p:nvSpPr>
              <p:cNvPr id="80720" name="Rectangle 101"/>
              <p:cNvSpPr>
                <a:spLocks noChangeArrowheads="1"/>
              </p:cNvSpPr>
              <p:nvPr/>
            </p:nvSpPr>
            <p:spPr bwMode="auto">
              <a:xfrm>
                <a:off x="2238" y="2158"/>
                <a:ext cx="28" cy="6"/>
              </a:xfrm>
              <a:prstGeom prst="rect">
                <a:avLst/>
              </a:prstGeom>
              <a:solidFill>
                <a:srgbClr val="000000"/>
              </a:solidFill>
              <a:ln w="9525">
                <a:noFill/>
                <a:miter lim="800000"/>
                <a:headEnd/>
                <a:tailEnd/>
              </a:ln>
            </p:spPr>
            <p:txBody>
              <a:bodyPr/>
              <a:lstStyle/>
              <a:p>
                <a:endParaRPr lang="en-US"/>
              </a:p>
            </p:txBody>
          </p:sp>
          <p:sp>
            <p:nvSpPr>
              <p:cNvPr id="80721" name="Oval 102"/>
              <p:cNvSpPr>
                <a:spLocks noChangeArrowheads="1"/>
              </p:cNvSpPr>
              <p:nvPr/>
            </p:nvSpPr>
            <p:spPr bwMode="auto">
              <a:xfrm>
                <a:off x="2238" y="2147"/>
                <a:ext cx="22" cy="22"/>
              </a:xfrm>
              <a:prstGeom prst="ellipse">
                <a:avLst/>
              </a:prstGeom>
              <a:noFill/>
              <a:ln w="9525" cap="rnd">
                <a:solidFill>
                  <a:srgbClr val="000000"/>
                </a:solidFill>
                <a:round/>
                <a:headEnd/>
                <a:tailEnd/>
              </a:ln>
            </p:spPr>
            <p:txBody>
              <a:bodyPr/>
              <a:lstStyle/>
              <a:p>
                <a:endParaRPr lang="en-US"/>
              </a:p>
            </p:txBody>
          </p:sp>
          <p:sp>
            <p:nvSpPr>
              <p:cNvPr id="80722" name="Rectangle 103"/>
              <p:cNvSpPr>
                <a:spLocks noChangeArrowheads="1"/>
              </p:cNvSpPr>
              <p:nvPr/>
            </p:nvSpPr>
            <p:spPr bwMode="auto">
              <a:xfrm>
                <a:off x="1887" y="2142"/>
                <a:ext cx="17" cy="5"/>
              </a:xfrm>
              <a:prstGeom prst="rect">
                <a:avLst/>
              </a:prstGeom>
              <a:solidFill>
                <a:srgbClr val="FF0000"/>
              </a:solidFill>
              <a:ln w="9525">
                <a:noFill/>
                <a:miter lim="800000"/>
                <a:headEnd/>
                <a:tailEnd/>
              </a:ln>
            </p:spPr>
            <p:txBody>
              <a:bodyPr/>
              <a:lstStyle/>
              <a:p>
                <a:endParaRPr lang="en-US"/>
              </a:p>
            </p:txBody>
          </p:sp>
          <p:sp>
            <p:nvSpPr>
              <p:cNvPr id="80723" name="Rectangle 104"/>
              <p:cNvSpPr>
                <a:spLocks noChangeArrowheads="1"/>
              </p:cNvSpPr>
              <p:nvPr/>
            </p:nvSpPr>
            <p:spPr bwMode="auto">
              <a:xfrm>
                <a:off x="1887" y="2164"/>
                <a:ext cx="17" cy="5"/>
              </a:xfrm>
              <a:prstGeom prst="rect">
                <a:avLst/>
              </a:prstGeom>
              <a:solidFill>
                <a:srgbClr val="FF0000"/>
              </a:solidFill>
              <a:ln w="9525">
                <a:noFill/>
                <a:miter lim="800000"/>
                <a:headEnd/>
                <a:tailEnd/>
              </a:ln>
            </p:spPr>
            <p:txBody>
              <a:bodyPr/>
              <a:lstStyle/>
              <a:p>
                <a:endParaRPr lang="en-US"/>
              </a:p>
            </p:txBody>
          </p:sp>
          <p:sp>
            <p:nvSpPr>
              <p:cNvPr id="80724" name="Rectangle 105"/>
              <p:cNvSpPr>
                <a:spLocks noChangeArrowheads="1"/>
              </p:cNvSpPr>
              <p:nvPr/>
            </p:nvSpPr>
            <p:spPr bwMode="auto">
              <a:xfrm>
                <a:off x="1881" y="2147"/>
                <a:ext cx="28" cy="6"/>
              </a:xfrm>
              <a:prstGeom prst="rect">
                <a:avLst/>
              </a:prstGeom>
              <a:solidFill>
                <a:srgbClr val="FF0000"/>
              </a:solidFill>
              <a:ln w="9525">
                <a:noFill/>
                <a:miter lim="800000"/>
                <a:headEnd/>
                <a:tailEnd/>
              </a:ln>
            </p:spPr>
            <p:txBody>
              <a:bodyPr/>
              <a:lstStyle/>
              <a:p>
                <a:endParaRPr lang="en-US"/>
              </a:p>
            </p:txBody>
          </p:sp>
          <p:sp>
            <p:nvSpPr>
              <p:cNvPr id="80725" name="Rectangle 106"/>
              <p:cNvSpPr>
                <a:spLocks noChangeArrowheads="1"/>
              </p:cNvSpPr>
              <p:nvPr/>
            </p:nvSpPr>
            <p:spPr bwMode="auto">
              <a:xfrm>
                <a:off x="1881" y="2158"/>
                <a:ext cx="28" cy="6"/>
              </a:xfrm>
              <a:prstGeom prst="rect">
                <a:avLst/>
              </a:prstGeom>
              <a:solidFill>
                <a:srgbClr val="FF0000"/>
              </a:solidFill>
              <a:ln w="9525">
                <a:noFill/>
                <a:miter lim="800000"/>
                <a:headEnd/>
                <a:tailEnd/>
              </a:ln>
            </p:spPr>
            <p:txBody>
              <a:bodyPr/>
              <a:lstStyle/>
              <a:p>
                <a:endParaRPr lang="en-US"/>
              </a:p>
            </p:txBody>
          </p:sp>
          <p:sp>
            <p:nvSpPr>
              <p:cNvPr id="80726" name="Rectangle 107"/>
              <p:cNvSpPr>
                <a:spLocks noChangeArrowheads="1"/>
              </p:cNvSpPr>
              <p:nvPr/>
            </p:nvSpPr>
            <p:spPr bwMode="auto">
              <a:xfrm>
                <a:off x="1881" y="2153"/>
                <a:ext cx="28" cy="5"/>
              </a:xfrm>
              <a:prstGeom prst="rect">
                <a:avLst/>
              </a:prstGeom>
              <a:solidFill>
                <a:srgbClr val="FF0000"/>
              </a:solidFill>
              <a:ln w="9525">
                <a:noFill/>
                <a:miter lim="800000"/>
                <a:headEnd/>
                <a:tailEnd/>
              </a:ln>
            </p:spPr>
            <p:txBody>
              <a:bodyPr/>
              <a:lstStyle/>
              <a:p>
                <a:endParaRPr lang="en-US"/>
              </a:p>
            </p:txBody>
          </p:sp>
          <p:sp>
            <p:nvSpPr>
              <p:cNvPr id="80727" name="Rectangle 108"/>
              <p:cNvSpPr>
                <a:spLocks noChangeArrowheads="1"/>
              </p:cNvSpPr>
              <p:nvPr/>
            </p:nvSpPr>
            <p:spPr bwMode="auto">
              <a:xfrm>
                <a:off x="1881" y="2153"/>
                <a:ext cx="28" cy="5"/>
              </a:xfrm>
              <a:prstGeom prst="rect">
                <a:avLst/>
              </a:prstGeom>
              <a:solidFill>
                <a:srgbClr val="FF0000"/>
              </a:solidFill>
              <a:ln w="9525">
                <a:noFill/>
                <a:miter lim="800000"/>
                <a:headEnd/>
                <a:tailEnd/>
              </a:ln>
            </p:spPr>
            <p:txBody>
              <a:bodyPr/>
              <a:lstStyle/>
              <a:p>
                <a:endParaRPr lang="en-US"/>
              </a:p>
            </p:txBody>
          </p:sp>
          <p:sp>
            <p:nvSpPr>
              <p:cNvPr id="80728" name="Oval 109"/>
              <p:cNvSpPr>
                <a:spLocks noChangeArrowheads="1"/>
              </p:cNvSpPr>
              <p:nvPr/>
            </p:nvSpPr>
            <p:spPr bwMode="auto">
              <a:xfrm>
                <a:off x="1881" y="2142"/>
                <a:ext cx="23" cy="22"/>
              </a:xfrm>
              <a:prstGeom prst="ellipse">
                <a:avLst/>
              </a:prstGeom>
              <a:noFill/>
              <a:ln w="9525" cap="rnd">
                <a:solidFill>
                  <a:srgbClr val="FF0000"/>
                </a:solidFill>
                <a:round/>
                <a:headEnd/>
                <a:tailEnd/>
              </a:ln>
            </p:spPr>
            <p:txBody>
              <a:bodyPr/>
              <a:lstStyle/>
              <a:p>
                <a:endParaRPr lang="en-US"/>
              </a:p>
            </p:txBody>
          </p:sp>
          <p:sp>
            <p:nvSpPr>
              <p:cNvPr id="80729" name="Rectangle 110"/>
              <p:cNvSpPr>
                <a:spLocks noChangeArrowheads="1"/>
              </p:cNvSpPr>
              <p:nvPr/>
            </p:nvSpPr>
            <p:spPr bwMode="auto">
              <a:xfrm>
                <a:off x="2472" y="3345"/>
                <a:ext cx="17" cy="6"/>
              </a:xfrm>
              <a:prstGeom prst="rect">
                <a:avLst/>
              </a:prstGeom>
              <a:solidFill>
                <a:srgbClr val="FF0000"/>
              </a:solidFill>
              <a:ln w="9525">
                <a:noFill/>
                <a:miter lim="800000"/>
                <a:headEnd/>
                <a:tailEnd/>
              </a:ln>
            </p:spPr>
            <p:txBody>
              <a:bodyPr/>
              <a:lstStyle/>
              <a:p>
                <a:endParaRPr lang="en-US"/>
              </a:p>
            </p:txBody>
          </p:sp>
          <p:sp>
            <p:nvSpPr>
              <p:cNvPr id="80730" name="Rectangle 111"/>
              <p:cNvSpPr>
                <a:spLocks noChangeArrowheads="1"/>
              </p:cNvSpPr>
              <p:nvPr/>
            </p:nvSpPr>
            <p:spPr bwMode="auto">
              <a:xfrm>
                <a:off x="2472" y="3367"/>
                <a:ext cx="17" cy="6"/>
              </a:xfrm>
              <a:prstGeom prst="rect">
                <a:avLst/>
              </a:prstGeom>
              <a:solidFill>
                <a:srgbClr val="FF0000"/>
              </a:solidFill>
              <a:ln w="9525">
                <a:noFill/>
                <a:miter lim="800000"/>
                <a:headEnd/>
                <a:tailEnd/>
              </a:ln>
            </p:spPr>
            <p:txBody>
              <a:bodyPr/>
              <a:lstStyle/>
              <a:p>
                <a:endParaRPr lang="en-US"/>
              </a:p>
            </p:txBody>
          </p:sp>
          <p:sp>
            <p:nvSpPr>
              <p:cNvPr id="80731" name="Rectangle 112"/>
              <p:cNvSpPr>
                <a:spLocks noChangeArrowheads="1"/>
              </p:cNvSpPr>
              <p:nvPr/>
            </p:nvSpPr>
            <p:spPr bwMode="auto">
              <a:xfrm>
                <a:off x="2466" y="3351"/>
                <a:ext cx="28" cy="5"/>
              </a:xfrm>
              <a:prstGeom prst="rect">
                <a:avLst/>
              </a:prstGeom>
              <a:solidFill>
                <a:srgbClr val="FF0000"/>
              </a:solidFill>
              <a:ln w="9525">
                <a:noFill/>
                <a:miter lim="800000"/>
                <a:headEnd/>
                <a:tailEnd/>
              </a:ln>
            </p:spPr>
            <p:txBody>
              <a:bodyPr/>
              <a:lstStyle/>
              <a:p>
                <a:endParaRPr lang="en-US"/>
              </a:p>
            </p:txBody>
          </p:sp>
          <p:sp>
            <p:nvSpPr>
              <p:cNvPr id="80732" name="Rectangle 113"/>
              <p:cNvSpPr>
                <a:spLocks noChangeArrowheads="1"/>
              </p:cNvSpPr>
              <p:nvPr/>
            </p:nvSpPr>
            <p:spPr bwMode="auto">
              <a:xfrm>
                <a:off x="2466" y="3362"/>
                <a:ext cx="28" cy="5"/>
              </a:xfrm>
              <a:prstGeom prst="rect">
                <a:avLst/>
              </a:prstGeom>
              <a:solidFill>
                <a:srgbClr val="FF0000"/>
              </a:solidFill>
              <a:ln w="9525">
                <a:noFill/>
                <a:miter lim="800000"/>
                <a:headEnd/>
                <a:tailEnd/>
              </a:ln>
            </p:spPr>
            <p:txBody>
              <a:bodyPr/>
              <a:lstStyle/>
              <a:p>
                <a:endParaRPr lang="en-US"/>
              </a:p>
            </p:txBody>
          </p:sp>
          <p:sp>
            <p:nvSpPr>
              <p:cNvPr id="80733" name="Rectangle 114"/>
              <p:cNvSpPr>
                <a:spLocks noChangeArrowheads="1"/>
              </p:cNvSpPr>
              <p:nvPr/>
            </p:nvSpPr>
            <p:spPr bwMode="auto">
              <a:xfrm>
                <a:off x="2466" y="3356"/>
                <a:ext cx="28" cy="6"/>
              </a:xfrm>
              <a:prstGeom prst="rect">
                <a:avLst/>
              </a:prstGeom>
              <a:solidFill>
                <a:srgbClr val="FF0000"/>
              </a:solidFill>
              <a:ln w="9525">
                <a:noFill/>
                <a:miter lim="800000"/>
                <a:headEnd/>
                <a:tailEnd/>
              </a:ln>
            </p:spPr>
            <p:txBody>
              <a:bodyPr/>
              <a:lstStyle/>
              <a:p>
                <a:endParaRPr lang="en-US"/>
              </a:p>
            </p:txBody>
          </p:sp>
          <p:sp>
            <p:nvSpPr>
              <p:cNvPr id="80734" name="Rectangle 115"/>
              <p:cNvSpPr>
                <a:spLocks noChangeArrowheads="1"/>
              </p:cNvSpPr>
              <p:nvPr/>
            </p:nvSpPr>
            <p:spPr bwMode="auto">
              <a:xfrm>
                <a:off x="2466" y="3356"/>
                <a:ext cx="28" cy="6"/>
              </a:xfrm>
              <a:prstGeom prst="rect">
                <a:avLst/>
              </a:prstGeom>
              <a:solidFill>
                <a:srgbClr val="FF0000"/>
              </a:solidFill>
              <a:ln w="9525">
                <a:noFill/>
                <a:miter lim="800000"/>
                <a:headEnd/>
                <a:tailEnd/>
              </a:ln>
            </p:spPr>
            <p:txBody>
              <a:bodyPr/>
              <a:lstStyle/>
              <a:p>
                <a:endParaRPr lang="en-US"/>
              </a:p>
            </p:txBody>
          </p:sp>
          <p:sp>
            <p:nvSpPr>
              <p:cNvPr id="80735" name="Oval 116"/>
              <p:cNvSpPr>
                <a:spLocks noChangeArrowheads="1"/>
              </p:cNvSpPr>
              <p:nvPr/>
            </p:nvSpPr>
            <p:spPr bwMode="auto">
              <a:xfrm>
                <a:off x="2466" y="3345"/>
                <a:ext cx="23" cy="22"/>
              </a:xfrm>
              <a:prstGeom prst="ellipse">
                <a:avLst/>
              </a:prstGeom>
              <a:noFill/>
              <a:ln w="9525" cap="rnd">
                <a:solidFill>
                  <a:srgbClr val="FF0000"/>
                </a:solidFill>
                <a:round/>
                <a:headEnd/>
                <a:tailEnd/>
              </a:ln>
            </p:spPr>
            <p:txBody>
              <a:bodyPr/>
              <a:lstStyle/>
              <a:p>
                <a:endParaRPr lang="en-US"/>
              </a:p>
            </p:txBody>
          </p:sp>
          <p:sp>
            <p:nvSpPr>
              <p:cNvPr id="80736" name="Rectangle 117"/>
              <p:cNvSpPr>
                <a:spLocks noChangeArrowheads="1"/>
              </p:cNvSpPr>
              <p:nvPr/>
            </p:nvSpPr>
            <p:spPr bwMode="auto">
              <a:xfrm>
                <a:off x="1976" y="2075"/>
                <a:ext cx="17" cy="5"/>
              </a:xfrm>
              <a:prstGeom prst="rect">
                <a:avLst/>
              </a:prstGeom>
              <a:solidFill>
                <a:srgbClr val="FF0000"/>
              </a:solidFill>
              <a:ln w="9525">
                <a:noFill/>
                <a:miter lim="800000"/>
                <a:headEnd/>
                <a:tailEnd/>
              </a:ln>
            </p:spPr>
            <p:txBody>
              <a:bodyPr/>
              <a:lstStyle/>
              <a:p>
                <a:endParaRPr lang="en-US"/>
              </a:p>
            </p:txBody>
          </p:sp>
          <p:sp>
            <p:nvSpPr>
              <p:cNvPr id="80737" name="Rectangle 118"/>
              <p:cNvSpPr>
                <a:spLocks noChangeArrowheads="1"/>
              </p:cNvSpPr>
              <p:nvPr/>
            </p:nvSpPr>
            <p:spPr bwMode="auto">
              <a:xfrm>
                <a:off x="1976" y="2097"/>
                <a:ext cx="17" cy="6"/>
              </a:xfrm>
              <a:prstGeom prst="rect">
                <a:avLst/>
              </a:prstGeom>
              <a:solidFill>
                <a:srgbClr val="FF0000"/>
              </a:solidFill>
              <a:ln w="9525">
                <a:noFill/>
                <a:miter lim="800000"/>
                <a:headEnd/>
                <a:tailEnd/>
              </a:ln>
            </p:spPr>
            <p:txBody>
              <a:bodyPr/>
              <a:lstStyle/>
              <a:p>
                <a:endParaRPr lang="en-US"/>
              </a:p>
            </p:txBody>
          </p:sp>
          <p:sp>
            <p:nvSpPr>
              <p:cNvPr id="80738" name="Rectangle 119"/>
              <p:cNvSpPr>
                <a:spLocks noChangeArrowheads="1"/>
              </p:cNvSpPr>
              <p:nvPr/>
            </p:nvSpPr>
            <p:spPr bwMode="auto">
              <a:xfrm>
                <a:off x="1971" y="2080"/>
                <a:ext cx="27" cy="6"/>
              </a:xfrm>
              <a:prstGeom prst="rect">
                <a:avLst/>
              </a:prstGeom>
              <a:solidFill>
                <a:srgbClr val="FF0000"/>
              </a:solidFill>
              <a:ln w="9525">
                <a:noFill/>
                <a:miter lim="800000"/>
                <a:headEnd/>
                <a:tailEnd/>
              </a:ln>
            </p:spPr>
            <p:txBody>
              <a:bodyPr/>
              <a:lstStyle/>
              <a:p>
                <a:endParaRPr lang="en-US"/>
              </a:p>
            </p:txBody>
          </p:sp>
          <p:sp>
            <p:nvSpPr>
              <p:cNvPr id="80739" name="Rectangle 120"/>
              <p:cNvSpPr>
                <a:spLocks noChangeArrowheads="1"/>
              </p:cNvSpPr>
              <p:nvPr/>
            </p:nvSpPr>
            <p:spPr bwMode="auto">
              <a:xfrm>
                <a:off x="1971" y="2091"/>
                <a:ext cx="27" cy="6"/>
              </a:xfrm>
              <a:prstGeom prst="rect">
                <a:avLst/>
              </a:prstGeom>
              <a:solidFill>
                <a:srgbClr val="FF0000"/>
              </a:solidFill>
              <a:ln w="9525">
                <a:noFill/>
                <a:miter lim="800000"/>
                <a:headEnd/>
                <a:tailEnd/>
              </a:ln>
            </p:spPr>
            <p:txBody>
              <a:bodyPr/>
              <a:lstStyle/>
              <a:p>
                <a:endParaRPr lang="en-US"/>
              </a:p>
            </p:txBody>
          </p:sp>
          <p:sp>
            <p:nvSpPr>
              <p:cNvPr id="80740" name="Rectangle 121"/>
              <p:cNvSpPr>
                <a:spLocks noChangeArrowheads="1"/>
              </p:cNvSpPr>
              <p:nvPr/>
            </p:nvSpPr>
            <p:spPr bwMode="auto">
              <a:xfrm>
                <a:off x="1971" y="2086"/>
                <a:ext cx="27" cy="5"/>
              </a:xfrm>
              <a:prstGeom prst="rect">
                <a:avLst/>
              </a:prstGeom>
              <a:solidFill>
                <a:srgbClr val="FF0000"/>
              </a:solidFill>
              <a:ln w="9525">
                <a:noFill/>
                <a:miter lim="800000"/>
                <a:headEnd/>
                <a:tailEnd/>
              </a:ln>
            </p:spPr>
            <p:txBody>
              <a:bodyPr/>
              <a:lstStyle/>
              <a:p>
                <a:endParaRPr lang="en-US"/>
              </a:p>
            </p:txBody>
          </p:sp>
          <p:sp>
            <p:nvSpPr>
              <p:cNvPr id="80741" name="Rectangle 122"/>
              <p:cNvSpPr>
                <a:spLocks noChangeArrowheads="1"/>
              </p:cNvSpPr>
              <p:nvPr/>
            </p:nvSpPr>
            <p:spPr bwMode="auto">
              <a:xfrm>
                <a:off x="1971" y="2086"/>
                <a:ext cx="27" cy="5"/>
              </a:xfrm>
              <a:prstGeom prst="rect">
                <a:avLst/>
              </a:prstGeom>
              <a:solidFill>
                <a:srgbClr val="FF0000"/>
              </a:solidFill>
              <a:ln w="9525">
                <a:noFill/>
                <a:miter lim="800000"/>
                <a:headEnd/>
                <a:tailEnd/>
              </a:ln>
            </p:spPr>
            <p:txBody>
              <a:bodyPr/>
              <a:lstStyle/>
              <a:p>
                <a:endParaRPr lang="en-US"/>
              </a:p>
            </p:txBody>
          </p:sp>
          <p:sp>
            <p:nvSpPr>
              <p:cNvPr id="80742" name="Oval 123"/>
              <p:cNvSpPr>
                <a:spLocks noChangeArrowheads="1"/>
              </p:cNvSpPr>
              <p:nvPr/>
            </p:nvSpPr>
            <p:spPr bwMode="auto">
              <a:xfrm>
                <a:off x="1971" y="2075"/>
                <a:ext cx="22" cy="22"/>
              </a:xfrm>
              <a:prstGeom prst="ellipse">
                <a:avLst/>
              </a:prstGeom>
              <a:noFill/>
              <a:ln w="9525" cap="rnd">
                <a:solidFill>
                  <a:srgbClr val="FF0000"/>
                </a:solidFill>
                <a:round/>
                <a:headEnd/>
                <a:tailEnd/>
              </a:ln>
            </p:spPr>
            <p:txBody>
              <a:bodyPr/>
              <a:lstStyle/>
              <a:p>
                <a:endParaRPr lang="en-US"/>
              </a:p>
            </p:txBody>
          </p:sp>
          <p:sp>
            <p:nvSpPr>
              <p:cNvPr id="80743" name="Rectangle 124"/>
              <p:cNvSpPr>
                <a:spLocks noChangeArrowheads="1"/>
              </p:cNvSpPr>
              <p:nvPr/>
            </p:nvSpPr>
            <p:spPr bwMode="auto">
              <a:xfrm>
                <a:off x="2305" y="2877"/>
                <a:ext cx="17" cy="6"/>
              </a:xfrm>
              <a:prstGeom prst="rect">
                <a:avLst/>
              </a:prstGeom>
              <a:solidFill>
                <a:srgbClr val="FF0000"/>
              </a:solidFill>
              <a:ln w="9525">
                <a:noFill/>
                <a:miter lim="800000"/>
                <a:headEnd/>
                <a:tailEnd/>
              </a:ln>
            </p:spPr>
            <p:txBody>
              <a:bodyPr/>
              <a:lstStyle/>
              <a:p>
                <a:endParaRPr lang="en-US"/>
              </a:p>
            </p:txBody>
          </p:sp>
          <p:sp>
            <p:nvSpPr>
              <p:cNvPr id="80744" name="Rectangle 125"/>
              <p:cNvSpPr>
                <a:spLocks noChangeArrowheads="1"/>
              </p:cNvSpPr>
              <p:nvPr/>
            </p:nvSpPr>
            <p:spPr bwMode="auto">
              <a:xfrm>
                <a:off x="2305" y="2899"/>
                <a:ext cx="17" cy="6"/>
              </a:xfrm>
              <a:prstGeom prst="rect">
                <a:avLst/>
              </a:prstGeom>
              <a:solidFill>
                <a:srgbClr val="FF0000"/>
              </a:solidFill>
              <a:ln w="9525">
                <a:noFill/>
                <a:miter lim="800000"/>
                <a:headEnd/>
                <a:tailEnd/>
              </a:ln>
            </p:spPr>
            <p:txBody>
              <a:bodyPr/>
              <a:lstStyle/>
              <a:p>
                <a:endParaRPr lang="en-US"/>
              </a:p>
            </p:txBody>
          </p:sp>
          <p:sp>
            <p:nvSpPr>
              <p:cNvPr id="80745" name="Rectangle 126"/>
              <p:cNvSpPr>
                <a:spLocks noChangeArrowheads="1"/>
              </p:cNvSpPr>
              <p:nvPr/>
            </p:nvSpPr>
            <p:spPr bwMode="auto">
              <a:xfrm>
                <a:off x="2299" y="2883"/>
                <a:ext cx="28" cy="5"/>
              </a:xfrm>
              <a:prstGeom prst="rect">
                <a:avLst/>
              </a:prstGeom>
              <a:solidFill>
                <a:srgbClr val="FF0000"/>
              </a:solidFill>
              <a:ln w="9525">
                <a:noFill/>
                <a:miter lim="800000"/>
                <a:headEnd/>
                <a:tailEnd/>
              </a:ln>
            </p:spPr>
            <p:txBody>
              <a:bodyPr/>
              <a:lstStyle/>
              <a:p>
                <a:endParaRPr lang="en-US"/>
              </a:p>
            </p:txBody>
          </p:sp>
          <p:sp>
            <p:nvSpPr>
              <p:cNvPr id="80746" name="Rectangle 127"/>
              <p:cNvSpPr>
                <a:spLocks noChangeArrowheads="1"/>
              </p:cNvSpPr>
              <p:nvPr/>
            </p:nvSpPr>
            <p:spPr bwMode="auto">
              <a:xfrm>
                <a:off x="2299" y="2894"/>
                <a:ext cx="28" cy="5"/>
              </a:xfrm>
              <a:prstGeom prst="rect">
                <a:avLst/>
              </a:prstGeom>
              <a:solidFill>
                <a:srgbClr val="FF0000"/>
              </a:solidFill>
              <a:ln w="9525">
                <a:noFill/>
                <a:miter lim="800000"/>
                <a:headEnd/>
                <a:tailEnd/>
              </a:ln>
            </p:spPr>
            <p:txBody>
              <a:bodyPr/>
              <a:lstStyle/>
              <a:p>
                <a:endParaRPr lang="en-US"/>
              </a:p>
            </p:txBody>
          </p:sp>
          <p:sp>
            <p:nvSpPr>
              <p:cNvPr id="80747" name="Rectangle 128"/>
              <p:cNvSpPr>
                <a:spLocks noChangeArrowheads="1"/>
              </p:cNvSpPr>
              <p:nvPr/>
            </p:nvSpPr>
            <p:spPr bwMode="auto">
              <a:xfrm>
                <a:off x="2299" y="2888"/>
                <a:ext cx="28" cy="6"/>
              </a:xfrm>
              <a:prstGeom prst="rect">
                <a:avLst/>
              </a:prstGeom>
              <a:solidFill>
                <a:srgbClr val="FF0000"/>
              </a:solidFill>
              <a:ln w="9525">
                <a:noFill/>
                <a:miter lim="800000"/>
                <a:headEnd/>
                <a:tailEnd/>
              </a:ln>
            </p:spPr>
            <p:txBody>
              <a:bodyPr/>
              <a:lstStyle/>
              <a:p>
                <a:endParaRPr lang="en-US"/>
              </a:p>
            </p:txBody>
          </p:sp>
          <p:sp>
            <p:nvSpPr>
              <p:cNvPr id="80748" name="Rectangle 129"/>
              <p:cNvSpPr>
                <a:spLocks noChangeArrowheads="1"/>
              </p:cNvSpPr>
              <p:nvPr/>
            </p:nvSpPr>
            <p:spPr bwMode="auto">
              <a:xfrm>
                <a:off x="2299" y="2888"/>
                <a:ext cx="28" cy="6"/>
              </a:xfrm>
              <a:prstGeom prst="rect">
                <a:avLst/>
              </a:prstGeom>
              <a:solidFill>
                <a:srgbClr val="FF0000"/>
              </a:solidFill>
              <a:ln w="9525">
                <a:noFill/>
                <a:miter lim="800000"/>
                <a:headEnd/>
                <a:tailEnd/>
              </a:ln>
            </p:spPr>
            <p:txBody>
              <a:bodyPr/>
              <a:lstStyle/>
              <a:p>
                <a:endParaRPr lang="en-US"/>
              </a:p>
            </p:txBody>
          </p:sp>
          <p:sp>
            <p:nvSpPr>
              <p:cNvPr id="80749" name="Oval 130"/>
              <p:cNvSpPr>
                <a:spLocks noChangeArrowheads="1"/>
              </p:cNvSpPr>
              <p:nvPr/>
            </p:nvSpPr>
            <p:spPr bwMode="auto">
              <a:xfrm>
                <a:off x="2299" y="2877"/>
                <a:ext cx="23" cy="22"/>
              </a:xfrm>
              <a:prstGeom prst="ellipse">
                <a:avLst/>
              </a:prstGeom>
              <a:noFill/>
              <a:ln w="9525" cap="rnd">
                <a:solidFill>
                  <a:srgbClr val="FF0000"/>
                </a:solidFill>
                <a:round/>
                <a:headEnd/>
                <a:tailEnd/>
              </a:ln>
            </p:spPr>
            <p:txBody>
              <a:bodyPr/>
              <a:lstStyle/>
              <a:p>
                <a:endParaRPr lang="en-US"/>
              </a:p>
            </p:txBody>
          </p:sp>
          <p:sp>
            <p:nvSpPr>
              <p:cNvPr id="80750" name="Rectangle 131"/>
              <p:cNvSpPr>
                <a:spLocks noChangeArrowheads="1"/>
              </p:cNvSpPr>
              <p:nvPr/>
            </p:nvSpPr>
            <p:spPr bwMode="auto">
              <a:xfrm>
                <a:off x="2478" y="2950"/>
                <a:ext cx="16" cy="5"/>
              </a:xfrm>
              <a:prstGeom prst="rect">
                <a:avLst/>
              </a:prstGeom>
              <a:solidFill>
                <a:srgbClr val="FF0000"/>
              </a:solidFill>
              <a:ln w="9525">
                <a:noFill/>
                <a:miter lim="800000"/>
                <a:headEnd/>
                <a:tailEnd/>
              </a:ln>
            </p:spPr>
            <p:txBody>
              <a:bodyPr/>
              <a:lstStyle/>
              <a:p>
                <a:endParaRPr lang="en-US"/>
              </a:p>
            </p:txBody>
          </p:sp>
          <p:sp>
            <p:nvSpPr>
              <p:cNvPr id="80751" name="Rectangle 132"/>
              <p:cNvSpPr>
                <a:spLocks noChangeArrowheads="1"/>
              </p:cNvSpPr>
              <p:nvPr/>
            </p:nvSpPr>
            <p:spPr bwMode="auto">
              <a:xfrm>
                <a:off x="2478" y="2972"/>
                <a:ext cx="16" cy="5"/>
              </a:xfrm>
              <a:prstGeom prst="rect">
                <a:avLst/>
              </a:prstGeom>
              <a:solidFill>
                <a:srgbClr val="FF0000"/>
              </a:solidFill>
              <a:ln w="9525">
                <a:noFill/>
                <a:miter lim="800000"/>
                <a:headEnd/>
                <a:tailEnd/>
              </a:ln>
            </p:spPr>
            <p:txBody>
              <a:bodyPr/>
              <a:lstStyle/>
              <a:p>
                <a:endParaRPr lang="en-US"/>
              </a:p>
            </p:txBody>
          </p:sp>
          <p:sp>
            <p:nvSpPr>
              <p:cNvPr id="80752" name="Rectangle 133"/>
              <p:cNvSpPr>
                <a:spLocks noChangeArrowheads="1"/>
              </p:cNvSpPr>
              <p:nvPr/>
            </p:nvSpPr>
            <p:spPr bwMode="auto">
              <a:xfrm>
                <a:off x="2472" y="2955"/>
                <a:ext cx="28" cy="6"/>
              </a:xfrm>
              <a:prstGeom prst="rect">
                <a:avLst/>
              </a:prstGeom>
              <a:solidFill>
                <a:srgbClr val="FF0000"/>
              </a:solidFill>
              <a:ln w="9525">
                <a:noFill/>
                <a:miter lim="800000"/>
                <a:headEnd/>
                <a:tailEnd/>
              </a:ln>
            </p:spPr>
            <p:txBody>
              <a:bodyPr/>
              <a:lstStyle/>
              <a:p>
                <a:endParaRPr lang="en-US"/>
              </a:p>
            </p:txBody>
          </p:sp>
          <p:sp>
            <p:nvSpPr>
              <p:cNvPr id="80753" name="Rectangle 134"/>
              <p:cNvSpPr>
                <a:spLocks noChangeArrowheads="1"/>
              </p:cNvSpPr>
              <p:nvPr/>
            </p:nvSpPr>
            <p:spPr bwMode="auto">
              <a:xfrm>
                <a:off x="2472" y="2966"/>
                <a:ext cx="28" cy="6"/>
              </a:xfrm>
              <a:prstGeom prst="rect">
                <a:avLst/>
              </a:prstGeom>
              <a:solidFill>
                <a:srgbClr val="FF0000"/>
              </a:solidFill>
              <a:ln w="9525">
                <a:noFill/>
                <a:miter lim="800000"/>
                <a:headEnd/>
                <a:tailEnd/>
              </a:ln>
            </p:spPr>
            <p:txBody>
              <a:bodyPr/>
              <a:lstStyle/>
              <a:p>
                <a:endParaRPr lang="en-US"/>
              </a:p>
            </p:txBody>
          </p:sp>
          <p:sp>
            <p:nvSpPr>
              <p:cNvPr id="80754" name="Rectangle 135"/>
              <p:cNvSpPr>
                <a:spLocks noChangeArrowheads="1"/>
              </p:cNvSpPr>
              <p:nvPr/>
            </p:nvSpPr>
            <p:spPr bwMode="auto">
              <a:xfrm>
                <a:off x="2472" y="2961"/>
                <a:ext cx="28" cy="5"/>
              </a:xfrm>
              <a:prstGeom prst="rect">
                <a:avLst/>
              </a:prstGeom>
              <a:solidFill>
                <a:srgbClr val="FF0000"/>
              </a:solidFill>
              <a:ln w="9525">
                <a:noFill/>
                <a:miter lim="800000"/>
                <a:headEnd/>
                <a:tailEnd/>
              </a:ln>
            </p:spPr>
            <p:txBody>
              <a:bodyPr/>
              <a:lstStyle/>
              <a:p>
                <a:endParaRPr lang="en-US"/>
              </a:p>
            </p:txBody>
          </p:sp>
          <p:sp>
            <p:nvSpPr>
              <p:cNvPr id="80755" name="Rectangle 136"/>
              <p:cNvSpPr>
                <a:spLocks noChangeArrowheads="1"/>
              </p:cNvSpPr>
              <p:nvPr/>
            </p:nvSpPr>
            <p:spPr bwMode="auto">
              <a:xfrm>
                <a:off x="2472" y="2961"/>
                <a:ext cx="28" cy="5"/>
              </a:xfrm>
              <a:prstGeom prst="rect">
                <a:avLst/>
              </a:prstGeom>
              <a:solidFill>
                <a:srgbClr val="FF0000"/>
              </a:solidFill>
              <a:ln w="9525">
                <a:noFill/>
                <a:miter lim="800000"/>
                <a:headEnd/>
                <a:tailEnd/>
              </a:ln>
            </p:spPr>
            <p:txBody>
              <a:bodyPr/>
              <a:lstStyle/>
              <a:p>
                <a:endParaRPr lang="en-US"/>
              </a:p>
            </p:txBody>
          </p:sp>
          <p:sp>
            <p:nvSpPr>
              <p:cNvPr id="80756" name="Oval 137"/>
              <p:cNvSpPr>
                <a:spLocks noChangeArrowheads="1"/>
              </p:cNvSpPr>
              <p:nvPr/>
            </p:nvSpPr>
            <p:spPr bwMode="auto">
              <a:xfrm>
                <a:off x="2472" y="2950"/>
                <a:ext cx="22" cy="22"/>
              </a:xfrm>
              <a:prstGeom prst="ellipse">
                <a:avLst/>
              </a:prstGeom>
              <a:noFill/>
              <a:ln w="9525" cap="rnd">
                <a:solidFill>
                  <a:srgbClr val="FF0000"/>
                </a:solidFill>
                <a:round/>
                <a:headEnd/>
                <a:tailEnd/>
              </a:ln>
            </p:spPr>
            <p:txBody>
              <a:bodyPr/>
              <a:lstStyle/>
              <a:p>
                <a:endParaRPr lang="en-US"/>
              </a:p>
            </p:txBody>
          </p:sp>
          <p:sp>
            <p:nvSpPr>
              <p:cNvPr id="80757" name="Rectangle 138"/>
              <p:cNvSpPr>
                <a:spLocks noChangeArrowheads="1"/>
              </p:cNvSpPr>
              <p:nvPr/>
            </p:nvSpPr>
            <p:spPr bwMode="auto">
              <a:xfrm>
                <a:off x="2589" y="3156"/>
                <a:ext cx="17" cy="5"/>
              </a:xfrm>
              <a:prstGeom prst="rect">
                <a:avLst/>
              </a:prstGeom>
              <a:solidFill>
                <a:srgbClr val="FF0000"/>
              </a:solidFill>
              <a:ln w="9525">
                <a:noFill/>
                <a:miter lim="800000"/>
                <a:headEnd/>
                <a:tailEnd/>
              </a:ln>
            </p:spPr>
            <p:txBody>
              <a:bodyPr/>
              <a:lstStyle/>
              <a:p>
                <a:endParaRPr lang="en-US"/>
              </a:p>
            </p:txBody>
          </p:sp>
          <p:sp>
            <p:nvSpPr>
              <p:cNvPr id="80758" name="Rectangle 139"/>
              <p:cNvSpPr>
                <a:spLocks noChangeArrowheads="1"/>
              </p:cNvSpPr>
              <p:nvPr/>
            </p:nvSpPr>
            <p:spPr bwMode="auto">
              <a:xfrm>
                <a:off x="2589" y="3178"/>
                <a:ext cx="17" cy="6"/>
              </a:xfrm>
              <a:prstGeom prst="rect">
                <a:avLst/>
              </a:prstGeom>
              <a:solidFill>
                <a:srgbClr val="FF0000"/>
              </a:solidFill>
              <a:ln w="9525">
                <a:noFill/>
                <a:miter lim="800000"/>
                <a:headEnd/>
                <a:tailEnd/>
              </a:ln>
            </p:spPr>
            <p:txBody>
              <a:bodyPr/>
              <a:lstStyle/>
              <a:p>
                <a:endParaRPr lang="en-US"/>
              </a:p>
            </p:txBody>
          </p:sp>
          <p:sp>
            <p:nvSpPr>
              <p:cNvPr id="80759" name="Rectangle 140"/>
              <p:cNvSpPr>
                <a:spLocks noChangeArrowheads="1"/>
              </p:cNvSpPr>
              <p:nvPr/>
            </p:nvSpPr>
            <p:spPr bwMode="auto">
              <a:xfrm>
                <a:off x="2583" y="3161"/>
                <a:ext cx="28" cy="6"/>
              </a:xfrm>
              <a:prstGeom prst="rect">
                <a:avLst/>
              </a:prstGeom>
              <a:solidFill>
                <a:srgbClr val="FF0000"/>
              </a:solidFill>
              <a:ln w="9525">
                <a:noFill/>
                <a:miter lim="800000"/>
                <a:headEnd/>
                <a:tailEnd/>
              </a:ln>
            </p:spPr>
            <p:txBody>
              <a:bodyPr/>
              <a:lstStyle/>
              <a:p>
                <a:endParaRPr lang="en-US"/>
              </a:p>
            </p:txBody>
          </p:sp>
          <p:sp>
            <p:nvSpPr>
              <p:cNvPr id="80760" name="Rectangle 141"/>
              <p:cNvSpPr>
                <a:spLocks noChangeArrowheads="1"/>
              </p:cNvSpPr>
              <p:nvPr/>
            </p:nvSpPr>
            <p:spPr bwMode="auto">
              <a:xfrm>
                <a:off x="2583" y="3172"/>
                <a:ext cx="28" cy="6"/>
              </a:xfrm>
              <a:prstGeom prst="rect">
                <a:avLst/>
              </a:prstGeom>
              <a:solidFill>
                <a:srgbClr val="FF0000"/>
              </a:solidFill>
              <a:ln w="9525">
                <a:noFill/>
                <a:miter lim="800000"/>
                <a:headEnd/>
                <a:tailEnd/>
              </a:ln>
            </p:spPr>
            <p:txBody>
              <a:bodyPr/>
              <a:lstStyle/>
              <a:p>
                <a:endParaRPr lang="en-US"/>
              </a:p>
            </p:txBody>
          </p:sp>
          <p:sp>
            <p:nvSpPr>
              <p:cNvPr id="80761" name="Rectangle 142"/>
              <p:cNvSpPr>
                <a:spLocks noChangeArrowheads="1"/>
              </p:cNvSpPr>
              <p:nvPr/>
            </p:nvSpPr>
            <p:spPr bwMode="auto">
              <a:xfrm>
                <a:off x="2583" y="3167"/>
                <a:ext cx="28" cy="5"/>
              </a:xfrm>
              <a:prstGeom prst="rect">
                <a:avLst/>
              </a:prstGeom>
              <a:solidFill>
                <a:srgbClr val="FF0000"/>
              </a:solidFill>
              <a:ln w="9525">
                <a:noFill/>
                <a:miter lim="800000"/>
                <a:headEnd/>
                <a:tailEnd/>
              </a:ln>
            </p:spPr>
            <p:txBody>
              <a:bodyPr/>
              <a:lstStyle/>
              <a:p>
                <a:endParaRPr lang="en-US"/>
              </a:p>
            </p:txBody>
          </p:sp>
          <p:sp>
            <p:nvSpPr>
              <p:cNvPr id="80762" name="Rectangle 143"/>
              <p:cNvSpPr>
                <a:spLocks noChangeArrowheads="1"/>
              </p:cNvSpPr>
              <p:nvPr/>
            </p:nvSpPr>
            <p:spPr bwMode="auto">
              <a:xfrm>
                <a:off x="2583" y="3167"/>
                <a:ext cx="28" cy="5"/>
              </a:xfrm>
              <a:prstGeom prst="rect">
                <a:avLst/>
              </a:prstGeom>
              <a:solidFill>
                <a:srgbClr val="FF0000"/>
              </a:solidFill>
              <a:ln w="9525">
                <a:noFill/>
                <a:miter lim="800000"/>
                <a:headEnd/>
                <a:tailEnd/>
              </a:ln>
            </p:spPr>
            <p:txBody>
              <a:bodyPr/>
              <a:lstStyle/>
              <a:p>
                <a:endParaRPr lang="en-US"/>
              </a:p>
            </p:txBody>
          </p:sp>
          <p:sp>
            <p:nvSpPr>
              <p:cNvPr id="80763" name="Oval 144"/>
              <p:cNvSpPr>
                <a:spLocks noChangeArrowheads="1"/>
              </p:cNvSpPr>
              <p:nvPr/>
            </p:nvSpPr>
            <p:spPr bwMode="auto">
              <a:xfrm>
                <a:off x="2583" y="3156"/>
                <a:ext cx="23" cy="22"/>
              </a:xfrm>
              <a:prstGeom prst="ellipse">
                <a:avLst/>
              </a:prstGeom>
              <a:noFill/>
              <a:ln w="9525" cap="rnd">
                <a:solidFill>
                  <a:srgbClr val="FF0000"/>
                </a:solidFill>
                <a:round/>
                <a:headEnd/>
                <a:tailEnd/>
              </a:ln>
            </p:spPr>
            <p:txBody>
              <a:bodyPr/>
              <a:lstStyle/>
              <a:p>
                <a:endParaRPr lang="en-US"/>
              </a:p>
            </p:txBody>
          </p:sp>
          <p:sp>
            <p:nvSpPr>
              <p:cNvPr id="80764" name="Rectangle 145"/>
              <p:cNvSpPr>
                <a:spLocks noChangeArrowheads="1"/>
              </p:cNvSpPr>
              <p:nvPr/>
            </p:nvSpPr>
            <p:spPr bwMode="auto">
              <a:xfrm>
                <a:off x="2344" y="2816"/>
                <a:ext cx="17" cy="5"/>
              </a:xfrm>
              <a:prstGeom prst="rect">
                <a:avLst/>
              </a:prstGeom>
              <a:solidFill>
                <a:srgbClr val="FF0000"/>
              </a:solidFill>
              <a:ln w="9525">
                <a:noFill/>
                <a:miter lim="800000"/>
                <a:headEnd/>
                <a:tailEnd/>
              </a:ln>
            </p:spPr>
            <p:txBody>
              <a:bodyPr/>
              <a:lstStyle/>
              <a:p>
                <a:endParaRPr lang="en-US"/>
              </a:p>
            </p:txBody>
          </p:sp>
          <p:sp>
            <p:nvSpPr>
              <p:cNvPr id="80765" name="Rectangle 146"/>
              <p:cNvSpPr>
                <a:spLocks noChangeArrowheads="1"/>
              </p:cNvSpPr>
              <p:nvPr/>
            </p:nvSpPr>
            <p:spPr bwMode="auto">
              <a:xfrm>
                <a:off x="2344" y="2838"/>
                <a:ext cx="17" cy="6"/>
              </a:xfrm>
              <a:prstGeom prst="rect">
                <a:avLst/>
              </a:prstGeom>
              <a:solidFill>
                <a:srgbClr val="FF0000"/>
              </a:solidFill>
              <a:ln w="9525">
                <a:noFill/>
                <a:miter lim="800000"/>
                <a:headEnd/>
                <a:tailEnd/>
              </a:ln>
            </p:spPr>
            <p:txBody>
              <a:bodyPr/>
              <a:lstStyle/>
              <a:p>
                <a:endParaRPr lang="en-US"/>
              </a:p>
            </p:txBody>
          </p:sp>
          <p:sp>
            <p:nvSpPr>
              <p:cNvPr id="80766" name="Rectangle 147"/>
              <p:cNvSpPr>
                <a:spLocks noChangeArrowheads="1"/>
              </p:cNvSpPr>
              <p:nvPr/>
            </p:nvSpPr>
            <p:spPr bwMode="auto">
              <a:xfrm>
                <a:off x="2338" y="2821"/>
                <a:ext cx="28" cy="6"/>
              </a:xfrm>
              <a:prstGeom prst="rect">
                <a:avLst/>
              </a:prstGeom>
              <a:solidFill>
                <a:srgbClr val="FF0000"/>
              </a:solidFill>
              <a:ln w="9525">
                <a:noFill/>
                <a:miter lim="800000"/>
                <a:headEnd/>
                <a:tailEnd/>
              </a:ln>
            </p:spPr>
            <p:txBody>
              <a:bodyPr/>
              <a:lstStyle/>
              <a:p>
                <a:endParaRPr lang="en-US"/>
              </a:p>
            </p:txBody>
          </p:sp>
          <p:sp>
            <p:nvSpPr>
              <p:cNvPr id="80767" name="Rectangle 148"/>
              <p:cNvSpPr>
                <a:spLocks noChangeArrowheads="1"/>
              </p:cNvSpPr>
              <p:nvPr/>
            </p:nvSpPr>
            <p:spPr bwMode="auto">
              <a:xfrm>
                <a:off x="2338" y="2833"/>
                <a:ext cx="28" cy="5"/>
              </a:xfrm>
              <a:prstGeom prst="rect">
                <a:avLst/>
              </a:prstGeom>
              <a:solidFill>
                <a:srgbClr val="FF0000"/>
              </a:solidFill>
              <a:ln w="9525">
                <a:noFill/>
                <a:miter lim="800000"/>
                <a:headEnd/>
                <a:tailEnd/>
              </a:ln>
            </p:spPr>
            <p:txBody>
              <a:bodyPr/>
              <a:lstStyle/>
              <a:p>
                <a:endParaRPr lang="en-US"/>
              </a:p>
            </p:txBody>
          </p:sp>
          <p:sp>
            <p:nvSpPr>
              <p:cNvPr id="80768" name="Rectangle 149"/>
              <p:cNvSpPr>
                <a:spLocks noChangeArrowheads="1"/>
              </p:cNvSpPr>
              <p:nvPr/>
            </p:nvSpPr>
            <p:spPr bwMode="auto">
              <a:xfrm>
                <a:off x="2338" y="2827"/>
                <a:ext cx="28" cy="6"/>
              </a:xfrm>
              <a:prstGeom prst="rect">
                <a:avLst/>
              </a:prstGeom>
              <a:solidFill>
                <a:srgbClr val="FF0000"/>
              </a:solidFill>
              <a:ln w="9525">
                <a:noFill/>
                <a:miter lim="800000"/>
                <a:headEnd/>
                <a:tailEnd/>
              </a:ln>
            </p:spPr>
            <p:txBody>
              <a:bodyPr/>
              <a:lstStyle/>
              <a:p>
                <a:endParaRPr lang="en-US"/>
              </a:p>
            </p:txBody>
          </p:sp>
          <p:sp>
            <p:nvSpPr>
              <p:cNvPr id="80769" name="Rectangle 150"/>
              <p:cNvSpPr>
                <a:spLocks noChangeArrowheads="1"/>
              </p:cNvSpPr>
              <p:nvPr/>
            </p:nvSpPr>
            <p:spPr bwMode="auto">
              <a:xfrm>
                <a:off x="2338" y="2827"/>
                <a:ext cx="28" cy="6"/>
              </a:xfrm>
              <a:prstGeom prst="rect">
                <a:avLst/>
              </a:prstGeom>
              <a:solidFill>
                <a:srgbClr val="FF0000"/>
              </a:solidFill>
              <a:ln w="9525">
                <a:noFill/>
                <a:miter lim="800000"/>
                <a:headEnd/>
                <a:tailEnd/>
              </a:ln>
            </p:spPr>
            <p:txBody>
              <a:bodyPr/>
              <a:lstStyle/>
              <a:p>
                <a:endParaRPr lang="en-US"/>
              </a:p>
            </p:txBody>
          </p:sp>
          <p:sp>
            <p:nvSpPr>
              <p:cNvPr id="80770" name="Oval 151"/>
              <p:cNvSpPr>
                <a:spLocks noChangeArrowheads="1"/>
              </p:cNvSpPr>
              <p:nvPr/>
            </p:nvSpPr>
            <p:spPr bwMode="auto">
              <a:xfrm>
                <a:off x="2338" y="2816"/>
                <a:ext cx="23" cy="22"/>
              </a:xfrm>
              <a:prstGeom prst="ellipse">
                <a:avLst/>
              </a:prstGeom>
              <a:noFill/>
              <a:ln w="9525" cap="rnd">
                <a:solidFill>
                  <a:srgbClr val="FF0000"/>
                </a:solidFill>
                <a:round/>
                <a:headEnd/>
                <a:tailEnd/>
              </a:ln>
            </p:spPr>
            <p:txBody>
              <a:bodyPr/>
              <a:lstStyle/>
              <a:p>
                <a:endParaRPr lang="en-US"/>
              </a:p>
            </p:txBody>
          </p:sp>
          <p:sp>
            <p:nvSpPr>
              <p:cNvPr id="80771" name="Rectangle 152"/>
              <p:cNvSpPr>
                <a:spLocks noChangeArrowheads="1"/>
              </p:cNvSpPr>
              <p:nvPr/>
            </p:nvSpPr>
            <p:spPr bwMode="auto">
              <a:xfrm>
                <a:off x="2539" y="2894"/>
                <a:ext cx="17" cy="5"/>
              </a:xfrm>
              <a:prstGeom prst="rect">
                <a:avLst/>
              </a:prstGeom>
              <a:solidFill>
                <a:srgbClr val="FF0000"/>
              </a:solidFill>
              <a:ln w="9525">
                <a:noFill/>
                <a:miter lim="800000"/>
                <a:headEnd/>
                <a:tailEnd/>
              </a:ln>
            </p:spPr>
            <p:txBody>
              <a:bodyPr/>
              <a:lstStyle/>
              <a:p>
                <a:endParaRPr lang="en-US"/>
              </a:p>
            </p:txBody>
          </p:sp>
          <p:sp>
            <p:nvSpPr>
              <p:cNvPr id="80772" name="Rectangle 153"/>
              <p:cNvSpPr>
                <a:spLocks noChangeArrowheads="1"/>
              </p:cNvSpPr>
              <p:nvPr/>
            </p:nvSpPr>
            <p:spPr bwMode="auto">
              <a:xfrm>
                <a:off x="2539" y="2916"/>
                <a:ext cx="17" cy="6"/>
              </a:xfrm>
              <a:prstGeom prst="rect">
                <a:avLst/>
              </a:prstGeom>
              <a:solidFill>
                <a:srgbClr val="FF0000"/>
              </a:solidFill>
              <a:ln w="9525">
                <a:noFill/>
                <a:miter lim="800000"/>
                <a:headEnd/>
                <a:tailEnd/>
              </a:ln>
            </p:spPr>
            <p:txBody>
              <a:bodyPr/>
              <a:lstStyle/>
              <a:p>
                <a:endParaRPr lang="en-US"/>
              </a:p>
            </p:txBody>
          </p:sp>
          <p:sp>
            <p:nvSpPr>
              <p:cNvPr id="80773" name="Rectangle 154"/>
              <p:cNvSpPr>
                <a:spLocks noChangeArrowheads="1"/>
              </p:cNvSpPr>
              <p:nvPr/>
            </p:nvSpPr>
            <p:spPr bwMode="auto">
              <a:xfrm>
                <a:off x="2533" y="2899"/>
                <a:ext cx="28" cy="6"/>
              </a:xfrm>
              <a:prstGeom prst="rect">
                <a:avLst/>
              </a:prstGeom>
              <a:solidFill>
                <a:srgbClr val="FF0000"/>
              </a:solidFill>
              <a:ln w="9525">
                <a:noFill/>
                <a:miter lim="800000"/>
                <a:headEnd/>
                <a:tailEnd/>
              </a:ln>
            </p:spPr>
            <p:txBody>
              <a:bodyPr/>
              <a:lstStyle/>
              <a:p>
                <a:endParaRPr lang="en-US"/>
              </a:p>
            </p:txBody>
          </p:sp>
          <p:sp>
            <p:nvSpPr>
              <p:cNvPr id="80774" name="Rectangle 155"/>
              <p:cNvSpPr>
                <a:spLocks noChangeArrowheads="1"/>
              </p:cNvSpPr>
              <p:nvPr/>
            </p:nvSpPr>
            <p:spPr bwMode="auto">
              <a:xfrm>
                <a:off x="2533" y="2911"/>
                <a:ext cx="28" cy="5"/>
              </a:xfrm>
              <a:prstGeom prst="rect">
                <a:avLst/>
              </a:prstGeom>
              <a:solidFill>
                <a:srgbClr val="FF0000"/>
              </a:solidFill>
              <a:ln w="9525">
                <a:noFill/>
                <a:miter lim="800000"/>
                <a:headEnd/>
                <a:tailEnd/>
              </a:ln>
            </p:spPr>
            <p:txBody>
              <a:bodyPr/>
              <a:lstStyle/>
              <a:p>
                <a:endParaRPr lang="en-US"/>
              </a:p>
            </p:txBody>
          </p:sp>
          <p:sp>
            <p:nvSpPr>
              <p:cNvPr id="80775" name="Rectangle 156"/>
              <p:cNvSpPr>
                <a:spLocks noChangeArrowheads="1"/>
              </p:cNvSpPr>
              <p:nvPr/>
            </p:nvSpPr>
            <p:spPr bwMode="auto">
              <a:xfrm>
                <a:off x="2533" y="2905"/>
                <a:ext cx="28" cy="6"/>
              </a:xfrm>
              <a:prstGeom prst="rect">
                <a:avLst/>
              </a:prstGeom>
              <a:solidFill>
                <a:srgbClr val="FF0000"/>
              </a:solidFill>
              <a:ln w="9525">
                <a:noFill/>
                <a:miter lim="800000"/>
                <a:headEnd/>
                <a:tailEnd/>
              </a:ln>
            </p:spPr>
            <p:txBody>
              <a:bodyPr/>
              <a:lstStyle/>
              <a:p>
                <a:endParaRPr lang="en-US"/>
              </a:p>
            </p:txBody>
          </p:sp>
          <p:sp>
            <p:nvSpPr>
              <p:cNvPr id="80776" name="Rectangle 157"/>
              <p:cNvSpPr>
                <a:spLocks noChangeArrowheads="1"/>
              </p:cNvSpPr>
              <p:nvPr/>
            </p:nvSpPr>
            <p:spPr bwMode="auto">
              <a:xfrm>
                <a:off x="2533" y="2905"/>
                <a:ext cx="28" cy="6"/>
              </a:xfrm>
              <a:prstGeom prst="rect">
                <a:avLst/>
              </a:prstGeom>
              <a:solidFill>
                <a:srgbClr val="FF0000"/>
              </a:solidFill>
              <a:ln w="9525">
                <a:noFill/>
                <a:miter lim="800000"/>
                <a:headEnd/>
                <a:tailEnd/>
              </a:ln>
            </p:spPr>
            <p:txBody>
              <a:bodyPr/>
              <a:lstStyle/>
              <a:p>
                <a:endParaRPr lang="en-US"/>
              </a:p>
            </p:txBody>
          </p:sp>
          <p:sp>
            <p:nvSpPr>
              <p:cNvPr id="80777" name="Oval 158"/>
              <p:cNvSpPr>
                <a:spLocks noChangeArrowheads="1"/>
              </p:cNvSpPr>
              <p:nvPr/>
            </p:nvSpPr>
            <p:spPr bwMode="auto">
              <a:xfrm>
                <a:off x="2533" y="2894"/>
                <a:ext cx="23" cy="22"/>
              </a:xfrm>
              <a:prstGeom prst="ellipse">
                <a:avLst/>
              </a:prstGeom>
              <a:noFill/>
              <a:ln w="9525" cap="rnd">
                <a:solidFill>
                  <a:srgbClr val="FF0000"/>
                </a:solidFill>
                <a:round/>
                <a:headEnd/>
                <a:tailEnd/>
              </a:ln>
            </p:spPr>
            <p:txBody>
              <a:bodyPr/>
              <a:lstStyle/>
              <a:p>
                <a:endParaRPr lang="en-US"/>
              </a:p>
            </p:txBody>
          </p:sp>
          <p:sp>
            <p:nvSpPr>
              <p:cNvPr id="80778" name="Rectangle 159"/>
              <p:cNvSpPr>
                <a:spLocks noChangeArrowheads="1"/>
              </p:cNvSpPr>
              <p:nvPr/>
            </p:nvSpPr>
            <p:spPr bwMode="auto">
              <a:xfrm>
                <a:off x="2505" y="2704"/>
                <a:ext cx="17" cy="6"/>
              </a:xfrm>
              <a:prstGeom prst="rect">
                <a:avLst/>
              </a:prstGeom>
              <a:solidFill>
                <a:srgbClr val="FF0000"/>
              </a:solidFill>
              <a:ln w="9525">
                <a:noFill/>
                <a:miter lim="800000"/>
                <a:headEnd/>
                <a:tailEnd/>
              </a:ln>
            </p:spPr>
            <p:txBody>
              <a:bodyPr/>
              <a:lstStyle/>
              <a:p>
                <a:endParaRPr lang="en-US"/>
              </a:p>
            </p:txBody>
          </p:sp>
          <p:sp>
            <p:nvSpPr>
              <p:cNvPr id="80779" name="Rectangle 160"/>
              <p:cNvSpPr>
                <a:spLocks noChangeArrowheads="1"/>
              </p:cNvSpPr>
              <p:nvPr/>
            </p:nvSpPr>
            <p:spPr bwMode="auto">
              <a:xfrm>
                <a:off x="2505" y="2727"/>
                <a:ext cx="17" cy="5"/>
              </a:xfrm>
              <a:prstGeom prst="rect">
                <a:avLst/>
              </a:prstGeom>
              <a:solidFill>
                <a:srgbClr val="FF0000"/>
              </a:solidFill>
              <a:ln w="9525">
                <a:noFill/>
                <a:miter lim="800000"/>
                <a:headEnd/>
                <a:tailEnd/>
              </a:ln>
            </p:spPr>
            <p:txBody>
              <a:bodyPr/>
              <a:lstStyle/>
              <a:p>
                <a:endParaRPr lang="en-US"/>
              </a:p>
            </p:txBody>
          </p:sp>
          <p:sp>
            <p:nvSpPr>
              <p:cNvPr id="80780" name="Rectangle 161"/>
              <p:cNvSpPr>
                <a:spLocks noChangeArrowheads="1"/>
              </p:cNvSpPr>
              <p:nvPr/>
            </p:nvSpPr>
            <p:spPr bwMode="auto">
              <a:xfrm>
                <a:off x="2500" y="2710"/>
                <a:ext cx="28" cy="6"/>
              </a:xfrm>
              <a:prstGeom prst="rect">
                <a:avLst/>
              </a:prstGeom>
              <a:solidFill>
                <a:srgbClr val="FF0000"/>
              </a:solidFill>
              <a:ln w="9525">
                <a:noFill/>
                <a:miter lim="800000"/>
                <a:headEnd/>
                <a:tailEnd/>
              </a:ln>
            </p:spPr>
            <p:txBody>
              <a:bodyPr/>
              <a:lstStyle/>
              <a:p>
                <a:endParaRPr lang="en-US"/>
              </a:p>
            </p:txBody>
          </p:sp>
          <p:sp>
            <p:nvSpPr>
              <p:cNvPr id="80781" name="Rectangle 162"/>
              <p:cNvSpPr>
                <a:spLocks noChangeArrowheads="1"/>
              </p:cNvSpPr>
              <p:nvPr/>
            </p:nvSpPr>
            <p:spPr bwMode="auto">
              <a:xfrm>
                <a:off x="2500" y="2721"/>
                <a:ext cx="28" cy="6"/>
              </a:xfrm>
              <a:prstGeom prst="rect">
                <a:avLst/>
              </a:prstGeom>
              <a:solidFill>
                <a:srgbClr val="FF0000"/>
              </a:solidFill>
              <a:ln w="9525">
                <a:noFill/>
                <a:miter lim="800000"/>
                <a:headEnd/>
                <a:tailEnd/>
              </a:ln>
            </p:spPr>
            <p:txBody>
              <a:bodyPr/>
              <a:lstStyle/>
              <a:p>
                <a:endParaRPr lang="en-US"/>
              </a:p>
            </p:txBody>
          </p:sp>
          <p:sp>
            <p:nvSpPr>
              <p:cNvPr id="80782" name="Rectangle 163"/>
              <p:cNvSpPr>
                <a:spLocks noChangeArrowheads="1"/>
              </p:cNvSpPr>
              <p:nvPr/>
            </p:nvSpPr>
            <p:spPr bwMode="auto">
              <a:xfrm>
                <a:off x="2500" y="2716"/>
                <a:ext cx="28" cy="5"/>
              </a:xfrm>
              <a:prstGeom prst="rect">
                <a:avLst/>
              </a:prstGeom>
              <a:solidFill>
                <a:srgbClr val="FF0000"/>
              </a:solidFill>
              <a:ln w="9525">
                <a:noFill/>
                <a:miter lim="800000"/>
                <a:headEnd/>
                <a:tailEnd/>
              </a:ln>
            </p:spPr>
            <p:txBody>
              <a:bodyPr/>
              <a:lstStyle/>
              <a:p>
                <a:endParaRPr lang="en-US"/>
              </a:p>
            </p:txBody>
          </p:sp>
          <p:sp>
            <p:nvSpPr>
              <p:cNvPr id="80783" name="Rectangle 164"/>
              <p:cNvSpPr>
                <a:spLocks noChangeArrowheads="1"/>
              </p:cNvSpPr>
              <p:nvPr/>
            </p:nvSpPr>
            <p:spPr bwMode="auto">
              <a:xfrm>
                <a:off x="2500" y="2716"/>
                <a:ext cx="28" cy="5"/>
              </a:xfrm>
              <a:prstGeom prst="rect">
                <a:avLst/>
              </a:prstGeom>
              <a:solidFill>
                <a:srgbClr val="FF0000"/>
              </a:solidFill>
              <a:ln w="9525">
                <a:noFill/>
                <a:miter lim="800000"/>
                <a:headEnd/>
                <a:tailEnd/>
              </a:ln>
            </p:spPr>
            <p:txBody>
              <a:bodyPr/>
              <a:lstStyle/>
              <a:p>
                <a:endParaRPr lang="en-US"/>
              </a:p>
            </p:txBody>
          </p:sp>
          <p:sp>
            <p:nvSpPr>
              <p:cNvPr id="80784" name="Oval 165"/>
              <p:cNvSpPr>
                <a:spLocks noChangeArrowheads="1"/>
              </p:cNvSpPr>
              <p:nvPr/>
            </p:nvSpPr>
            <p:spPr bwMode="auto">
              <a:xfrm>
                <a:off x="2500" y="2704"/>
                <a:ext cx="22" cy="23"/>
              </a:xfrm>
              <a:prstGeom prst="ellipse">
                <a:avLst/>
              </a:prstGeom>
              <a:noFill/>
              <a:ln w="9525" cap="rnd">
                <a:solidFill>
                  <a:srgbClr val="FF0000"/>
                </a:solidFill>
                <a:round/>
                <a:headEnd/>
                <a:tailEnd/>
              </a:ln>
            </p:spPr>
            <p:txBody>
              <a:bodyPr/>
              <a:lstStyle/>
              <a:p>
                <a:endParaRPr lang="en-US"/>
              </a:p>
            </p:txBody>
          </p:sp>
          <p:sp>
            <p:nvSpPr>
              <p:cNvPr id="80785" name="Rectangle 166"/>
              <p:cNvSpPr>
                <a:spLocks noChangeArrowheads="1"/>
              </p:cNvSpPr>
              <p:nvPr/>
            </p:nvSpPr>
            <p:spPr bwMode="auto">
              <a:xfrm>
                <a:off x="2712" y="2660"/>
                <a:ext cx="16" cy="5"/>
              </a:xfrm>
              <a:prstGeom prst="rect">
                <a:avLst/>
              </a:prstGeom>
              <a:solidFill>
                <a:srgbClr val="FF0000"/>
              </a:solidFill>
              <a:ln w="9525">
                <a:noFill/>
                <a:miter lim="800000"/>
                <a:headEnd/>
                <a:tailEnd/>
              </a:ln>
            </p:spPr>
            <p:txBody>
              <a:bodyPr/>
              <a:lstStyle/>
              <a:p>
                <a:endParaRPr lang="en-US"/>
              </a:p>
            </p:txBody>
          </p:sp>
          <p:sp>
            <p:nvSpPr>
              <p:cNvPr id="80786" name="Rectangle 167"/>
              <p:cNvSpPr>
                <a:spLocks noChangeArrowheads="1"/>
              </p:cNvSpPr>
              <p:nvPr/>
            </p:nvSpPr>
            <p:spPr bwMode="auto">
              <a:xfrm>
                <a:off x="2712" y="2682"/>
                <a:ext cx="16" cy="6"/>
              </a:xfrm>
              <a:prstGeom prst="rect">
                <a:avLst/>
              </a:prstGeom>
              <a:solidFill>
                <a:srgbClr val="FF0000"/>
              </a:solidFill>
              <a:ln w="9525">
                <a:noFill/>
                <a:miter lim="800000"/>
                <a:headEnd/>
                <a:tailEnd/>
              </a:ln>
            </p:spPr>
            <p:txBody>
              <a:bodyPr/>
              <a:lstStyle/>
              <a:p>
                <a:endParaRPr lang="en-US"/>
              </a:p>
            </p:txBody>
          </p:sp>
          <p:sp>
            <p:nvSpPr>
              <p:cNvPr id="80787" name="Rectangle 168"/>
              <p:cNvSpPr>
                <a:spLocks noChangeArrowheads="1"/>
              </p:cNvSpPr>
              <p:nvPr/>
            </p:nvSpPr>
            <p:spPr bwMode="auto">
              <a:xfrm>
                <a:off x="2706" y="2665"/>
                <a:ext cx="28" cy="6"/>
              </a:xfrm>
              <a:prstGeom prst="rect">
                <a:avLst/>
              </a:prstGeom>
              <a:solidFill>
                <a:srgbClr val="FF0000"/>
              </a:solidFill>
              <a:ln w="9525">
                <a:noFill/>
                <a:miter lim="800000"/>
                <a:headEnd/>
                <a:tailEnd/>
              </a:ln>
            </p:spPr>
            <p:txBody>
              <a:bodyPr/>
              <a:lstStyle/>
              <a:p>
                <a:endParaRPr lang="en-US"/>
              </a:p>
            </p:txBody>
          </p:sp>
          <p:sp>
            <p:nvSpPr>
              <p:cNvPr id="80788" name="Rectangle 169"/>
              <p:cNvSpPr>
                <a:spLocks noChangeArrowheads="1"/>
              </p:cNvSpPr>
              <p:nvPr/>
            </p:nvSpPr>
            <p:spPr bwMode="auto">
              <a:xfrm>
                <a:off x="2706" y="2677"/>
                <a:ext cx="28" cy="5"/>
              </a:xfrm>
              <a:prstGeom prst="rect">
                <a:avLst/>
              </a:prstGeom>
              <a:solidFill>
                <a:srgbClr val="FF0000"/>
              </a:solidFill>
              <a:ln w="9525">
                <a:noFill/>
                <a:miter lim="800000"/>
                <a:headEnd/>
                <a:tailEnd/>
              </a:ln>
            </p:spPr>
            <p:txBody>
              <a:bodyPr/>
              <a:lstStyle/>
              <a:p>
                <a:endParaRPr lang="en-US"/>
              </a:p>
            </p:txBody>
          </p:sp>
          <p:sp>
            <p:nvSpPr>
              <p:cNvPr id="80789" name="Rectangle 170"/>
              <p:cNvSpPr>
                <a:spLocks noChangeArrowheads="1"/>
              </p:cNvSpPr>
              <p:nvPr/>
            </p:nvSpPr>
            <p:spPr bwMode="auto">
              <a:xfrm>
                <a:off x="2706" y="2671"/>
                <a:ext cx="28" cy="6"/>
              </a:xfrm>
              <a:prstGeom prst="rect">
                <a:avLst/>
              </a:prstGeom>
              <a:solidFill>
                <a:srgbClr val="FF0000"/>
              </a:solidFill>
              <a:ln w="9525">
                <a:noFill/>
                <a:miter lim="800000"/>
                <a:headEnd/>
                <a:tailEnd/>
              </a:ln>
            </p:spPr>
            <p:txBody>
              <a:bodyPr/>
              <a:lstStyle/>
              <a:p>
                <a:endParaRPr lang="en-US"/>
              </a:p>
            </p:txBody>
          </p:sp>
          <p:sp>
            <p:nvSpPr>
              <p:cNvPr id="80790" name="Rectangle 171"/>
              <p:cNvSpPr>
                <a:spLocks noChangeArrowheads="1"/>
              </p:cNvSpPr>
              <p:nvPr/>
            </p:nvSpPr>
            <p:spPr bwMode="auto">
              <a:xfrm>
                <a:off x="2706" y="2671"/>
                <a:ext cx="28" cy="6"/>
              </a:xfrm>
              <a:prstGeom prst="rect">
                <a:avLst/>
              </a:prstGeom>
              <a:solidFill>
                <a:srgbClr val="FF0000"/>
              </a:solidFill>
              <a:ln w="9525">
                <a:noFill/>
                <a:miter lim="800000"/>
                <a:headEnd/>
                <a:tailEnd/>
              </a:ln>
            </p:spPr>
            <p:txBody>
              <a:bodyPr/>
              <a:lstStyle/>
              <a:p>
                <a:endParaRPr lang="en-US"/>
              </a:p>
            </p:txBody>
          </p:sp>
          <p:sp>
            <p:nvSpPr>
              <p:cNvPr id="80791" name="Oval 172"/>
              <p:cNvSpPr>
                <a:spLocks noChangeArrowheads="1"/>
              </p:cNvSpPr>
              <p:nvPr/>
            </p:nvSpPr>
            <p:spPr bwMode="auto">
              <a:xfrm>
                <a:off x="2706" y="2660"/>
                <a:ext cx="22" cy="22"/>
              </a:xfrm>
              <a:prstGeom prst="ellipse">
                <a:avLst/>
              </a:prstGeom>
              <a:noFill/>
              <a:ln w="9525" cap="rnd">
                <a:solidFill>
                  <a:srgbClr val="FF0000"/>
                </a:solidFill>
                <a:round/>
                <a:headEnd/>
                <a:tailEnd/>
              </a:ln>
            </p:spPr>
            <p:txBody>
              <a:bodyPr/>
              <a:lstStyle/>
              <a:p>
                <a:endParaRPr lang="en-US"/>
              </a:p>
            </p:txBody>
          </p:sp>
          <p:sp>
            <p:nvSpPr>
              <p:cNvPr id="80792" name="Rectangle 173"/>
              <p:cNvSpPr>
                <a:spLocks noChangeArrowheads="1"/>
              </p:cNvSpPr>
              <p:nvPr/>
            </p:nvSpPr>
            <p:spPr bwMode="auto">
              <a:xfrm>
                <a:off x="2517" y="3234"/>
                <a:ext cx="16" cy="5"/>
              </a:xfrm>
              <a:prstGeom prst="rect">
                <a:avLst/>
              </a:prstGeom>
              <a:solidFill>
                <a:srgbClr val="FF0000"/>
              </a:solidFill>
              <a:ln w="9525">
                <a:noFill/>
                <a:miter lim="800000"/>
                <a:headEnd/>
                <a:tailEnd/>
              </a:ln>
            </p:spPr>
            <p:txBody>
              <a:bodyPr/>
              <a:lstStyle/>
              <a:p>
                <a:endParaRPr lang="en-US"/>
              </a:p>
            </p:txBody>
          </p:sp>
          <p:sp>
            <p:nvSpPr>
              <p:cNvPr id="80793" name="Rectangle 174"/>
              <p:cNvSpPr>
                <a:spLocks noChangeArrowheads="1"/>
              </p:cNvSpPr>
              <p:nvPr/>
            </p:nvSpPr>
            <p:spPr bwMode="auto">
              <a:xfrm>
                <a:off x="2517" y="3256"/>
                <a:ext cx="16" cy="6"/>
              </a:xfrm>
              <a:prstGeom prst="rect">
                <a:avLst/>
              </a:prstGeom>
              <a:solidFill>
                <a:srgbClr val="FF0000"/>
              </a:solidFill>
              <a:ln w="9525">
                <a:noFill/>
                <a:miter lim="800000"/>
                <a:headEnd/>
                <a:tailEnd/>
              </a:ln>
            </p:spPr>
            <p:txBody>
              <a:bodyPr/>
              <a:lstStyle/>
              <a:p>
                <a:endParaRPr lang="en-US"/>
              </a:p>
            </p:txBody>
          </p:sp>
          <p:sp>
            <p:nvSpPr>
              <p:cNvPr id="80794" name="Rectangle 175"/>
              <p:cNvSpPr>
                <a:spLocks noChangeArrowheads="1"/>
              </p:cNvSpPr>
              <p:nvPr/>
            </p:nvSpPr>
            <p:spPr bwMode="auto">
              <a:xfrm>
                <a:off x="2511" y="3239"/>
                <a:ext cx="28" cy="6"/>
              </a:xfrm>
              <a:prstGeom prst="rect">
                <a:avLst/>
              </a:prstGeom>
              <a:solidFill>
                <a:srgbClr val="FF0000"/>
              </a:solidFill>
              <a:ln w="9525">
                <a:noFill/>
                <a:miter lim="800000"/>
                <a:headEnd/>
                <a:tailEnd/>
              </a:ln>
            </p:spPr>
            <p:txBody>
              <a:bodyPr/>
              <a:lstStyle/>
              <a:p>
                <a:endParaRPr lang="en-US"/>
              </a:p>
            </p:txBody>
          </p:sp>
          <p:sp>
            <p:nvSpPr>
              <p:cNvPr id="80795" name="Rectangle 176"/>
              <p:cNvSpPr>
                <a:spLocks noChangeArrowheads="1"/>
              </p:cNvSpPr>
              <p:nvPr/>
            </p:nvSpPr>
            <p:spPr bwMode="auto">
              <a:xfrm>
                <a:off x="2511" y="3250"/>
                <a:ext cx="28" cy="6"/>
              </a:xfrm>
              <a:prstGeom prst="rect">
                <a:avLst/>
              </a:prstGeom>
              <a:solidFill>
                <a:srgbClr val="FF0000"/>
              </a:solidFill>
              <a:ln w="9525">
                <a:noFill/>
                <a:miter lim="800000"/>
                <a:headEnd/>
                <a:tailEnd/>
              </a:ln>
            </p:spPr>
            <p:txBody>
              <a:bodyPr/>
              <a:lstStyle/>
              <a:p>
                <a:endParaRPr lang="en-US"/>
              </a:p>
            </p:txBody>
          </p:sp>
          <p:sp>
            <p:nvSpPr>
              <p:cNvPr id="80796" name="Rectangle 177"/>
              <p:cNvSpPr>
                <a:spLocks noChangeArrowheads="1"/>
              </p:cNvSpPr>
              <p:nvPr/>
            </p:nvSpPr>
            <p:spPr bwMode="auto">
              <a:xfrm>
                <a:off x="2511" y="3245"/>
                <a:ext cx="28" cy="5"/>
              </a:xfrm>
              <a:prstGeom prst="rect">
                <a:avLst/>
              </a:prstGeom>
              <a:solidFill>
                <a:srgbClr val="FF0000"/>
              </a:solidFill>
              <a:ln w="9525">
                <a:noFill/>
                <a:miter lim="800000"/>
                <a:headEnd/>
                <a:tailEnd/>
              </a:ln>
            </p:spPr>
            <p:txBody>
              <a:bodyPr/>
              <a:lstStyle/>
              <a:p>
                <a:endParaRPr lang="en-US"/>
              </a:p>
            </p:txBody>
          </p:sp>
          <p:sp>
            <p:nvSpPr>
              <p:cNvPr id="80797" name="Rectangle 178"/>
              <p:cNvSpPr>
                <a:spLocks noChangeArrowheads="1"/>
              </p:cNvSpPr>
              <p:nvPr/>
            </p:nvSpPr>
            <p:spPr bwMode="auto">
              <a:xfrm>
                <a:off x="2511" y="3245"/>
                <a:ext cx="28" cy="5"/>
              </a:xfrm>
              <a:prstGeom prst="rect">
                <a:avLst/>
              </a:prstGeom>
              <a:solidFill>
                <a:srgbClr val="FF0000"/>
              </a:solidFill>
              <a:ln w="9525">
                <a:noFill/>
                <a:miter lim="800000"/>
                <a:headEnd/>
                <a:tailEnd/>
              </a:ln>
            </p:spPr>
            <p:txBody>
              <a:bodyPr/>
              <a:lstStyle/>
              <a:p>
                <a:endParaRPr lang="en-US"/>
              </a:p>
            </p:txBody>
          </p:sp>
          <p:sp>
            <p:nvSpPr>
              <p:cNvPr id="80798" name="Oval 179"/>
              <p:cNvSpPr>
                <a:spLocks noChangeArrowheads="1"/>
              </p:cNvSpPr>
              <p:nvPr/>
            </p:nvSpPr>
            <p:spPr bwMode="auto">
              <a:xfrm>
                <a:off x="2511" y="3234"/>
                <a:ext cx="22" cy="22"/>
              </a:xfrm>
              <a:prstGeom prst="ellipse">
                <a:avLst/>
              </a:prstGeom>
              <a:noFill/>
              <a:ln w="9525" cap="rnd">
                <a:solidFill>
                  <a:srgbClr val="FF0000"/>
                </a:solidFill>
                <a:round/>
                <a:headEnd/>
                <a:tailEnd/>
              </a:ln>
            </p:spPr>
            <p:txBody>
              <a:bodyPr/>
              <a:lstStyle/>
              <a:p>
                <a:endParaRPr lang="en-US"/>
              </a:p>
            </p:txBody>
          </p:sp>
          <p:sp>
            <p:nvSpPr>
              <p:cNvPr id="80799" name="Rectangle 180"/>
              <p:cNvSpPr>
                <a:spLocks noChangeArrowheads="1"/>
              </p:cNvSpPr>
              <p:nvPr/>
            </p:nvSpPr>
            <p:spPr bwMode="auto">
              <a:xfrm>
                <a:off x="2723" y="2331"/>
                <a:ext cx="17" cy="6"/>
              </a:xfrm>
              <a:prstGeom prst="rect">
                <a:avLst/>
              </a:prstGeom>
              <a:solidFill>
                <a:srgbClr val="000000"/>
              </a:solidFill>
              <a:ln w="9525">
                <a:noFill/>
                <a:miter lim="800000"/>
                <a:headEnd/>
                <a:tailEnd/>
              </a:ln>
            </p:spPr>
            <p:txBody>
              <a:bodyPr/>
              <a:lstStyle/>
              <a:p>
                <a:endParaRPr lang="en-US"/>
              </a:p>
            </p:txBody>
          </p:sp>
          <p:sp>
            <p:nvSpPr>
              <p:cNvPr id="80800" name="Rectangle 181"/>
              <p:cNvSpPr>
                <a:spLocks noChangeArrowheads="1"/>
              </p:cNvSpPr>
              <p:nvPr/>
            </p:nvSpPr>
            <p:spPr bwMode="auto">
              <a:xfrm>
                <a:off x="2723" y="2353"/>
                <a:ext cx="17" cy="6"/>
              </a:xfrm>
              <a:prstGeom prst="rect">
                <a:avLst/>
              </a:prstGeom>
              <a:solidFill>
                <a:srgbClr val="000000"/>
              </a:solidFill>
              <a:ln w="9525">
                <a:noFill/>
                <a:miter lim="800000"/>
                <a:headEnd/>
                <a:tailEnd/>
              </a:ln>
            </p:spPr>
            <p:txBody>
              <a:bodyPr/>
              <a:lstStyle/>
              <a:p>
                <a:endParaRPr lang="en-US"/>
              </a:p>
            </p:txBody>
          </p:sp>
          <p:sp>
            <p:nvSpPr>
              <p:cNvPr id="80801" name="Rectangle 182"/>
              <p:cNvSpPr>
                <a:spLocks noChangeArrowheads="1"/>
              </p:cNvSpPr>
              <p:nvPr/>
            </p:nvSpPr>
            <p:spPr bwMode="auto">
              <a:xfrm>
                <a:off x="2717" y="2337"/>
                <a:ext cx="28" cy="5"/>
              </a:xfrm>
              <a:prstGeom prst="rect">
                <a:avLst/>
              </a:prstGeom>
              <a:solidFill>
                <a:srgbClr val="000000"/>
              </a:solidFill>
              <a:ln w="9525">
                <a:noFill/>
                <a:miter lim="800000"/>
                <a:headEnd/>
                <a:tailEnd/>
              </a:ln>
            </p:spPr>
            <p:txBody>
              <a:bodyPr/>
              <a:lstStyle/>
              <a:p>
                <a:endParaRPr lang="en-US"/>
              </a:p>
            </p:txBody>
          </p:sp>
          <p:sp>
            <p:nvSpPr>
              <p:cNvPr id="80802" name="Rectangle 183"/>
              <p:cNvSpPr>
                <a:spLocks noChangeArrowheads="1"/>
              </p:cNvSpPr>
              <p:nvPr/>
            </p:nvSpPr>
            <p:spPr bwMode="auto">
              <a:xfrm>
                <a:off x="2717" y="2348"/>
                <a:ext cx="28" cy="5"/>
              </a:xfrm>
              <a:prstGeom prst="rect">
                <a:avLst/>
              </a:prstGeom>
              <a:solidFill>
                <a:srgbClr val="000000"/>
              </a:solidFill>
              <a:ln w="9525">
                <a:noFill/>
                <a:miter lim="800000"/>
                <a:headEnd/>
                <a:tailEnd/>
              </a:ln>
            </p:spPr>
            <p:txBody>
              <a:bodyPr/>
              <a:lstStyle/>
              <a:p>
                <a:endParaRPr lang="en-US"/>
              </a:p>
            </p:txBody>
          </p:sp>
          <p:sp>
            <p:nvSpPr>
              <p:cNvPr id="80803" name="Rectangle 184"/>
              <p:cNvSpPr>
                <a:spLocks noChangeArrowheads="1"/>
              </p:cNvSpPr>
              <p:nvPr/>
            </p:nvSpPr>
            <p:spPr bwMode="auto">
              <a:xfrm>
                <a:off x="2717" y="2342"/>
                <a:ext cx="28" cy="6"/>
              </a:xfrm>
              <a:prstGeom prst="rect">
                <a:avLst/>
              </a:prstGeom>
              <a:solidFill>
                <a:srgbClr val="000000"/>
              </a:solidFill>
              <a:ln w="9525">
                <a:noFill/>
                <a:miter lim="800000"/>
                <a:headEnd/>
                <a:tailEnd/>
              </a:ln>
            </p:spPr>
            <p:txBody>
              <a:bodyPr/>
              <a:lstStyle/>
              <a:p>
                <a:endParaRPr lang="en-US"/>
              </a:p>
            </p:txBody>
          </p:sp>
          <p:sp>
            <p:nvSpPr>
              <p:cNvPr id="80804" name="Rectangle 185"/>
              <p:cNvSpPr>
                <a:spLocks noChangeArrowheads="1"/>
              </p:cNvSpPr>
              <p:nvPr/>
            </p:nvSpPr>
            <p:spPr bwMode="auto">
              <a:xfrm>
                <a:off x="2717" y="2342"/>
                <a:ext cx="28" cy="6"/>
              </a:xfrm>
              <a:prstGeom prst="rect">
                <a:avLst/>
              </a:prstGeom>
              <a:solidFill>
                <a:srgbClr val="000000"/>
              </a:solidFill>
              <a:ln w="9525">
                <a:noFill/>
                <a:miter lim="800000"/>
                <a:headEnd/>
                <a:tailEnd/>
              </a:ln>
            </p:spPr>
            <p:txBody>
              <a:bodyPr/>
              <a:lstStyle/>
              <a:p>
                <a:endParaRPr lang="en-US"/>
              </a:p>
            </p:txBody>
          </p:sp>
          <p:sp>
            <p:nvSpPr>
              <p:cNvPr id="80805" name="Oval 186"/>
              <p:cNvSpPr>
                <a:spLocks noChangeArrowheads="1"/>
              </p:cNvSpPr>
              <p:nvPr/>
            </p:nvSpPr>
            <p:spPr bwMode="auto">
              <a:xfrm>
                <a:off x="2717" y="2331"/>
                <a:ext cx="23" cy="22"/>
              </a:xfrm>
              <a:prstGeom prst="ellipse">
                <a:avLst/>
              </a:prstGeom>
              <a:noFill/>
              <a:ln w="9525" cap="rnd">
                <a:solidFill>
                  <a:srgbClr val="000000"/>
                </a:solidFill>
                <a:round/>
                <a:headEnd/>
                <a:tailEnd/>
              </a:ln>
            </p:spPr>
            <p:txBody>
              <a:bodyPr/>
              <a:lstStyle/>
              <a:p>
                <a:endParaRPr lang="en-US"/>
              </a:p>
            </p:txBody>
          </p:sp>
          <p:sp>
            <p:nvSpPr>
              <p:cNvPr id="80806" name="Rectangle 187"/>
              <p:cNvSpPr>
                <a:spLocks noChangeArrowheads="1"/>
              </p:cNvSpPr>
              <p:nvPr/>
            </p:nvSpPr>
            <p:spPr bwMode="auto">
              <a:xfrm>
                <a:off x="2862" y="2381"/>
                <a:ext cx="17" cy="6"/>
              </a:xfrm>
              <a:prstGeom prst="rect">
                <a:avLst/>
              </a:prstGeom>
              <a:solidFill>
                <a:srgbClr val="000000"/>
              </a:solidFill>
              <a:ln w="9525">
                <a:noFill/>
                <a:miter lim="800000"/>
                <a:headEnd/>
                <a:tailEnd/>
              </a:ln>
            </p:spPr>
            <p:txBody>
              <a:bodyPr/>
              <a:lstStyle/>
              <a:p>
                <a:endParaRPr lang="en-US"/>
              </a:p>
            </p:txBody>
          </p:sp>
          <p:sp>
            <p:nvSpPr>
              <p:cNvPr id="80807" name="Rectangle 188"/>
              <p:cNvSpPr>
                <a:spLocks noChangeArrowheads="1"/>
              </p:cNvSpPr>
              <p:nvPr/>
            </p:nvSpPr>
            <p:spPr bwMode="auto">
              <a:xfrm>
                <a:off x="2862" y="2404"/>
                <a:ext cx="17" cy="5"/>
              </a:xfrm>
              <a:prstGeom prst="rect">
                <a:avLst/>
              </a:prstGeom>
              <a:solidFill>
                <a:srgbClr val="000000"/>
              </a:solidFill>
              <a:ln w="9525">
                <a:noFill/>
                <a:miter lim="800000"/>
                <a:headEnd/>
                <a:tailEnd/>
              </a:ln>
            </p:spPr>
            <p:txBody>
              <a:bodyPr/>
              <a:lstStyle/>
              <a:p>
                <a:endParaRPr lang="en-US"/>
              </a:p>
            </p:txBody>
          </p:sp>
          <p:sp>
            <p:nvSpPr>
              <p:cNvPr id="80808" name="Rectangle 189"/>
              <p:cNvSpPr>
                <a:spLocks noChangeArrowheads="1"/>
              </p:cNvSpPr>
              <p:nvPr/>
            </p:nvSpPr>
            <p:spPr bwMode="auto">
              <a:xfrm>
                <a:off x="2857" y="2387"/>
                <a:ext cx="27" cy="5"/>
              </a:xfrm>
              <a:prstGeom prst="rect">
                <a:avLst/>
              </a:prstGeom>
              <a:solidFill>
                <a:srgbClr val="000000"/>
              </a:solidFill>
              <a:ln w="9525">
                <a:noFill/>
                <a:miter lim="800000"/>
                <a:headEnd/>
                <a:tailEnd/>
              </a:ln>
            </p:spPr>
            <p:txBody>
              <a:bodyPr/>
              <a:lstStyle/>
              <a:p>
                <a:endParaRPr lang="en-US"/>
              </a:p>
            </p:txBody>
          </p:sp>
          <p:sp>
            <p:nvSpPr>
              <p:cNvPr id="80809" name="Rectangle 190"/>
              <p:cNvSpPr>
                <a:spLocks noChangeArrowheads="1"/>
              </p:cNvSpPr>
              <p:nvPr/>
            </p:nvSpPr>
            <p:spPr bwMode="auto">
              <a:xfrm>
                <a:off x="2857" y="2398"/>
                <a:ext cx="27" cy="6"/>
              </a:xfrm>
              <a:prstGeom prst="rect">
                <a:avLst/>
              </a:prstGeom>
              <a:solidFill>
                <a:srgbClr val="000000"/>
              </a:solidFill>
              <a:ln w="9525">
                <a:noFill/>
                <a:miter lim="800000"/>
                <a:headEnd/>
                <a:tailEnd/>
              </a:ln>
            </p:spPr>
            <p:txBody>
              <a:bodyPr/>
              <a:lstStyle/>
              <a:p>
                <a:endParaRPr lang="en-US"/>
              </a:p>
            </p:txBody>
          </p:sp>
          <p:sp>
            <p:nvSpPr>
              <p:cNvPr id="80810" name="Rectangle 191"/>
              <p:cNvSpPr>
                <a:spLocks noChangeArrowheads="1"/>
              </p:cNvSpPr>
              <p:nvPr/>
            </p:nvSpPr>
            <p:spPr bwMode="auto">
              <a:xfrm>
                <a:off x="2857" y="2392"/>
                <a:ext cx="27" cy="6"/>
              </a:xfrm>
              <a:prstGeom prst="rect">
                <a:avLst/>
              </a:prstGeom>
              <a:solidFill>
                <a:srgbClr val="000000"/>
              </a:solidFill>
              <a:ln w="9525">
                <a:noFill/>
                <a:miter lim="800000"/>
                <a:headEnd/>
                <a:tailEnd/>
              </a:ln>
            </p:spPr>
            <p:txBody>
              <a:bodyPr/>
              <a:lstStyle/>
              <a:p>
                <a:endParaRPr lang="en-US"/>
              </a:p>
            </p:txBody>
          </p:sp>
          <p:sp>
            <p:nvSpPr>
              <p:cNvPr id="80811" name="Rectangle 192"/>
              <p:cNvSpPr>
                <a:spLocks noChangeArrowheads="1"/>
              </p:cNvSpPr>
              <p:nvPr/>
            </p:nvSpPr>
            <p:spPr bwMode="auto">
              <a:xfrm>
                <a:off x="2857" y="2392"/>
                <a:ext cx="27" cy="6"/>
              </a:xfrm>
              <a:prstGeom prst="rect">
                <a:avLst/>
              </a:prstGeom>
              <a:solidFill>
                <a:srgbClr val="000000"/>
              </a:solidFill>
              <a:ln w="9525">
                <a:noFill/>
                <a:miter lim="800000"/>
                <a:headEnd/>
                <a:tailEnd/>
              </a:ln>
            </p:spPr>
            <p:txBody>
              <a:bodyPr/>
              <a:lstStyle/>
              <a:p>
                <a:endParaRPr lang="en-US"/>
              </a:p>
            </p:txBody>
          </p:sp>
          <p:sp>
            <p:nvSpPr>
              <p:cNvPr id="80812" name="Oval 193"/>
              <p:cNvSpPr>
                <a:spLocks noChangeArrowheads="1"/>
              </p:cNvSpPr>
              <p:nvPr/>
            </p:nvSpPr>
            <p:spPr bwMode="auto">
              <a:xfrm>
                <a:off x="2857" y="2381"/>
                <a:ext cx="22" cy="23"/>
              </a:xfrm>
              <a:prstGeom prst="ellipse">
                <a:avLst/>
              </a:prstGeom>
              <a:noFill/>
              <a:ln w="9525" cap="rnd">
                <a:solidFill>
                  <a:srgbClr val="000000"/>
                </a:solidFill>
                <a:round/>
                <a:headEnd/>
                <a:tailEnd/>
              </a:ln>
            </p:spPr>
            <p:txBody>
              <a:bodyPr/>
              <a:lstStyle/>
              <a:p>
                <a:endParaRPr lang="en-US"/>
              </a:p>
            </p:txBody>
          </p:sp>
          <p:sp>
            <p:nvSpPr>
              <p:cNvPr id="80813" name="Rectangle 194"/>
              <p:cNvSpPr>
                <a:spLocks noChangeArrowheads="1"/>
              </p:cNvSpPr>
              <p:nvPr/>
            </p:nvSpPr>
            <p:spPr bwMode="auto">
              <a:xfrm>
                <a:off x="2756" y="2426"/>
                <a:ext cx="17" cy="5"/>
              </a:xfrm>
              <a:prstGeom prst="rect">
                <a:avLst/>
              </a:prstGeom>
              <a:solidFill>
                <a:srgbClr val="000000"/>
              </a:solidFill>
              <a:ln w="9525">
                <a:noFill/>
                <a:miter lim="800000"/>
                <a:headEnd/>
                <a:tailEnd/>
              </a:ln>
            </p:spPr>
            <p:txBody>
              <a:bodyPr/>
              <a:lstStyle/>
              <a:p>
                <a:endParaRPr lang="en-US"/>
              </a:p>
            </p:txBody>
          </p:sp>
          <p:sp>
            <p:nvSpPr>
              <p:cNvPr id="80814" name="Rectangle 195"/>
              <p:cNvSpPr>
                <a:spLocks noChangeArrowheads="1"/>
              </p:cNvSpPr>
              <p:nvPr/>
            </p:nvSpPr>
            <p:spPr bwMode="auto">
              <a:xfrm>
                <a:off x="2756" y="2448"/>
                <a:ext cx="17" cy="6"/>
              </a:xfrm>
              <a:prstGeom prst="rect">
                <a:avLst/>
              </a:prstGeom>
              <a:solidFill>
                <a:srgbClr val="000000"/>
              </a:solidFill>
              <a:ln w="9525">
                <a:noFill/>
                <a:miter lim="800000"/>
                <a:headEnd/>
                <a:tailEnd/>
              </a:ln>
            </p:spPr>
            <p:txBody>
              <a:bodyPr/>
              <a:lstStyle/>
              <a:p>
                <a:endParaRPr lang="en-US"/>
              </a:p>
            </p:txBody>
          </p:sp>
          <p:sp>
            <p:nvSpPr>
              <p:cNvPr id="80815" name="Rectangle 196"/>
              <p:cNvSpPr>
                <a:spLocks noChangeArrowheads="1"/>
              </p:cNvSpPr>
              <p:nvPr/>
            </p:nvSpPr>
            <p:spPr bwMode="auto">
              <a:xfrm>
                <a:off x="2751" y="2431"/>
                <a:ext cx="28" cy="6"/>
              </a:xfrm>
              <a:prstGeom prst="rect">
                <a:avLst/>
              </a:prstGeom>
              <a:solidFill>
                <a:srgbClr val="000000"/>
              </a:solidFill>
              <a:ln w="9525">
                <a:noFill/>
                <a:miter lim="800000"/>
                <a:headEnd/>
                <a:tailEnd/>
              </a:ln>
            </p:spPr>
            <p:txBody>
              <a:bodyPr/>
              <a:lstStyle/>
              <a:p>
                <a:endParaRPr lang="en-US"/>
              </a:p>
            </p:txBody>
          </p:sp>
          <p:sp>
            <p:nvSpPr>
              <p:cNvPr id="80816" name="Rectangle 197"/>
              <p:cNvSpPr>
                <a:spLocks noChangeArrowheads="1"/>
              </p:cNvSpPr>
              <p:nvPr/>
            </p:nvSpPr>
            <p:spPr bwMode="auto">
              <a:xfrm>
                <a:off x="2751" y="2443"/>
                <a:ext cx="28" cy="5"/>
              </a:xfrm>
              <a:prstGeom prst="rect">
                <a:avLst/>
              </a:prstGeom>
              <a:solidFill>
                <a:srgbClr val="000000"/>
              </a:solidFill>
              <a:ln w="9525">
                <a:noFill/>
                <a:miter lim="800000"/>
                <a:headEnd/>
                <a:tailEnd/>
              </a:ln>
            </p:spPr>
            <p:txBody>
              <a:bodyPr/>
              <a:lstStyle/>
              <a:p>
                <a:endParaRPr lang="en-US"/>
              </a:p>
            </p:txBody>
          </p:sp>
          <p:sp>
            <p:nvSpPr>
              <p:cNvPr id="80817" name="Rectangle 198"/>
              <p:cNvSpPr>
                <a:spLocks noChangeArrowheads="1"/>
              </p:cNvSpPr>
              <p:nvPr/>
            </p:nvSpPr>
            <p:spPr bwMode="auto">
              <a:xfrm>
                <a:off x="2751" y="2437"/>
                <a:ext cx="28" cy="6"/>
              </a:xfrm>
              <a:prstGeom prst="rect">
                <a:avLst/>
              </a:prstGeom>
              <a:solidFill>
                <a:srgbClr val="000000"/>
              </a:solidFill>
              <a:ln w="9525">
                <a:noFill/>
                <a:miter lim="800000"/>
                <a:headEnd/>
                <a:tailEnd/>
              </a:ln>
            </p:spPr>
            <p:txBody>
              <a:bodyPr/>
              <a:lstStyle/>
              <a:p>
                <a:endParaRPr lang="en-US"/>
              </a:p>
            </p:txBody>
          </p:sp>
          <p:sp>
            <p:nvSpPr>
              <p:cNvPr id="80818" name="Rectangle 199"/>
              <p:cNvSpPr>
                <a:spLocks noChangeArrowheads="1"/>
              </p:cNvSpPr>
              <p:nvPr/>
            </p:nvSpPr>
            <p:spPr bwMode="auto">
              <a:xfrm>
                <a:off x="2751" y="2437"/>
                <a:ext cx="28" cy="6"/>
              </a:xfrm>
              <a:prstGeom prst="rect">
                <a:avLst/>
              </a:prstGeom>
              <a:solidFill>
                <a:srgbClr val="000000"/>
              </a:solidFill>
              <a:ln w="9525">
                <a:noFill/>
                <a:miter lim="800000"/>
                <a:headEnd/>
                <a:tailEnd/>
              </a:ln>
            </p:spPr>
            <p:txBody>
              <a:bodyPr/>
              <a:lstStyle/>
              <a:p>
                <a:endParaRPr lang="en-US"/>
              </a:p>
            </p:txBody>
          </p:sp>
          <p:sp>
            <p:nvSpPr>
              <p:cNvPr id="80819" name="Oval 200"/>
              <p:cNvSpPr>
                <a:spLocks noChangeArrowheads="1"/>
              </p:cNvSpPr>
              <p:nvPr/>
            </p:nvSpPr>
            <p:spPr bwMode="auto">
              <a:xfrm>
                <a:off x="2751" y="2426"/>
                <a:ext cx="22" cy="22"/>
              </a:xfrm>
              <a:prstGeom prst="ellipse">
                <a:avLst/>
              </a:prstGeom>
              <a:noFill/>
              <a:ln w="9525" cap="rnd">
                <a:solidFill>
                  <a:srgbClr val="000000"/>
                </a:solidFill>
                <a:round/>
                <a:headEnd/>
                <a:tailEnd/>
              </a:ln>
            </p:spPr>
            <p:txBody>
              <a:bodyPr/>
              <a:lstStyle/>
              <a:p>
                <a:endParaRPr lang="en-US"/>
              </a:p>
            </p:txBody>
          </p:sp>
          <p:sp>
            <p:nvSpPr>
              <p:cNvPr id="80820" name="Rectangle 201"/>
              <p:cNvSpPr>
                <a:spLocks noChangeArrowheads="1"/>
              </p:cNvSpPr>
              <p:nvPr/>
            </p:nvSpPr>
            <p:spPr bwMode="auto">
              <a:xfrm>
                <a:off x="2784" y="2437"/>
                <a:ext cx="17" cy="6"/>
              </a:xfrm>
              <a:prstGeom prst="rect">
                <a:avLst/>
              </a:prstGeom>
              <a:solidFill>
                <a:srgbClr val="000000"/>
              </a:solidFill>
              <a:ln w="9525">
                <a:noFill/>
                <a:miter lim="800000"/>
                <a:headEnd/>
                <a:tailEnd/>
              </a:ln>
            </p:spPr>
            <p:txBody>
              <a:bodyPr/>
              <a:lstStyle/>
              <a:p>
                <a:endParaRPr lang="en-US"/>
              </a:p>
            </p:txBody>
          </p:sp>
          <p:sp>
            <p:nvSpPr>
              <p:cNvPr id="80821" name="Rectangle 202"/>
              <p:cNvSpPr>
                <a:spLocks noChangeArrowheads="1"/>
              </p:cNvSpPr>
              <p:nvPr/>
            </p:nvSpPr>
            <p:spPr bwMode="auto">
              <a:xfrm>
                <a:off x="2784" y="2459"/>
                <a:ext cx="17" cy="6"/>
              </a:xfrm>
              <a:prstGeom prst="rect">
                <a:avLst/>
              </a:prstGeom>
              <a:solidFill>
                <a:srgbClr val="000000"/>
              </a:solidFill>
              <a:ln w="9525">
                <a:noFill/>
                <a:miter lim="800000"/>
                <a:headEnd/>
                <a:tailEnd/>
              </a:ln>
            </p:spPr>
            <p:txBody>
              <a:bodyPr/>
              <a:lstStyle/>
              <a:p>
                <a:endParaRPr lang="en-US"/>
              </a:p>
            </p:txBody>
          </p:sp>
          <p:sp>
            <p:nvSpPr>
              <p:cNvPr id="80822" name="Rectangle 203"/>
              <p:cNvSpPr>
                <a:spLocks noChangeArrowheads="1"/>
              </p:cNvSpPr>
              <p:nvPr/>
            </p:nvSpPr>
            <p:spPr bwMode="auto">
              <a:xfrm>
                <a:off x="2779" y="2443"/>
                <a:ext cx="27" cy="5"/>
              </a:xfrm>
              <a:prstGeom prst="rect">
                <a:avLst/>
              </a:prstGeom>
              <a:solidFill>
                <a:srgbClr val="000000"/>
              </a:solidFill>
              <a:ln w="9525">
                <a:noFill/>
                <a:miter lim="800000"/>
                <a:headEnd/>
                <a:tailEnd/>
              </a:ln>
            </p:spPr>
            <p:txBody>
              <a:bodyPr/>
              <a:lstStyle/>
              <a:p>
                <a:endParaRPr lang="en-US"/>
              </a:p>
            </p:txBody>
          </p:sp>
          <p:sp>
            <p:nvSpPr>
              <p:cNvPr id="80823" name="Rectangle 204"/>
              <p:cNvSpPr>
                <a:spLocks noChangeArrowheads="1"/>
              </p:cNvSpPr>
              <p:nvPr/>
            </p:nvSpPr>
            <p:spPr bwMode="auto">
              <a:xfrm>
                <a:off x="2779" y="2454"/>
                <a:ext cx="27" cy="5"/>
              </a:xfrm>
              <a:prstGeom prst="rect">
                <a:avLst/>
              </a:prstGeom>
              <a:solidFill>
                <a:srgbClr val="000000"/>
              </a:solidFill>
              <a:ln w="9525">
                <a:noFill/>
                <a:miter lim="800000"/>
                <a:headEnd/>
                <a:tailEnd/>
              </a:ln>
            </p:spPr>
            <p:txBody>
              <a:bodyPr/>
              <a:lstStyle/>
              <a:p>
                <a:endParaRPr lang="en-US"/>
              </a:p>
            </p:txBody>
          </p:sp>
        </p:grpSp>
        <p:grpSp>
          <p:nvGrpSpPr>
            <p:cNvPr id="33807" name="Group 406"/>
            <p:cNvGrpSpPr>
              <a:grpSpLocks/>
            </p:cNvGrpSpPr>
            <p:nvPr/>
          </p:nvGrpSpPr>
          <p:grpSpPr bwMode="auto">
            <a:xfrm>
              <a:off x="1249363" y="2978348"/>
              <a:ext cx="3697288" cy="2873375"/>
              <a:chOff x="1603" y="1830"/>
              <a:chExt cx="2329" cy="1810"/>
            </a:xfrm>
          </p:grpSpPr>
          <p:sp>
            <p:nvSpPr>
              <p:cNvPr id="80424" name="Rectangle 206"/>
              <p:cNvSpPr>
                <a:spLocks noChangeArrowheads="1"/>
              </p:cNvSpPr>
              <p:nvPr/>
            </p:nvSpPr>
            <p:spPr bwMode="auto">
              <a:xfrm>
                <a:off x="2779" y="2448"/>
                <a:ext cx="27" cy="6"/>
              </a:xfrm>
              <a:prstGeom prst="rect">
                <a:avLst/>
              </a:prstGeom>
              <a:solidFill>
                <a:srgbClr val="000000"/>
              </a:solidFill>
              <a:ln w="9525">
                <a:noFill/>
                <a:miter lim="800000"/>
                <a:headEnd/>
                <a:tailEnd/>
              </a:ln>
            </p:spPr>
            <p:txBody>
              <a:bodyPr/>
              <a:lstStyle/>
              <a:p>
                <a:endParaRPr lang="en-US"/>
              </a:p>
            </p:txBody>
          </p:sp>
          <p:sp>
            <p:nvSpPr>
              <p:cNvPr id="80425" name="Rectangle 207"/>
              <p:cNvSpPr>
                <a:spLocks noChangeArrowheads="1"/>
              </p:cNvSpPr>
              <p:nvPr/>
            </p:nvSpPr>
            <p:spPr bwMode="auto">
              <a:xfrm>
                <a:off x="2779" y="2448"/>
                <a:ext cx="27" cy="6"/>
              </a:xfrm>
              <a:prstGeom prst="rect">
                <a:avLst/>
              </a:prstGeom>
              <a:solidFill>
                <a:srgbClr val="000000"/>
              </a:solidFill>
              <a:ln w="9525">
                <a:noFill/>
                <a:miter lim="800000"/>
                <a:headEnd/>
                <a:tailEnd/>
              </a:ln>
            </p:spPr>
            <p:txBody>
              <a:bodyPr/>
              <a:lstStyle/>
              <a:p>
                <a:endParaRPr lang="en-US"/>
              </a:p>
            </p:txBody>
          </p:sp>
          <p:sp>
            <p:nvSpPr>
              <p:cNvPr id="80426" name="Oval 208"/>
              <p:cNvSpPr>
                <a:spLocks noChangeArrowheads="1"/>
              </p:cNvSpPr>
              <p:nvPr/>
            </p:nvSpPr>
            <p:spPr bwMode="auto">
              <a:xfrm>
                <a:off x="2779" y="2437"/>
                <a:ext cx="22" cy="22"/>
              </a:xfrm>
              <a:prstGeom prst="ellipse">
                <a:avLst/>
              </a:prstGeom>
              <a:noFill/>
              <a:ln w="9525" cap="rnd">
                <a:solidFill>
                  <a:srgbClr val="000000"/>
                </a:solidFill>
                <a:round/>
                <a:headEnd/>
                <a:tailEnd/>
              </a:ln>
            </p:spPr>
            <p:txBody>
              <a:bodyPr/>
              <a:lstStyle/>
              <a:p>
                <a:endParaRPr lang="en-US"/>
              </a:p>
            </p:txBody>
          </p:sp>
          <p:sp>
            <p:nvSpPr>
              <p:cNvPr id="80427" name="Rectangle 209"/>
              <p:cNvSpPr>
                <a:spLocks noChangeArrowheads="1"/>
              </p:cNvSpPr>
              <p:nvPr/>
            </p:nvSpPr>
            <p:spPr bwMode="auto">
              <a:xfrm>
                <a:off x="3057" y="2381"/>
                <a:ext cx="17" cy="6"/>
              </a:xfrm>
              <a:prstGeom prst="rect">
                <a:avLst/>
              </a:prstGeom>
              <a:solidFill>
                <a:srgbClr val="000000"/>
              </a:solidFill>
              <a:ln w="9525">
                <a:noFill/>
                <a:miter lim="800000"/>
                <a:headEnd/>
                <a:tailEnd/>
              </a:ln>
            </p:spPr>
            <p:txBody>
              <a:bodyPr/>
              <a:lstStyle/>
              <a:p>
                <a:endParaRPr lang="en-US"/>
              </a:p>
            </p:txBody>
          </p:sp>
          <p:sp>
            <p:nvSpPr>
              <p:cNvPr id="80428" name="Rectangle 210"/>
              <p:cNvSpPr>
                <a:spLocks noChangeArrowheads="1"/>
              </p:cNvSpPr>
              <p:nvPr/>
            </p:nvSpPr>
            <p:spPr bwMode="auto">
              <a:xfrm>
                <a:off x="3057" y="2404"/>
                <a:ext cx="17" cy="5"/>
              </a:xfrm>
              <a:prstGeom prst="rect">
                <a:avLst/>
              </a:prstGeom>
              <a:solidFill>
                <a:srgbClr val="000000"/>
              </a:solidFill>
              <a:ln w="9525">
                <a:noFill/>
                <a:miter lim="800000"/>
                <a:headEnd/>
                <a:tailEnd/>
              </a:ln>
            </p:spPr>
            <p:txBody>
              <a:bodyPr/>
              <a:lstStyle/>
              <a:p>
                <a:endParaRPr lang="en-US"/>
              </a:p>
            </p:txBody>
          </p:sp>
          <p:sp>
            <p:nvSpPr>
              <p:cNvPr id="80429" name="Rectangle 211"/>
              <p:cNvSpPr>
                <a:spLocks noChangeArrowheads="1"/>
              </p:cNvSpPr>
              <p:nvPr/>
            </p:nvSpPr>
            <p:spPr bwMode="auto">
              <a:xfrm>
                <a:off x="3052" y="2387"/>
                <a:ext cx="27" cy="5"/>
              </a:xfrm>
              <a:prstGeom prst="rect">
                <a:avLst/>
              </a:prstGeom>
              <a:solidFill>
                <a:srgbClr val="000000"/>
              </a:solidFill>
              <a:ln w="9525">
                <a:noFill/>
                <a:miter lim="800000"/>
                <a:headEnd/>
                <a:tailEnd/>
              </a:ln>
            </p:spPr>
            <p:txBody>
              <a:bodyPr/>
              <a:lstStyle/>
              <a:p>
                <a:endParaRPr lang="en-US"/>
              </a:p>
            </p:txBody>
          </p:sp>
          <p:sp>
            <p:nvSpPr>
              <p:cNvPr id="80430" name="Rectangle 212"/>
              <p:cNvSpPr>
                <a:spLocks noChangeArrowheads="1"/>
              </p:cNvSpPr>
              <p:nvPr/>
            </p:nvSpPr>
            <p:spPr bwMode="auto">
              <a:xfrm>
                <a:off x="3052" y="2398"/>
                <a:ext cx="27" cy="6"/>
              </a:xfrm>
              <a:prstGeom prst="rect">
                <a:avLst/>
              </a:prstGeom>
              <a:solidFill>
                <a:srgbClr val="000000"/>
              </a:solidFill>
              <a:ln w="9525">
                <a:noFill/>
                <a:miter lim="800000"/>
                <a:headEnd/>
                <a:tailEnd/>
              </a:ln>
            </p:spPr>
            <p:txBody>
              <a:bodyPr/>
              <a:lstStyle/>
              <a:p>
                <a:endParaRPr lang="en-US"/>
              </a:p>
            </p:txBody>
          </p:sp>
          <p:sp>
            <p:nvSpPr>
              <p:cNvPr id="80431" name="Rectangle 213"/>
              <p:cNvSpPr>
                <a:spLocks noChangeArrowheads="1"/>
              </p:cNvSpPr>
              <p:nvPr/>
            </p:nvSpPr>
            <p:spPr bwMode="auto">
              <a:xfrm>
                <a:off x="3052" y="2392"/>
                <a:ext cx="27" cy="6"/>
              </a:xfrm>
              <a:prstGeom prst="rect">
                <a:avLst/>
              </a:prstGeom>
              <a:solidFill>
                <a:srgbClr val="000000"/>
              </a:solidFill>
              <a:ln w="9525">
                <a:noFill/>
                <a:miter lim="800000"/>
                <a:headEnd/>
                <a:tailEnd/>
              </a:ln>
            </p:spPr>
            <p:txBody>
              <a:bodyPr/>
              <a:lstStyle/>
              <a:p>
                <a:endParaRPr lang="en-US"/>
              </a:p>
            </p:txBody>
          </p:sp>
          <p:sp>
            <p:nvSpPr>
              <p:cNvPr id="80432" name="Rectangle 214"/>
              <p:cNvSpPr>
                <a:spLocks noChangeArrowheads="1"/>
              </p:cNvSpPr>
              <p:nvPr/>
            </p:nvSpPr>
            <p:spPr bwMode="auto">
              <a:xfrm>
                <a:off x="3052" y="2392"/>
                <a:ext cx="27" cy="6"/>
              </a:xfrm>
              <a:prstGeom prst="rect">
                <a:avLst/>
              </a:prstGeom>
              <a:solidFill>
                <a:srgbClr val="000000"/>
              </a:solidFill>
              <a:ln w="9525">
                <a:noFill/>
                <a:miter lim="800000"/>
                <a:headEnd/>
                <a:tailEnd/>
              </a:ln>
            </p:spPr>
            <p:txBody>
              <a:bodyPr/>
              <a:lstStyle/>
              <a:p>
                <a:endParaRPr lang="en-US"/>
              </a:p>
            </p:txBody>
          </p:sp>
          <p:sp>
            <p:nvSpPr>
              <p:cNvPr id="80433" name="Oval 215"/>
              <p:cNvSpPr>
                <a:spLocks noChangeArrowheads="1"/>
              </p:cNvSpPr>
              <p:nvPr/>
            </p:nvSpPr>
            <p:spPr bwMode="auto">
              <a:xfrm>
                <a:off x="3052" y="2381"/>
                <a:ext cx="22" cy="23"/>
              </a:xfrm>
              <a:prstGeom prst="ellipse">
                <a:avLst/>
              </a:prstGeom>
              <a:noFill/>
              <a:ln w="9525" cap="rnd">
                <a:solidFill>
                  <a:srgbClr val="000000"/>
                </a:solidFill>
                <a:round/>
                <a:headEnd/>
                <a:tailEnd/>
              </a:ln>
            </p:spPr>
            <p:txBody>
              <a:bodyPr/>
              <a:lstStyle/>
              <a:p>
                <a:endParaRPr lang="en-US"/>
              </a:p>
            </p:txBody>
          </p:sp>
          <p:sp>
            <p:nvSpPr>
              <p:cNvPr id="80434" name="Rectangle 216"/>
              <p:cNvSpPr>
                <a:spLocks noChangeArrowheads="1"/>
              </p:cNvSpPr>
              <p:nvPr/>
            </p:nvSpPr>
            <p:spPr bwMode="auto">
              <a:xfrm>
                <a:off x="3146" y="2114"/>
                <a:ext cx="17" cy="5"/>
              </a:xfrm>
              <a:prstGeom prst="rect">
                <a:avLst/>
              </a:prstGeom>
              <a:solidFill>
                <a:srgbClr val="000000"/>
              </a:solidFill>
              <a:ln w="9525">
                <a:noFill/>
                <a:miter lim="800000"/>
                <a:headEnd/>
                <a:tailEnd/>
              </a:ln>
            </p:spPr>
            <p:txBody>
              <a:bodyPr/>
              <a:lstStyle/>
              <a:p>
                <a:endParaRPr lang="en-US"/>
              </a:p>
            </p:txBody>
          </p:sp>
          <p:sp>
            <p:nvSpPr>
              <p:cNvPr id="80435" name="Rectangle 217"/>
              <p:cNvSpPr>
                <a:spLocks noChangeArrowheads="1"/>
              </p:cNvSpPr>
              <p:nvPr/>
            </p:nvSpPr>
            <p:spPr bwMode="auto">
              <a:xfrm>
                <a:off x="3146" y="2136"/>
                <a:ext cx="17" cy="6"/>
              </a:xfrm>
              <a:prstGeom prst="rect">
                <a:avLst/>
              </a:prstGeom>
              <a:solidFill>
                <a:srgbClr val="000000"/>
              </a:solidFill>
              <a:ln w="9525">
                <a:noFill/>
                <a:miter lim="800000"/>
                <a:headEnd/>
                <a:tailEnd/>
              </a:ln>
            </p:spPr>
            <p:txBody>
              <a:bodyPr/>
              <a:lstStyle/>
              <a:p>
                <a:endParaRPr lang="en-US"/>
              </a:p>
            </p:txBody>
          </p:sp>
          <p:sp>
            <p:nvSpPr>
              <p:cNvPr id="80436" name="Rectangle 218"/>
              <p:cNvSpPr>
                <a:spLocks noChangeArrowheads="1"/>
              </p:cNvSpPr>
              <p:nvPr/>
            </p:nvSpPr>
            <p:spPr bwMode="auto">
              <a:xfrm>
                <a:off x="3141" y="2119"/>
                <a:ext cx="28" cy="6"/>
              </a:xfrm>
              <a:prstGeom prst="rect">
                <a:avLst/>
              </a:prstGeom>
              <a:solidFill>
                <a:srgbClr val="000000"/>
              </a:solidFill>
              <a:ln w="9525">
                <a:noFill/>
                <a:miter lim="800000"/>
                <a:headEnd/>
                <a:tailEnd/>
              </a:ln>
            </p:spPr>
            <p:txBody>
              <a:bodyPr/>
              <a:lstStyle/>
              <a:p>
                <a:endParaRPr lang="en-US"/>
              </a:p>
            </p:txBody>
          </p:sp>
          <p:sp>
            <p:nvSpPr>
              <p:cNvPr id="80437" name="Rectangle 219"/>
              <p:cNvSpPr>
                <a:spLocks noChangeArrowheads="1"/>
              </p:cNvSpPr>
              <p:nvPr/>
            </p:nvSpPr>
            <p:spPr bwMode="auto">
              <a:xfrm>
                <a:off x="3141" y="2130"/>
                <a:ext cx="28" cy="6"/>
              </a:xfrm>
              <a:prstGeom prst="rect">
                <a:avLst/>
              </a:prstGeom>
              <a:solidFill>
                <a:srgbClr val="000000"/>
              </a:solidFill>
              <a:ln w="9525">
                <a:noFill/>
                <a:miter lim="800000"/>
                <a:headEnd/>
                <a:tailEnd/>
              </a:ln>
            </p:spPr>
            <p:txBody>
              <a:bodyPr/>
              <a:lstStyle/>
              <a:p>
                <a:endParaRPr lang="en-US"/>
              </a:p>
            </p:txBody>
          </p:sp>
          <p:sp>
            <p:nvSpPr>
              <p:cNvPr id="80438" name="Rectangle 220"/>
              <p:cNvSpPr>
                <a:spLocks noChangeArrowheads="1"/>
              </p:cNvSpPr>
              <p:nvPr/>
            </p:nvSpPr>
            <p:spPr bwMode="auto">
              <a:xfrm>
                <a:off x="3141" y="2125"/>
                <a:ext cx="28" cy="5"/>
              </a:xfrm>
              <a:prstGeom prst="rect">
                <a:avLst/>
              </a:prstGeom>
              <a:solidFill>
                <a:srgbClr val="000000"/>
              </a:solidFill>
              <a:ln w="9525">
                <a:noFill/>
                <a:miter lim="800000"/>
                <a:headEnd/>
                <a:tailEnd/>
              </a:ln>
            </p:spPr>
            <p:txBody>
              <a:bodyPr/>
              <a:lstStyle/>
              <a:p>
                <a:endParaRPr lang="en-US"/>
              </a:p>
            </p:txBody>
          </p:sp>
          <p:sp>
            <p:nvSpPr>
              <p:cNvPr id="80439" name="Rectangle 221"/>
              <p:cNvSpPr>
                <a:spLocks noChangeArrowheads="1"/>
              </p:cNvSpPr>
              <p:nvPr/>
            </p:nvSpPr>
            <p:spPr bwMode="auto">
              <a:xfrm>
                <a:off x="3141" y="2125"/>
                <a:ext cx="28" cy="5"/>
              </a:xfrm>
              <a:prstGeom prst="rect">
                <a:avLst/>
              </a:prstGeom>
              <a:solidFill>
                <a:srgbClr val="000000"/>
              </a:solidFill>
              <a:ln w="9525">
                <a:noFill/>
                <a:miter lim="800000"/>
                <a:headEnd/>
                <a:tailEnd/>
              </a:ln>
            </p:spPr>
            <p:txBody>
              <a:bodyPr/>
              <a:lstStyle/>
              <a:p>
                <a:endParaRPr lang="en-US"/>
              </a:p>
            </p:txBody>
          </p:sp>
          <p:sp>
            <p:nvSpPr>
              <p:cNvPr id="80440" name="Oval 222"/>
              <p:cNvSpPr>
                <a:spLocks noChangeArrowheads="1"/>
              </p:cNvSpPr>
              <p:nvPr/>
            </p:nvSpPr>
            <p:spPr bwMode="auto">
              <a:xfrm>
                <a:off x="3141" y="2114"/>
                <a:ext cx="22" cy="22"/>
              </a:xfrm>
              <a:prstGeom prst="ellipse">
                <a:avLst/>
              </a:prstGeom>
              <a:noFill/>
              <a:ln w="9525" cap="rnd">
                <a:solidFill>
                  <a:srgbClr val="000000"/>
                </a:solidFill>
                <a:round/>
                <a:headEnd/>
                <a:tailEnd/>
              </a:ln>
            </p:spPr>
            <p:txBody>
              <a:bodyPr/>
              <a:lstStyle/>
              <a:p>
                <a:endParaRPr lang="en-US"/>
              </a:p>
            </p:txBody>
          </p:sp>
          <p:sp>
            <p:nvSpPr>
              <p:cNvPr id="80441" name="Rectangle 223"/>
              <p:cNvSpPr>
                <a:spLocks noChangeArrowheads="1"/>
              </p:cNvSpPr>
              <p:nvPr/>
            </p:nvSpPr>
            <p:spPr bwMode="auto">
              <a:xfrm>
                <a:off x="2868" y="3501"/>
                <a:ext cx="16" cy="6"/>
              </a:xfrm>
              <a:prstGeom prst="rect">
                <a:avLst/>
              </a:prstGeom>
              <a:solidFill>
                <a:srgbClr val="FF0000"/>
              </a:solidFill>
              <a:ln w="9525">
                <a:noFill/>
                <a:miter lim="800000"/>
                <a:headEnd/>
                <a:tailEnd/>
              </a:ln>
            </p:spPr>
            <p:txBody>
              <a:bodyPr/>
              <a:lstStyle/>
              <a:p>
                <a:endParaRPr lang="en-US"/>
              </a:p>
            </p:txBody>
          </p:sp>
          <p:sp>
            <p:nvSpPr>
              <p:cNvPr id="80442" name="Rectangle 224"/>
              <p:cNvSpPr>
                <a:spLocks noChangeArrowheads="1"/>
              </p:cNvSpPr>
              <p:nvPr/>
            </p:nvSpPr>
            <p:spPr bwMode="auto">
              <a:xfrm>
                <a:off x="2868" y="3523"/>
                <a:ext cx="16" cy="6"/>
              </a:xfrm>
              <a:prstGeom prst="rect">
                <a:avLst/>
              </a:prstGeom>
              <a:solidFill>
                <a:srgbClr val="FF0000"/>
              </a:solidFill>
              <a:ln w="9525">
                <a:noFill/>
                <a:miter lim="800000"/>
                <a:headEnd/>
                <a:tailEnd/>
              </a:ln>
            </p:spPr>
            <p:txBody>
              <a:bodyPr/>
              <a:lstStyle/>
              <a:p>
                <a:endParaRPr lang="en-US"/>
              </a:p>
            </p:txBody>
          </p:sp>
          <p:sp>
            <p:nvSpPr>
              <p:cNvPr id="80443" name="Rectangle 225"/>
              <p:cNvSpPr>
                <a:spLocks noChangeArrowheads="1"/>
              </p:cNvSpPr>
              <p:nvPr/>
            </p:nvSpPr>
            <p:spPr bwMode="auto">
              <a:xfrm>
                <a:off x="2862" y="3507"/>
                <a:ext cx="28" cy="5"/>
              </a:xfrm>
              <a:prstGeom prst="rect">
                <a:avLst/>
              </a:prstGeom>
              <a:solidFill>
                <a:srgbClr val="FF0000"/>
              </a:solidFill>
              <a:ln w="9525">
                <a:noFill/>
                <a:miter lim="800000"/>
                <a:headEnd/>
                <a:tailEnd/>
              </a:ln>
            </p:spPr>
            <p:txBody>
              <a:bodyPr/>
              <a:lstStyle/>
              <a:p>
                <a:endParaRPr lang="en-US"/>
              </a:p>
            </p:txBody>
          </p:sp>
          <p:sp>
            <p:nvSpPr>
              <p:cNvPr id="80444" name="Rectangle 226"/>
              <p:cNvSpPr>
                <a:spLocks noChangeArrowheads="1"/>
              </p:cNvSpPr>
              <p:nvPr/>
            </p:nvSpPr>
            <p:spPr bwMode="auto">
              <a:xfrm>
                <a:off x="2862" y="3518"/>
                <a:ext cx="28" cy="5"/>
              </a:xfrm>
              <a:prstGeom prst="rect">
                <a:avLst/>
              </a:prstGeom>
              <a:solidFill>
                <a:srgbClr val="FF0000"/>
              </a:solidFill>
              <a:ln w="9525">
                <a:noFill/>
                <a:miter lim="800000"/>
                <a:headEnd/>
                <a:tailEnd/>
              </a:ln>
            </p:spPr>
            <p:txBody>
              <a:bodyPr/>
              <a:lstStyle/>
              <a:p>
                <a:endParaRPr lang="en-US"/>
              </a:p>
            </p:txBody>
          </p:sp>
          <p:sp>
            <p:nvSpPr>
              <p:cNvPr id="80445" name="Rectangle 227"/>
              <p:cNvSpPr>
                <a:spLocks noChangeArrowheads="1"/>
              </p:cNvSpPr>
              <p:nvPr/>
            </p:nvSpPr>
            <p:spPr bwMode="auto">
              <a:xfrm>
                <a:off x="2862" y="3512"/>
                <a:ext cx="28" cy="6"/>
              </a:xfrm>
              <a:prstGeom prst="rect">
                <a:avLst/>
              </a:prstGeom>
              <a:solidFill>
                <a:srgbClr val="FF0000"/>
              </a:solidFill>
              <a:ln w="9525">
                <a:noFill/>
                <a:miter lim="800000"/>
                <a:headEnd/>
                <a:tailEnd/>
              </a:ln>
            </p:spPr>
            <p:txBody>
              <a:bodyPr/>
              <a:lstStyle/>
              <a:p>
                <a:endParaRPr lang="en-US"/>
              </a:p>
            </p:txBody>
          </p:sp>
          <p:sp>
            <p:nvSpPr>
              <p:cNvPr id="80446" name="Rectangle 228"/>
              <p:cNvSpPr>
                <a:spLocks noChangeArrowheads="1"/>
              </p:cNvSpPr>
              <p:nvPr/>
            </p:nvSpPr>
            <p:spPr bwMode="auto">
              <a:xfrm>
                <a:off x="2862" y="3512"/>
                <a:ext cx="28" cy="6"/>
              </a:xfrm>
              <a:prstGeom prst="rect">
                <a:avLst/>
              </a:prstGeom>
              <a:solidFill>
                <a:srgbClr val="FF0000"/>
              </a:solidFill>
              <a:ln w="9525">
                <a:noFill/>
                <a:miter lim="800000"/>
                <a:headEnd/>
                <a:tailEnd/>
              </a:ln>
            </p:spPr>
            <p:txBody>
              <a:bodyPr/>
              <a:lstStyle/>
              <a:p>
                <a:endParaRPr lang="en-US"/>
              </a:p>
            </p:txBody>
          </p:sp>
          <p:sp>
            <p:nvSpPr>
              <p:cNvPr id="80447" name="Oval 229"/>
              <p:cNvSpPr>
                <a:spLocks noChangeArrowheads="1"/>
              </p:cNvSpPr>
              <p:nvPr/>
            </p:nvSpPr>
            <p:spPr bwMode="auto">
              <a:xfrm>
                <a:off x="2862" y="3501"/>
                <a:ext cx="22" cy="22"/>
              </a:xfrm>
              <a:prstGeom prst="ellipse">
                <a:avLst/>
              </a:prstGeom>
              <a:noFill/>
              <a:ln w="9525" cap="rnd">
                <a:solidFill>
                  <a:srgbClr val="FF0000"/>
                </a:solidFill>
                <a:round/>
                <a:headEnd/>
                <a:tailEnd/>
              </a:ln>
            </p:spPr>
            <p:txBody>
              <a:bodyPr/>
              <a:lstStyle/>
              <a:p>
                <a:endParaRPr lang="en-US"/>
              </a:p>
            </p:txBody>
          </p:sp>
          <p:sp>
            <p:nvSpPr>
              <p:cNvPr id="80448" name="Rectangle 230"/>
              <p:cNvSpPr>
                <a:spLocks noChangeArrowheads="1"/>
              </p:cNvSpPr>
              <p:nvPr/>
            </p:nvSpPr>
            <p:spPr bwMode="auto">
              <a:xfrm>
                <a:off x="2673" y="3306"/>
                <a:ext cx="16" cy="6"/>
              </a:xfrm>
              <a:prstGeom prst="rect">
                <a:avLst/>
              </a:prstGeom>
              <a:solidFill>
                <a:srgbClr val="FF0000"/>
              </a:solidFill>
              <a:ln w="9525">
                <a:noFill/>
                <a:miter lim="800000"/>
                <a:headEnd/>
                <a:tailEnd/>
              </a:ln>
            </p:spPr>
            <p:txBody>
              <a:bodyPr/>
              <a:lstStyle/>
              <a:p>
                <a:endParaRPr lang="en-US"/>
              </a:p>
            </p:txBody>
          </p:sp>
          <p:sp>
            <p:nvSpPr>
              <p:cNvPr id="80449" name="Rectangle 231"/>
              <p:cNvSpPr>
                <a:spLocks noChangeArrowheads="1"/>
              </p:cNvSpPr>
              <p:nvPr/>
            </p:nvSpPr>
            <p:spPr bwMode="auto">
              <a:xfrm>
                <a:off x="2673" y="3328"/>
                <a:ext cx="16" cy="6"/>
              </a:xfrm>
              <a:prstGeom prst="rect">
                <a:avLst/>
              </a:prstGeom>
              <a:solidFill>
                <a:srgbClr val="FF0000"/>
              </a:solidFill>
              <a:ln w="9525">
                <a:noFill/>
                <a:miter lim="800000"/>
                <a:headEnd/>
                <a:tailEnd/>
              </a:ln>
            </p:spPr>
            <p:txBody>
              <a:bodyPr/>
              <a:lstStyle/>
              <a:p>
                <a:endParaRPr lang="en-US"/>
              </a:p>
            </p:txBody>
          </p:sp>
          <p:sp>
            <p:nvSpPr>
              <p:cNvPr id="80450" name="Rectangle 232"/>
              <p:cNvSpPr>
                <a:spLocks noChangeArrowheads="1"/>
              </p:cNvSpPr>
              <p:nvPr/>
            </p:nvSpPr>
            <p:spPr bwMode="auto">
              <a:xfrm>
                <a:off x="2667" y="3312"/>
                <a:ext cx="28" cy="5"/>
              </a:xfrm>
              <a:prstGeom prst="rect">
                <a:avLst/>
              </a:prstGeom>
              <a:solidFill>
                <a:srgbClr val="FF0000"/>
              </a:solidFill>
              <a:ln w="9525">
                <a:noFill/>
                <a:miter lim="800000"/>
                <a:headEnd/>
                <a:tailEnd/>
              </a:ln>
            </p:spPr>
            <p:txBody>
              <a:bodyPr/>
              <a:lstStyle/>
              <a:p>
                <a:endParaRPr lang="en-US"/>
              </a:p>
            </p:txBody>
          </p:sp>
          <p:sp>
            <p:nvSpPr>
              <p:cNvPr id="80451" name="Rectangle 233"/>
              <p:cNvSpPr>
                <a:spLocks noChangeArrowheads="1"/>
              </p:cNvSpPr>
              <p:nvPr/>
            </p:nvSpPr>
            <p:spPr bwMode="auto">
              <a:xfrm>
                <a:off x="2667" y="3323"/>
                <a:ext cx="28" cy="5"/>
              </a:xfrm>
              <a:prstGeom prst="rect">
                <a:avLst/>
              </a:prstGeom>
              <a:solidFill>
                <a:srgbClr val="FF0000"/>
              </a:solidFill>
              <a:ln w="9525">
                <a:noFill/>
                <a:miter lim="800000"/>
                <a:headEnd/>
                <a:tailEnd/>
              </a:ln>
            </p:spPr>
            <p:txBody>
              <a:bodyPr/>
              <a:lstStyle/>
              <a:p>
                <a:endParaRPr lang="en-US"/>
              </a:p>
            </p:txBody>
          </p:sp>
          <p:sp>
            <p:nvSpPr>
              <p:cNvPr id="80452" name="Rectangle 234"/>
              <p:cNvSpPr>
                <a:spLocks noChangeArrowheads="1"/>
              </p:cNvSpPr>
              <p:nvPr/>
            </p:nvSpPr>
            <p:spPr bwMode="auto">
              <a:xfrm>
                <a:off x="2667" y="3317"/>
                <a:ext cx="28" cy="6"/>
              </a:xfrm>
              <a:prstGeom prst="rect">
                <a:avLst/>
              </a:prstGeom>
              <a:solidFill>
                <a:srgbClr val="FF0000"/>
              </a:solidFill>
              <a:ln w="9525">
                <a:noFill/>
                <a:miter lim="800000"/>
                <a:headEnd/>
                <a:tailEnd/>
              </a:ln>
            </p:spPr>
            <p:txBody>
              <a:bodyPr/>
              <a:lstStyle/>
              <a:p>
                <a:endParaRPr lang="en-US"/>
              </a:p>
            </p:txBody>
          </p:sp>
          <p:sp>
            <p:nvSpPr>
              <p:cNvPr id="80453" name="Rectangle 235"/>
              <p:cNvSpPr>
                <a:spLocks noChangeArrowheads="1"/>
              </p:cNvSpPr>
              <p:nvPr/>
            </p:nvSpPr>
            <p:spPr bwMode="auto">
              <a:xfrm>
                <a:off x="2667" y="3317"/>
                <a:ext cx="28" cy="6"/>
              </a:xfrm>
              <a:prstGeom prst="rect">
                <a:avLst/>
              </a:prstGeom>
              <a:solidFill>
                <a:srgbClr val="FF0000"/>
              </a:solidFill>
              <a:ln w="9525">
                <a:noFill/>
                <a:miter lim="800000"/>
                <a:headEnd/>
                <a:tailEnd/>
              </a:ln>
            </p:spPr>
            <p:txBody>
              <a:bodyPr/>
              <a:lstStyle/>
              <a:p>
                <a:endParaRPr lang="en-US"/>
              </a:p>
            </p:txBody>
          </p:sp>
          <p:sp>
            <p:nvSpPr>
              <p:cNvPr id="80454" name="Oval 236"/>
              <p:cNvSpPr>
                <a:spLocks noChangeArrowheads="1"/>
              </p:cNvSpPr>
              <p:nvPr/>
            </p:nvSpPr>
            <p:spPr bwMode="auto">
              <a:xfrm>
                <a:off x="2667" y="3306"/>
                <a:ext cx="22" cy="22"/>
              </a:xfrm>
              <a:prstGeom prst="ellipse">
                <a:avLst/>
              </a:prstGeom>
              <a:noFill/>
              <a:ln w="9525" cap="rnd">
                <a:solidFill>
                  <a:srgbClr val="FF0000"/>
                </a:solidFill>
                <a:round/>
                <a:headEnd/>
                <a:tailEnd/>
              </a:ln>
            </p:spPr>
            <p:txBody>
              <a:bodyPr/>
              <a:lstStyle/>
              <a:p>
                <a:endParaRPr lang="en-US"/>
              </a:p>
            </p:txBody>
          </p:sp>
          <p:sp>
            <p:nvSpPr>
              <p:cNvPr id="80455" name="Rectangle 237"/>
              <p:cNvSpPr>
                <a:spLocks noChangeArrowheads="1"/>
              </p:cNvSpPr>
              <p:nvPr/>
            </p:nvSpPr>
            <p:spPr bwMode="auto">
              <a:xfrm>
                <a:off x="3085" y="3278"/>
                <a:ext cx="17" cy="6"/>
              </a:xfrm>
              <a:prstGeom prst="rect">
                <a:avLst/>
              </a:prstGeom>
              <a:solidFill>
                <a:srgbClr val="FF0000"/>
              </a:solidFill>
              <a:ln w="9525">
                <a:noFill/>
                <a:miter lim="800000"/>
                <a:headEnd/>
                <a:tailEnd/>
              </a:ln>
            </p:spPr>
            <p:txBody>
              <a:bodyPr/>
              <a:lstStyle/>
              <a:p>
                <a:endParaRPr lang="en-US"/>
              </a:p>
            </p:txBody>
          </p:sp>
          <p:sp>
            <p:nvSpPr>
              <p:cNvPr id="80456" name="Rectangle 238"/>
              <p:cNvSpPr>
                <a:spLocks noChangeArrowheads="1"/>
              </p:cNvSpPr>
              <p:nvPr/>
            </p:nvSpPr>
            <p:spPr bwMode="auto">
              <a:xfrm>
                <a:off x="3085" y="3301"/>
                <a:ext cx="17" cy="5"/>
              </a:xfrm>
              <a:prstGeom prst="rect">
                <a:avLst/>
              </a:prstGeom>
              <a:solidFill>
                <a:srgbClr val="FF0000"/>
              </a:solidFill>
              <a:ln w="9525">
                <a:noFill/>
                <a:miter lim="800000"/>
                <a:headEnd/>
                <a:tailEnd/>
              </a:ln>
            </p:spPr>
            <p:txBody>
              <a:bodyPr/>
              <a:lstStyle/>
              <a:p>
                <a:endParaRPr lang="en-US"/>
              </a:p>
            </p:txBody>
          </p:sp>
          <p:sp>
            <p:nvSpPr>
              <p:cNvPr id="80457" name="Rectangle 239"/>
              <p:cNvSpPr>
                <a:spLocks noChangeArrowheads="1"/>
              </p:cNvSpPr>
              <p:nvPr/>
            </p:nvSpPr>
            <p:spPr bwMode="auto">
              <a:xfrm>
                <a:off x="3079" y="3284"/>
                <a:ext cx="28" cy="5"/>
              </a:xfrm>
              <a:prstGeom prst="rect">
                <a:avLst/>
              </a:prstGeom>
              <a:solidFill>
                <a:srgbClr val="FF0000"/>
              </a:solidFill>
              <a:ln w="9525">
                <a:noFill/>
                <a:miter lim="800000"/>
                <a:headEnd/>
                <a:tailEnd/>
              </a:ln>
            </p:spPr>
            <p:txBody>
              <a:bodyPr/>
              <a:lstStyle/>
              <a:p>
                <a:endParaRPr lang="en-US"/>
              </a:p>
            </p:txBody>
          </p:sp>
          <p:sp>
            <p:nvSpPr>
              <p:cNvPr id="80458" name="Rectangle 240"/>
              <p:cNvSpPr>
                <a:spLocks noChangeArrowheads="1"/>
              </p:cNvSpPr>
              <p:nvPr/>
            </p:nvSpPr>
            <p:spPr bwMode="auto">
              <a:xfrm>
                <a:off x="3079" y="3295"/>
                <a:ext cx="28" cy="6"/>
              </a:xfrm>
              <a:prstGeom prst="rect">
                <a:avLst/>
              </a:prstGeom>
              <a:solidFill>
                <a:srgbClr val="FF0000"/>
              </a:solidFill>
              <a:ln w="9525">
                <a:noFill/>
                <a:miter lim="800000"/>
                <a:headEnd/>
                <a:tailEnd/>
              </a:ln>
            </p:spPr>
            <p:txBody>
              <a:bodyPr/>
              <a:lstStyle/>
              <a:p>
                <a:endParaRPr lang="en-US"/>
              </a:p>
            </p:txBody>
          </p:sp>
          <p:sp>
            <p:nvSpPr>
              <p:cNvPr id="80459" name="Rectangle 241"/>
              <p:cNvSpPr>
                <a:spLocks noChangeArrowheads="1"/>
              </p:cNvSpPr>
              <p:nvPr/>
            </p:nvSpPr>
            <p:spPr bwMode="auto">
              <a:xfrm>
                <a:off x="3079" y="3289"/>
                <a:ext cx="28" cy="6"/>
              </a:xfrm>
              <a:prstGeom prst="rect">
                <a:avLst/>
              </a:prstGeom>
              <a:solidFill>
                <a:srgbClr val="FF0000"/>
              </a:solidFill>
              <a:ln w="9525">
                <a:noFill/>
                <a:miter lim="800000"/>
                <a:headEnd/>
                <a:tailEnd/>
              </a:ln>
            </p:spPr>
            <p:txBody>
              <a:bodyPr/>
              <a:lstStyle/>
              <a:p>
                <a:endParaRPr lang="en-US"/>
              </a:p>
            </p:txBody>
          </p:sp>
          <p:sp>
            <p:nvSpPr>
              <p:cNvPr id="80460" name="Rectangle 242"/>
              <p:cNvSpPr>
                <a:spLocks noChangeArrowheads="1"/>
              </p:cNvSpPr>
              <p:nvPr/>
            </p:nvSpPr>
            <p:spPr bwMode="auto">
              <a:xfrm>
                <a:off x="3079" y="3289"/>
                <a:ext cx="28" cy="6"/>
              </a:xfrm>
              <a:prstGeom prst="rect">
                <a:avLst/>
              </a:prstGeom>
              <a:solidFill>
                <a:srgbClr val="FF0000"/>
              </a:solidFill>
              <a:ln w="9525">
                <a:noFill/>
                <a:miter lim="800000"/>
                <a:headEnd/>
                <a:tailEnd/>
              </a:ln>
            </p:spPr>
            <p:txBody>
              <a:bodyPr/>
              <a:lstStyle/>
              <a:p>
                <a:endParaRPr lang="en-US"/>
              </a:p>
            </p:txBody>
          </p:sp>
          <p:sp>
            <p:nvSpPr>
              <p:cNvPr id="80461" name="Oval 243"/>
              <p:cNvSpPr>
                <a:spLocks noChangeArrowheads="1"/>
              </p:cNvSpPr>
              <p:nvPr/>
            </p:nvSpPr>
            <p:spPr bwMode="auto">
              <a:xfrm>
                <a:off x="3079" y="3278"/>
                <a:ext cx="23" cy="23"/>
              </a:xfrm>
              <a:prstGeom prst="ellipse">
                <a:avLst/>
              </a:prstGeom>
              <a:noFill/>
              <a:ln w="9525" cap="rnd">
                <a:solidFill>
                  <a:srgbClr val="FF0000"/>
                </a:solidFill>
                <a:round/>
                <a:headEnd/>
                <a:tailEnd/>
              </a:ln>
            </p:spPr>
            <p:txBody>
              <a:bodyPr/>
              <a:lstStyle/>
              <a:p>
                <a:endParaRPr lang="en-US"/>
              </a:p>
            </p:txBody>
          </p:sp>
          <p:sp>
            <p:nvSpPr>
              <p:cNvPr id="80462" name="Rectangle 244"/>
              <p:cNvSpPr>
                <a:spLocks noChangeArrowheads="1"/>
              </p:cNvSpPr>
              <p:nvPr/>
            </p:nvSpPr>
            <p:spPr bwMode="auto">
              <a:xfrm>
                <a:off x="2873" y="2810"/>
                <a:ext cx="17" cy="6"/>
              </a:xfrm>
              <a:prstGeom prst="rect">
                <a:avLst/>
              </a:prstGeom>
              <a:solidFill>
                <a:srgbClr val="FF0000"/>
              </a:solidFill>
              <a:ln w="9525">
                <a:noFill/>
                <a:miter lim="800000"/>
                <a:headEnd/>
                <a:tailEnd/>
              </a:ln>
            </p:spPr>
            <p:txBody>
              <a:bodyPr/>
              <a:lstStyle/>
              <a:p>
                <a:endParaRPr lang="en-US"/>
              </a:p>
            </p:txBody>
          </p:sp>
          <p:sp>
            <p:nvSpPr>
              <p:cNvPr id="80463" name="Rectangle 245"/>
              <p:cNvSpPr>
                <a:spLocks noChangeArrowheads="1"/>
              </p:cNvSpPr>
              <p:nvPr/>
            </p:nvSpPr>
            <p:spPr bwMode="auto">
              <a:xfrm>
                <a:off x="2873" y="2833"/>
                <a:ext cx="17" cy="5"/>
              </a:xfrm>
              <a:prstGeom prst="rect">
                <a:avLst/>
              </a:prstGeom>
              <a:solidFill>
                <a:srgbClr val="FF0000"/>
              </a:solidFill>
              <a:ln w="9525">
                <a:noFill/>
                <a:miter lim="800000"/>
                <a:headEnd/>
                <a:tailEnd/>
              </a:ln>
            </p:spPr>
            <p:txBody>
              <a:bodyPr/>
              <a:lstStyle/>
              <a:p>
                <a:endParaRPr lang="en-US"/>
              </a:p>
            </p:txBody>
          </p:sp>
          <p:sp>
            <p:nvSpPr>
              <p:cNvPr id="80464" name="Rectangle 246"/>
              <p:cNvSpPr>
                <a:spLocks noChangeArrowheads="1"/>
              </p:cNvSpPr>
              <p:nvPr/>
            </p:nvSpPr>
            <p:spPr bwMode="auto">
              <a:xfrm>
                <a:off x="2868" y="2816"/>
                <a:ext cx="28" cy="5"/>
              </a:xfrm>
              <a:prstGeom prst="rect">
                <a:avLst/>
              </a:prstGeom>
              <a:solidFill>
                <a:srgbClr val="FF0000"/>
              </a:solidFill>
              <a:ln w="9525">
                <a:noFill/>
                <a:miter lim="800000"/>
                <a:headEnd/>
                <a:tailEnd/>
              </a:ln>
            </p:spPr>
            <p:txBody>
              <a:bodyPr/>
              <a:lstStyle/>
              <a:p>
                <a:endParaRPr lang="en-US"/>
              </a:p>
            </p:txBody>
          </p:sp>
          <p:sp>
            <p:nvSpPr>
              <p:cNvPr id="80465" name="Rectangle 247"/>
              <p:cNvSpPr>
                <a:spLocks noChangeArrowheads="1"/>
              </p:cNvSpPr>
              <p:nvPr/>
            </p:nvSpPr>
            <p:spPr bwMode="auto">
              <a:xfrm>
                <a:off x="2868" y="2827"/>
                <a:ext cx="28" cy="6"/>
              </a:xfrm>
              <a:prstGeom prst="rect">
                <a:avLst/>
              </a:prstGeom>
              <a:solidFill>
                <a:srgbClr val="FF0000"/>
              </a:solidFill>
              <a:ln w="9525">
                <a:noFill/>
                <a:miter lim="800000"/>
                <a:headEnd/>
                <a:tailEnd/>
              </a:ln>
            </p:spPr>
            <p:txBody>
              <a:bodyPr/>
              <a:lstStyle/>
              <a:p>
                <a:endParaRPr lang="en-US"/>
              </a:p>
            </p:txBody>
          </p:sp>
          <p:sp>
            <p:nvSpPr>
              <p:cNvPr id="80466" name="Rectangle 248"/>
              <p:cNvSpPr>
                <a:spLocks noChangeArrowheads="1"/>
              </p:cNvSpPr>
              <p:nvPr/>
            </p:nvSpPr>
            <p:spPr bwMode="auto">
              <a:xfrm>
                <a:off x="2868" y="2821"/>
                <a:ext cx="28" cy="6"/>
              </a:xfrm>
              <a:prstGeom prst="rect">
                <a:avLst/>
              </a:prstGeom>
              <a:solidFill>
                <a:srgbClr val="FF0000"/>
              </a:solidFill>
              <a:ln w="9525">
                <a:noFill/>
                <a:miter lim="800000"/>
                <a:headEnd/>
                <a:tailEnd/>
              </a:ln>
            </p:spPr>
            <p:txBody>
              <a:bodyPr/>
              <a:lstStyle/>
              <a:p>
                <a:endParaRPr lang="en-US"/>
              </a:p>
            </p:txBody>
          </p:sp>
          <p:sp>
            <p:nvSpPr>
              <p:cNvPr id="80467" name="Rectangle 249"/>
              <p:cNvSpPr>
                <a:spLocks noChangeArrowheads="1"/>
              </p:cNvSpPr>
              <p:nvPr/>
            </p:nvSpPr>
            <p:spPr bwMode="auto">
              <a:xfrm>
                <a:off x="2868" y="2821"/>
                <a:ext cx="28" cy="6"/>
              </a:xfrm>
              <a:prstGeom prst="rect">
                <a:avLst/>
              </a:prstGeom>
              <a:solidFill>
                <a:srgbClr val="FF0000"/>
              </a:solidFill>
              <a:ln w="9525">
                <a:noFill/>
                <a:miter lim="800000"/>
                <a:headEnd/>
                <a:tailEnd/>
              </a:ln>
            </p:spPr>
            <p:txBody>
              <a:bodyPr/>
              <a:lstStyle/>
              <a:p>
                <a:endParaRPr lang="en-US"/>
              </a:p>
            </p:txBody>
          </p:sp>
          <p:sp>
            <p:nvSpPr>
              <p:cNvPr id="80468" name="Oval 250"/>
              <p:cNvSpPr>
                <a:spLocks noChangeArrowheads="1"/>
              </p:cNvSpPr>
              <p:nvPr/>
            </p:nvSpPr>
            <p:spPr bwMode="auto">
              <a:xfrm>
                <a:off x="2868" y="2810"/>
                <a:ext cx="22" cy="23"/>
              </a:xfrm>
              <a:prstGeom prst="ellipse">
                <a:avLst/>
              </a:prstGeom>
              <a:noFill/>
              <a:ln w="9525" cap="rnd">
                <a:solidFill>
                  <a:srgbClr val="FF0000"/>
                </a:solidFill>
                <a:round/>
                <a:headEnd/>
                <a:tailEnd/>
              </a:ln>
            </p:spPr>
            <p:txBody>
              <a:bodyPr/>
              <a:lstStyle/>
              <a:p>
                <a:endParaRPr lang="en-US"/>
              </a:p>
            </p:txBody>
          </p:sp>
          <p:sp>
            <p:nvSpPr>
              <p:cNvPr id="80469" name="Rectangle 251"/>
              <p:cNvSpPr>
                <a:spLocks noChangeArrowheads="1"/>
              </p:cNvSpPr>
              <p:nvPr/>
            </p:nvSpPr>
            <p:spPr bwMode="auto">
              <a:xfrm>
                <a:off x="3096" y="2810"/>
                <a:ext cx="17" cy="6"/>
              </a:xfrm>
              <a:prstGeom prst="rect">
                <a:avLst/>
              </a:prstGeom>
              <a:solidFill>
                <a:srgbClr val="FF0000"/>
              </a:solidFill>
              <a:ln w="9525">
                <a:noFill/>
                <a:miter lim="800000"/>
                <a:headEnd/>
                <a:tailEnd/>
              </a:ln>
            </p:spPr>
            <p:txBody>
              <a:bodyPr/>
              <a:lstStyle/>
              <a:p>
                <a:endParaRPr lang="en-US"/>
              </a:p>
            </p:txBody>
          </p:sp>
          <p:sp>
            <p:nvSpPr>
              <p:cNvPr id="80470" name="Rectangle 252"/>
              <p:cNvSpPr>
                <a:spLocks noChangeArrowheads="1"/>
              </p:cNvSpPr>
              <p:nvPr/>
            </p:nvSpPr>
            <p:spPr bwMode="auto">
              <a:xfrm>
                <a:off x="3096" y="2833"/>
                <a:ext cx="17" cy="5"/>
              </a:xfrm>
              <a:prstGeom prst="rect">
                <a:avLst/>
              </a:prstGeom>
              <a:solidFill>
                <a:srgbClr val="FF0000"/>
              </a:solidFill>
              <a:ln w="9525">
                <a:noFill/>
                <a:miter lim="800000"/>
                <a:headEnd/>
                <a:tailEnd/>
              </a:ln>
            </p:spPr>
            <p:txBody>
              <a:bodyPr/>
              <a:lstStyle/>
              <a:p>
                <a:endParaRPr lang="en-US"/>
              </a:p>
            </p:txBody>
          </p:sp>
          <p:sp>
            <p:nvSpPr>
              <p:cNvPr id="80471" name="Rectangle 253"/>
              <p:cNvSpPr>
                <a:spLocks noChangeArrowheads="1"/>
              </p:cNvSpPr>
              <p:nvPr/>
            </p:nvSpPr>
            <p:spPr bwMode="auto">
              <a:xfrm>
                <a:off x="3091" y="2816"/>
                <a:ext cx="27" cy="5"/>
              </a:xfrm>
              <a:prstGeom prst="rect">
                <a:avLst/>
              </a:prstGeom>
              <a:solidFill>
                <a:srgbClr val="FF0000"/>
              </a:solidFill>
              <a:ln w="9525">
                <a:noFill/>
                <a:miter lim="800000"/>
                <a:headEnd/>
                <a:tailEnd/>
              </a:ln>
            </p:spPr>
            <p:txBody>
              <a:bodyPr/>
              <a:lstStyle/>
              <a:p>
                <a:endParaRPr lang="en-US"/>
              </a:p>
            </p:txBody>
          </p:sp>
          <p:sp>
            <p:nvSpPr>
              <p:cNvPr id="80472" name="Rectangle 254"/>
              <p:cNvSpPr>
                <a:spLocks noChangeArrowheads="1"/>
              </p:cNvSpPr>
              <p:nvPr/>
            </p:nvSpPr>
            <p:spPr bwMode="auto">
              <a:xfrm>
                <a:off x="3091" y="2827"/>
                <a:ext cx="27" cy="6"/>
              </a:xfrm>
              <a:prstGeom prst="rect">
                <a:avLst/>
              </a:prstGeom>
              <a:solidFill>
                <a:srgbClr val="FF0000"/>
              </a:solidFill>
              <a:ln w="9525">
                <a:noFill/>
                <a:miter lim="800000"/>
                <a:headEnd/>
                <a:tailEnd/>
              </a:ln>
            </p:spPr>
            <p:txBody>
              <a:bodyPr/>
              <a:lstStyle/>
              <a:p>
                <a:endParaRPr lang="en-US"/>
              </a:p>
            </p:txBody>
          </p:sp>
          <p:sp>
            <p:nvSpPr>
              <p:cNvPr id="80473" name="Rectangle 255"/>
              <p:cNvSpPr>
                <a:spLocks noChangeArrowheads="1"/>
              </p:cNvSpPr>
              <p:nvPr/>
            </p:nvSpPr>
            <p:spPr bwMode="auto">
              <a:xfrm>
                <a:off x="3091" y="2821"/>
                <a:ext cx="27" cy="6"/>
              </a:xfrm>
              <a:prstGeom prst="rect">
                <a:avLst/>
              </a:prstGeom>
              <a:solidFill>
                <a:srgbClr val="FF0000"/>
              </a:solidFill>
              <a:ln w="9525">
                <a:noFill/>
                <a:miter lim="800000"/>
                <a:headEnd/>
                <a:tailEnd/>
              </a:ln>
            </p:spPr>
            <p:txBody>
              <a:bodyPr/>
              <a:lstStyle/>
              <a:p>
                <a:endParaRPr lang="en-US"/>
              </a:p>
            </p:txBody>
          </p:sp>
          <p:sp>
            <p:nvSpPr>
              <p:cNvPr id="80474" name="Rectangle 256"/>
              <p:cNvSpPr>
                <a:spLocks noChangeArrowheads="1"/>
              </p:cNvSpPr>
              <p:nvPr/>
            </p:nvSpPr>
            <p:spPr bwMode="auto">
              <a:xfrm>
                <a:off x="3091" y="2821"/>
                <a:ext cx="27" cy="6"/>
              </a:xfrm>
              <a:prstGeom prst="rect">
                <a:avLst/>
              </a:prstGeom>
              <a:solidFill>
                <a:srgbClr val="FF0000"/>
              </a:solidFill>
              <a:ln w="9525">
                <a:noFill/>
                <a:miter lim="800000"/>
                <a:headEnd/>
                <a:tailEnd/>
              </a:ln>
            </p:spPr>
            <p:txBody>
              <a:bodyPr/>
              <a:lstStyle/>
              <a:p>
                <a:endParaRPr lang="en-US"/>
              </a:p>
            </p:txBody>
          </p:sp>
          <p:sp>
            <p:nvSpPr>
              <p:cNvPr id="80475" name="Oval 257"/>
              <p:cNvSpPr>
                <a:spLocks noChangeArrowheads="1"/>
              </p:cNvSpPr>
              <p:nvPr/>
            </p:nvSpPr>
            <p:spPr bwMode="auto">
              <a:xfrm>
                <a:off x="3091" y="2810"/>
                <a:ext cx="22" cy="23"/>
              </a:xfrm>
              <a:prstGeom prst="ellipse">
                <a:avLst/>
              </a:prstGeom>
              <a:noFill/>
              <a:ln w="9525" cap="rnd">
                <a:solidFill>
                  <a:srgbClr val="FF0000"/>
                </a:solidFill>
                <a:round/>
                <a:headEnd/>
                <a:tailEnd/>
              </a:ln>
            </p:spPr>
            <p:txBody>
              <a:bodyPr/>
              <a:lstStyle/>
              <a:p>
                <a:endParaRPr lang="en-US"/>
              </a:p>
            </p:txBody>
          </p:sp>
          <p:sp>
            <p:nvSpPr>
              <p:cNvPr id="80476" name="Rectangle 258"/>
              <p:cNvSpPr>
                <a:spLocks noChangeArrowheads="1"/>
              </p:cNvSpPr>
              <p:nvPr/>
            </p:nvSpPr>
            <p:spPr bwMode="auto">
              <a:xfrm>
                <a:off x="2511" y="1830"/>
                <a:ext cx="17" cy="5"/>
              </a:xfrm>
              <a:prstGeom prst="rect">
                <a:avLst/>
              </a:prstGeom>
              <a:solidFill>
                <a:srgbClr val="FF0000"/>
              </a:solidFill>
              <a:ln w="9525">
                <a:noFill/>
                <a:miter lim="800000"/>
                <a:headEnd/>
                <a:tailEnd/>
              </a:ln>
            </p:spPr>
            <p:txBody>
              <a:bodyPr/>
              <a:lstStyle/>
              <a:p>
                <a:endParaRPr lang="en-US"/>
              </a:p>
            </p:txBody>
          </p:sp>
          <p:sp>
            <p:nvSpPr>
              <p:cNvPr id="80477" name="Rectangle 259"/>
              <p:cNvSpPr>
                <a:spLocks noChangeArrowheads="1"/>
              </p:cNvSpPr>
              <p:nvPr/>
            </p:nvSpPr>
            <p:spPr bwMode="auto">
              <a:xfrm>
                <a:off x="2511" y="1852"/>
                <a:ext cx="17" cy="5"/>
              </a:xfrm>
              <a:prstGeom prst="rect">
                <a:avLst/>
              </a:prstGeom>
              <a:solidFill>
                <a:srgbClr val="FF0000"/>
              </a:solidFill>
              <a:ln w="9525">
                <a:noFill/>
                <a:miter lim="800000"/>
                <a:headEnd/>
                <a:tailEnd/>
              </a:ln>
            </p:spPr>
            <p:txBody>
              <a:bodyPr/>
              <a:lstStyle/>
              <a:p>
                <a:endParaRPr lang="en-US"/>
              </a:p>
            </p:txBody>
          </p:sp>
          <p:sp>
            <p:nvSpPr>
              <p:cNvPr id="80478" name="Rectangle 260"/>
              <p:cNvSpPr>
                <a:spLocks noChangeArrowheads="1"/>
              </p:cNvSpPr>
              <p:nvPr/>
            </p:nvSpPr>
            <p:spPr bwMode="auto">
              <a:xfrm>
                <a:off x="2505" y="1835"/>
                <a:ext cx="28" cy="6"/>
              </a:xfrm>
              <a:prstGeom prst="rect">
                <a:avLst/>
              </a:prstGeom>
              <a:solidFill>
                <a:srgbClr val="FF0000"/>
              </a:solidFill>
              <a:ln w="9525">
                <a:noFill/>
                <a:miter lim="800000"/>
                <a:headEnd/>
                <a:tailEnd/>
              </a:ln>
            </p:spPr>
            <p:txBody>
              <a:bodyPr/>
              <a:lstStyle/>
              <a:p>
                <a:endParaRPr lang="en-US"/>
              </a:p>
            </p:txBody>
          </p:sp>
          <p:sp>
            <p:nvSpPr>
              <p:cNvPr id="80479" name="Rectangle 261"/>
              <p:cNvSpPr>
                <a:spLocks noChangeArrowheads="1"/>
              </p:cNvSpPr>
              <p:nvPr/>
            </p:nvSpPr>
            <p:spPr bwMode="auto">
              <a:xfrm>
                <a:off x="2505" y="1846"/>
                <a:ext cx="28" cy="6"/>
              </a:xfrm>
              <a:prstGeom prst="rect">
                <a:avLst/>
              </a:prstGeom>
              <a:solidFill>
                <a:srgbClr val="FF0000"/>
              </a:solidFill>
              <a:ln w="9525">
                <a:noFill/>
                <a:miter lim="800000"/>
                <a:headEnd/>
                <a:tailEnd/>
              </a:ln>
            </p:spPr>
            <p:txBody>
              <a:bodyPr/>
              <a:lstStyle/>
              <a:p>
                <a:endParaRPr lang="en-US"/>
              </a:p>
            </p:txBody>
          </p:sp>
          <p:sp>
            <p:nvSpPr>
              <p:cNvPr id="80480" name="Rectangle 262"/>
              <p:cNvSpPr>
                <a:spLocks noChangeArrowheads="1"/>
              </p:cNvSpPr>
              <p:nvPr/>
            </p:nvSpPr>
            <p:spPr bwMode="auto">
              <a:xfrm>
                <a:off x="2505" y="1841"/>
                <a:ext cx="28" cy="5"/>
              </a:xfrm>
              <a:prstGeom prst="rect">
                <a:avLst/>
              </a:prstGeom>
              <a:solidFill>
                <a:srgbClr val="FF0000"/>
              </a:solidFill>
              <a:ln w="9525">
                <a:noFill/>
                <a:miter lim="800000"/>
                <a:headEnd/>
                <a:tailEnd/>
              </a:ln>
            </p:spPr>
            <p:txBody>
              <a:bodyPr/>
              <a:lstStyle/>
              <a:p>
                <a:endParaRPr lang="en-US"/>
              </a:p>
            </p:txBody>
          </p:sp>
          <p:sp>
            <p:nvSpPr>
              <p:cNvPr id="80481" name="Rectangle 263"/>
              <p:cNvSpPr>
                <a:spLocks noChangeArrowheads="1"/>
              </p:cNvSpPr>
              <p:nvPr/>
            </p:nvSpPr>
            <p:spPr bwMode="auto">
              <a:xfrm>
                <a:off x="2505" y="1841"/>
                <a:ext cx="28" cy="5"/>
              </a:xfrm>
              <a:prstGeom prst="rect">
                <a:avLst/>
              </a:prstGeom>
              <a:solidFill>
                <a:srgbClr val="FF0000"/>
              </a:solidFill>
              <a:ln w="9525">
                <a:noFill/>
                <a:miter lim="800000"/>
                <a:headEnd/>
                <a:tailEnd/>
              </a:ln>
            </p:spPr>
            <p:txBody>
              <a:bodyPr/>
              <a:lstStyle/>
              <a:p>
                <a:endParaRPr lang="en-US"/>
              </a:p>
            </p:txBody>
          </p:sp>
          <p:sp>
            <p:nvSpPr>
              <p:cNvPr id="80482" name="Oval 264"/>
              <p:cNvSpPr>
                <a:spLocks noChangeArrowheads="1"/>
              </p:cNvSpPr>
              <p:nvPr/>
            </p:nvSpPr>
            <p:spPr bwMode="auto">
              <a:xfrm>
                <a:off x="2505" y="1830"/>
                <a:ext cx="23" cy="22"/>
              </a:xfrm>
              <a:prstGeom prst="ellipse">
                <a:avLst/>
              </a:prstGeom>
              <a:noFill/>
              <a:ln w="9525" cap="rnd">
                <a:solidFill>
                  <a:srgbClr val="FF0000"/>
                </a:solidFill>
                <a:round/>
                <a:headEnd/>
                <a:tailEnd/>
              </a:ln>
            </p:spPr>
            <p:txBody>
              <a:bodyPr/>
              <a:lstStyle/>
              <a:p>
                <a:endParaRPr lang="en-US"/>
              </a:p>
            </p:txBody>
          </p:sp>
          <p:sp>
            <p:nvSpPr>
              <p:cNvPr id="80483" name="Rectangle 265"/>
              <p:cNvSpPr>
                <a:spLocks noChangeArrowheads="1"/>
              </p:cNvSpPr>
              <p:nvPr/>
            </p:nvSpPr>
            <p:spPr bwMode="auto">
              <a:xfrm>
                <a:off x="3091" y="2593"/>
                <a:ext cx="16" cy="6"/>
              </a:xfrm>
              <a:prstGeom prst="rect">
                <a:avLst/>
              </a:prstGeom>
              <a:solidFill>
                <a:srgbClr val="000000"/>
              </a:solidFill>
              <a:ln w="9525">
                <a:noFill/>
                <a:miter lim="800000"/>
                <a:headEnd/>
                <a:tailEnd/>
              </a:ln>
            </p:spPr>
            <p:txBody>
              <a:bodyPr/>
              <a:lstStyle/>
              <a:p>
                <a:endParaRPr lang="en-US"/>
              </a:p>
            </p:txBody>
          </p:sp>
          <p:sp>
            <p:nvSpPr>
              <p:cNvPr id="80484" name="Rectangle 266"/>
              <p:cNvSpPr>
                <a:spLocks noChangeArrowheads="1"/>
              </p:cNvSpPr>
              <p:nvPr/>
            </p:nvSpPr>
            <p:spPr bwMode="auto">
              <a:xfrm>
                <a:off x="3091" y="2615"/>
                <a:ext cx="16" cy="6"/>
              </a:xfrm>
              <a:prstGeom prst="rect">
                <a:avLst/>
              </a:prstGeom>
              <a:solidFill>
                <a:srgbClr val="000000"/>
              </a:solidFill>
              <a:ln w="9525">
                <a:noFill/>
                <a:miter lim="800000"/>
                <a:headEnd/>
                <a:tailEnd/>
              </a:ln>
            </p:spPr>
            <p:txBody>
              <a:bodyPr/>
              <a:lstStyle/>
              <a:p>
                <a:endParaRPr lang="en-US"/>
              </a:p>
            </p:txBody>
          </p:sp>
          <p:sp>
            <p:nvSpPr>
              <p:cNvPr id="80485" name="Rectangle 267"/>
              <p:cNvSpPr>
                <a:spLocks noChangeArrowheads="1"/>
              </p:cNvSpPr>
              <p:nvPr/>
            </p:nvSpPr>
            <p:spPr bwMode="auto">
              <a:xfrm>
                <a:off x="3085" y="2599"/>
                <a:ext cx="28" cy="5"/>
              </a:xfrm>
              <a:prstGeom prst="rect">
                <a:avLst/>
              </a:prstGeom>
              <a:solidFill>
                <a:srgbClr val="000000"/>
              </a:solidFill>
              <a:ln w="9525">
                <a:noFill/>
                <a:miter lim="800000"/>
                <a:headEnd/>
                <a:tailEnd/>
              </a:ln>
            </p:spPr>
            <p:txBody>
              <a:bodyPr/>
              <a:lstStyle/>
              <a:p>
                <a:endParaRPr lang="en-US"/>
              </a:p>
            </p:txBody>
          </p:sp>
          <p:sp>
            <p:nvSpPr>
              <p:cNvPr id="80486" name="Rectangle 268"/>
              <p:cNvSpPr>
                <a:spLocks noChangeArrowheads="1"/>
              </p:cNvSpPr>
              <p:nvPr/>
            </p:nvSpPr>
            <p:spPr bwMode="auto">
              <a:xfrm>
                <a:off x="3085" y="2610"/>
                <a:ext cx="28" cy="5"/>
              </a:xfrm>
              <a:prstGeom prst="rect">
                <a:avLst/>
              </a:prstGeom>
              <a:solidFill>
                <a:srgbClr val="000000"/>
              </a:solidFill>
              <a:ln w="9525">
                <a:noFill/>
                <a:miter lim="800000"/>
                <a:headEnd/>
                <a:tailEnd/>
              </a:ln>
            </p:spPr>
            <p:txBody>
              <a:bodyPr/>
              <a:lstStyle/>
              <a:p>
                <a:endParaRPr lang="en-US"/>
              </a:p>
            </p:txBody>
          </p:sp>
          <p:sp>
            <p:nvSpPr>
              <p:cNvPr id="80487" name="Rectangle 269"/>
              <p:cNvSpPr>
                <a:spLocks noChangeArrowheads="1"/>
              </p:cNvSpPr>
              <p:nvPr/>
            </p:nvSpPr>
            <p:spPr bwMode="auto">
              <a:xfrm>
                <a:off x="3085" y="2604"/>
                <a:ext cx="28" cy="6"/>
              </a:xfrm>
              <a:prstGeom prst="rect">
                <a:avLst/>
              </a:prstGeom>
              <a:solidFill>
                <a:srgbClr val="000000"/>
              </a:solidFill>
              <a:ln w="9525">
                <a:noFill/>
                <a:miter lim="800000"/>
                <a:headEnd/>
                <a:tailEnd/>
              </a:ln>
            </p:spPr>
            <p:txBody>
              <a:bodyPr/>
              <a:lstStyle/>
              <a:p>
                <a:endParaRPr lang="en-US"/>
              </a:p>
            </p:txBody>
          </p:sp>
          <p:sp>
            <p:nvSpPr>
              <p:cNvPr id="80488" name="Rectangle 270"/>
              <p:cNvSpPr>
                <a:spLocks noChangeArrowheads="1"/>
              </p:cNvSpPr>
              <p:nvPr/>
            </p:nvSpPr>
            <p:spPr bwMode="auto">
              <a:xfrm>
                <a:off x="3085" y="2604"/>
                <a:ext cx="28" cy="6"/>
              </a:xfrm>
              <a:prstGeom prst="rect">
                <a:avLst/>
              </a:prstGeom>
              <a:solidFill>
                <a:srgbClr val="000000"/>
              </a:solidFill>
              <a:ln w="9525">
                <a:noFill/>
                <a:miter lim="800000"/>
                <a:headEnd/>
                <a:tailEnd/>
              </a:ln>
            </p:spPr>
            <p:txBody>
              <a:bodyPr/>
              <a:lstStyle/>
              <a:p>
                <a:endParaRPr lang="en-US"/>
              </a:p>
            </p:txBody>
          </p:sp>
          <p:sp>
            <p:nvSpPr>
              <p:cNvPr id="80489" name="Oval 271"/>
              <p:cNvSpPr>
                <a:spLocks noChangeArrowheads="1"/>
              </p:cNvSpPr>
              <p:nvPr/>
            </p:nvSpPr>
            <p:spPr bwMode="auto">
              <a:xfrm>
                <a:off x="3085" y="2593"/>
                <a:ext cx="22" cy="22"/>
              </a:xfrm>
              <a:prstGeom prst="ellipse">
                <a:avLst/>
              </a:prstGeom>
              <a:noFill/>
              <a:ln w="9525" cap="rnd">
                <a:solidFill>
                  <a:srgbClr val="000000"/>
                </a:solidFill>
                <a:round/>
                <a:headEnd/>
                <a:tailEnd/>
              </a:ln>
            </p:spPr>
            <p:txBody>
              <a:bodyPr/>
              <a:lstStyle/>
              <a:p>
                <a:endParaRPr lang="en-US"/>
              </a:p>
            </p:txBody>
          </p:sp>
          <p:sp>
            <p:nvSpPr>
              <p:cNvPr id="80490" name="Rectangle 272"/>
              <p:cNvSpPr>
                <a:spLocks noChangeArrowheads="1"/>
              </p:cNvSpPr>
              <p:nvPr/>
            </p:nvSpPr>
            <p:spPr bwMode="auto">
              <a:xfrm>
                <a:off x="3191" y="2431"/>
                <a:ext cx="17" cy="6"/>
              </a:xfrm>
              <a:prstGeom prst="rect">
                <a:avLst/>
              </a:prstGeom>
              <a:solidFill>
                <a:srgbClr val="000000"/>
              </a:solidFill>
              <a:ln w="9525">
                <a:noFill/>
                <a:miter lim="800000"/>
                <a:headEnd/>
                <a:tailEnd/>
              </a:ln>
            </p:spPr>
            <p:txBody>
              <a:bodyPr/>
              <a:lstStyle/>
              <a:p>
                <a:endParaRPr lang="en-US"/>
              </a:p>
            </p:txBody>
          </p:sp>
          <p:sp>
            <p:nvSpPr>
              <p:cNvPr id="80491" name="Rectangle 273"/>
              <p:cNvSpPr>
                <a:spLocks noChangeArrowheads="1"/>
              </p:cNvSpPr>
              <p:nvPr/>
            </p:nvSpPr>
            <p:spPr bwMode="auto">
              <a:xfrm>
                <a:off x="3191" y="2454"/>
                <a:ext cx="17" cy="5"/>
              </a:xfrm>
              <a:prstGeom prst="rect">
                <a:avLst/>
              </a:prstGeom>
              <a:solidFill>
                <a:srgbClr val="000000"/>
              </a:solidFill>
              <a:ln w="9525">
                <a:noFill/>
                <a:miter lim="800000"/>
                <a:headEnd/>
                <a:tailEnd/>
              </a:ln>
            </p:spPr>
            <p:txBody>
              <a:bodyPr/>
              <a:lstStyle/>
              <a:p>
                <a:endParaRPr lang="en-US"/>
              </a:p>
            </p:txBody>
          </p:sp>
          <p:sp>
            <p:nvSpPr>
              <p:cNvPr id="80492" name="Rectangle 274"/>
              <p:cNvSpPr>
                <a:spLocks noChangeArrowheads="1"/>
              </p:cNvSpPr>
              <p:nvPr/>
            </p:nvSpPr>
            <p:spPr bwMode="auto">
              <a:xfrm>
                <a:off x="3185" y="2437"/>
                <a:ext cx="28" cy="6"/>
              </a:xfrm>
              <a:prstGeom prst="rect">
                <a:avLst/>
              </a:prstGeom>
              <a:solidFill>
                <a:srgbClr val="000000"/>
              </a:solidFill>
              <a:ln w="9525">
                <a:noFill/>
                <a:miter lim="800000"/>
                <a:headEnd/>
                <a:tailEnd/>
              </a:ln>
            </p:spPr>
            <p:txBody>
              <a:bodyPr/>
              <a:lstStyle/>
              <a:p>
                <a:endParaRPr lang="en-US"/>
              </a:p>
            </p:txBody>
          </p:sp>
          <p:sp>
            <p:nvSpPr>
              <p:cNvPr id="80493" name="Rectangle 275"/>
              <p:cNvSpPr>
                <a:spLocks noChangeArrowheads="1"/>
              </p:cNvSpPr>
              <p:nvPr/>
            </p:nvSpPr>
            <p:spPr bwMode="auto">
              <a:xfrm>
                <a:off x="3185" y="2448"/>
                <a:ext cx="28" cy="6"/>
              </a:xfrm>
              <a:prstGeom prst="rect">
                <a:avLst/>
              </a:prstGeom>
              <a:solidFill>
                <a:srgbClr val="000000"/>
              </a:solidFill>
              <a:ln w="9525">
                <a:noFill/>
                <a:miter lim="800000"/>
                <a:headEnd/>
                <a:tailEnd/>
              </a:ln>
            </p:spPr>
            <p:txBody>
              <a:bodyPr/>
              <a:lstStyle/>
              <a:p>
                <a:endParaRPr lang="en-US"/>
              </a:p>
            </p:txBody>
          </p:sp>
          <p:sp>
            <p:nvSpPr>
              <p:cNvPr id="80494" name="Rectangle 276"/>
              <p:cNvSpPr>
                <a:spLocks noChangeArrowheads="1"/>
              </p:cNvSpPr>
              <p:nvPr/>
            </p:nvSpPr>
            <p:spPr bwMode="auto">
              <a:xfrm>
                <a:off x="3185" y="2443"/>
                <a:ext cx="28" cy="5"/>
              </a:xfrm>
              <a:prstGeom prst="rect">
                <a:avLst/>
              </a:prstGeom>
              <a:solidFill>
                <a:srgbClr val="000000"/>
              </a:solidFill>
              <a:ln w="9525">
                <a:noFill/>
                <a:miter lim="800000"/>
                <a:headEnd/>
                <a:tailEnd/>
              </a:ln>
            </p:spPr>
            <p:txBody>
              <a:bodyPr/>
              <a:lstStyle/>
              <a:p>
                <a:endParaRPr lang="en-US"/>
              </a:p>
            </p:txBody>
          </p:sp>
          <p:sp>
            <p:nvSpPr>
              <p:cNvPr id="80495" name="Rectangle 277"/>
              <p:cNvSpPr>
                <a:spLocks noChangeArrowheads="1"/>
              </p:cNvSpPr>
              <p:nvPr/>
            </p:nvSpPr>
            <p:spPr bwMode="auto">
              <a:xfrm>
                <a:off x="3185" y="2443"/>
                <a:ext cx="28" cy="5"/>
              </a:xfrm>
              <a:prstGeom prst="rect">
                <a:avLst/>
              </a:prstGeom>
              <a:solidFill>
                <a:srgbClr val="000000"/>
              </a:solidFill>
              <a:ln w="9525">
                <a:noFill/>
                <a:miter lim="800000"/>
                <a:headEnd/>
                <a:tailEnd/>
              </a:ln>
            </p:spPr>
            <p:txBody>
              <a:bodyPr/>
              <a:lstStyle/>
              <a:p>
                <a:endParaRPr lang="en-US"/>
              </a:p>
            </p:txBody>
          </p:sp>
          <p:sp>
            <p:nvSpPr>
              <p:cNvPr id="80496" name="Oval 278"/>
              <p:cNvSpPr>
                <a:spLocks noChangeArrowheads="1"/>
              </p:cNvSpPr>
              <p:nvPr/>
            </p:nvSpPr>
            <p:spPr bwMode="auto">
              <a:xfrm>
                <a:off x="3185" y="2431"/>
                <a:ext cx="23" cy="23"/>
              </a:xfrm>
              <a:prstGeom prst="ellipse">
                <a:avLst/>
              </a:prstGeom>
              <a:noFill/>
              <a:ln w="9525" cap="rnd">
                <a:solidFill>
                  <a:srgbClr val="000000"/>
                </a:solidFill>
                <a:round/>
                <a:headEnd/>
                <a:tailEnd/>
              </a:ln>
            </p:spPr>
            <p:txBody>
              <a:bodyPr/>
              <a:lstStyle/>
              <a:p>
                <a:endParaRPr lang="en-US"/>
              </a:p>
            </p:txBody>
          </p:sp>
          <p:sp>
            <p:nvSpPr>
              <p:cNvPr id="80497" name="Rectangle 279"/>
              <p:cNvSpPr>
                <a:spLocks noChangeArrowheads="1"/>
              </p:cNvSpPr>
              <p:nvPr/>
            </p:nvSpPr>
            <p:spPr bwMode="auto">
              <a:xfrm>
                <a:off x="3375" y="2415"/>
                <a:ext cx="16" cy="5"/>
              </a:xfrm>
              <a:prstGeom prst="rect">
                <a:avLst/>
              </a:prstGeom>
              <a:solidFill>
                <a:srgbClr val="000000"/>
              </a:solidFill>
              <a:ln w="9525">
                <a:noFill/>
                <a:miter lim="800000"/>
                <a:headEnd/>
                <a:tailEnd/>
              </a:ln>
            </p:spPr>
            <p:txBody>
              <a:bodyPr/>
              <a:lstStyle/>
              <a:p>
                <a:endParaRPr lang="en-US"/>
              </a:p>
            </p:txBody>
          </p:sp>
          <p:sp>
            <p:nvSpPr>
              <p:cNvPr id="80498" name="Rectangle 280"/>
              <p:cNvSpPr>
                <a:spLocks noChangeArrowheads="1"/>
              </p:cNvSpPr>
              <p:nvPr/>
            </p:nvSpPr>
            <p:spPr bwMode="auto">
              <a:xfrm>
                <a:off x="3375" y="2437"/>
                <a:ext cx="16" cy="6"/>
              </a:xfrm>
              <a:prstGeom prst="rect">
                <a:avLst/>
              </a:prstGeom>
              <a:solidFill>
                <a:srgbClr val="000000"/>
              </a:solidFill>
              <a:ln w="9525">
                <a:noFill/>
                <a:miter lim="800000"/>
                <a:headEnd/>
                <a:tailEnd/>
              </a:ln>
            </p:spPr>
            <p:txBody>
              <a:bodyPr/>
              <a:lstStyle/>
              <a:p>
                <a:endParaRPr lang="en-US"/>
              </a:p>
            </p:txBody>
          </p:sp>
          <p:sp>
            <p:nvSpPr>
              <p:cNvPr id="80499" name="Rectangle 281"/>
              <p:cNvSpPr>
                <a:spLocks noChangeArrowheads="1"/>
              </p:cNvSpPr>
              <p:nvPr/>
            </p:nvSpPr>
            <p:spPr bwMode="auto">
              <a:xfrm>
                <a:off x="3369" y="2420"/>
                <a:ext cx="28" cy="6"/>
              </a:xfrm>
              <a:prstGeom prst="rect">
                <a:avLst/>
              </a:prstGeom>
              <a:solidFill>
                <a:srgbClr val="000000"/>
              </a:solidFill>
              <a:ln w="9525">
                <a:noFill/>
                <a:miter lim="800000"/>
                <a:headEnd/>
                <a:tailEnd/>
              </a:ln>
            </p:spPr>
            <p:txBody>
              <a:bodyPr/>
              <a:lstStyle/>
              <a:p>
                <a:endParaRPr lang="en-US"/>
              </a:p>
            </p:txBody>
          </p:sp>
          <p:sp>
            <p:nvSpPr>
              <p:cNvPr id="80500" name="Rectangle 282"/>
              <p:cNvSpPr>
                <a:spLocks noChangeArrowheads="1"/>
              </p:cNvSpPr>
              <p:nvPr/>
            </p:nvSpPr>
            <p:spPr bwMode="auto">
              <a:xfrm>
                <a:off x="3369" y="2431"/>
                <a:ext cx="28" cy="6"/>
              </a:xfrm>
              <a:prstGeom prst="rect">
                <a:avLst/>
              </a:prstGeom>
              <a:solidFill>
                <a:srgbClr val="000000"/>
              </a:solidFill>
              <a:ln w="9525">
                <a:noFill/>
                <a:miter lim="800000"/>
                <a:headEnd/>
                <a:tailEnd/>
              </a:ln>
            </p:spPr>
            <p:txBody>
              <a:bodyPr/>
              <a:lstStyle/>
              <a:p>
                <a:endParaRPr lang="en-US"/>
              </a:p>
            </p:txBody>
          </p:sp>
          <p:sp>
            <p:nvSpPr>
              <p:cNvPr id="80501" name="Rectangle 283"/>
              <p:cNvSpPr>
                <a:spLocks noChangeArrowheads="1"/>
              </p:cNvSpPr>
              <p:nvPr/>
            </p:nvSpPr>
            <p:spPr bwMode="auto">
              <a:xfrm>
                <a:off x="3369" y="2426"/>
                <a:ext cx="28" cy="5"/>
              </a:xfrm>
              <a:prstGeom prst="rect">
                <a:avLst/>
              </a:prstGeom>
              <a:solidFill>
                <a:srgbClr val="000000"/>
              </a:solidFill>
              <a:ln w="9525">
                <a:noFill/>
                <a:miter lim="800000"/>
                <a:headEnd/>
                <a:tailEnd/>
              </a:ln>
            </p:spPr>
            <p:txBody>
              <a:bodyPr/>
              <a:lstStyle/>
              <a:p>
                <a:endParaRPr lang="en-US"/>
              </a:p>
            </p:txBody>
          </p:sp>
          <p:sp>
            <p:nvSpPr>
              <p:cNvPr id="80502" name="Rectangle 284"/>
              <p:cNvSpPr>
                <a:spLocks noChangeArrowheads="1"/>
              </p:cNvSpPr>
              <p:nvPr/>
            </p:nvSpPr>
            <p:spPr bwMode="auto">
              <a:xfrm>
                <a:off x="3369" y="2426"/>
                <a:ext cx="28" cy="5"/>
              </a:xfrm>
              <a:prstGeom prst="rect">
                <a:avLst/>
              </a:prstGeom>
              <a:solidFill>
                <a:srgbClr val="000000"/>
              </a:solidFill>
              <a:ln w="9525">
                <a:noFill/>
                <a:miter lim="800000"/>
                <a:headEnd/>
                <a:tailEnd/>
              </a:ln>
            </p:spPr>
            <p:txBody>
              <a:bodyPr/>
              <a:lstStyle/>
              <a:p>
                <a:endParaRPr lang="en-US"/>
              </a:p>
            </p:txBody>
          </p:sp>
          <p:sp>
            <p:nvSpPr>
              <p:cNvPr id="80503" name="Oval 285"/>
              <p:cNvSpPr>
                <a:spLocks noChangeArrowheads="1"/>
              </p:cNvSpPr>
              <p:nvPr/>
            </p:nvSpPr>
            <p:spPr bwMode="auto">
              <a:xfrm>
                <a:off x="3369" y="2415"/>
                <a:ext cx="22" cy="22"/>
              </a:xfrm>
              <a:prstGeom prst="ellipse">
                <a:avLst/>
              </a:prstGeom>
              <a:noFill/>
              <a:ln w="9525" cap="rnd">
                <a:solidFill>
                  <a:srgbClr val="000000"/>
                </a:solidFill>
                <a:round/>
                <a:headEnd/>
                <a:tailEnd/>
              </a:ln>
            </p:spPr>
            <p:txBody>
              <a:bodyPr/>
              <a:lstStyle/>
              <a:p>
                <a:endParaRPr lang="en-US"/>
              </a:p>
            </p:txBody>
          </p:sp>
          <p:sp>
            <p:nvSpPr>
              <p:cNvPr id="80504" name="Rectangle 286"/>
              <p:cNvSpPr>
                <a:spLocks noChangeArrowheads="1"/>
              </p:cNvSpPr>
              <p:nvPr/>
            </p:nvSpPr>
            <p:spPr bwMode="auto">
              <a:xfrm>
                <a:off x="3219" y="2253"/>
                <a:ext cx="16" cy="6"/>
              </a:xfrm>
              <a:prstGeom prst="rect">
                <a:avLst/>
              </a:prstGeom>
              <a:solidFill>
                <a:srgbClr val="000000"/>
              </a:solidFill>
              <a:ln w="9525">
                <a:noFill/>
                <a:miter lim="800000"/>
                <a:headEnd/>
                <a:tailEnd/>
              </a:ln>
            </p:spPr>
            <p:txBody>
              <a:bodyPr/>
              <a:lstStyle/>
              <a:p>
                <a:endParaRPr lang="en-US"/>
              </a:p>
            </p:txBody>
          </p:sp>
          <p:sp>
            <p:nvSpPr>
              <p:cNvPr id="80505" name="Rectangle 287"/>
              <p:cNvSpPr>
                <a:spLocks noChangeArrowheads="1"/>
              </p:cNvSpPr>
              <p:nvPr/>
            </p:nvSpPr>
            <p:spPr bwMode="auto">
              <a:xfrm>
                <a:off x="3219" y="2275"/>
                <a:ext cx="16" cy="6"/>
              </a:xfrm>
              <a:prstGeom prst="rect">
                <a:avLst/>
              </a:prstGeom>
              <a:solidFill>
                <a:srgbClr val="000000"/>
              </a:solidFill>
              <a:ln w="9525">
                <a:noFill/>
                <a:miter lim="800000"/>
                <a:headEnd/>
                <a:tailEnd/>
              </a:ln>
            </p:spPr>
            <p:txBody>
              <a:bodyPr/>
              <a:lstStyle/>
              <a:p>
                <a:endParaRPr lang="en-US"/>
              </a:p>
            </p:txBody>
          </p:sp>
          <p:sp>
            <p:nvSpPr>
              <p:cNvPr id="80506" name="Rectangle 288"/>
              <p:cNvSpPr>
                <a:spLocks noChangeArrowheads="1"/>
              </p:cNvSpPr>
              <p:nvPr/>
            </p:nvSpPr>
            <p:spPr bwMode="auto">
              <a:xfrm>
                <a:off x="3213" y="2259"/>
                <a:ext cx="28" cy="5"/>
              </a:xfrm>
              <a:prstGeom prst="rect">
                <a:avLst/>
              </a:prstGeom>
              <a:solidFill>
                <a:srgbClr val="000000"/>
              </a:solidFill>
              <a:ln w="9525">
                <a:noFill/>
                <a:miter lim="800000"/>
                <a:headEnd/>
                <a:tailEnd/>
              </a:ln>
            </p:spPr>
            <p:txBody>
              <a:bodyPr/>
              <a:lstStyle/>
              <a:p>
                <a:endParaRPr lang="en-US"/>
              </a:p>
            </p:txBody>
          </p:sp>
          <p:sp>
            <p:nvSpPr>
              <p:cNvPr id="80507" name="Rectangle 289"/>
              <p:cNvSpPr>
                <a:spLocks noChangeArrowheads="1"/>
              </p:cNvSpPr>
              <p:nvPr/>
            </p:nvSpPr>
            <p:spPr bwMode="auto">
              <a:xfrm>
                <a:off x="3213" y="2270"/>
                <a:ext cx="28" cy="5"/>
              </a:xfrm>
              <a:prstGeom prst="rect">
                <a:avLst/>
              </a:prstGeom>
              <a:solidFill>
                <a:srgbClr val="000000"/>
              </a:solidFill>
              <a:ln w="9525">
                <a:noFill/>
                <a:miter lim="800000"/>
                <a:headEnd/>
                <a:tailEnd/>
              </a:ln>
            </p:spPr>
            <p:txBody>
              <a:bodyPr/>
              <a:lstStyle/>
              <a:p>
                <a:endParaRPr lang="en-US"/>
              </a:p>
            </p:txBody>
          </p:sp>
          <p:sp>
            <p:nvSpPr>
              <p:cNvPr id="80508" name="Rectangle 290"/>
              <p:cNvSpPr>
                <a:spLocks noChangeArrowheads="1"/>
              </p:cNvSpPr>
              <p:nvPr/>
            </p:nvSpPr>
            <p:spPr bwMode="auto">
              <a:xfrm>
                <a:off x="3213" y="2264"/>
                <a:ext cx="28" cy="6"/>
              </a:xfrm>
              <a:prstGeom prst="rect">
                <a:avLst/>
              </a:prstGeom>
              <a:solidFill>
                <a:srgbClr val="000000"/>
              </a:solidFill>
              <a:ln w="9525">
                <a:noFill/>
                <a:miter lim="800000"/>
                <a:headEnd/>
                <a:tailEnd/>
              </a:ln>
            </p:spPr>
            <p:txBody>
              <a:bodyPr/>
              <a:lstStyle/>
              <a:p>
                <a:endParaRPr lang="en-US"/>
              </a:p>
            </p:txBody>
          </p:sp>
          <p:sp>
            <p:nvSpPr>
              <p:cNvPr id="80509" name="Rectangle 291"/>
              <p:cNvSpPr>
                <a:spLocks noChangeArrowheads="1"/>
              </p:cNvSpPr>
              <p:nvPr/>
            </p:nvSpPr>
            <p:spPr bwMode="auto">
              <a:xfrm>
                <a:off x="3213" y="2264"/>
                <a:ext cx="28" cy="6"/>
              </a:xfrm>
              <a:prstGeom prst="rect">
                <a:avLst/>
              </a:prstGeom>
              <a:solidFill>
                <a:srgbClr val="000000"/>
              </a:solidFill>
              <a:ln w="9525">
                <a:noFill/>
                <a:miter lim="800000"/>
                <a:headEnd/>
                <a:tailEnd/>
              </a:ln>
            </p:spPr>
            <p:txBody>
              <a:bodyPr/>
              <a:lstStyle/>
              <a:p>
                <a:endParaRPr lang="en-US"/>
              </a:p>
            </p:txBody>
          </p:sp>
          <p:sp>
            <p:nvSpPr>
              <p:cNvPr id="80510" name="Oval 292"/>
              <p:cNvSpPr>
                <a:spLocks noChangeArrowheads="1"/>
              </p:cNvSpPr>
              <p:nvPr/>
            </p:nvSpPr>
            <p:spPr bwMode="auto">
              <a:xfrm>
                <a:off x="3213" y="2253"/>
                <a:ext cx="22" cy="22"/>
              </a:xfrm>
              <a:prstGeom prst="ellipse">
                <a:avLst/>
              </a:prstGeom>
              <a:noFill/>
              <a:ln w="9525" cap="rnd">
                <a:solidFill>
                  <a:srgbClr val="000000"/>
                </a:solidFill>
                <a:round/>
                <a:headEnd/>
                <a:tailEnd/>
              </a:ln>
            </p:spPr>
            <p:txBody>
              <a:bodyPr/>
              <a:lstStyle/>
              <a:p>
                <a:endParaRPr lang="en-US"/>
              </a:p>
            </p:txBody>
          </p:sp>
          <p:sp>
            <p:nvSpPr>
              <p:cNvPr id="80511" name="Rectangle 293"/>
              <p:cNvSpPr>
                <a:spLocks noChangeArrowheads="1"/>
              </p:cNvSpPr>
              <p:nvPr/>
            </p:nvSpPr>
            <p:spPr bwMode="auto">
              <a:xfrm>
                <a:off x="3910" y="3529"/>
                <a:ext cx="16" cy="6"/>
              </a:xfrm>
              <a:prstGeom prst="rect">
                <a:avLst/>
              </a:prstGeom>
              <a:solidFill>
                <a:srgbClr val="FF0000"/>
              </a:solidFill>
              <a:ln w="9525">
                <a:noFill/>
                <a:miter lim="800000"/>
                <a:headEnd/>
                <a:tailEnd/>
              </a:ln>
            </p:spPr>
            <p:txBody>
              <a:bodyPr/>
              <a:lstStyle/>
              <a:p>
                <a:endParaRPr lang="en-US"/>
              </a:p>
            </p:txBody>
          </p:sp>
          <p:sp>
            <p:nvSpPr>
              <p:cNvPr id="80512" name="Rectangle 294"/>
              <p:cNvSpPr>
                <a:spLocks noChangeArrowheads="1"/>
              </p:cNvSpPr>
              <p:nvPr/>
            </p:nvSpPr>
            <p:spPr bwMode="auto">
              <a:xfrm>
                <a:off x="3910" y="3551"/>
                <a:ext cx="16" cy="6"/>
              </a:xfrm>
              <a:prstGeom prst="rect">
                <a:avLst/>
              </a:prstGeom>
              <a:solidFill>
                <a:srgbClr val="FF0000"/>
              </a:solidFill>
              <a:ln w="9525">
                <a:noFill/>
                <a:miter lim="800000"/>
                <a:headEnd/>
                <a:tailEnd/>
              </a:ln>
            </p:spPr>
            <p:txBody>
              <a:bodyPr/>
              <a:lstStyle/>
              <a:p>
                <a:endParaRPr lang="en-US"/>
              </a:p>
            </p:txBody>
          </p:sp>
          <p:sp>
            <p:nvSpPr>
              <p:cNvPr id="80513" name="Rectangle 295"/>
              <p:cNvSpPr>
                <a:spLocks noChangeArrowheads="1"/>
              </p:cNvSpPr>
              <p:nvPr/>
            </p:nvSpPr>
            <p:spPr bwMode="auto">
              <a:xfrm>
                <a:off x="3904" y="3535"/>
                <a:ext cx="28" cy="5"/>
              </a:xfrm>
              <a:prstGeom prst="rect">
                <a:avLst/>
              </a:prstGeom>
              <a:solidFill>
                <a:srgbClr val="FF0000"/>
              </a:solidFill>
              <a:ln w="9525">
                <a:noFill/>
                <a:miter lim="800000"/>
                <a:headEnd/>
                <a:tailEnd/>
              </a:ln>
            </p:spPr>
            <p:txBody>
              <a:bodyPr/>
              <a:lstStyle/>
              <a:p>
                <a:endParaRPr lang="en-US"/>
              </a:p>
            </p:txBody>
          </p:sp>
          <p:sp>
            <p:nvSpPr>
              <p:cNvPr id="80514" name="Rectangle 296"/>
              <p:cNvSpPr>
                <a:spLocks noChangeArrowheads="1"/>
              </p:cNvSpPr>
              <p:nvPr/>
            </p:nvSpPr>
            <p:spPr bwMode="auto">
              <a:xfrm>
                <a:off x="3904" y="3546"/>
                <a:ext cx="28" cy="5"/>
              </a:xfrm>
              <a:prstGeom prst="rect">
                <a:avLst/>
              </a:prstGeom>
              <a:solidFill>
                <a:srgbClr val="FF0000"/>
              </a:solidFill>
              <a:ln w="9525">
                <a:noFill/>
                <a:miter lim="800000"/>
                <a:headEnd/>
                <a:tailEnd/>
              </a:ln>
            </p:spPr>
            <p:txBody>
              <a:bodyPr/>
              <a:lstStyle/>
              <a:p>
                <a:endParaRPr lang="en-US"/>
              </a:p>
            </p:txBody>
          </p:sp>
          <p:sp>
            <p:nvSpPr>
              <p:cNvPr id="80515" name="Rectangle 297"/>
              <p:cNvSpPr>
                <a:spLocks noChangeArrowheads="1"/>
              </p:cNvSpPr>
              <p:nvPr/>
            </p:nvSpPr>
            <p:spPr bwMode="auto">
              <a:xfrm>
                <a:off x="3904" y="3540"/>
                <a:ext cx="28" cy="6"/>
              </a:xfrm>
              <a:prstGeom prst="rect">
                <a:avLst/>
              </a:prstGeom>
              <a:solidFill>
                <a:srgbClr val="FF0000"/>
              </a:solidFill>
              <a:ln w="9525">
                <a:noFill/>
                <a:miter lim="800000"/>
                <a:headEnd/>
                <a:tailEnd/>
              </a:ln>
            </p:spPr>
            <p:txBody>
              <a:bodyPr/>
              <a:lstStyle/>
              <a:p>
                <a:endParaRPr lang="en-US"/>
              </a:p>
            </p:txBody>
          </p:sp>
          <p:sp>
            <p:nvSpPr>
              <p:cNvPr id="80516" name="Rectangle 298"/>
              <p:cNvSpPr>
                <a:spLocks noChangeArrowheads="1"/>
              </p:cNvSpPr>
              <p:nvPr/>
            </p:nvSpPr>
            <p:spPr bwMode="auto">
              <a:xfrm>
                <a:off x="3904" y="3540"/>
                <a:ext cx="28" cy="6"/>
              </a:xfrm>
              <a:prstGeom prst="rect">
                <a:avLst/>
              </a:prstGeom>
              <a:solidFill>
                <a:srgbClr val="FF0000"/>
              </a:solidFill>
              <a:ln w="9525">
                <a:noFill/>
                <a:miter lim="800000"/>
                <a:headEnd/>
                <a:tailEnd/>
              </a:ln>
            </p:spPr>
            <p:txBody>
              <a:bodyPr/>
              <a:lstStyle/>
              <a:p>
                <a:endParaRPr lang="en-US"/>
              </a:p>
            </p:txBody>
          </p:sp>
          <p:sp>
            <p:nvSpPr>
              <p:cNvPr id="80517" name="Oval 299"/>
              <p:cNvSpPr>
                <a:spLocks noChangeArrowheads="1"/>
              </p:cNvSpPr>
              <p:nvPr/>
            </p:nvSpPr>
            <p:spPr bwMode="auto">
              <a:xfrm>
                <a:off x="3904" y="3529"/>
                <a:ext cx="22" cy="22"/>
              </a:xfrm>
              <a:prstGeom prst="ellipse">
                <a:avLst/>
              </a:prstGeom>
              <a:noFill/>
              <a:ln w="9525" cap="rnd">
                <a:solidFill>
                  <a:srgbClr val="FF0000"/>
                </a:solidFill>
                <a:round/>
                <a:headEnd/>
                <a:tailEnd/>
              </a:ln>
            </p:spPr>
            <p:txBody>
              <a:bodyPr/>
              <a:lstStyle/>
              <a:p>
                <a:endParaRPr lang="en-US"/>
              </a:p>
            </p:txBody>
          </p:sp>
          <p:sp>
            <p:nvSpPr>
              <p:cNvPr id="80518" name="Rectangle 300"/>
              <p:cNvSpPr>
                <a:spLocks noChangeArrowheads="1"/>
              </p:cNvSpPr>
              <p:nvPr/>
            </p:nvSpPr>
            <p:spPr bwMode="auto">
              <a:xfrm>
                <a:off x="3848" y="3067"/>
                <a:ext cx="17" cy="5"/>
              </a:xfrm>
              <a:prstGeom prst="rect">
                <a:avLst/>
              </a:prstGeom>
              <a:solidFill>
                <a:srgbClr val="FF0000"/>
              </a:solidFill>
              <a:ln w="9525">
                <a:noFill/>
                <a:miter lim="800000"/>
                <a:headEnd/>
                <a:tailEnd/>
              </a:ln>
            </p:spPr>
            <p:txBody>
              <a:bodyPr/>
              <a:lstStyle/>
              <a:p>
                <a:endParaRPr lang="en-US"/>
              </a:p>
            </p:txBody>
          </p:sp>
          <p:sp>
            <p:nvSpPr>
              <p:cNvPr id="80519" name="Rectangle 301"/>
              <p:cNvSpPr>
                <a:spLocks noChangeArrowheads="1"/>
              </p:cNvSpPr>
              <p:nvPr/>
            </p:nvSpPr>
            <p:spPr bwMode="auto">
              <a:xfrm>
                <a:off x="3848" y="3089"/>
                <a:ext cx="17" cy="5"/>
              </a:xfrm>
              <a:prstGeom prst="rect">
                <a:avLst/>
              </a:prstGeom>
              <a:solidFill>
                <a:srgbClr val="FF0000"/>
              </a:solidFill>
              <a:ln w="9525">
                <a:noFill/>
                <a:miter lim="800000"/>
                <a:headEnd/>
                <a:tailEnd/>
              </a:ln>
            </p:spPr>
            <p:txBody>
              <a:bodyPr/>
              <a:lstStyle/>
              <a:p>
                <a:endParaRPr lang="en-US"/>
              </a:p>
            </p:txBody>
          </p:sp>
          <p:sp>
            <p:nvSpPr>
              <p:cNvPr id="80520" name="Rectangle 302"/>
              <p:cNvSpPr>
                <a:spLocks noChangeArrowheads="1"/>
              </p:cNvSpPr>
              <p:nvPr/>
            </p:nvSpPr>
            <p:spPr bwMode="auto">
              <a:xfrm>
                <a:off x="3843" y="3072"/>
                <a:ext cx="28" cy="6"/>
              </a:xfrm>
              <a:prstGeom prst="rect">
                <a:avLst/>
              </a:prstGeom>
              <a:solidFill>
                <a:srgbClr val="FF0000"/>
              </a:solidFill>
              <a:ln w="9525">
                <a:noFill/>
                <a:miter lim="800000"/>
                <a:headEnd/>
                <a:tailEnd/>
              </a:ln>
            </p:spPr>
            <p:txBody>
              <a:bodyPr/>
              <a:lstStyle/>
              <a:p>
                <a:endParaRPr lang="en-US"/>
              </a:p>
            </p:txBody>
          </p:sp>
          <p:sp>
            <p:nvSpPr>
              <p:cNvPr id="80521" name="Rectangle 303"/>
              <p:cNvSpPr>
                <a:spLocks noChangeArrowheads="1"/>
              </p:cNvSpPr>
              <p:nvPr/>
            </p:nvSpPr>
            <p:spPr bwMode="auto">
              <a:xfrm>
                <a:off x="3843" y="3083"/>
                <a:ext cx="28" cy="6"/>
              </a:xfrm>
              <a:prstGeom prst="rect">
                <a:avLst/>
              </a:prstGeom>
              <a:solidFill>
                <a:srgbClr val="FF0000"/>
              </a:solidFill>
              <a:ln w="9525">
                <a:noFill/>
                <a:miter lim="800000"/>
                <a:headEnd/>
                <a:tailEnd/>
              </a:ln>
            </p:spPr>
            <p:txBody>
              <a:bodyPr/>
              <a:lstStyle/>
              <a:p>
                <a:endParaRPr lang="en-US"/>
              </a:p>
            </p:txBody>
          </p:sp>
          <p:sp>
            <p:nvSpPr>
              <p:cNvPr id="80522" name="Rectangle 304"/>
              <p:cNvSpPr>
                <a:spLocks noChangeArrowheads="1"/>
              </p:cNvSpPr>
              <p:nvPr/>
            </p:nvSpPr>
            <p:spPr bwMode="auto">
              <a:xfrm>
                <a:off x="3843" y="3078"/>
                <a:ext cx="28" cy="5"/>
              </a:xfrm>
              <a:prstGeom prst="rect">
                <a:avLst/>
              </a:prstGeom>
              <a:solidFill>
                <a:srgbClr val="FF0000"/>
              </a:solidFill>
              <a:ln w="9525">
                <a:noFill/>
                <a:miter lim="800000"/>
                <a:headEnd/>
                <a:tailEnd/>
              </a:ln>
            </p:spPr>
            <p:txBody>
              <a:bodyPr/>
              <a:lstStyle/>
              <a:p>
                <a:endParaRPr lang="en-US"/>
              </a:p>
            </p:txBody>
          </p:sp>
          <p:sp>
            <p:nvSpPr>
              <p:cNvPr id="80523" name="Rectangle 305"/>
              <p:cNvSpPr>
                <a:spLocks noChangeArrowheads="1"/>
              </p:cNvSpPr>
              <p:nvPr/>
            </p:nvSpPr>
            <p:spPr bwMode="auto">
              <a:xfrm>
                <a:off x="3843" y="3078"/>
                <a:ext cx="28" cy="5"/>
              </a:xfrm>
              <a:prstGeom prst="rect">
                <a:avLst/>
              </a:prstGeom>
              <a:solidFill>
                <a:srgbClr val="FF0000"/>
              </a:solidFill>
              <a:ln w="9525">
                <a:noFill/>
                <a:miter lim="800000"/>
                <a:headEnd/>
                <a:tailEnd/>
              </a:ln>
            </p:spPr>
            <p:txBody>
              <a:bodyPr/>
              <a:lstStyle/>
              <a:p>
                <a:endParaRPr lang="en-US"/>
              </a:p>
            </p:txBody>
          </p:sp>
          <p:sp>
            <p:nvSpPr>
              <p:cNvPr id="80524" name="Oval 306"/>
              <p:cNvSpPr>
                <a:spLocks noChangeArrowheads="1"/>
              </p:cNvSpPr>
              <p:nvPr/>
            </p:nvSpPr>
            <p:spPr bwMode="auto">
              <a:xfrm>
                <a:off x="3843" y="3067"/>
                <a:ext cx="22" cy="22"/>
              </a:xfrm>
              <a:prstGeom prst="ellipse">
                <a:avLst/>
              </a:prstGeom>
              <a:noFill/>
              <a:ln w="9525" cap="rnd">
                <a:solidFill>
                  <a:srgbClr val="FF0000"/>
                </a:solidFill>
                <a:round/>
                <a:headEnd/>
                <a:tailEnd/>
              </a:ln>
            </p:spPr>
            <p:txBody>
              <a:bodyPr/>
              <a:lstStyle/>
              <a:p>
                <a:endParaRPr lang="en-US"/>
              </a:p>
            </p:txBody>
          </p:sp>
          <p:sp>
            <p:nvSpPr>
              <p:cNvPr id="80525" name="Rectangle 307"/>
              <p:cNvSpPr>
                <a:spLocks noChangeArrowheads="1"/>
              </p:cNvSpPr>
              <p:nvPr/>
            </p:nvSpPr>
            <p:spPr bwMode="auto">
              <a:xfrm>
                <a:off x="3631" y="3262"/>
                <a:ext cx="17" cy="5"/>
              </a:xfrm>
              <a:prstGeom prst="rect">
                <a:avLst/>
              </a:prstGeom>
              <a:solidFill>
                <a:srgbClr val="FF0000"/>
              </a:solidFill>
              <a:ln w="9525">
                <a:noFill/>
                <a:miter lim="800000"/>
                <a:headEnd/>
                <a:tailEnd/>
              </a:ln>
            </p:spPr>
            <p:txBody>
              <a:bodyPr/>
              <a:lstStyle/>
              <a:p>
                <a:endParaRPr lang="en-US"/>
              </a:p>
            </p:txBody>
          </p:sp>
          <p:sp>
            <p:nvSpPr>
              <p:cNvPr id="80526" name="Rectangle 308"/>
              <p:cNvSpPr>
                <a:spLocks noChangeArrowheads="1"/>
              </p:cNvSpPr>
              <p:nvPr/>
            </p:nvSpPr>
            <p:spPr bwMode="auto">
              <a:xfrm>
                <a:off x="3631" y="3284"/>
                <a:ext cx="17" cy="5"/>
              </a:xfrm>
              <a:prstGeom prst="rect">
                <a:avLst/>
              </a:prstGeom>
              <a:solidFill>
                <a:srgbClr val="FF0000"/>
              </a:solidFill>
              <a:ln w="9525">
                <a:noFill/>
                <a:miter lim="800000"/>
                <a:headEnd/>
                <a:tailEnd/>
              </a:ln>
            </p:spPr>
            <p:txBody>
              <a:bodyPr/>
              <a:lstStyle/>
              <a:p>
                <a:endParaRPr lang="en-US"/>
              </a:p>
            </p:txBody>
          </p:sp>
          <p:sp>
            <p:nvSpPr>
              <p:cNvPr id="80527" name="Rectangle 309"/>
              <p:cNvSpPr>
                <a:spLocks noChangeArrowheads="1"/>
              </p:cNvSpPr>
              <p:nvPr/>
            </p:nvSpPr>
            <p:spPr bwMode="auto">
              <a:xfrm>
                <a:off x="3625" y="3267"/>
                <a:ext cx="28" cy="6"/>
              </a:xfrm>
              <a:prstGeom prst="rect">
                <a:avLst/>
              </a:prstGeom>
              <a:solidFill>
                <a:srgbClr val="FF0000"/>
              </a:solidFill>
              <a:ln w="9525">
                <a:noFill/>
                <a:miter lim="800000"/>
                <a:headEnd/>
                <a:tailEnd/>
              </a:ln>
            </p:spPr>
            <p:txBody>
              <a:bodyPr/>
              <a:lstStyle/>
              <a:p>
                <a:endParaRPr lang="en-US"/>
              </a:p>
            </p:txBody>
          </p:sp>
          <p:sp>
            <p:nvSpPr>
              <p:cNvPr id="80528" name="Rectangle 310"/>
              <p:cNvSpPr>
                <a:spLocks noChangeArrowheads="1"/>
              </p:cNvSpPr>
              <p:nvPr/>
            </p:nvSpPr>
            <p:spPr bwMode="auto">
              <a:xfrm>
                <a:off x="3625" y="3278"/>
                <a:ext cx="28" cy="6"/>
              </a:xfrm>
              <a:prstGeom prst="rect">
                <a:avLst/>
              </a:prstGeom>
              <a:solidFill>
                <a:srgbClr val="FF0000"/>
              </a:solidFill>
              <a:ln w="9525">
                <a:noFill/>
                <a:miter lim="800000"/>
                <a:headEnd/>
                <a:tailEnd/>
              </a:ln>
            </p:spPr>
            <p:txBody>
              <a:bodyPr/>
              <a:lstStyle/>
              <a:p>
                <a:endParaRPr lang="en-US"/>
              </a:p>
            </p:txBody>
          </p:sp>
          <p:sp>
            <p:nvSpPr>
              <p:cNvPr id="80529" name="Rectangle 311"/>
              <p:cNvSpPr>
                <a:spLocks noChangeArrowheads="1"/>
              </p:cNvSpPr>
              <p:nvPr/>
            </p:nvSpPr>
            <p:spPr bwMode="auto">
              <a:xfrm>
                <a:off x="3625" y="3273"/>
                <a:ext cx="28" cy="5"/>
              </a:xfrm>
              <a:prstGeom prst="rect">
                <a:avLst/>
              </a:prstGeom>
              <a:solidFill>
                <a:srgbClr val="FF0000"/>
              </a:solidFill>
              <a:ln w="9525">
                <a:noFill/>
                <a:miter lim="800000"/>
                <a:headEnd/>
                <a:tailEnd/>
              </a:ln>
            </p:spPr>
            <p:txBody>
              <a:bodyPr/>
              <a:lstStyle/>
              <a:p>
                <a:endParaRPr lang="en-US"/>
              </a:p>
            </p:txBody>
          </p:sp>
          <p:sp>
            <p:nvSpPr>
              <p:cNvPr id="80530" name="Rectangle 312"/>
              <p:cNvSpPr>
                <a:spLocks noChangeArrowheads="1"/>
              </p:cNvSpPr>
              <p:nvPr/>
            </p:nvSpPr>
            <p:spPr bwMode="auto">
              <a:xfrm>
                <a:off x="3625" y="3273"/>
                <a:ext cx="28" cy="5"/>
              </a:xfrm>
              <a:prstGeom prst="rect">
                <a:avLst/>
              </a:prstGeom>
              <a:solidFill>
                <a:srgbClr val="FF0000"/>
              </a:solidFill>
              <a:ln w="9525">
                <a:noFill/>
                <a:miter lim="800000"/>
                <a:headEnd/>
                <a:tailEnd/>
              </a:ln>
            </p:spPr>
            <p:txBody>
              <a:bodyPr/>
              <a:lstStyle/>
              <a:p>
                <a:endParaRPr lang="en-US"/>
              </a:p>
            </p:txBody>
          </p:sp>
          <p:sp>
            <p:nvSpPr>
              <p:cNvPr id="80531" name="Oval 313"/>
              <p:cNvSpPr>
                <a:spLocks noChangeArrowheads="1"/>
              </p:cNvSpPr>
              <p:nvPr/>
            </p:nvSpPr>
            <p:spPr bwMode="auto">
              <a:xfrm>
                <a:off x="3625" y="3262"/>
                <a:ext cx="23" cy="22"/>
              </a:xfrm>
              <a:prstGeom prst="ellipse">
                <a:avLst/>
              </a:prstGeom>
              <a:noFill/>
              <a:ln w="9525" cap="rnd">
                <a:solidFill>
                  <a:srgbClr val="FF0000"/>
                </a:solidFill>
                <a:round/>
                <a:headEnd/>
                <a:tailEnd/>
              </a:ln>
            </p:spPr>
            <p:txBody>
              <a:bodyPr/>
              <a:lstStyle/>
              <a:p>
                <a:endParaRPr lang="en-US"/>
              </a:p>
            </p:txBody>
          </p:sp>
          <p:sp>
            <p:nvSpPr>
              <p:cNvPr id="80532" name="Rectangle 314"/>
              <p:cNvSpPr>
                <a:spLocks noChangeArrowheads="1"/>
              </p:cNvSpPr>
              <p:nvPr/>
            </p:nvSpPr>
            <p:spPr bwMode="auto">
              <a:xfrm>
                <a:off x="3414" y="2894"/>
                <a:ext cx="16" cy="5"/>
              </a:xfrm>
              <a:prstGeom prst="rect">
                <a:avLst/>
              </a:prstGeom>
              <a:solidFill>
                <a:srgbClr val="000000"/>
              </a:solidFill>
              <a:ln w="9525">
                <a:noFill/>
                <a:miter lim="800000"/>
                <a:headEnd/>
                <a:tailEnd/>
              </a:ln>
            </p:spPr>
            <p:txBody>
              <a:bodyPr/>
              <a:lstStyle/>
              <a:p>
                <a:endParaRPr lang="en-US"/>
              </a:p>
            </p:txBody>
          </p:sp>
          <p:sp>
            <p:nvSpPr>
              <p:cNvPr id="80533" name="Rectangle 315"/>
              <p:cNvSpPr>
                <a:spLocks noChangeArrowheads="1"/>
              </p:cNvSpPr>
              <p:nvPr/>
            </p:nvSpPr>
            <p:spPr bwMode="auto">
              <a:xfrm>
                <a:off x="3414" y="2916"/>
                <a:ext cx="16" cy="6"/>
              </a:xfrm>
              <a:prstGeom prst="rect">
                <a:avLst/>
              </a:prstGeom>
              <a:solidFill>
                <a:srgbClr val="000000"/>
              </a:solidFill>
              <a:ln w="9525">
                <a:noFill/>
                <a:miter lim="800000"/>
                <a:headEnd/>
                <a:tailEnd/>
              </a:ln>
            </p:spPr>
            <p:txBody>
              <a:bodyPr/>
              <a:lstStyle/>
              <a:p>
                <a:endParaRPr lang="en-US"/>
              </a:p>
            </p:txBody>
          </p:sp>
          <p:sp>
            <p:nvSpPr>
              <p:cNvPr id="80534" name="Rectangle 316"/>
              <p:cNvSpPr>
                <a:spLocks noChangeArrowheads="1"/>
              </p:cNvSpPr>
              <p:nvPr/>
            </p:nvSpPr>
            <p:spPr bwMode="auto">
              <a:xfrm>
                <a:off x="3408" y="2899"/>
                <a:ext cx="28" cy="6"/>
              </a:xfrm>
              <a:prstGeom prst="rect">
                <a:avLst/>
              </a:prstGeom>
              <a:solidFill>
                <a:srgbClr val="000000"/>
              </a:solidFill>
              <a:ln w="9525">
                <a:noFill/>
                <a:miter lim="800000"/>
                <a:headEnd/>
                <a:tailEnd/>
              </a:ln>
            </p:spPr>
            <p:txBody>
              <a:bodyPr/>
              <a:lstStyle/>
              <a:p>
                <a:endParaRPr lang="en-US"/>
              </a:p>
            </p:txBody>
          </p:sp>
          <p:sp>
            <p:nvSpPr>
              <p:cNvPr id="80535" name="Rectangle 317"/>
              <p:cNvSpPr>
                <a:spLocks noChangeArrowheads="1"/>
              </p:cNvSpPr>
              <p:nvPr/>
            </p:nvSpPr>
            <p:spPr bwMode="auto">
              <a:xfrm>
                <a:off x="3408" y="2911"/>
                <a:ext cx="28" cy="5"/>
              </a:xfrm>
              <a:prstGeom prst="rect">
                <a:avLst/>
              </a:prstGeom>
              <a:solidFill>
                <a:srgbClr val="000000"/>
              </a:solidFill>
              <a:ln w="9525">
                <a:noFill/>
                <a:miter lim="800000"/>
                <a:headEnd/>
                <a:tailEnd/>
              </a:ln>
            </p:spPr>
            <p:txBody>
              <a:bodyPr/>
              <a:lstStyle/>
              <a:p>
                <a:endParaRPr lang="en-US"/>
              </a:p>
            </p:txBody>
          </p:sp>
          <p:sp>
            <p:nvSpPr>
              <p:cNvPr id="80536" name="Rectangle 318"/>
              <p:cNvSpPr>
                <a:spLocks noChangeArrowheads="1"/>
              </p:cNvSpPr>
              <p:nvPr/>
            </p:nvSpPr>
            <p:spPr bwMode="auto">
              <a:xfrm>
                <a:off x="3408" y="2905"/>
                <a:ext cx="28" cy="6"/>
              </a:xfrm>
              <a:prstGeom prst="rect">
                <a:avLst/>
              </a:prstGeom>
              <a:solidFill>
                <a:srgbClr val="000000"/>
              </a:solidFill>
              <a:ln w="9525">
                <a:noFill/>
                <a:miter lim="800000"/>
                <a:headEnd/>
                <a:tailEnd/>
              </a:ln>
            </p:spPr>
            <p:txBody>
              <a:bodyPr/>
              <a:lstStyle/>
              <a:p>
                <a:endParaRPr lang="en-US"/>
              </a:p>
            </p:txBody>
          </p:sp>
          <p:sp>
            <p:nvSpPr>
              <p:cNvPr id="80537" name="Rectangle 319"/>
              <p:cNvSpPr>
                <a:spLocks noChangeArrowheads="1"/>
              </p:cNvSpPr>
              <p:nvPr/>
            </p:nvSpPr>
            <p:spPr bwMode="auto">
              <a:xfrm>
                <a:off x="3408" y="2905"/>
                <a:ext cx="28" cy="6"/>
              </a:xfrm>
              <a:prstGeom prst="rect">
                <a:avLst/>
              </a:prstGeom>
              <a:solidFill>
                <a:srgbClr val="000000"/>
              </a:solidFill>
              <a:ln w="9525">
                <a:noFill/>
                <a:miter lim="800000"/>
                <a:headEnd/>
                <a:tailEnd/>
              </a:ln>
            </p:spPr>
            <p:txBody>
              <a:bodyPr/>
              <a:lstStyle/>
              <a:p>
                <a:endParaRPr lang="en-US"/>
              </a:p>
            </p:txBody>
          </p:sp>
          <p:sp>
            <p:nvSpPr>
              <p:cNvPr id="80538" name="Oval 320"/>
              <p:cNvSpPr>
                <a:spLocks noChangeArrowheads="1"/>
              </p:cNvSpPr>
              <p:nvPr/>
            </p:nvSpPr>
            <p:spPr bwMode="auto">
              <a:xfrm>
                <a:off x="3408" y="2894"/>
                <a:ext cx="22" cy="22"/>
              </a:xfrm>
              <a:prstGeom prst="ellipse">
                <a:avLst/>
              </a:prstGeom>
              <a:noFill/>
              <a:ln w="9525" cap="rnd">
                <a:solidFill>
                  <a:srgbClr val="000000"/>
                </a:solidFill>
                <a:round/>
                <a:headEnd/>
                <a:tailEnd/>
              </a:ln>
            </p:spPr>
            <p:txBody>
              <a:bodyPr/>
              <a:lstStyle/>
              <a:p>
                <a:endParaRPr lang="en-US"/>
              </a:p>
            </p:txBody>
          </p:sp>
          <p:sp>
            <p:nvSpPr>
              <p:cNvPr id="80539" name="Rectangle 321"/>
              <p:cNvSpPr>
                <a:spLocks noChangeArrowheads="1"/>
              </p:cNvSpPr>
              <p:nvPr/>
            </p:nvSpPr>
            <p:spPr bwMode="auto">
              <a:xfrm>
                <a:off x="3486" y="2877"/>
                <a:ext cx="17" cy="6"/>
              </a:xfrm>
              <a:prstGeom prst="rect">
                <a:avLst/>
              </a:prstGeom>
              <a:solidFill>
                <a:srgbClr val="000000"/>
              </a:solidFill>
              <a:ln w="9525">
                <a:noFill/>
                <a:miter lim="800000"/>
                <a:headEnd/>
                <a:tailEnd/>
              </a:ln>
            </p:spPr>
            <p:txBody>
              <a:bodyPr/>
              <a:lstStyle/>
              <a:p>
                <a:endParaRPr lang="en-US"/>
              </a:p>
            </p:txBody>
          </p:sp>
          <p:sp>
            <p:nvSpPr>
              <p:cNvPr id="80540" name="Rectangle 322"/>
              <p:cNvSpPr>
                <a:spLocks noChangeArrowheads="1"/>
              </p:cNvSpPr>
              <p:nvPr/>
            </p:nvSpPr>
            <p:spPr bwMode="auto">
              <a:xfrm>
                <a:off x="3486" y="2899"/>
                <a:ext cx="17" cy="6"/>
              </a:xfrm>
              <a:prstGeom prst="rect">
                <a:avLst/>
              </a:prstGeom>
              <a:solidFill>
                <a:srgbClr val="000000"/>
              </a:solidFill>
              <a:ln w="9525">
                <a:noFill/>
                <a:miter lim="800000"/>
                <a:headEnd/>
                <a:tailEnd/>
              </a:ln>
            </p:spPr>
            <p:txBody>
              <a:bodyPr/>
              <a:lstStyle/>
              <a:p>
                <a:endParaRPr lang="en-US"/>
              </a:p>
            </p:txBody>
          </p:sp>
          <p:sp>
            <p:nvSpPr>
              <p:cNvPr id="80541" name="Rectangle 323"/>
              <p:cNvSpPr>
                <a:spLocks noChangeArrowheads="1"/>
              </p:cNvSpPr>
              <p:nvPr/>
            </p:nvSpPr>
            <p:spPr bwMode="auto">
              <a:xfrm>
                <a:off x="3481" y="2883"/>
                <a:ext cx="27" cy="5"/>
              </a:xfrm>
              <a:prstGeom prst="rect">
                <a:avLst/>
              </a:prstGeom>
              <a:solidFill>
                <a:srgbClr val="000000"/>
              </a:solidFill>
              <a:ln w="9525">
                <a:noFill/>
                <a:miter lim="800000"/>
                <a:headEnd/>
                <a:tailEnd/>
              </a:ln>
            </p:spPr>
            <p:txBody>
              <a:bodyPr/>
              <a:lstStyle/>
              <a:p>
                <a:endParaRPr lang="en-US"/>
              </a:p>
            </p:txBody>
          </p:sp>
          <p:sp>
            <p:nvSpPr>
              <p:cNvPr id="80542" name="Rectangle 324"/>
              <p:cNvSpPr>
                <a:spLocks noChangeArrowheads="1"/>
              </p:cNvSpPr>
              <p:nvPr/>
            </p:nvSpPr>
            <p:spPr bwMode="auto">
              <a:xfrm>
                <a:off x="3481" y="2894"/>
                <a:ext cx="27" cy="5"/>
              </a:xfrm>
              <a:prstGeom prst="rect">
                <a:avLst/>
              </a:prstGeom>
              <a:solidFill>
                <a:srgbClr val="000000"/>
              </a:solidFill>
              <a:ln w="9525">
                <a:noFill/>
                <a:miter lim="800000"/>
                <a:headEnd/>
                <a:tailEnd/>
              </a:ln>
            </p:spPr>
            <p:txBody>
              <a:bodyPr/>
              <a:lstStyle/>
              <a:p>
                <a:endParaRPr lang="en-US"/>
              </a:p>
            </p:txBody>
          </p:sp>
          <p:sp>
            <p:nvSpPr>
              <p:cNvPr id="80543" name="Rectangle 325"/>
              <p:cNvSpPr>
                <a:spLocks noChangeArrowheads="1"/>
              </p:cNvSpPr>
              <p:nvPr/>
            </p:nvSpPr>
            <p:spPr bwMode="auto">
              <a:xfrm>
                <a:off x="3481" y="2888"/>
                <a:ext cx="27" cy="6"/>
              </a:xfrm>
              <a:prstGeom prst="rect">
                <a:avLst/>
              </a:prstGeom>
              <a:solidFill>
                <a:srgbClr val="000000"/>
              </a:solidFill>
              <a:ln w="9525">
                <a:noFill/>
                <a:miter lim="800000"/>
                <a:headEnd/>
                <a:tailEnd/>
              </a:ln>
            </p:spPr>
            <p:txBody>
              <a:bodyPr/>
              <a:lstStyle/>
              <a:p>
                <a:endParaRPr lang="en-US"/>
              </a:p>
            </p:txBody>
          </p:sp>
          <p:sp>
            <p:nvSpPr>
              <p:cNvPr id="80544" name="Rectangle 326"/>
              <p:cNvSpPr>
                <a:spLocks noChangeArrowheads="1"/>
              </p:cNvSpPr>
              <p:nvPr/>
            </p:nvSpPr>
            <p:spPr bwMode="auto">
              <a:xfrm>
                <a:off x="3481" y="2888"/>
                <a:ext cx="27" cy="6"/>
              </a:xfrm>
              <a:prstGeom prst="rect">
                <a:avLst/>
              </a:prstGeom>
              <a:solidFill>
                <a:srgbClr val="000000"/>
              </a:solidFill>
              <a:ln w="9525">
                <a:noFill/>
                <a:miter lim="800000"/>
                <a:headEnd/>
                <a:tailEnd/>
              </a:ln>
            </p:spPr>
            <p:txBody>
              <a:bodyPr/>
              <a:lstStyle/>
              <a:p>
                <a:endParaRPr lang="en-US"/>
              </a:p>
            </p:txBody>
          </p:sp>
          <p:sp>
            <p:nvSpPr>
              <p:cNvPr id="80545" name="Oval 327"/>
              <p:cNvSpPr>
                <a:spLocks noChangeArrowheads="1"/>
              </p:cNvSpPr>
              <p:nvPr/>
            </p:nvSpPr>
            <p:spPr bwMode="auto">
              <a:xfrm>
                <a:off x="3481" y="2877"/>
                <a:ext cx="22" cy="22"/>
              </a:xfrm>
              <a:prstGeom prst="ellipse">
                <a:avLst/>
              </a:prstGeom>
              <a:noFill/>
              <a:ln w="9525" cap="rnd">
                <a:solidFill>
                  <a:srgbClr val="000000"/>
                </a:solidFill>
                <a:round/>
                <a:headEnd/>
                <a:tailEnd/>
              </a:ln>
            </p:spPr>
            <p:txBody>
              <a:bodyPr/>
              <a:lstStyle/>
              <a:p>
                <a:endParaRPr lang="en-US"/>
              </a:p>
            </p:txBody>
          </p:sp>
          <p:sp>
            <p:nvSpPr>
              <p:cNvPr id="80546" name="Rectangle 328"/>
              <p:cNvSpPr>
                <a:spLocks noChangeArrowheads="1"/>
              </p:cNvSpPr>
              <p:nvPr/>
            </p:nvSpPr>
            <p:spPr bwMode="auto">
              <a:xfrm>
                <a:off x="3375" y="2872"/>
                <a:ext cx="16" cy="5"/>
              </a:xfrm>
              <a:prstGeom prst="rect">
                <a:avLst/>
              </a:prstGeom>
              <a:solidFill>
                <a:srgbClr val="000000"/>
              </a:solidFill>
              <a:ln w="9525">
                <a:noFill/>
                <a:miter lim="800000"/>
                <a:headEnd/>
                <a:tailEnd/>
              </a:ln>
            </p:spPr>
            <p:txBody>
              <a:bodyPr/>
              <a:lstStyle/>
              <a:p>
                <a:endParaRPr lang="en-US"/>
              </a:p>
            </p:txBody>
          </p:sp>
          <p:sp>
            <p:nvSpPr>
              <p:cNvPr id="80547" name="Rectangle 329"/>
              <p:cNvSpPr>
                <a:spLocks noChangeArrowheads="1"/>
              </p:cNvSpPr>
              <p:nvPr/>
            </p:nvSpPr>
            <p:spPr bwMode="auto">
              <a:xfrm>
                <a:off x="3375" y="2894"/>
                <a:ext cx="16" cy="5"/>
              </a:xfrm>
              <a:prstGeom prst="rect">
                <a:avLst/>
              </a:prstGeom>
              <a:solidFill>
                <a:srgbClr val="000000"/>
              </a:solidFill>
              <a:ln w="9525">
                <a:noFill/>
                <a:miter lim="800000"/>
                <a:headEnd/>
                <a:tailEnd/>
              </a:ln>
            </p:spPr>
            <p:txBody>
              <a:bodyPr/>
              <a:lstStyle/>
              <a:p>
                <a:endParaRPr lang="en-US"/>
              </a:p>
            </p:txBody>
          </p:sp>
          <p:sp>
            <p:nvSpPr>
              <p:cNvPr id="80548" name="Rectangle 330"/>
              <p:cNvSpPr>
                <a:spLocks noChangeArrowheads="1"/>
              </p:cNvSpPr>
              <p:nvPr/>
            </p:nvSpPr>
            <p:spPr bwMode="auto">
              <a:xfrm>
                <a:off x="3369" y="2877"/>
                <a:ext cx="28" cy="6"/>
              </a:xfrm>
              <a:prstGeom prst="rect">
                <a:avLst/>
              </a:prstGeom>
              <a:solidFill>
                <a:srgbClr val="000000"/>
              </a:solidFill>
              <a:ln w="9525">
                <a:noFill/>
                <a:miter lim="800000"/>
                <a:headEnd/>
                <a:tailEnd/>
              </a:ln>
            </p:spPr>
            <p:txBody>
              <a:bodyPr/>
              <a:lstStyle/>
              <a:p>
                <a:endParaRPr lang="en-US"/>
              </a:p>
            </p:txBody>
          </p:sp>
          <p:sp>
            <p:nvSpPr>
              <p:cNvPr id="80549" name="Rectangle 331"/>
              <p:cNvSpPr>
                <a:spLocks noChangeArrowheads="1"/>
              </p:cNvSpPr>
              <p:nvPr/>
            </p:nvSpPr>
            <p:spPr bwMode="auto">
              <a:xfrm>
                <a:off x="3369" y="2888"/>
                <a:ext cx="28" cy="6"/>
              </a:xfrm>
              <a:prstGeom prst="rect">
                <a:avLst/>
              </a:prstGeom>
              <a:solidFill>
                <a:srgbClr val="000000"/>
              </a:solidFill>
              <a:ln w="9525">
                <a:noFill/>
                <a:miter lim="800000"/>
                <a:headEnd/>
                <a:tailEnd/>
              </a:ln>
            </p:spPr>
            <p:txBody>
              <a:bodyPr/>
              <a:lstStyle/>
              <a:p>
                <a:endParaRPr lang="en-US"/>
              </a:p>
            </p:txBody>
          </p:sp>
          <p:sp>
            <p:nvSpPr>
              <p:cNvPr id="80550" name="Rectangle 332"/>
              <p:cNvSpPr>
                <a:spLocks noChangeArrowheads="1"/>
              </p:cNvSpPr>
              <p:nvPr/>
            </p:nvSpPr>
            <p:spPr bwMode="auto">
              <a:xfrm>
                <a:off x="3369" y="2883"/>
                <a:ext cx="28" cy="5"/>
              </a:xfrm>
              <a:prstGeom prst="rect">
                <a:avLst/>
              </a:prstGeom>
              <a:solidFill>
                <a:srgbClr val="000000"/>
              </a:solidFill>
              <a:ln w="9525">
                <a:noFill/>
                <a:miter lim="800000"/>
                <a:headEnd/>
                <a:tailEnd/>
              </a:ln>
            </p:spPr>
            <p:txBody>
              <a:bodyPr/>
              <a:lstStyle/>
              <a:p>
                <a:endParaRPr lang="en-US"/>
              </a:p>
            </p:txBody>
          </p:sp>
          <p:sp>
            <p:nvSpPr>
              <p:cNvPr id="80551" name="Rectangle 333"/>
              <p:cNvSpPr>
                <a:spLocks noChangeArrowheads="1"/>
              </p:cNvSpPr>
              <p:nvPr/>
            </p:nvSpPr>
            <p:spPr bwMode="auto">
              <a:xfrm>
                <a:off x="3369" y="2883"/>
                <a:ext cx="28" cy="5"/>
              </a:xfrm>
              <a:prstGeom prst="rect">
                <a:avLst/>
              </a:prstGeom>
              <a:solidFill>
                <a:srgbClr val="000000"/>
              </a:solidFill>
              <a:ln w="9525">
                <a:noFill/>
                <a:miter lim="800000"/>
                <a:headEnd/>
                <a:tailEnd/>
              </a:ln>
            </p:spPr>
            <p:txBody>
              <a:bodyPr/>
              <a:lstStyle/>
              <a:p>
                <a:endParaRPr lang="en-US"/>
              </a:p>
            </p:txBody>
          </p:sp>
          <p:sp>
            <p:nvSpPr>
              <p:cNvPr id="80552" name="Oval 334"/>
              <p:cNvSpPr>
                <a:spLocks noChangeArrowheads="1"/>
              </p:cNvSpPr>
              <p:nvPr/>
            </p:nvSpPr>
            <p:spPr bwMode="auto">
              <a:xfrm>
                <a:off x="3369" y="2872"/>
                <a:ext cx="22" cy="22"/>
              </a:xfrm>
              <a:prstGeom prst="ellipse">
                <a:avLst/>
              </a:prstGeom>
              <a:noFill/>
              <a:ln w="9525" cap="rnd">
                <a:solidFill>
                  <a:srgbClr val="000000"/>
                </a:solidFill>
                <a:round/>
                <a:headEnd/>
                <a:tailEnd/>
              </a:ln>
            </p:spPr>
            <p:txBody>
              <a:bodyPr/>
              <a:lstStyle/>
              <a:p>
                <a:endParaRPr lang="en-US"/>
              </a:p>
            </p:txBody>
          </p:sp>
          <p:sp>
            <p:nvSpPr>
              <p:cNvPr id="80553" name="Rectangle 335"/>
              <p:cNvSpPr>
                <a:spLocks noChangeArrowheads="1"/>
              </p:cNvSpPr>
              <p:nvPr/>
            </p:nvSpPr>
            <p:spPr bwMode="auto">
              <a:xfrm>
                <a:off x="3609" y="2621"/>
                <a:ext cx="16" cy="5"/>
              </a:xfrm>
              <a:prstGeom prst="rect">
                <a:avLst/>
              </a:prstGeom>
              <a:solidFill>
                <a:srgbClr val="000000"/>
              </a:solidFill>
              <a:ln w="9525">
                <a:noFill/>
                <a:miter lim="800000"/>
                <a:headEnd/>
                <a:tailEnd/>
              </a:ln>
            </p:spPr>
            <p:txBody>
              <a:bodyPr/>
              <a:lstStyle/>
              <a:p>
                <a:endParaRPr lang="en-US"/>
              </a:p>
            </p:txBody>
          </p:sp>
          <p:sp>
            <p:nvSpPr>
              <p:cNvPr id="80554" name="Rectangle 336"/>
              <p:cNvSpPr>
                <a:spLocks noChangeArrowheads="1"/>
              </p:cNvSpPr>
              <p:nvPr/>
            </p:nvSpPr>
            <p:spPr bwMode="auto">
              <a:xfrm>
                <a:off x="3609" y="2643"/>
                <a:ext cx="16" cy="6"/>
              </a:xfrm>
              <a:prstGeom prst="rect">
                <a:avLst/>
              </a:prstGeom>
              <a:solidFill>
                <a:srgbClr val="000000"/>
              </a:solidFill>
              <a:ln w="9525">
                <a:noFill/>
                <a:miter lim="800000"/>
                <a:headEnd/>
                <a:tailEnd/>
              </a:ln>
            </p:spPr>
            <p:txBody>
              <a:bodyPr/>
              <a:lstStyle/>
              <a:p>
                <a:endParaRPr lang="en-US"/>
              </a:p>
            </p:txBody>
          </p:sp>
          <p:sp>
            <p:nvSpPr>
              <p:cNvPr id="80555" name="Rectangle 337"/>
              <p:cNvSpPr>
                <a:spLocks noChangeArrowheads="1"/>
              </p:cNvSpPr>
              <p:nvPr/>
            </p:nvSpPr>
            <p:spPr bwMode="auto">
              <a:xfrm>
                <a:off x="3603" y="2626"/>
                <a:ext cx="28" cy="6"/>
              </a:xfrm>
              <a:prstGeom prst="rect">
                <a:avLst/>
              </a:prstGeom>
              <a:solidFill>
                <a:srgbClr val="000000"/>
              </a:solidFill>
              <a:ln w="9525">
                <a:noFill/>
                <a:miter lim="800000"/>
                <a:headEnd/>
                <a:tailEnd/>
              </a:ln>
            </p:spPr>
            <p:txBody>
              <a:bodyPr/>
              <a:lstStyle/>
              <a:p>
                <a:endParaRPr lang="en-US"/>
              </a:p>
            </p:txBody>
          </p:sp>
          <p:sp>
            <p:nvSpPr>
              <p:cNvPr id="80556" name="Rectangle 338"/>
              <p:cNvSpPr>
                <a:spLocks noChangeArrowheads="1"/>
              </p:cNvSpPr>
              <p:nvPr/>
            </p:nvSpPr>
            <p:spPr bwMode="auto">
              <a:xfrm>
                <a:off x="3603" y="2638"/>
                <a:ext cx="28" cy="5"/>
              </a:xfrm>
              <a:prstGeom prst="rect">
                <a:avLst/>
              </a:prstGeom>
              <a:solidFill>
                <a:srgbClr val="000000"/>
              </a:solidFill>
              <a:ln w="9525">
                <a:noFill/>
                <a:miter lim="800000"/>
                <a:headEnd/>
                <a:tailEnd/>
              </a:ln>
            </p:spPr>
            <p:txBody>
              <a:bodyPr/>
              <a:lstStyle/>
              <a:p>
                <a:endParaRPr lang="en-US"/>
              </a:p>
            </p:txBody>
          </p:sp>
          <p:sp>
            <p:nvSpPr>
              <p:cNvPr id="80557" name="Rectangle 339"/>
              <p:cNvSpPr>
                <a:spLocks noChangeArrowheads="1"/>
              </p:cNvSpPr>
              <p:nvPr/>
            </p:nvSpPr>
            <p:spPr bwMode="auto">
              <a:xfrm>
                <a:off x="3603" y="2632"/>
                <a:ext cx="28" cy="6"/>
              </a:xfrm>
              <a:prstGeom prst="rect">
                <a:avLst/>
              </a:prstGeom>
              <a:solidFill>
                <a:srgbClr val="000000"/>
              </a:solidFill>
              <a:ln w="9525">
                <a:noFill/>
                <a:miter lim="800000"/>
                <a:headEnd/>
                <a:tailEnd/>
              </a:ln>
            </p:spPr>
            <p:txBody>
              <a:bodyPr/>
              <a:lstStyle/>
              <a:p>
                <a:endParaRPr lang="en-US"/>
              </a:p>
            </p:txBody>
          </p:sp>
          <p:sp>
            <p:nvSpPr>
              <p:cNvPr id="80558" name="Rectangle 340"/>
              <p:cNvSpPr>
                <a:spLocks noChangeArrowheads="1"/>
              </p:cNvSpPr>
              <p:nvPr/>
            </p:nvSpPr>
            <p:spPr bwMode="auto">
              <a:xfrm>
                <a:off x="3603" y="2632"/>
                <a:ext cx="28" cy="6"/>
              </a:xfrm>
              <a:prstGeom prst="rect">
                <a:avLst/>
              </a:prstGeom>
              <a:solidFill>
                <a:srgbClr val="000000"/>
              </a:solidFill>
              <a:ln w="9525">
                <a:noFill/>
                <a:miter lim="800000"/>
                <a:headEnd/>
                <a:tailEnd/>
              </a:ln>
            </p:spPr>
            <p:txBody>
              <a:bodyPr/>
              <a:lstStyle/>
              <a:p>
                <a:endParaRPr lang="en-US"/>
              </a:p>
            </p:txBody>
          </p:sp>
          <p:sp>
            <p:nvSpPr>
              <p:cNvPr id="80559" name="Oval 341"/>
              <p:cNvSpPr>
                <a:spLocks noChangeArrowheads="1"/>
              </p:cNvSpPr>
              <p:nvPr/>
            </p:nvSpPr>
            <p:spPr bwMode="auto">
              <a:xfrm>
                <a:off x="3603" y="2621"/>
                <a:ext cx="22" cy="22"/>
              </a:xfrm>
              <a:prstGeom prst="ellipse">
                <a:avLst/>
              </a:prstGeom>
              <a:noFill/>
              <a:ln w="9525" cap="rnd">
                <a:solidFill>
                  <a:srgbClr val="000000"/>
                </a:solidFill>
                <a:round/>
                <a:headEnd/>
                <a:tailEnd/>
              </a:ln>
            </p:spPr>
            <p:txBody>
              <a:bodyPr/>
              <a:lstStyle/>
              <a:p>
                <a:endParaRPr lang="en-US"/>
              </a:p>
            </p:txBody>
          </p:sp>
          <p:sp>
            <p:nvSpPr>
              <p:cNvPr id="80560" name="Rectangle 342"/>
              <p:cNvSpPr>
                <a:spLocks noChangeArrowheads="1"/>
              </p:cNvSpPr>
              <p:nvPr/>
            </p:nvSpPr>
            <p:spPr bwMode="auto">
              <a:xfrm>
                <a:off x="1848" y="3228"/>
                <a:ext cx="17" cy="6"/>
              </a:xfrm>
              <a:prstGeom prst="rect">
                <a:avLst/>
              </a:prstGeom>
              <a:solidFill>
                <a:srgbClr val="FF0000"/>
              </a:solidFill>
              <a:ln w="9525">
                <a:noFill/>
                <a:miter lim="800000"/>
                <a:headEnd/>
                <a:tailEnd/>
              </a:ln>
            </p:spPr>
            <p:txBody>
              <a:bodyPr/>
              <a:lstStyle/>
              <a:p>
                <a:endParaRPr lang="en-US"/>
              </a:p>
            </p:txBody>
          </p:sp>
          <p:sp>
            <p:nvSpPr>
              <p:cNvPr id="80561" name="Rectangle 343"/>
              <p:cNvSpPr>
                <a:spLocks noChangeArrowheads="1"/>
              </p:cNvSpPr>
              <p:nvPr/>
            </p:nvSpPr>
            <p:spPr bwMode="auto">
              <a:xfrm>
                <a:off x="1848" y="3250"/>
                <a:ext cx="17" cy="6"/>
              </a:xfrm>
              <a:prstGeom prst="rect">
                <a:avLst/>
              </a:prstGeom>
              <a:solidFill>
                <a:srgbClr val="FF0000"/>
              </a:solidFill>
              <a:ln w="9525">
                <a:noFill/>
                <a:miter lim="800000"/>
                <a:headEnd/>
                <a:tailEnd/>
              </a:ln>
            </p:spPr>
            <p:txBody>
              <a:bodyPr/>
              <a:lstStyle/>
              <a:p>
                <a:endParaRPr lang="en-US"/>
              </a:p>
            </p:txBody>
          </p:sp>
          <p:sp>
            <p:nvSpPr>
              <p:cNvPr id="80562" name="Rectangle 344"/>
              <p:cNvSpPr>
                <a:spLocks noChangeArrowheads="1"/>
              </p:cNvSpPr>
              <p:nvPr/>
            </p:nvSpPr>
            <p:spPr bwMode="auto">
              <a:xfrm>
                <a:off x="1842" y="3234"/>
                <a:ext cx="28" cy="5"/>
              </a:xfrm>
              <a:prstGeom prst="rect">
                <a:avLst/>
              </a:prstGeom>
              <a:solidFill>
                <a:srgbClr val="FF0000"/>
              </a:solidFill>
              <a:ln w="9525">
                <a:noFill/>
                <a:miter lim="800000"/>
                <a:headEnd/>
                <a:tailEnd/>
              </a:ln>
            </p:spPr>
            <p:txBody>
              <a:bodyPr/>
              <a:lstStyle/>
              <a:p>
                <a:endParaRPr lang="en-US"/>
              </a:p>
            </p:txBody>
          </p:sp>
          <p:sp>
            <p:nvSpPr>
              <p:cNvPr id="80563" name="Rectangle 345"/>
              <p:cNvSpPr>
                <a:spLocks noChangeArrowheads="1"/>
              </p:cNvSpPr>
              <p:nvPr/>
            </p:nvSpPr>
            <p:spPr bwMode="auto">
              <a:xfrm>
                <a:off x="1842" y="3245"/>
                <a:ext cx="28" cy="5"/>
              </a:xfrm>
              <a:prstGeom prst="rect">
                <a:avLst/>
              </a:prstGeom>
              <a:solidFill>
                <a:srgbClr val="FF0000"/>
              </a:solidFill>
              <a:ln w="9525">
                <a:noFill/>
                <a:miter lim="800000"/>
                <a:headEnd/>
                <a:tailEnd/>
              </a:ln>
            </p:spPr>
            <p:txBody>
              <a:bodyPr/>
              <a:lstStyle/>
              <a:p>
                <a:endParaRPr lang="en-US"/>
              </a:p>
            </p:txBody>
          </p:sp>
          <p:sp>
            <p:nvSpPr>
              <p:cNvPr id="80564" name="Rectangle 346"/>
              <p:cNvSpPr>
                <a:spLocks noChangeArrowheads="1"/>
              </p:cNvSpPr>
              <p:nvPr/>
            </p:nvSpPr>
            <p:spPr bwMode="auto">
              <a:xfrm>
                <a:off x="1842" y="3239"/>
                <a:ext cx="28" cy="6"/>
              </a:xfrm>
              <a:prstGeom prst="rect">
                <a:avLst/>
              </a:prstGeom>
              <a:solidFill>
                <a:srgbClr val="FF0000"/>
              </a:solidFill>
              <a:ln w="9525">
                <a:noFill/>
                <a:miter lim="800000"/>
                <a:headEnd/>
                <a:tailEnd/>
              </a:ln>
            </p:spPr>
            <p:txBody>
              <a:bodyPr/>
              <a:lstStyle/>
              <a:p>
                <a:endParaRPr lang="en-US"/>
              </a:p>
            </p:txBody>
          </p:sp>
          <p:sp>
            <p:nvSpPr>
              <p:cNvPr id="80565" name="Rectangle 347"/>
              <p:cNvSpPr>
                <a:spLocks noChangeArrowheads="1"/>
              </p:cNvSpPr>
              <p:nvPr/>
            </p:nvSpPr>
            <p:spPr bwMode="auto">
              <a:xfrm>
                <a:off x="1842" y="3239"/>
                <a:ext cx="28" cy="6"/>
              </a:xfrm>
              <a:prstGeom prst="rect">
                <a:avLst/>
              </a:prstGeom>
              <a:solidFill>
                <a:srgbClr val="FF0000"/>
              </a:solidFill>
              <a:ln w="9525">
                <a:noFill/>
                <a:miter lim="800000"/>
                <a:headEnd/>
                <a:tailEnd/>
              </a:ln>
            </p:spPr>
            <p:txBody>
              <a:bodyPr/>
              <a:lstStyle/>
              <a:p>
                <a:endParaRPr lang="en-US"/>
              </a:p>
            </p:txBody>
          </p:sp>
          <p:sp>
            <p:nvSpPr>
              <p:cNvPr id="80566" name="Oval 348"/>
              <p:cNvSpPr>
                <a:spLocks noChangeArrowheads="1"/>
              </p:cNvSpPr>
              <p:nvPr/>
            </p:nvSpPr>
            <p:spPr bwMode="auto">
              <a:xfrm>
                <a:off x="1842" y="3228"/>
                <a:ext cx="23" cy="22"/>
              </a:xfrm>
              <a:prstGeom prst="ellipse">
                <a:avLst/>
              </a:prstGeom>
              <a:noFill/>
              <a:ln w="9525" cap="rnd">
                <a:solidFill>
                  <a:srgbClr val="FF0000"/>
                </a:solidFill>
                <a:round/>
                <a:headEnd/>
                <a:tailEnd/>
              </a:ln>
            </p:spPr>
            <p:txBody>
              <a:bodyPr/>
              <a:lstStyle/>
              <a:p>
                <a:endParaRPr lang="en-US"/>
              </a:p>
            </p:txBody>
          </p:sp>
          <p:sp>
            <p:nvSpPr>
              <p:cNvPr id="80567" name="Rectangle 349"/>
              <p:cNvSpPr>
                <a:spLocks noChangeArrowheads="1"/>
              </p:cNvSpPr>
              <p:nvPr/>
            </p:nvSpPr>
            <p:spPr bwMode="auto">
              <a:xfrm>
                <a:off x="1926" y="3011"/>
                <a:ext cx="17" cy="5"/>
              </a:xfrm>
              <a:prstGeom prst="rect">
                <a:avLst/>
              </a:prstGeom>
              <a:solidFill>
                <a:srgbClr val="FF0000"/>
              </a:solidFill>
              <a:ln w="9525">
                <a:noFill/>
                <a:miter lim="800000"/>
                <a:headEnd/>
                <a:tailEnd/>
              </a:ln>
            </p:spPr>
            <p:txBody>
              <a:bodyPr/>
              <a:lstStyle/>
              <a:p>
                <a:endParaRPr lang="en-US"/>
              </a:p>
            </p:txBody>
          </p:sp>
          <p:sp>
            <p:nvSpPr>
              <p:cNvPr id="80568" name="Rectangle 350"/>
              <p:cNvSpPr>
                <a:spLocks noChangeArrowheads="1"/>
              </p:cNvSpPr>
              <p:nvPr/>
            </p:nvSpPr>
            <p:spPr bwMode="auto">
              <a:xfrm>
                <a:off x="1926" y="3033"/>
                <a:ext cx="17" cy="6"/>
              </a:xfrm>
              <a:prstGeom prst="rect">
                <a:avLst/>
              </a:prstGeom>
              <a:solidFill>
                <a:srgbClr val="FF0000"/>
              </a:solidFill>
              <a:ln w="9525">
                <a:noFill/>
                <a:miter lim="800000"/>
                <a:headEnd/>
                <a:tailEnd/>
              </a:ln>
            </p:spPr>
            <p:txBody>
              <a:bodyPr/>
              <a:lstStyle/>
              <a:p>
                <a:endParaRPr lang="en-US"/>
              </a:p>
            </p:txBody>
          </p:sp>
          <p:sp>
            <p:nvSpPr>
              <p:cNvPr id="80569" name="Rectangle 351"/>
              <p:cNvSpPr>
                <a:spLocks noChangeArrowheads="1"/>
              </p:cNvSpPr>
              <p:nvPr/>
            </p:nvSpPr>
            <p:spPr bwMode="auto">
              <a:xfrm>
                <a:off x="1920" y="3016"/>
                <a:ext cx="28" cy="6"/>
              </a:xfrm>
              <a:prstGeom prst="rect">
                <a:avLst/>
              </a:prstGeom>
              <a:solidFill>
                <a:srgbClr val="FF0000"/>
              </a:solidFill>
              <a:ln w="9525">
                <a:noFill/>
                <a:miter lim="800000"/>
                <a:headEnd/>
                <a:tailEnd/>
              </a:ln>
            </p:spPr>
            <p:txBody>
              <a:bodyPr/>
              <a:lstStyle/>
              <a:p>
                <a:endParaRPr lang="en-US"/>
              </a:p>
            </p:txBody>
          </p:sp>
          <p:sp>
            <p:nvSpPr>
              <p:cNvPr id="80570" name="Rectangle 352"/>
              <p:cNvSpPr>
                <a:spLocks noChangeArrowheads="1"/>
              </p:cNvSpPr>
              <p:nvPr/>
            </p:nvSpPr>
            <p:spPr bwMode="auto">
              <a:xfrm>
                <a:off x="1920" y="3028"/>
                <a:ext cx="28" cy="5"/>
              </a:xfrm>
              <a:prstGeom prst="rect">
                <a:avLst/>
              </a:prstGeom>
              <a:solidFill>
                <a:srgbClr val="FF0000"/>
              </a:solidFill>
              <a:ln w="9525">
                <a:noFill/>
                <a:miter lim="800000"/>
                <a:headEnd/>
                <a:tailEnd/>
              </a:ln>
            </p:spPr>
            <p:txBody>
              <a:bodyPr/>
              <a:lstStyle/>
              <a:p>
                <a:endParaRPr lang="en-US"/>
              </a:p>
            </p:txBody>
          </p:sp>
          <p:sp>
            <p:nvSpPr>
              <p:cNvPr id="80571" name="Rectangle 353"/>
              <p:cNvSpPr>
                <a:spLocks noChangeArrowheads="1"/>
              </p:cNvSpPr>
              <p:nvPr/>
            </p:nvSpPr>
            <p:spPr bwMode="auto">
              <a:xfrm>
                <a:off x="1920" y="3022"/>
                <a:ext cx="28" cy="6"/>
              </a:xfrm>
              <a:prstGeom prst="rect">
                <a:avLst/>
              </a:prstGeom>
              <a:solidFill>
                <a:srgbClr val="FF0000"/>
              </a:solidFill>
              <a:ln w="9525">
                <a:noFill/>
                <a:miter lim="800000"/>
                <a:headEnd/>
                <a:tailEnd/>
              </a:ln>
            </p:spPr>
            <p:txBody>
              <a:bodyPr/>
              <a:lstStyle/>
              <a:p>
                <a:endParaRPr lang="en-US"/>
              </a:p>
            </p:txBody>
          </p:sp>
          <p:sp>
            <p:nvSpPr>
              <p:cNvPr id="80572" name="Rectangle 354"/>
              <p:cNvSpPr>
                <a:spLocks noChangeArrowheads="1"/>
              </p:cNvSpPr>
              <p:nvPr/>
            </p:nvSpPr>
            <p:spPr bwMode="auto">
              <a:xfrm>
                <a:off x="1920" y="3022"/>
                <a:ext cx="28" cy="6"/>
              </a:xfrm>
              <a:prstGeom prst="rect">
                <a:avLst/>
              </a:prstGeom>
              <a:solidFill>
                <a:srgbClr val="FF0000"/>
              </a:solidFill>
              <a:ln w="9525">
                <a:noFill/>
                <a:miter lim="800000"/>
                <a:headEnd/>
                <a:tailEnd/>
              </a:ln>
            </p:spPr>
            <p:txBody>
              <a:bodyPr/>
              <a:lstStyle/>
              <a:p>
                <a:endParaRPr lang="en-US"/>
              </a:p>
            </p:txBody>
          </p:sp>
          <p:sp>
            <p:nvSpPr>
              <p:cNvPr id="80573" name="Oval 355"/>
              <p:cNvSpPr>
                <a:spLocks noChangeArrowheads="1"/>
              </p:cNvSpPr>
              <p:nvPr/>
            </p:nvSpPr>
            <p:spPr bwMode="auto">
              <a:xfrm>
                <a:off x="1920" y="3011"/>
                <a:ext cx="23" cy="22"/>
              </a:xfrm>
              <a:prstGeom prst="ellipse">
                <a:avLst/>
              </a:prstGeom>
              <a:noFill/>
              <a:ln w="9525" cap="rnd">
                <a:solidFill>
                  <a:srgbClr val="FF0000"/>
                </a:solidFill>
                <a:round/>
                <a:headEnd/>
                <a:tailEnd/>
              </a:ln>
            </p:spPr>
            <p:txBody>
              <a:bodyPr/>
              <a:lstStyle/>
              <a:p>
                <a:endParaRPr lang="en-US"/>
              </a:p>
            </p:txBody>
          </p:sp>
          <p:sp>
            <p:nvSpPr>
              <p:cNvPr id="80574" name="Rectangle 356"/>
              <p:cNvSpPr>
                <a:spLocks noChangeArrowheads="1"/>
              </p:cNvSpPr>
              <p:nvPr/>
            </p:nvSpPr>
            <p:spPr bwMode="auto">
              <a:xfrm>
                <a:off x="1608" y="2760"/>
                <a:ext cx="17" cy="6"/>
              </a:xfrm>
              <a:prstGeom prst="rect">
                <a:avLst/>
              </a:prstGeom>
              <a:solidFill>
                <a:srgbClr val="FF0000"/>
              </a:solidFill>
              <a:ln w="9525">
                <a:noFill/>
                <a:miter lim="800000"/>
                <a:headEnd/>
                <a:tailEnd/>
              </a:ln>
            </p:spPr>
            <p:txBody>
              <a:bodyPr/>
              <a:lstStyle/>
              <a:p>
                <a:endParaRPr lang="en-US"/>
              </a:p>
            </p:txBody>
          </p:sp>
          <p:sp>
            <p:nvSpPr>
              <p:cNvPr id="80575" name="Rectangle 357"/>
              <p:cNvSpPr>
                <a:spLocks noChangeArrowheads="1"/>
              </p:cNvSpPr>
              <p:nvPr/>
            </p:nvSpPr>
            <p:spPr bwMode="auto">
              <a:xfrm>
                <a:off x="1608" y="2782"/>
                <a:ext cx="17" cy="6"/>
              </a:xfrm>
              <a:prstGeom prst="rect">
                <a:avLst/>
              </a:prstGeom>
              <a:solidFill>
                <a:srgbClr val="FF0000"/>
              </a:solidFill>
              <a:ln w="9525">
                <a:noFill/>
                <a:miter lim="800000"/>
                <a:headEnd/>
                <a:tailEnd/>
              </a:ln>
            </p:spPr>
            <p:txBody>
              <a:bodyPr/>
              <a:lstStyle/>
              <a:p>
                <a:endParaRPr lang="en-US"/>
              </a:p>
            </p:txBody>
          </p:sp>
          <p:sp>
            <p:nvSpPr>
              <p:cNvPr id="80576" name="Rectangle 358"/>
              <p:cNvSpPr>
                <a:spLocks noChangeArrowheads="1"/>
              </p:cNvSpPr>
              <p:nvPr/>
            </p:nvSpPr>
            <p:spPr bwMode="auto">
              <a:xfrm>
                <a:off x="1603" y="2766"/>
                <a:ext cx="28" cy="5"/>
              </a:xfrm>
              <a:prstGeom prst="rect">
                <a:avLst/>
              </a:prstGeom>
              <a:solidFill>
                <a:srgbClr val="FF0000"/>
              </a:solidFill>
              <a:ln w="9525">
                <a:noFill/>
                <a:miter lim="800000"/>
                <a:headEnd/>
                <a:tailEnd/>
              </a:ln>
            </p:spPr>
            <p:txBody>
              <a:bodyPr/>
              <a:lstStyle/>
              <a:p>
                <a:endParaRPr lang="en-US"/>
              </a:p>
            </p:txBody>
          </p:sp>
          <p:sp>
            <p:nvSpPr>
              <p:cNvPr id="80577" name="Rectangle 359"/>
              <p:cNvSpPr>
                <a:spLocks noChangeArrowheads="1"/>
              </p:cNvSpPr>
              <p:nvPr/>
            </p:nvSpPr>
            <p:spPr bwMode="auto">
              <a:xfrm>
                <a:off x="1603" y="2777"/>
                <a:ext cx="28" cy="5"/>
              </a:xfrm>
              <a:prstGeom prst="rect">
                <a:avLst/>
              </a:prstGeom>
              <a:solidFill>
                <a:srgbClr val="FF0000"/>
              </a:solidFill>
              <a:ln w="9525">
                <a:noFill/>
                <a:miter lim="800000"/>
                <a:headEnd/>
                <a:tailEnd/>
              </a:ln>
            </p:spPr>
            <p:txBody>
              <a:bodyPr/>
              <a:lstStyle/>
              <a:p>
                <a:endParaRPr lang="en-US"/>
              </a:p>
            </p:txBody>
          </p:sp>
          <p:sp>
            <p:nvSpPr>
              <p:cNvPr id="80578" name="Rectangle 360"/>
              <p:cNvSpPr>
                <a:spLocks noChangeArrowheads="1"/>
              </p:cNvSpPr>
              <p:nvPr/>
            </p:nvSpPr>
            <p:spPr bwMode="auto">
              <a:xfrm>
                <a:off x="1603" y="2771"/>
                <a:ext cx="28" cy="6"/>
              </a:xfrm>
              <a:prstGeom prst="rect">
                <a:avLst/>
              </a:prstGeom>
              <a:solidFill>
                <a:srgbClr val="FF0000"/>
              </a:solidFill>
              <a:ln w="9525">
                <a:noFill/>
                <a:miter lim="800000"/>
                <a:headEnd/>
                <a:tailEnd/>
              </a:ln>
            </p:spPr>
            <p:txBody>
              <a:bodyPr/>
              <a:lstStyle/>
              <a:p>
                <a:endParaRPr lang="en-US"/>
              </a:p>
            </p:txBody>
          </p:sp>
          <p:sp>
            <p:nvSpPr>
              <p:cNvPr id="80579" name="Rectangle 361"/>
              <p:cNvSpPr>
                <a:spLocks noChangeArrowheads="1"/>
              </p:cNvSpPr>
              <p:nvPr/>
            </p:nvSpPr>
            <p:spPr bwMode="auto">
              <a:xfrm>
                <a:off x="1603" y="2771"/>
                <a:ext cx="28" cy="6"/>
              </a:xfrm>
              <a:prstGeom prst="rect">
                <a:avLst/>
              </a:prstGeom>
              <a:solidFill>
                <a:srgbClr val="FF0000"/>
              </a:solidFill>
              <a:ln w="9525">
                <a:noFill/>
                <a:miter lim="800000"/>
                <a:headEnd/>
                <a:tailEnd/>
              </a:ln>
            </p:spPr>
            <p:txBody>
              <a:bodyPr/>
              <a:lstStyle/>
              <a:p>
                <a:endParaRPr lang="en-US"/>
              </a:p>
            </p:txBody>
          </p:sp>
          <p:sp>
            <p:nvSpPr>
              <p:cNvPr id="80580" name="Oval 362"/>
              <p:cNvSpPr>
                <a:spLocks noChangeArrowheads="1"/>
              </p:cNvSpPr>
              <p:nvPr/>
            </p:nvSpPr>
            <p:spPr bwMode="auto">
              <a:xfrm>
                <a:off x="1603" y="2760"/>
                <a:ext cx="22" cy="22"/>
              </a:xfrm>
              <a:prstGeom prst="ellipse">
                <a:avLst/>
              </a:prstGeom>
              <a:noFill/>
              <a:ln w="9525" cap="rnd">
                <a:solidFill>
                  <a:srgbClr val="FF0000"/>
                </a:solidFill>
                <a:round/>
                <a:headEnd/>
                <a:tailEnd/>
              </a:ln>
            </p:spPr>
            <p:txBody>
              <a:bodyPr/>
              <a:lstStyle/>
              <a:p>
                <a:endParaRPr lang="en-US"/>
              </a:p>
            </p:txBody>
          </p:sp>
          <p:sp>
            <p:nvSpPr>
              <p:cNvPr id="80581" name="Rectangle 363"/>
              <p:cNvSpPr>
                <a:spLocks noChangeArrowheads="1"/>
              </p:cNvSpPr>
              <p:nvPr/>
            </p:nvSpPr>
            <p:spPr bwMode="auto">
              <a:xfrm>
                <a:off x="2015" y="2977"/>
                <a:ext cx="17" cy="6"/>
              </a:xfrm>
              <a:prstGeom prst="rect">
                <a:avLst/>
              </a:prstGeom>
              <a:solidFill>
                <a:srgbClr val="FF0000"/>
              </a:solidFill>
              <a:ln w="9525">
                <a:noFill/>
                <a:miter lim="800000"/>
                <a:headEnd/>
                <a:tailEnd/>
              </a:ln>
            </p:spPr>
            <p:txBody>
              <a:bodyPr/>
              <a:lstStyle/>
              <a:p>
                <a:endParaRPr lang="en-US"/>
              </a:p>
            </p:txBody>
          </p:sp>
          <p:sp>
            <p:nvSpPr>
              <p:cNvPr id="80582" name="Rectangle 364"/>
              <p:cNvSpPr>
                <a:spLocks noChangeArrowheads="1"/>
              </p:cNvSpPr>
              <p:nvPr/>
            </p:nvSpPr>
            <p:spPr bwMode="auto">
              <a:xfrm>
                <a:off x="2015" y="3000"/>
                <a:ext cx="17" cy="5"/>
              </a:xfrm>
              <a:prstGeom prst="rect">
                <a:avLst/>
              </a:prstGeom>
              <a:solidFill>
                <a:srgbClr val="FF0000"/>
              </a:solidFill>
              <a:ln w="9525">
                <a:noFill/>
                <a:miter lim="800000"/>
                <a:headEnd/>
                <a:tailEnd/>
              </a:ln>
            </p:spPr>
            <p:txBody>
              <a:bodyPr/>
              <a:lstStyle/>
              <a:p>
                <a:endParaRPr lang="en-US"/>
              </a:p>
            </p:txBody>
          </p:sp>
          <p:sp>
            <p:nvSpPr>
              <p:cNvPr id="80583" name="Rectangle 365"/>
              <p:cNvSpPr>
                <a:spLocks noChangeArrowheads="1"/>
              </p:cNvSpPr>
              <p:nvPr/>
            </p:nvSpPr>
            <p:spPr bwMode="auto">
              <a:xfrm>
                <a:off x="2010" y="2983"/>
                <a:ext cx="27" cy="6"/>
              </a:xfrm>
              <a:prstGeom prst="rect">
                <a:avLst/>
              </a:prstGeom>
              <a:solidFill>
                <a:srgbClr val="FF0000"/>
              </a:solidFill>
              <a:ln w="9525">
                <a:noFill/>
                <a:miter lim="800000"/>
                <a:headEnd/>
                <a:tailEnd/>
              </a:ln>
            </p:spPr>
            <p:txBody>
              <a:bodyPr/>
              <a:lstStyle/>
              <a:p>
                <a:endParaRPr lang="en-US"/>
              </a:p>
            </p:txBody>
          </p:sp>
          <p:sp>
            <p:nvSpPr>
              <p:cNvPr id="80584" name="Rectangle 366"/>
              <p:cNvSpPr>
                <a:spLocks noChangeArrowheads="1"/>
              </p:cNvSpPr>
              <p:nvPr/>
            </p:nvSpPr>
            <p:spPr bwMode="auto">
              <a:xfrm>
                <a:off x="2010" y="2994"/>
                <a:ext cx="27" cy="6"/>
              </a:xfrm>
              <a:prstGeom prst="rect">
                <a:avLst/>
              </a:prstGeom>
              <a:solidFill>
                <a:srgbClr val="FF0000"/>
              </a:solidFill>
              <a:ln w="9525">
                <a:noFill/>
                <a:miter lim="800000"/>
                <a:headEnd/>
                <a:tailEnd/>
              </a:ln>
            </p:spPr>
            <p:txBody>
              <a:bodyPr/>
              <a:lstStyle/>
              <a:p>
                <a:endParaRPr lang="en-US"/>
              </a:p>
            </p:txBody>
          </p:sp>
          <p:sp>
            <p:nvSpPr>
              <p:cNvPr id="80585" name="Rectangle 367"/>
              <p:cNvSpPr>
                <a:spLocks noChangeArrowheads="1"/>
              </p:cNvSpPr>
              <p:nvPr/>
            </p:nvSpPr>
            <p:spPr bwMode="auto">
              <a:xfrm>
                <a:off x="2010" y="2989"/>
                <a:ext cx="27" cy="5"/>
              </a:xfrm>
              <a:prstGeom prst="rect">
                <a:avLst/>
              </a:prstGeom>
              <a:solidFill>
                <a:srgbClr val="FF0000"/>
              </a:solidFill>
              <a:ln w="9525">
                <a:noFill/>
                <a:miter lim="800000"/>
                <a:headEnd/>
                <a:tailEnd/>
              </a:ln>
            </p:spPr>
            <p:txBody>
              <a:bodyPr/>
              <a:lstStyle/>
              <a:p>
                <a:endParaRPr lang="en-US"/>
              </a:p>
            </p:txBody>
          </p:sp>
          <p:sp>
            <p:nvSpPr>
              <p:cNvPr id="80586" name="Rectangle 368"/>
              <p:cNvSpPr>
                <a:spLocks noChangeArrowheads="1"/>
              </p:cNvSpPr>
              <p:nvPr/>
            </p:nvSpPr>
            <p:spPr bwMode="auto">
              <a:xfrm>
                <a:off x="2010" y="2989"/>
                <a:ext cx="27" cy="5"/>
              </a:xfrm>
              <a:prstGeom prst="rect">
                <a:avLst/>
              </a:prstGeom>
              <a:solidFill>
                <a:srgbClr val="FF0000"/>
              </a:solidFill>
              <a:ln w="9525">
                <a:noFill/>
                <a:miter lim="800000"/>
                <a:headEnd/>
                <a:tailEnd/>
              </a:ln>
            </p:spPr>
            <p:txBody>
              <a:bodyPr/>
              <a:lstStyle/>
              <a:p>
                <a:endParaRPr lang="en-US"/>
              </a:p>
            </p:txBody>
          </p:sp>
          <p:sp>
            <p:nvSpPr>
              <p:cNvPr id="80587" name="Oval 369"/>
              <p:cNvSpPr>
                <a:spLocks noChangeArrowheads="1"/>
              </p:cNvSpPr>
              <p:nvPr/>
            </p:nvSpPr>
            <p:spPr bwMode="auto">
              <a:xfrm>
                <a:off x="2010" y="2977"/>
                <a:ext cx="22" cy="23"/>
              </a:xfrm>
              <a:prstGeom prst="ellipse">
                <a:avLst/>
              </a:prstGeom>
              <a:noFill/>
              <a:ln w="9525" cap="rnd">
                <a:solidFill>
                  <a:srgbClr val="FF0000"/>
                </a:solidFill>
                <a:round/>
                <a:headEnd/>
                <a:tailEnd/>
              </a:ln>
            </p:spPr>
            <p:txBody>
              <a:bodyPr/>
              <a:lstStyle/>
              <a:p>
                <a:endParaRPr lang="en-US"/>
              </a:p>
            </p:txBody>
          </p:sp>
          <p:sp>
            <p:nvSpPr>
              <p:cNvPr id="80588" name="Rectangle 370"/>
              <p:cNvSpPr>
                <a:spLocks noChangeArrowheads="1"/>
              </p:cNvSpPr>
              <p:nvPr/>
            </p:nvSpPr>
            <p:spPr bwMode="auto">
              <a:xfrm>
                <a:off x="1876" y="2665"/>
                <a:ext cx="17" cy="6"/>
              </a:xfrm>
              <a:prstGeom prst="rect">
                <a:avLst/>
              </a:prstGeom>
              <a:solidFill>
                <a:srgbClr val="FF0000"/>
              </a:solidFill>
              <a:ln w="9525">
                <a:noFill/>
                <a:miter lim="800000"/>
                <a:headEnd/>
                <a:tailEnd/>
              </a:ln>
            </p:spPr>
            <p:txBody>
              <a:bodyPr/>
              <a:lstStyle/>
              <a:p>
                <a:endParaRPr lang="en-US"/>
              </a:p>
            </p:txBody>
          </p:sp>
          <p:sp>
            <p:nvSpPr>
              <p:cNvPr id="80589" name="Rectangle 371"/>
              <p:cNvSpPr>
                <a:spLocks noChangeArrowheads="1"/>
              </p:cNvSpPr>
              <p:nvPr/>
            </p:nvSpPr>
            <p:spPr bwMode="auto">
              <a:xfrm>
                <a:off x="1876" y="2688"/>
                <a:ext cx="17" cy="5"/>
              </a:xfrm>
              <a:prstGeom prst="rect">
                <a:avLst/>
              </a:prstGeom>
              <a:solidFill>
                <a:srgbClr val="FF0000"/>
              </a:solidFill>
              <a:ln w="9525">
                <a:noFill/>
                <a:miter lim="800000"/>
                <a:headEnd/>
                <a:tailEnd/>
              </a:ln>
            </p:spPr>
            <p:txBody>
              <a:bodyPr/>
              <a:lstStyle/>
              <a:p>
                <a:endParaRPr lang="en-US"/>
              </a:p>
            </p:txBody>
          </p:sp>
          <p:sp>
            <p:nvSpPr>
              <p:cNvPr id="80590" name="Rectangle 372"/>
              <p:cNvSpPr>
                <a:spLocks noChangeArrowheads="1"/>
              </p:cNvSpPr>
              <p:nvPr/>
            </p:nvSpPr>
            <p:spPr bwMode="auto">
              <a:xfrm>
                <a:off x="1870" y="2671"/>
                <a:ext cx="28" cy="6"/>
              </a:xfrm>
              <a:prstGeom prst="rect">
                <a:avLst/>
              </a:prstGeom>
              <a:solidFill>
                <a:srgbClr val="FF0000"/>
              </a:solidFill>
              <a:ln w="9525">
                <a:noFill/>
                <a:miter lim="800000"/>
                <a:headEnd/>
                <a:tailEnd/>
              </a:ln>
            </p:spPr>
            <p:txBody>
              <a:bodyPr/>
              <a:lstStyle/>
              <a:p>
                <a:endParaRPr lang="en-US"/>
              </a:p>
            </p:txBody>
          </p:sp>
          <p:sp>
            <p:nvSpPr>
              <p:cNvPr id="80591" name="Rectangle 373"/>
              <p:cNvSpPr>
                <a:spLocks noChangeArrowheads="1"/>
              </p:cNvSpPr>
              <p:nvPr/>
            </p:nvSpPr>
            <p:spPr bwMode="auto">
              <a:xfrm>
                <a:off x="1870" y="2682"/>
                <a:ext cx="28" cy="6"/>
              </a:xfrm>
              <a:prstGeom prst="rect">
                <a:avLst/>
              </a:prstGeom>
              <a:solidFill>
                <a:srgbClr val="FF0000"/>
              </a:solidFill>
              <a:ln w="9525">
                <a:noFill/>
                <a:miter lim="800000"/>
                <a:headEnd/>
                <a:tailEnd/>
              </a:ln>
            </p:spPr>
            <p:txBody>
              <a:bodyPr/>
              <a:lstStyle/>
              <a:p>
                <a:endParaRPr lang="en-US"/>
              </a:p>
            </p:txBody>
          </p:sp>
          <p:sp>
            <p:nvSpPr>
              <p:cNvPr id="80592" name="Rectangle 374"/>
              <p:cNvSpPr>
                <a:spLocks noChangeArrowheads="1"/>
              </p:cNvSpPr>
              <p:nvPr/>
            </p:nvSpPr>
            <p:spPr bwMode="auto">
              <a:xfrm>
                <a:off x="1870" y="2677"/>
                <a:ext cx="28" cy="5"/>
              </a:xfrm>
              <a:prstGeom prst="rect">
                <a:avLst/>
              </a:prstGeom>
              <a:solidFill>
                <a:srgbClr val="FF0000"/>
              </a:solidFill>
              <a:ln w="9525">
                <a:noFill/>
                <a:miter lim="800000"/>
                <a:headEnd/>
                <a:tailEnd/>
              </a:ln>
            </p:spPr>
            <p:txBody>
              <a:bodyPr/>
              <a:lstStyle/>
              <a:p>
                <a:endParaRPr lang="en-US"/>
              </a:p>
            </p:txBody>
          </p:sp>
          <p:sp>
            <p:nvSpPr>
              <p:cNvPr id="80593" name="Rectangle 375"/>
              <p:cNvSpPr>
                <a:spLocks noChangeArrowheads="1"/>
              </p:cNvSpPr>
              <p:nvPr/>
            </p:nvSpPr>
            <p:spPr bwMode="auto">
              <a:xfrm>
                <a:off x="1870" y="2677"/>
                <a:ext cx="28" cy="5"/>
              </a:xfrm>
              <a:prstGeom prst="rect">
                <a:avLst/>
              </a:prstGeom>
              <a:solidFill>
                <a:srgbClr val="FF0000"/>
              </a:solidFill>
              <a:ln w="9525">
                <a:noFill/>
                <a:miter lim="800000"/>
                <a:headEnd/>
                <a:tailEnd/>
              </a:ln>
            </p:spPr>
            <p:txBody>
              <a:bodyPr/>
              <a:lstStyle/>
              <a:p>
                <a:endParaRPr lang="en-US"/>
              </a:p>
            </p:txBody>
          </p:sp>
          <p:sp>
            <p:nvSpPr>
              <p:cNvPr id="80594" name="Oval 376"/>
              <p:cNvSpPr>
                <a:spLocks noChangeArrowheads="1"/>
              </p:cNvSpPr>
              <p:nvPr/>
            </p:nvSpPr>
            <p:spPr bwMode="auto">
              <a:xfrm>
                <a:off x="1870" y="2665"/>
                <a:ext cx="23" cy="23"/>
              </a:xfrm>
              <a:prstGeom prst="ellipse">
                <a:avLst/>
              </a:prstGeom>
              <a:noFill/>
              <a:ln w="9525" cap="rnd">
                <a:solidFill>
                  <a:srgbClr val="FF0000"/>
                </a:solidFill>
                <a:round/>
                <a:headEnd/>
                <a:tailEnd/>
              </a:ln>
            </p:spPr>
            <p:txBody>
              <a:bodyPr/>
              <a:lstStyle/>
              <a:p>
                <a:endParaRPr lang="en-US"/>
              </a:p>
            </p:txBody>
          </p:sp>
          <p:sp>
            <p:nvSpPr>
              <p:cNvPr id="80595" name="Rectangle 377"/>
              <p:cNvSpPr>
                <a:spLocks noChangeArrowheads="1"/>
              </p:cNvSpPr>
              <p:nvPr/>
            </p:nvSpPr>
            <p:spPr bwMode="auto">
              <a:xfrm>
                <a:off x="2327" y="3613"/>
                <a:ext cx="17" cy="5"/>
              </a:xfrm>
              <a:prstGeom prst="rect">
                <a:avLst/>
              </a:prstGeom>
              <a:solidFill>
                <a:srgbClr val="FF0000"/>
              </a:solidFill>
              <a:ln w="9525">
                <a:noFill/>
                <a:miter lim="800000"/>
                <a:headEnd/>
                <a:tailEnd/>
              </a:ln>
            </p:spPr>
            <p:txBody>
              <a:bodyPr/>
              <a:lstStyle/>
              <a:p>
                <a:endParaRPr lang="en-US"/>
              </a:p>
            </p:txBody>
          </p:sp>
          <p:sp>
            <p:nvSpPr>
              <p:cNvPr id="80596" name="Rectangle 378"/>
              <p:cNvSpPr>
                <a:spLocks noChangeArrowheads="1"/>
              </p:cNvSpPr>
              <p:nvPr/>
            </p:nvSpPr>
            <p:spPr bwMode="auto">
              <a:xfrm>
                <a:off x="2327" y="3635"/>
                <a:ext cx="17" cy="5"/>
              </a:xfrm>
              <a:prstGeom prst="rect">
                <a:avLst/>
              </a:prstGeom>
              <a:solidFill>
                <a:srgbClr val="FF0000"/>
              </a:solidFill>
              <a:ln w="9525">
                <a:noFill/>
                <a:miter lim="800000"/>
                <a:headEnd/>
                <a:tailEnd/>
              </a:ln>
            </p:spPr>
            <p:txBody>
              <a:bodyPr/>
              <a:lstStyle/>
              <a:p>
                <a:endParaRPr lang="en-US"/>
              </a:p>
            </p:txBody>
          </p:sp>
          <p:sp>
            <p:nvSpPr>
              <p:cNvPr id="80597" name="Rectangle 379"/>
              <p:cNvSpPr>
                <a:spLocks noChangeArrowheads="1"/>
              </p:cNvSpPr>
              <p:nvPr/>
            </p:nvSpPr>
            <p:spPr bwMode="auto">
              <a:xfrm>
                <a:off x="2322" y="3618"/>
                <a:ext cx="27" cy="6"/>
              </a:xfrm>
              <a:prstGeom prst="rect">
                <a:avLst/>
              </a:prstGeom>
              <a:solidFill>
                <a:srgbClr val="FF0000"/>
              </a:solidFill>
              <a:ln w="9525">
                <a:noFill/>
                <a:miter lim="800000"/>
                <a:headEnd/>
                <a:tailEnd/>
              </a:ln>
            </p:spPr>
            <p:txBody>
              <a:bodyPr/>
              <a:lstStyle/>
              <a:p>
                <a:endParaRPr lang="en-US"/>
              </a:p>
            </p:txBody>
          </p:sp>
          <p:sp>
            <p:nvSpPr>
              <p:cNvPr id="80598" name="Rectangle 380"/>
              <p:cNvSpPr>
                <a:spLocks noChangeArrowheads="1"/>
              </p:cNvSpPr>
              <p:nvPr/>
            </p:nvSpPr>
            <p:spPr bwMode="auto">
              <a:xfrm>
                <a:off x="2322" y="3629"/>
                <a:ext cx="27" cy="6"/>
              </a:xfrm>
              <a:prstGeom prst="rect">
                <a:avLst/>
              </a:prstGeom>
              <a:solidFill>
                <a:srgbClr val="FF0000"/>
              </a:solidFill>
              <a:ln w="9525">
                <a:noFill/>
                <a:miter lim="800000"/>
                <a:headEnd/>
                <a:tailEnd/>
              </a:ln>
            </p:spPr>
            <p:txBody>
              <a:bodyPr/>
              <a:lstStyle/>
              <a:p>
                <a:endParaRPr lang="en-US"/>
              </a:p>
            </p:txBody>
          </p:sp>
          <p:sp>
            <p:nvSpPr>
              <p:cNvPr id="80599" name="Rectangle 381"/>
              <p:cNvSpPr>
                <a:spLocks noChangeArrowheads="1"/>
              </p:cNvSpPr>
              <p:nvPr/>
            </p:nvSpPr>
            <p:spPr bwMode="auto">
              <a:xfrm>
                <a:off x="2322" y="3624"/>
                <a:ext cx="27" cy="5"/>
              </a:xfrm>
              <a:prstGeom prst="rect">
                <a:avLst/>
              </a:prstGeom>
              <a:solidFill>
                <a:srgbClr val="FF0000"/>
              </a:solidFill>
              <a:ln w="9525">
                <a:noFill/>
                <a:miter lim="800000"/>
                <a:headEnd/>
                <a:tailEnd/>
              </a:ln>
            </p:spPr>
            <p:txBody>
              <a:bodyPr/>
              <a:lstStyle/>
              <a:p>
                <a:endParaRPr lang="en-US"/>
              </a:p>
            </p:txBody>
          </p:sp>
          <p:sp>
            <p:nvSpPr>
              <p:cNvPr id="80600" name="Rectangle 382"/>
              <p:cNvSpPr>
                <a:spLocks noChangeArrowheads="1"/>
              </p:cNvSpPr>
              <p:nvPr/>
            </p:nvSpPr>
            <p:spPr bwMode="auto">
              <a:xfrm>
                <a:off x="2322" y="3624"/>
                <a:ext cx="27" cy="5"/>
              </a:xfrm>
              <a:prstGeom prst="rect">
                <a:avLst/>
              </a:prstGeom>
              <a:solidFill>
                <a:srgbClr val="FF0000"/>
              </a:solidFill>
              <a:ln w="9525">
                <a:noFill/>
                <a:miter lim="800000"/>
                <a:headEnd/>
                <a:tailEnd/>
              </a:ln>
            </p:spPr>
            <p:txBody>
              <a:bodyPr/>
              <a:lstStyle/>
              <a:p>
                <a:endParaRPr lang="en-US"/>
              </a:p>
            </p:txBody>
          </p:sp>
          <p:sp>
            <p:nvSpPr>
              <p:cNvPr id="80601" name="Oval 383"/>
              <p:cNvSpPr>
                <a:spLocks noChangeArrowheads="1"/>
              </p:cNvSpPr>
              <p:nvPr/>
            </p:nvSpPr>
            <p:spPr bwMode="auto">
              <a:xfrm>
                <a:off x="2322" y="3613"/>
                <a:ext cx="22" cy="22"/>
              </a:xfrm>
              <a:prstGeom prst="ellipse">
                <a:avLst/>
              </a:prstGeom>
              <a:noFill/>
              <a:ln w="9525" cap="rnd">
                <a:solidFill>
                  <a:srgbClr val="FF0000"/>
                </a:solidFill>
                <a:round/>
                <a:headEnd/>
                <a:tailEnd/>
              </a:ln>
            </p:spPr>
            <p:txBody>
              <a:bodyPr/>
              <a:lstStyle/>
              <a:p>
                <a:endParaRPr lang="en-US"/>
              </a:p>
            </p:txBody>
          </p:sp>
          <p:sp>
            <p:nvSpPr>
              <p:cNvPr id="80602" name="Rectangle 384"/>
              <p:cNvSpPr>
                <a:spLocks noChangeArrowheads="1"/>
              </p:cNvSpPr>
              <p:nvPr/>
            </p:nvSpPr>
            <p:spPr bwMode="auto">
              <a:xfrm>
                <a:off x="2032" y="2721"/>
                <a:ext cx="17" cy="6"/>
              </a:xfrm>
              <a:prstGeom prst="rect">
                <a:avLst/>
              </a:prstGeom>
              <a:solidFill>
                <a:srgbClr val="FF0000"/>
              </a:solidFill>
              <a:ln w="9525">
                <a:noFill/>
                <a:miter lim="800000"/>
                <a:headEnd/>
                <a:tailEnd/>
              </a:ln>
            </p:spPr>
            <p:txBody>
              <a:bodyPr/>
              <a:lstStyle/>
              <a:p>
                <a:endParaRPr lang="en-US"/>
              </a:p>
            </p:txBody>
          </p:sp>
          <p:sp>
            <p:nvSpPr>
              <p:cNvPr id="80603" name="Rectangle 385"/>
              <p:cNvSpPr>
                <a:spLocks noChangeArrowheads="1"/>
              </p:cNvSpPr>
              <p:nvPr/>
            </p:nvSpPr>
            <p:spPr bwMode="auto">
              <a:xfrm>
                <a:off x="2032" y="2743"/>
                <a:ext cx="17" cy="6"/>
              </a:xfrm>
              <a:prstGeom prst="rect">
                <a:avLst/>
              </a:prstGeom>
              <a:solidFill>
                <a:srgbClr val="FF0000"/>
              </a:solidFill>
              <a:ln w="9525">
                <a:noFill/>
                <a:miter lim="800000"/>
                <a:headEnd/>
                <a:tailEnd/>
              </a:ln>
            </p:spPr>
            <p:txBody>
              <a:bodyPr/>
              <a:lstStyle/>
              <a:p>
                <a:endParaRPr lang="en-US"/>
              </a:p>
            </p:txBody>
          </p:sp>
          <p:sp>
            <p:nvSpPr>
              <p:cNvPr id="80604" name="Rectangle 386"/>
              <p:cNvSpPr>
                <a:spLocks noChangeArrowheads="1"/>
              </p:cNvSpPr>
              <p:nvPr/>
            </p:nvSpPr>
            <p:spPr bwMode="auto">
              <a:xfrm>
                <a:off x="2026" y="2727"/>
                <a:ext cx="28" cy="5"/>
              </a:xfrm>
              <a:prstGeom prst="rect">
                <a:avLst/>
              </a:prstGeom>
              <a:solidFill>
                <a:srgbClr val="FF0000"/>
              </a:solidFill>
              <a:ln w="9525">
                <a:noFill/>
                <a:miter lim="800000"/>
                <a:headEnd/>
                <a:tailEnd/>
              </a:ln>
            </p:spPr>
            <p:txBody>
              <a:bodyPr/>
              <a:lstStyle/>
              <a:p>
                <a:endParaRPr lang="en-US"/>
              </a:p>
            </p:txBody>
          </p:sp>
          <p:sp>
            <p:nvSpPr>
              <p:cNvPr id="80605" name="Rectangle 387"/>
              <p:cNvSpPr>
                <a:spLocks noChangeArrowheads="1"/>
              </p:cNvSpPr>
              <p:nvPr/>
            </p:nvSpPr>
            <p:spPr bwMode="auto">
              <a:xfrm>
                <a:off x="2026" y="2738"/>
                <a:ext cx="28" cy="5"/>
              </a:xfrm>
              <a:prstGeom prst="rect">
                <a:avLst/>
              </a:prstGeom>
              <a:solidFill>
                <a:srgbClr val="FF0000"/>
              </a:solidFill>
              <a:ln w="9525">
                <a:noFill/>
                <a:miter lim="800000"/>
                <a:headEnd/>
                <a:tailEnd/>
              </a:ln>
            </p:spPr>
            <p:txBody>
              <a:bodyPr/>
              <a:lstStyle/>
              <a:p>
                <a:endParaRPr lang="en-US"/>
              </a:p>
            </p:txBody>
          </p:sp>
          <p:sp>
            <p:nvSpPr>
              <p:cNvPr id="80606" name="Rectangle 388"/>
              <p:cNvSpPr>
                <a:spLocks noChangeArrowheads="1"/>
              </p:cNvSpPr>
              <p:nvPr/>
            </p:nvSpPr>
            <p:spPr bwMode="auto">
              <a:xfrm>
                <a:off x="2026" y="2732"/>
                <a:ext cx="28" cy="6"/>
              </a:xfrm>
              <a:prstGeom prst="rect">
                <a:avLst/>
              </a:prstGeom>
              <a:solidFill>
                <a:srgbClr val="FF0000"/>
              </a:solidFill>
              <a:ln w="9525">
                <a:noFill/>
                <a:miter lim="800000"/>
                <a:headEnd/>
                <a:tailEnd/>
              </a:ln>
            </p:spPr>
            <p:txBody>
              <a:bodyPr/>
              <a:lstStyle/>
              <a:p>
                <a:endParaRPr lang="en-US"/>
              </a:p>
            </p:txBody>
          </p:sp>
          <p:sp>
            <p:nvSpPr>
              <p:cNvPr id="80607" name="Rectangle 389"/>
              <p:cNvSpPr>
                <a:spLocks noChangeArrowheads="1"/>
              </p:cNvSpPr>
              <p:nvPr/>
            </p:nvSpPr>
            <p:spPr bwMode="auto">
              <a:xfrm>
                <a:off x="2026" y="2732"/>
                <a:ext cx="28" cy="6"/>
              </a:xfrm>
              <a:prstGeom prst="rect">
                <a:avLst/>
              </a:prstGeom>
              <a:solidFill>
                <a:srgbClr val="FF0000"/>
              </a:solidFill>
              <a:ln w="9525">
                <a:noFill/>
                <a:miter lim="800000"/>
                <a:headEnd/>
                <a:tailEnd/>
              </a:ln>
            </p:spPr>
            <p:txBody>
              <a:bodyPr/>
              <a:lstStyle/>
              <a:p>
                <a:endParaRPr lang="en-US"/>
              </a:p>
            </p:txBody>
          </p:sp>
          <p:sp>
            <p:nvSpPr>
              <p:cNvPr id="80608" name="Oval 390"/>
              <p:cNvSpPr>
                <a:spLocks noChangeArrowheads="1"/>
              </p:cNvSpPr>
              <p:nvPr/>
            </p:nvSpPr>
            <p:spPr bwMode="auto">
              <a:xfrm>
                <a:off x="2026" y="2721"/>
                <a:ext cx="23" cy="22"/>
              </a:xfrm>
              <a:prstGeom prst="ellipse">
                <a:avLst/>
              </a:prstGeom>
              <a:noFill/>
              <a:ln w="9525" cap="rnd">
                <a:solidFill>
                  <a:srgbClr val="FF0000"/>
                </a:solidFill>
                <a:round/>
                <a:headEnd/>
                <a:tailEnd/>
              </a:ln>
            </p:spPr>
            <p:txBody>
              <a:bodyPr/>
              <a:lstStyle/>
              <a:p>
                <a:endParaRPr lang="en-US"/>
              </a:p>
            </p:txBody>
          </p:sp>
          <p:sp>
            <p:nvSpPr>
              <p:cNvPr id="80609" name="Rectangle 391"/>
              <p:cNvSpPr>
                <a:spLocks noChangeArrowheads="1"/>
              </p:cNvSpPr>
              <p:nvPr/>
            </p:nvSpPr>
            <p:spPr bwMode="auto">
              <a:xfrm>
                <a:off x="1893" y="2649"/>
                <a:ext cx="16" cy="5"/>
              </a:xfrm>
              <a:prstGeom prst="rect">
                <a:avLst/>
              </a:prstGeom>
              <a:solidFill>
                <a:srgbClr val="FF0000"/>
              </a:solidFill>
              <a:ln w="9525">
                <a:noFill/>
                <a:miter lim="800000"/>
                <a:headEnd/>
                <a:tailEnd/>
              </a:ln>
            </p:spPr>
            <p:txBody>
              <a:bodyPr/>
              <a:lstStyle/>
              <a:p>
                <a:endParaRPr lang="en-US"/>
              </a:p>
            </p:txBody>
          </p:sp>
          <p:sp>
            <p:nvSpPr>
              <p:cNvPr id="80610" name="Rectangle 392"/>
              <p:cNvSpPr>
                <a:spLocks noChangeArrowheads="1"/>
              </p:cNvSpPr>
              <p:nvPr/>
            </p:nvSpPr>
            <p:spPr bwMode="auto">
              <a:xfrm>
                <a:off x="1893" y="2671"/>
                <a:ext cx="16" cy="6"/>
              </a:xfrm>
              <a:prstGeom prst="rect">
                <a:avLst/>
              </a:prstGeom>
              <a:solidFill>
                <a:srgbClr val="FF0000"/>
              </a:solidFill>
              <a:ln w="9525">
                <a:noFill/>
                <a:miter lim="800000"/>
                <a:headEnd/>
                <a:tailEnd/>
              </a:ln>
            </p:spPr>
            <p:txBody>
              <a:bodyPr/>
              <a:lstStyle/>
              <a:p>
                <a:endParaRPr lang="en-US"/>
              </a:p>
            </p:txBody>
          </p:sp>
          <p:sp>
            <p:nvSpPr>
              <p:cNvPr id="80611" name="Rectangle 393"/>
              <p:cNvSpPr>
                <a:spLocks noChangeArrowheads="1"/>
              </p:cNvSpPr>
              <p:nvPr/>
            </p:nvSpPr>
            <p:spPr bwMode="auto">
              <a:xfrm>
                <a:off x="1887" y="2654"/>
                <a:ext cx="28" cy="6"/>
              </a:xfrm>
              <a:prstGeom prst="rect">
                <a:avLst/>
              </a:prstGeom>
              <a:solidFill>
                <a:srgbClr val="FF0000"/>
              </a:solidFill>
              <a:ln w="9525">
                <a:noFill/>
                <a:miter lim="800000"/>
                <a:headEnd/>
                <a:tailEnd/>
              </a:ln>
            </p:spPr>
            <p:txBody>
              <a:bodyPr/>
              <a:lstStyle/>
              <a:p>
                <a:endParaRPr lang="en-US"/>
              </a:p>
            </p:txBody>
          </p:sp>
          <p:sp>
            <p:nvSpPr>
              <p:cNvPr id="80612" name="Rectangle 394"/>
              <p:cNvSpPr>
                <a:spLocks noChangeArrowheads="1"/>
              </p:cNvSpPr>
              <p:nvPr/>
            </p:nvSpPr>
            <p:spPr bwMode="auto">
              <a:xfrm>
                <a:off x="1887" y="2665"/>
                <a:ext cx="28" cy="6"/>
              </a:xfrm>
              <a:prstGeom prst="rect">
                <a:avLst/>
              </a:prstGeom>
              <a:solidFill>
                <a:srgbClr val="FF0000"/>
              </a:solidFill>
              <a:ln w="9525">
                <a:noFill/>
                <a:miter lim="800000"/>
                <a:headEnd/>
                <a:tailEnd/>
              </a:ln>
            </p:spPr>
            <p:txBody>
              <a:bodyPr/>
              <a:lstStyle/>
              <a:p>
                <a:endParaRPr lang="en-US"/>
              </a:p>
            </p:txBody>
          </p:sp>
          <p:sp>
            <p:nvSpPr>
              <p:cNvPr id="80613" name="Rectangle 395"/>
              <p:cNvSpPr>
                <a:spLocks noChangeArrowheads="1"/>
              </p:cNvSpPr>
              <p:nvPr/>
            </p:nvSpPr>
            <p:spPr bwMode="auto">
              <a:xfrm>
                <a:off x="1887" y="2660"/>
                <a:ext cx="28" cy="5"/>
              </a:xfrm>
              <a:prstGeom prst="rect">
                <a:avLst/>
              </a:prstGeom>
              <a:solidFill>
                <a:srgbClr val="FF0000"/>
              </a:solidFill>
              <a:ln w="9525">
                <a:noFill/>
                <a:miter lim="800000"/>
                <a:headEnd/>
                <a:tailEnd/>
              </a:ln>
            </p:spPr>
            <p:txBody>
              <a:bodyPr/>
              <a:lstStyle/>
              <a:p>
                <a:endParaRPr lang="en-US"/>
              </a:p>
            </p:txBody>
          </p:sp>
          <p:sp>
            <p:nvSpPr>
              <p:cNvPr id="80614" name="Rectangle 396"/>
              <p:cNvSpPr>
                <a:spLocks noChangeArrowheads="1"/>
              </p:cNvSpPr>
              <p:nvPr/>
            </p:nvSpPr>
            <p:spPr bwMode="auto">
              <a:xfrm>
                <a:off x="1887" y="2660"/>
                <a:ext cx="28" cy="5"/>
              </a:xfrm>
              <a:prstGeom prst="rect">
                <a:avLst/>
              </a:prstGeom>
              <a:solidFill>
                <a:srgbClr val="FF0000"/>
              </a:solidFill>
              <a:ln w="9525">
                <a:noFill/>
                <a:miter lim="800000"/>
                <a:headEnd/>
                <a:tailEnd/>
              </a:ln>
            </p:spPr>
            <p:txBody>
              <a:bodyPr/>
              <a:lstStyle/>
              <a:p>
                <a:endParaRPr lang="en-US"/>
              </a:p>
            </p:txBody>
          </p:sp>
          <p:sp>
            <p:nvSpPr>
              <p:cNvPr id="80615" name="Oval 397"/>
              <p:cNvSpPr>
                <a:spLocks noChangeArrowheads="1"/>
              </p:cNvSpPr>
              <p:nvPr/>
            </p:nvSpPr>
            <p:spPr bwMode="auto">
              <a:xfrm>
                <a:off x="1887" y="2649"/>
                <a:ext cx="22" cy="22"/>
              </a:xfrm>
              <a:prstGeom prst="ellipse">
                <a:avLst/>
              </a:prstGeom>
              <a:noFill/>
              <a:ln w="9525" cap="rnd">
                <a:solidFill>
                  <a:srgbClr val="FF0000"/>
                </a:solidFill>
                <a:round/>
                <a:headEnd/>
                <a:tailEnd/>
              </a:ln>
            </p:spPr>
            <p:txBody>
              <a:bodyPr/>
              <a:lstStyle/>
              <a:p>
                <a:endParaRPr lang="en-US"/>
              </a:p>
            </p:txBody>
          </p:sp>
          <p:sp>
            <p:nvSpPr>
              <p:cNvPr id="80616" name="Rectangle 398"/>
              <p:cNvSpPr>
                <a:spLocks noChangeArrowheads="1"/>
              </p:cNvSpPr>
              <p:nvPr/>
            </p:nvSpPr>
            <p:spPr bwMode="auto">
              <a:xfrm>
                <a:off x="2104" y="2922"/>
                <a:ext cx="17" cy="5"/>
              </a:xfrm>
              <a:prstGeom prst="rect">
                <a:avLst/>
              </a:prstGeom>
              <a:solidFill>
                <a:srgbClr val="FF0000"/>
              </a:solidFill>
              <a:ln w="9525">
                <a:noFill/>
                <a:miter lim="800000"/>
                <a:headEnd/>
                <a:tailEnd/>
              </a:ln>
            </p:spPr>
            <p:txBody>
              <a:bodyPr/>
              <a:lstStyle/>
              <a:p>
                <a:endParaRPr lang="en-US"/>
              </a:p>
            </p:txBody>
          </p:sp>
          <p:sp>
            <p:nvSpPr>
              <p:cNvPr id="80617" name="Rectangle 399"/>
              <p:cNvSpPr>
                <a:spLocks noChangeArrowheads="1"/>
              </p:cNvSpPr>
              <p:nvPr/>
            </p:nvSpPr>
            <p:spPr bwMode="auto">
              <a:xfrm>
                <a:off x="2104" y="2944"/>
                <a:ext cx="17" cy="6"/>
              </a:xfrm>
              <a:prstGeom prst="rect">
                <a:avLst/>
              </a:prstGeom>
              <a:solidFill>
                <a:srgbClr val="FF0000"/>
              </a:solidFill>
              <a:ln w="9525">
                <a:noFill/>
                <a:miter lim="800000"/>
                <a:headEnd/>
                <a:tailEnd/>
              </a:ln>
            </p:spPr>
            <p:txBody>
              <a:bodyPr/>
              <a:lstStyle/>
              <a:p>
                <a:endParaRPr lang="en-US"/>
              </a:p>
            </p:txBody>
          </p:sp>
          <p:sp>
            <p:nvSpPr>
              <p:cNvPr id="80618" name="Rectangle 400"/>
              <p:cNvSpPr>
                <a:spLocks noChangeArrowheads="1"/>
              </p:cNvSpPr>
              <p:nvPr/>
            </p:nvSpPr>
            <p:spPr bwMode="auto">
              <a:xfrm>
                <a:off x="2099" y="2927"/>
                <a:ext cx="28" cy="6"/>
              </a:xfrm>
              <a:prstGeom prst="rect">
                <a:avLst/>
              </a:prstGeom>
              <a:solidFill>
                <a:srgbClr val="FF0000"/>
              </a:solidFill>
              <a:ln w="9525">
                <a:noFill/>
                <a:miter lim="800000"/>
                <a:headEnd/>
                <a:tailEnd/>
              </a:ln>
            </p:spPr>
            <p:txBody>
              <a:bodyPr/>
              <a:lstStyle/>
              <a:p>
                <a:endParaRPr lang="en-US"/>
              </a:p>
            </p:txBody>
          </p:sp>
          <p:sp>
            <p:nvSpPr>
              <p:cNvPr id="80619" name="Rectangle 401"/>
              <p:cNvSpPr>
                <a:spLocks noChangeArrowheads="1"/>
              </p:cNvSpPr>
              <p:nvPr/>
            </p:nvSpPr>
            <p:spPr bwMode="auto">
              <a:xfrm>
                <a:off x="2099" y="2938"/>
                <a:ext cx="28" cy="6"/>
              </a:xfrm>
              <a:prstGeom prst="rect">
                <a:avLst/>
              </a:prstGeom>
              <a:solidFill>
                <a:srgbClr val="FF0000"/>
              </a:solidFill>
              <a:ln w="9525">
                <a:noFill/>
                <a:miter lim="800000"/>
                <a:headEnd/>
                <a:tailEnd/>
              </a:ln>
            </p:spPr>
            <p:txBody>
              <a:bodyPr/>
              <a:lstStyle/>
              <a:p>
                <a:endParaRPr lang="en-US"/>
              </a:p>
            </p:txBody>
          </p:sp>
          <p:sp>
            <p:nvSpPr>
              <p:cNvPr id="80620" name="Rectangle 402"/>
              <p:cNvSpPr>
                <a:spLocks noChangeArrowheads="1"/>
              </p:cNvSpPr>
              <p:nvPr/>
            </p:nvSpPr>
            <p:spPr bwMode="auto">
              <a:xfrm>
                <a:off x="2099" y="2933"/>
                <a:ext cx="28" cy="5"/>
              </a:xfrm>
              <a:prstGeom prst="rect">
                <a:avLst/>
              </a:prstGeom>
              <a:solidFill>
                <a:srgbClr val="FF0000"/>
              </a:solidFill>
              <a:ln w="9525">
                <a:noFill/>
                <a:miter lim="800000"/>
                <a:headEnd/>
                <a:tailEnd/>
              </a:ln>
            </p:spPr>
            <p:txBody>
              <a:bodyPr/>
              <a:lstStyle/>
              <a:p>
                <a:endParaRPr lang="en-US"/>
              </a:p>
            </p:txBody>
          </p:sp>
          <p:sp>
            <p:nvSpPr>
              <p:cNvPr id="80621" name="Rectangle 403"/>
              <p:cNvSpPr>
                <a:spLocks noChangeArrowheads="1"/>
              </p:cNvSpPr>
              <p:nvPr/>
            </p:nvSpPr>
            <p:spPr bwMode="auto">
              <a:xfrm>
                <a:off x="2099" y="2933"/>
                <a:ext cx="28" cy="5"/>
              </a:xfrm>
              <a:prstGeom prst="rect">
                <a:avLst/>
              </a:prstGeom>
              <a:solidFill>
                <a:srgbClr val="FF0000"/>
              </a:solidFill>
              <a:ln w="9525">
                <a:noFill/>
                <a:miter lim="800000"/>
                <a:headEnd/>
                <a:tailEnd/>
              </a:ln>
            </p:spPr>
            <p:txBody>
              <a:bodyPr/>
              <a:lstStyle/>
              <a:p>
                <a:endParaRPr lang="en-US"/>
              </a:p>
            </p:txBody>
          </p:sp>
          <p:sp>
            <p:nvSpPr>
              <p:cNvPr id="80622" name="Oval 404"/>
              <p:cNvSpPr>
                <a:spLocks noChangeArrowheads="1"/>
              </p:cNvSpPr>
              <p:nvPr/>
            </p:nvSpPr>
            <p:spPr bwMode="auto">
              <a:xfrm>
                <a:off x="2099" y="2922"/>
                <a:ext cx="22" cy="22"/>
              </a:xfrm>
              <a:prstGeom prst="ellipse">
                <a:avLst/>
              </a:prstGeom>
              <a:noFill/>
              <a:ln w="9525" cap="rnd">
                <a:solidFill>
                  <a:srgbClr val="FF0000"/>
                </a:solidFill>
                <a:round/>
                <a:headEnd/>
                <a:tailEnd/>
              </a:ln>
            </p:spPr>
            <p:txBody>
              <a:bodyPr/>
              <a:lstStyle/>
              <a:p>
                <a:endParaRPr lang="en-US"/>
              </a:p>
            </p:txBody>
          </p:sp>
          <p:sp>
            <p:nvSpPr>
              <p:cNvPr id="80623" name="Rectangle 405"/>
              <p:cNvSpPr>
                <a:spLocks noChangeArrowheads="1"/>
              </p:cNvSpPr>
              <p:nvPr/>
            </p:nvSpPr>
            <p:spPr bwMode="auto">
              <a:xfrm>
                <a:off x="1675" y="2950"/>
                <a:ext cx="17" cy="5"/>
              </a:xfrm>
              <a:prstGeom prst="rect">
                <a:avLst/>
              </a:prstGeom>
              <a:solidFill>
                <a:srgbClr val="FF0000"/>
              </a:solidFill>
              <a:ln w="9525">
                <a:noFill/>
                <a:miter lim="800000"/>
                <a:headEnd/>
                <a:tailEnd/>
              </a:ln>
            </p:spPr>
            <p:txBody>
              <a:bodyPr/>
              <a:lstStyle/>
              <a:p>
                <a:endParaRPr lang="en-US"/>
              </a:p>
            </p:txBody>
          </p:sp>
        </p:grpSp>
        <p:grpSp>
          <p:nvGrpSpPr>
            <p:cNvPr id="33808" name="Group 607"/>
            <p:cNvGrpSpPr>
              <a:grpSpLocks/>
            </p:cNvGrpSpPr>
            <p:nvPr/>
          </p:nvGrpSpPr>
          <p:grpSpPr bwMode="auto">
            <a:xfrm>
              <a:off x="1355725" y="3225998"/>
              <a:ext cx="2484438" cy="1865313"/>
              <a:chOff x="1670" y="1986"/>
              <a:chExt cx="1565" cy="1175"/>
            </a:xfrm>
          </p:grpSpPr>
          <p:sp>
            <p:nvSpPr>
              <p:cNvPr id="80224" name="Rectangle 407"/>
              <p:cNvSpPr>
                <a:spLocks noChangeArrowheads="1"/>
              </p:cNvSpPr>
              <p:nvPr/>
            </p:nvSpPr>
            <p:spPr bwMode="auto">
              <a:xfrm>
                <a:off x="1675" y="2972"/>
                <a:ext cx="17" cy="5"/>
              </a:xfrm>
              <a:prstGeom prst="rect">
                <a:avLst/>
              </a:prstGeom>
              <a:solidFill>
                <a:srgbClr val="FF0000"/>
              </a:solidFill>
              <a:ln w="9525">
                <a:noFill/>
                <a:miter lim="800000"/>
                <a:headEnd/>
                <a:tailEnd/>
              </a:ln>
            </p:spPr>
            <p:txBody>
              <a:bodyPr/>
              <a:lstStyle/>
              <a:p>
                <a:endParaRPr lang="en-US"/>
              </a:p>
            </p:txBody>
          </p:sp>
          <p:sp>
            <p:nvSpPr>
              <p:cNvPr id="80225" name="Rectangle 408"/>
              <p:cNvSpPr>
                <a:spLocks noChangeArrowheads="1"/>
              </p:cNvSpPr>
              <p:nvPr/>
            </p:nvSpPr>
            <p:spPr bwMode="auto">
              <a:xfrm>
                <a:off x="1670" y="2955"/>
                <a:ext cx="28" cy="6"/>
              </a:xfrm>
              <a:prstGeom prst="rect">
                <a:avLst/>
              </a:prstGeom>
              <a:solidFill>
                <a:srgbClr val="FF0000"/>
              </a:solidFill>
              <a:ln w="9525">
                <a:noFill/>
                <a:miter lim="800000"/>
                <a:headEnd/>
                <a:tailEnd/>
              </a:ln>
            </p:spPr>
            <p:txBody>
              <a:bodyPr/>
              <a:lstStyle/>
              <a:p>
                <a:endParaRPr lang="en-US"/>
              </a:p>
            </p:txBody>
          </p:sp>
          <p:sp>
            <p:nvSpPr>
              <p:cNvPr id="80226" name="Rectangle 409"/>
              <p:cNvSpPr>
                <a:spLocks noChangeArrowheads="1"/>
              </p:cNvSpPr>
              <p:nvPr/>
            </p:nvSpPr>
            <p:spPr bwMode="auto">
              <a:xfrm>
                <a:off x="1670" y="2966"/>
                <a:ext cx="28" cy="6"/>
              </a:xfrm>
              <a:prstGeom prst="rect">
                <a:avLst/>
              </a:prstGeom>
              <a:solidFill>
                <a:srgbClr val="FF0000"/>
              </a:solidFill>
              <a:ln w="9525">
                <a:noFill/>
                <a:miter lim="800000"/>
                <a:headEnd/>
                <a:tailEnd/>
              </a:ln>
            </p:spPr>
            <p:txBody>
              <a:bodyPr/>
              <a:lstStyle/>
              <a:p>
                <a:endParaRPr lang="en-US"/>
              </a:p>
            </p:txBody>
          </p:sp>
          <p:sp>
            <p:nvSpPr>
              <p:cNvPr id="80227" name="Rectangle 410"/>
              <p:cNvSpPr>
                <a:spLocks noChangeArrowheads="1"/>
              </p:cNvSpPr>
              <p:nvPr/>
            </p:nvSpPr>
            <p:spPr bwMode="auto">
              <a:xfrm>
                <a:off x="1670" y="2961"/>
                <a:ext cx="28" cy="5"/>
              </a:xfrm>
              <a:prstGeom prst="rect">
                <a:avLst/>
              </a:prstGeom>
              <a:solidFill>
                <a:srgbClr val="FF0000"/>
              </a:solidFill>
              <a:ln w="9525">
                <a:noFill/>
                <a:miter lim="800000"/>
                <a:headEnd/>
                <a:tailEnd/>
              </a:ln>
            </p:spPr>
            <p:txBody>
              <a:bodyPr/>
              <a:lstStyle/>
              <a:p>
                <a:endParaRPr lang="en-US"/>
              </a:p>
            </p:txBody>
          </p:sp>
          <p:sp>
            <p:nvSpPr>
              <p:cNvPr id="80228" name="Rectangle 411"/>
              <p:cNvSpPr>
                <a:spLocks noChangeArrowheads="1"/>
              </p:cNvSpPr>
              <p:nvPr/>
            </p:nvSpPr>
            <p:spPr bwMode="auto">
              <a:xfrm>
                <a:off x="1670" y="2961"/>
                <a:ext cx="28" cy="5"/>
              </a:xfrm>
              <a:prstGeom prst="rect">
                <a:avLst/>
              </a:prstGeom>
              <a:solidFill>
                <a:srgbClr val="FF0000"/>
              </a:solidFill>
              <a:ln w="9525">
                <a:noFill/>
                <a:miter lim="800000"/>
                <a:headEnd/>
                <a:tailEnd/>
              </a:ln>
            </p:spPr>
            <p:txBody>
              <a:bodyPr/>
              <a:lstStyle/>
              <a:p>
                <a:endParaRPr lang="en-US"/>
              </a:p>
            </p:txBody>
          </p:sp>
          <p:sp>
            <p:nvSpPr>
              <p:cNvPr id="80229" name="Oval 412"/>
              <p:cNvSpPr>
                <a:spLocks noChangeArrowheads="1"/>
              </p:cNvSpPr>
              <p:nvPr/>
            </p:nvSpPr>
            <p:spPr bwMode="auto">
              <a:xfrm>
                <a:off x="1670" y="2950"/>
                <a:ext cx="22" cy="22"/>
              </a:xfrm>
              <a:prstGeom prst="ellipse">
                <a:avLst/>
              </a:prstGeom>
              <a:noFill/>
              <a:ln w="9525" cap="rnd">
                <a:solidFill>
                  <a:srgbClr val="FF0000"/>
                </a:solidFill>
                <a:round/>
                <a:headEnd/>
                <a:tailEnd/>
              </a:ln>
            </p:spPr>
            <p:txBody>
              <a:bodyPr/>
              <a:lstStyle/>
              <a:p>
                <a:endParaRPr lang="en-US"/>
              </a:p>
            </p:txBody>
          </p:sp>
          <p:sp>
            <p:nvSpPr>
              <p:cNvPr id="80230" name="Rectangle 413"/>
              <p:cNvSpPr>
                <a:spLocks noChangeArrowheads="1"/>
              </p:cNvSpPr>
              <p:nvPr/>
            </p:nvSpPr>
            <p:spPr bwMode="auto">
              <a:xfrm>
                <a:off x="2316" y="2153"/>
                <a:ext cx="17" cy="5"/>
              </a:xfrm>
              <a:prstGeom prst="rect">
                <a:avLst/>
              </a:prstGeom>
              <a:solidFill>
                <a:srgbClr val="FF0000"/>
              </a:solidFill>
              <a:ln w="9525">
                <a:noFill/>
                <a:miter lim="800000"/>
                <a:headEnd/>
                <a:tailEnd/>
              </a:ln>
            </p:spPr>
            <p:txBody>
              <a:bodyPr/>
              <a:lstStyle/>
              <a:p>
                <a:endParaRPr lang="en-US"/>
              </a:p>
            </p:txBody>
          </p:sp>
          <p:sp>
            <p:nvSpPr>
              <p:cNvPr id="80231" name="Rectangle 414"/>
              <p:cNvSpPr>
                <a:spLocks noChangeArrowheads="1"/>
              </p:cNvSpPr>
              <p:nvPr/>
            </p:nvSpPr>
            <p:spPr bwMode="auto">
              <a:xfrm>
                <a:off x="2316" y="2175"/>
                <a:ext cx="17" cy="6"/>
              </a:xfrm>
              <a:prstGeom prst="rect">
                <a:avLst/>
              </a:prstGeom>
              <a:solidFill>
                <a:srgbClr val="FF0000"/>
              </a:solidFill>
              <a:ln w="9525">
                <a:noFill/>
                <a:miter lim="800000"/>
                <a:headEnd/>
                <a:tailEnd/>
              </a:ln>
            </p:spPr>
            <p:txBody>
              <a:bodyPr/>
              <a:lstStyle/>
              <a:p>
                <a:endParaRPr lang="en-US"/>
              </a:p>
            </p:txBody>
          </p:sp>
          <p:sp>
            <p:nvSpPr>
              <p:cNvPr id="80232" name="Rectangle 415"/>
              <p:cNvSpPr>
                <a:spLocks noChangeArrowheads="1"/>
              </p:cNvSpPr>
              <p:nvPr/>
            </p:nvSpPr>
            <p:spPr bwMode="auto">
              <a:xfrm>
                <a:off x="2310" y="2158"/>
                <a:ext cx="28" cy="6"/>
              </a:xfrm>
              <a:prstGeom prst="rect">
                <a:avLst/>
              </a:prstGeom>
              <a:solidFill>
                <a:srgbClr val="FF0000"/>
              </a:solidFill>
              <a:ln w="9525">
                <a:noFill/>
                <a:miter lim="800000"/>
                <a:headEnd/>
                <a:tailEnd/>
              </a:ln>
            </p:spPr>
            <p:txBody>
              <a:bodyPr/>
              <a:lstStyle/>
              <a:p>
                <a:endParaRPr lang="en-US"/>
              </a:p>
            </p:txBody>
          </p:sp>
          <p:sp>
            <p:nvSpPr>
              <p:cNvPr id="80233" name="Rectangle 416"/>
              <p:cNvSpPr>
                <a:spLocks noChangeArrowheads="1"/>
              </p:cNvSpPr>
              <p:nvPr/>
            </p:nvSpPr>
            <p:spPr bwMode="auto">
              <a:xfrm>
                <a:off x="2310" y="2169"/>
                <a:ext cx="28" cy="6"/>
              </a:xfrm>
              <a:prstGeom prst="rect">
                <a:avLst/>
              </a:prstGeom>
              <a:solidFill>
                <a:srgbClr val="FF0000"/>
              </a:solidFill>
              <a:ln w="9525">
                <a:noFill/>
                <a:miter lim="800000"/>
                <a:headEnd/>
                <a:tailEnd/>
              </a:ln>
            </p:spPr>
            <p:txBody>
              <a:bodyPr/>
              <a:lstStyle/>
              <a:p>
                <a:endParaRPr lang="en-US"/>
              </a:p>
            </p:txBody>
          </p:sp>
          <p:sp>
            <p:nvSpPr>
              <p:cNvPr id="80234" name="Rectangle 417"/>
              <p:cNvSpPr>
                <a:spLocks noChangeArrowheads="1"/>
              </p:cNvSpPr>
              <p:nvPr/>
            </p:nvSpPr>
            <p:spPr bwMode="auto">
              <a:xfrm>
                <a:off x="2310" y="2164"/>
                <a:ext cx="28" cy="5"/>
              </a:xfrm>
              <a:prstGeom prst="rect">
                <a:avLst/>
              </a:prstGeom>
              <a:solidFill>
                <a:srgbClr val="FF0000"/>
              </a:solidFill>
              <a:ln w="9525">
                <a:noFill/>
                <a:miter lim="800000"/>
                <a:headEnd/>
                <a:tailEnd/>
              </a:ln>
            </p:spPr>
            <p:txBody>
              <a:bodyPr/>
              <a:lstStyle/>
              <a:p>
                <a:endParaRPr lang="en-US"/>
              </a:p>
            </p:txBody>
          </p:sp>
          <p:sp>
            <p:nvSpPr>
              <p:cNvPr id="80235" name="Rectangle 418"/>
              <p:cNvSpPr>
                <a:spLocks noChangeArrowheads="1"/>
              </p:cNvSpPr>
              <p:nvPr/>
            </p:nvSpPr>
            <p:spPr bwMode="auto">
              <a:xfrm>
                <a:off x="2310" y="2164"/>
                <a:ext cx="28" cy="5"/>
              </a:xfrm>
              <a:prstGeom prst="rect">
                <a:avLst/>
              </a:prstGeom>
              <a:solidFill>
                <a:srgbClr val="FF0000"/>
              </a:solidFill>
              <a:ln w="9525">
                <a:noFill/>
                <a:miter lim="800000"/>
                <a:headEnd/>
                <a:tailEnd/>
              </a:ln>
            </p:spPr>
            <p:txBody>
              <a:bodyPr/>
              <a:lstStyle/>
              <a:p>
                <a:endParaRPr lang="en-US"/>
              </a:p>
            </p:txBody>
          </p:sp>
          <p:sp>
            <p:nvSpPr>
              <p:cNvPr id="80236" name="Oval 419"/>
              <p:cNvSpPr>
                <a:spLocks noChangeArrowheads="1"/>
              </p:cNvSpPr>
              <p:nvPr/>
            </p:nvSpPr>
            <p:spPr bwMode="auto">
              <a:xfrm>
                <a:off x="2310" y="2153"/>
                <a:ext cx="23" cy="22"/>
              </a:xfrm>
              <a:prstGeom prst="ellipse">
                <a:avLst/>
              </a:prstGeom>
              <a:noFill/>
              <a:ln w="9525" cap="rnd">
                <a:solidFill>
                  <a:srgbClr val="FF0000"/>
                </a:solidFill>
                <a:round/>
                <a:headEnd/>
                <a:tailEnd/>
              </a:ln>
            </p:spPr>
            <p:txBody>
              <a:bodyPr/>
              <a:lstStyle/>
              <a:p>
                <a:endParaRPr lang="en-US"/>
              </a:p>
            </p:txBody>
          </p:sp>
          <p:sp>
            <p:nvSpPr>
              <p:cNvPr id="80237" name="Rectangle 420"/>
              <p:cNvSpPr>
                <a:spLocks noChangeArrowheads="1"/>
              </p:cNvSpPr>
              <p:nvPr/>
            </p:nvSpPr>
            <p:spPr bwMode="auto">
              <a:xfrm>
                <a:off x="1870" y="2977"/>
                <a:ext cx="17" cy="6"/>
              </a:xfrm>
              <a:prstGeom prst="rect">
                <a:avLst/>
              </a:prstGeom>
              <a:solidFill>
                <a:srgbClr val="FF0000"/>
              </a:solidFill>
              <a:ln w="9525">
                <a:noFill/>
                <a:miter lim="800000"/>
                <a:headEnd/>
                <a:tailEnd/>
              </a:ln>
            </p:spPr>
            <p:txBody>
              <a:bodyPr/>
              <a:lstStyle/>
              <a:p>
                <a:endParaRPr lang="en-US"/>
              </a:p>
            </p:txBody>
          </p:sp>
          <p:sp>
            <p:nvSpPr>
              <p:cNvPr id="80238" name="Rectangle 421"/>
              <p:cNvSpPr>
                <a:spLocks noChangeArrowheads="1"/>
              </p:cNvSpPr>
              <p:nvPr/>
            </p:nvSpPr>
            <p:spPr bwMode="auto">
              <a:xfrm>
                <a:off x="1870" y="3000"/>
                <a:ext cx="17" cy="5"/>
              </a:xfrm>
              <a:prstGeom prst="rect">
                <a:avLst/>
              </a:prstGeom>
              <a:solidFill>
                <a:srgbClr val="FF0000"/>
              </a:solidFill>
              <a:ln w="9525">
                <a:noFill/>
                <a:miter lim="800000"/>
                <a:headEnd/>
                <a:tailEnd/>
              </a:ln>
            </p:spPr>
            <p:txBody>
              <a:bodyPr/>
              <a:lstStyle/>
              <a:p>
                <a:endParaRPr lang="en-US"/>
              </a:p>
            </p:txBody>
          </p:sp>
          <p:sp>
            <p:nvSpPr>
              <p:cNvPr id="80239" name="Rectangle 422"/>
              <p:cNvSpPr>
                <a:spLocks noChangeArrowheads="1"/>
              </p:cNvSpPr>
              <p:nvPr/>
            </p:nvSpPr>
            <p:spPr bwMode="auto">
              <a:xfrm>
                <a:off x="1865" y="2983"/>
                <a:ext cx="28" cy="6"/>
              </a:xfrm>
              <a:prstGeom prst="rect">
                <a:avLst/>
              </a:prstGeom>
              <a:solidFill>
                <a:srgbClr val="FF0000"/>
              </a:solidFill>
              <a:ln w="9525">
                <a:noFill/>
                <a:miter lim="800000"/>
                <a:headEnd/>
                <a:tailEnd/>
              </a:ln>
            </p:spPr>
            <p:txBody>
              <a:bodyPr/>
              <a:lstStyle/>
              <a:p>
                <a:endParaRPr lang="en-US"/>
              </a:p>
            </p:txBody>
          </p:sp>
          <p:sp>
            <p:nvSpPr>
              <p:cNvPr id="80240" name="Rectangle 423"/>
              <p:cNvSpPr>
                <a:spLocks noChangeArrowheads="1"/>
              </p:cNvSpPr>
              <p:nvPr/>
            </p:nvSpPr>
            <p:spPr bwMode="auto">
              <a:xfrm>
                <a:off x="1865" y="2994"/>
                <a:ext cx="28" cy="6"/>
              </a:xfrm>
              <a:prstGeom prst="rect">
                <a:avLst/>
              </a:prstGeom>
              <a:solidFill>
                <a:srgbClr val="FF0000"/>
              </a:solidFill>
              <a:ln w="9525">
                <a:noFill/>
                <a:miter lim="800000"/>
                <a:headEnd/>
                <a:tailEnd/>
              </a:ln>
            </p:spPr>
            <p:txBody>
              <a:bodyPr/>
              <a:lstStyle/>
              <a:p>
                <a:endParaRPr lang="en-US"/>
              </a:p>
            </p:txBody>
          </p:sp>
          <p:sp>
            <p:nvSpPr>
              <p:cNvPr id="80241" name="Rectangle 424"/>
              <p:cNvSpPr>
                <a:spLocks noChangeArrowheads="1"/>
              </p:cNvSpPr>
              <p:nvPr/>
            </p:nvSpPr>
            <p:spPr bwMode="auto">
              <a:xfrm>
                <a:off x="1865" y="2989"/>
                <a:ext cx="28" cy="5"/>
              </a:xfrm>
              <a:prstGeom prst="rect">
                <a:avLst/>
              </a:prstGeom>
              <a:solidFill>
                <a:srgbClr val="FF0000"/>
              </a:solidFill>
              <a:ln w="9525">
                <a:noFill/>
                <a:miter lim="800000"/>
                <a:headEnd/>
                <a:tailEnd/>
              </a:ln>
            </p:spPr>
            <p:txBody>
              <a:bodyPr/>
              <a:lstStyle/>
              <a:p>
                <a:endParaRPr lang="en-US"/>
              </a:p>
            </p:txBody>
          </p:sp>
          <p:sp>
            <p:nvSpPr>
              <p:cNvPr id="80242" name="Rectangle 425"/>
              <p:cNvSpPr>
                <a:spLocks noChangeArrowheads="1"/>
              </p:cNvSpPr>
              <p:nvPr/>
            </p:nvSpPr>
            <p:spPr bwMode="auto">
              <a:xfrm>
                <a:off x="1865" y="2989"/>
                <a:ext cx="28" cy="5"/>
              </a:xfrm>
              <a:prstGeom prst="rect">
                <a:avLst/>
              </a:prstGeom>
              <a:solidFill>
                <a:srgbClr val="FF0000"/>
              </a:solidFill>
              <a:ln w="9525">
                <a:noFill/>
                <a:miter lim="800000"/>
                <a:headEnd/>
                <a:tailEnd/>
              </a:ln>
            </p:spPr>
            <p:txBody>
              <a:bodyPr/>
              <a:lstStyle/>
              <a:p>
                <a:endParaRPr lang="en-US"/>
              </a:p>
            </p:txBody>
          </p:sp>
          <p:sp>
            <p:nvSpPr>
              <p:cNvPr id="80243" name="Oval 426"/>
              <p:cNvSpPr>
                <a:spLocks noChangeArrowheads="1"/>
              </p:cNvSpPr>
              <p:nvPr/>
            </p:nvSpPr>
            <p:spPr bwMode="auto">
              <a:xfrm>
                <a:off x="1865" y="2977"/>
                <a:ext cx="22" cy="23"/>
              </a:xfrm>
              <a:prstGeom prst="ellipse">
                <a:avLst/>
              </a:prstGeom>
              <a:noFill/>
              <a:ln w="9525" cap="rnd">
                <a:solidFill>
                  <a:srgbClr val="FF0000"/>
                </a:solidFill>
                <a:round/>
                <a:headEnd/>
                <a:tailEnd/>
              </a:ln>
            </p:spPr>
            <p:txBody>
              <a:bodyPr/>
              <a:lstStyle/>
              <a:p>
                <a:endParaRPr lang="en-US"/>
              </a:p>
            </p:txBody>
          </p:sp>
          <p:sp>
            <p:nvSpPr>
              <p:cNvPr id="80244" name="Rectangle 427"/>
              <p:cNvSpPr>
                <a:spLocks noChangeArrowheads="1"/>
              </p:cNvSpPr>
              <p:nvPr/>
            </p:nvSpPr>
            <p:spPr bwMode="auto">
              <a:xfrm>
                <a:off x="2099" y="2103"/>
                <a:ext cx="16" cy="5"/>
              </a:xfrm>
              <a:prstGeom prst="rect">
                <a:avLst/>
              </a:prstGeom>
              <a:solidFill>
                <a:srgbClr val="000000"/>
              </a:solidFill>
              <a:ln w="9525">
                <a:noFill/>
                <a:miter lim="800000"/>
                <a:headEnd/>
                <a:tailEnd/>
              </a:ln>
            </p:spPr>
            <p:txBody>
              <a:bodyPr/>
              <a:lstStyle/>
              <a:p>
                <a:endParaRPr lang="en-US"/>
              </a:p>
            </p:txBody>
          </p:sp>
          <p:sp>
            <p:nvSpPr>
              <p:cNvPr id="80245" name="Rectangle 428"/>
              <p:cNvSpPr>
                <a:spLocks noChangeArrowheads="1"/>
              </p:cNvSpPr>
              <p:nvPr/>
            </p:nvSpPr>
            <p:spPr bwMode="auto">
              <a:xfrm>
                <a:off x="2099" y="2125"/>
                <a:ext cx="16" cy="5"/>
              </a:xfrm>
              <a:prstGeom prst="rect">
                <a:avLst/>
              </a:prstGeom>
              <a:solidFill>
                <a:srgbClr val="000000"/>
              </a:solidFill>
              <a:ln w="9525">
                <a:noFill/>
                <a:miter lim="800000"/>
                <a:headEnd/>
                <a:tailEnd/>
              </a:ln>
            </p:spPr>
            <p:txBody>
              <a:bodyPr/>
              <a:lstStyle/>
              <a:p>
                <a:endParaRPr lang="en-US"/>
              </a:p>
            </p:txBody>
          </p:sp>
          <p:sp>
            <p:nvSpPr>
              <p:cNvPr id="80246" name="Rectangle 429"/>
              <p:cNvSpPr>
                <a:spLocks noChangeArrowheads="1"/>
              </p:cNvSpPr>
              <p:nvPr/>
            </p:nvSpPr>
            <p:spPr bwMode="auto">
              <a:xfrm>
                <a:off x="2093" y="2108"/>
                <a:ext cx="28" cy="6"/>
              </a:xfrm>
              <a:prstGeom prst="rect">
                <a:avLst/>
              </a:prstGeom>
              <a:solidFill>
                <a:srgbClr val="000000"/>
              </a:solidFill>
              <a:ln w="9525">
                <a:noFill/>
                <a:miter lim="800000"/>
                <a:headEnd/>
                <a:tailEnd/>
              </a:ln>
            </p:spPr>
            <p:txBody>
              <a:bodyPr/>
              <a:lstStyle/>
              <a:p>
                <a:endParaRPr lang="en-US"/>
              </a:p>
            </p:txBody>
          </p:sp>
          <p:sp>
            <p:nvSpPr>
              <p:cNvPr id="80247" name="Rectangle 430"/>
              <p:cNvSpPr>
                <a:spLocks noChangeArrowheads="1"/>
              </p:cNvSpPr>
              <p:nvPr/>
            </p:nvSpPr>
            <p:spPr bwMode="auto">
              <a:xfrm>
                <a:off x="2093" y="2119"/>
                <a:ext cx="28" cy="6"/>
              </a:xfrm>
              <a:prstGeom prst="rect">
                <a:avLst/>
              </a:prstGeom>
              <a:solidFill>
                <a:srgbClr val="000000"/>
              </a:solidFill>
              <a:ln w="9525">
                <a:noFill/>
                <a:miter lim="800000"/>
                <a:headEnd/>
                <a:tailEnd/>
              </a:ln>
            </p:spPr>
            <p:txBody>
              <a:bodyPr/>
              <a:lstStyle/>
              <a:p>
                <a:endParaRPr lang="en-US"/>
              </a:p>
            </p:txBody>
          </p:sp>
          <p:sp>
            <p:nvSpPr>
              <p:cNvPr id="80248" name="Rectangle 431"/>
              <p:cNvSpPr>
                <a:spLocks noChangeArrowheads="1"/>
              </p:cNvSpPr>
              <p:nvPr/>
            </p:nvSpPr>
            <p:spPr bwMode="auto">
              <a:xfrm>
                <a:off x="2093" y="2114"/>
                <a:ext cx="28" cy="5"/>
              </a:xfrm>
              <a:prstGeom prst="rect">
                <a:avLst/>
              </a:prstGeom>
              <a:solidFill>
                <a:srgbClr val="000000"/>
              </a:solidFill>
              <a:ln w="9525">
                <a:noFill/>
                <a:miter lim="800000"/>
                <a:headEnd/>
                <a:tailEnd/>
              </a:ln>
            </p:spPr>
            <p:txBody>
              <a:bodyPr/>
              <a:lstStyle/>
              <a:p>
                <a:endParaRPr lang="en-US"/>
              </a:p>
            </p:txBody>
          </p:sp>
          <p:sp>
            <p:nvSpPr>
              <p:cNvPr id="80249" name="Rectangle 432"/>
              <p:cNvSpPr>
                <a:spLocks noChangeArrowheads="1"/>
              </p:cNvSpPr>
              <p:nvPr/>
            </p:nvSpPr>
            <p:spPr bwMode="auto">
              <a:xfrm>
                <a:off x="2093" y="2114"/>
                <a:ext cx="28" cy="5"/>
              </a:xfrm>
              <a:prstGeom prst="rect">
                <a:avLst/>
              </a:prstGeom>
              <a:solidFill>
                <a:srgbClr val="000000"/>
              </a:solidFill>
              <a:ln w="9525">
                <a:noFill/>
                <a:miter lim="800000"/>
                <a:headEnd/>
                <a:tailEnd/>
              </a:ln>
            </p:spPr>
            <p:txBody>
              <a:bodyPr/>
              <a:lstStyle/>
              <a:p>
                <a:endParaRPr lang="en-US"/>
              </a:p>
            </p:txBody>
          </p:sp>
          <p:sp>
            <p:nvSpPr>
              <p:cNvPr id="80250" name="Oval 433"/>
              <p:cNvSpPr>
                <a:spLocks noChangeArrowheads="1"/>
              </p:cNvSpPr>
              <p:nvPr/>
            </p:nvSpPr>
            <p:spPr bwMode="auto">
              <a:xfrm>
                <a:off x="2093" y="2103"/>
                <a:ext cx="22" cy="22"/>
              </a:xfrm>
              <a:prstGeom prst="ellipse">
                <a:avLst/>
              </a:prstGeom>
              <a:noFill/>
              <a:ln w="9525" cap="rnd">
                <a:solidFill>
                  <a:srgbClr val="000000"/>
                </a:solidFill>
                <a:round/>
                <a:headEnd/>
                <a:tailEnd/>
              </a:ln>
            </p:spPr>
            <p:txBody>
              <a:bodyPr/>
              <a:lstStyle/>
              <a:p>
                <a:endParaRPr lang="en-US"/>
              </a:p>
            </p:txBody>
          </p:sp>
          <p:sp>
            <p:nvSpPr>
              <p:cNvPr id="80251" name="Rectangle 434"/>
              <p:cNvSpPr>
                <a:spLocks noChangeArrowheads="1"/>
              </p:cNvSpPr>
              <p:nvPr/>
            </p:nvSpPr>
            <p:spPr bwMode="auto">
              <a:xfrm>
                <a:off x="2221" y="2359"/>
                <a:ext cx="17" cy="6"/>
              </a:xfrm>
              <a:prstGeom prst="rect">
                <a:avLst/>
              </a:prstGeom>
              <a:solidFill>
                <a:srgbClr val="000000"/>
              </a:solidFill>
              <a:ln w="9525">
                <a:noFill/>
                <a:miter lim="800000"/>
                <a:headEnd/>
                <a:tailEnd/>
              </a:ln>
            </p:spPr>
            <p:txBody>
              <a:bodyPr/>
              <a:lstStyle/>
              <a:p>
                <a:endParaRPr lang="en-US"/>
              </a:p>
            </p:txBody>
          </p:sp>
          <p:sp>
            <p:nvSpPr>
              <p:cNvPr id="80252" name="Rectangle 435"/>
              <p:cNvSpPr>
                <a:spLocks noChangeArrowheads="1"/>
              </p:cNvSpPr>
              <p:nvPr/>
            </p:nvSpPr>
            <p:spPr bwMode="auto">
              <a:xfrm>
                <a:off x="2221" y="2381"/>
                <a:ext cx="17" cy="6"/>
              </a:xfrm>
              <a:prstGeom prst="rect">
                <a:avLst/>
              </a:prstGeom>
              <a:solidFill>
                <a:srgbClr val="000000"/>
              </a:solidFill>
              <a:ln w="9525">
                <a:noFill/>
                <a:miter lim="800000"/>
                <a:headEnd/>
                <a:tailEnd/>
              </a:ln>
            </p:spPr>
            <p:txBody>
              <a:bodyPr/>
              <a:lstStyle/>
              <a:p>
                <a:endParaRPr lang="en-US"/>
              </a:p>
            </p:txBody>
          </p:sp>
          <p:sp>
            <p:nvSpPr>
              <p:cNvPr id="80253" name="Rectangle 436"/>
              <p:cNvSpPr>
                <a:spLocks noChangeArrowheads="1"/>
              </p:cNvSpPr>
              <p:nvPr/>
            </p:nvSpPr>
            <p:spPr bwMode="auto">
              <a:xfrm>
                <a:off x="2216" y="2365"/>
                <a:ext cx="28" cy="5"/>
              </a:xfrm>
              <a:prstGeom prst="rect">
                <a:avLst/>
              </a:prstGeom>
              <a:solidFill>
                <a:srgbClr val="000000"/>
              </a:solidFill>
              <a:ln w="9525">
                <a:noFill/>
                <a:miter lim="800000"/>
                <a:headEnd/>
                <a:tailEnd/>
              </a:ln>
            </p:spPr>
            <p:txBody>
              <a:bodyPr/>
              <a:lstStyle/>
              <a:p>
                <a:endParaRPr lang="en-US"/>
              </a:p>
            </p:txBody>
          </p:sp>
          <p:sp>
            <p:nvSpPr>
              <p:cNvPr id="80254" name="Rectangle 437"/>
              <p:cNvSpPr>
                <a:spLocks noChangeArrowheads="1"/>
              </p:cNvSpPr>
              <p:nvPr/>
            </p:nvSpPr>
            <p:spPr bwMode="auto">
              <a:xfrm>
                <a:off x="2216" y="2376"/>
                <a:ext cx="28" cy="5"/>
              </a:xfrm>
              <a:prstGeom prst="rect">
                <a:avLst/>
              </a:prstGeom>
              <a:solidFill>
                <a:srgbClr val="000000"/>
              </a:solidFill>
              <a:ln w="9525">
                <a:noFill/>
                <a:miter lim="800000"/>
                <a:headEnd/>
                <a:tailEnd/>
              </a:ln>
            </p:spPr>
            <p:txBody>
              <a:bodyPr/>
              <a:lstStyle/>
              <a:p>
                <a:endParaRPr lang="en-US"/>
              </a:p>
            </p:txBody>
          </p:sp>
          <p:sp>
            <p:nvSpPr>
              <p:cNvPr id="80255" name="Rectangle 438"/>
              <p:cNvSpPr>
                <a:spLocks noChangeArrowheads="1"/>
              </p:cNvSpPr>
              <p:nvPr/>
            </p:nvSpPr>
            <p:spPr bwMode="auto">
              <a:xfrm>
                <a:off x="2216" y="2370"/>
                <a:ext cx="28" cy="6"/>
              </a:xfrm>
              <a:prstGeom prst="rect">
                <a:avLst/>
              </a:prstGeom>
              <a:solidFill>
                <a:srgbClr val="000000"/>
              </a:solidFill>
              <a:ln w="9525">
                <a:noFill/>
                <a:miter lim="800000"/>
                <a:headEnd/>
                <a:tailEnd/>
              </a:ln>
            </p:spPr>
            <p:txBody>
              <a:bodyPr/>
              <a:lstStyle/>
              <a:p>
                <a:endParaRPr lang="en-US"/>
              </a:p>
            </p:txBody>
          </p:sp>
          <p:sp>
            <p:nvSpPr>
              <p:cNvPr id="80256" name="Rectangle 439"/>
              <p:cNvSpPr>
                <a:spLocks noChangeArrowheads="1"/>
              </p:cNvSpPr>
              <p:nvPr/>
            </p:nvSpPr>
            <p:spPr bwMode="auto">
              <a:xfrm>
                <a:off x="2216" y="2370"/>
                <a:ext cx="28" cy="6"/>
              </a:xfrm>
              <a:prstGeom prst="rect">
                <a:avLst/>
              </a:prstGeom>
              <a:solidFill>
                <a:srgbClr val="000000"/>
              </a:solidFill>
              <a:ln w="9525">
                <a:noFill/>
                <a:miter lim="800000"/>
                <a:headEnd/>
                <a:tailEnd/>
              </a:ln>
            </p:spPr>
            <p:txBody>
              <a:bodyPr/>
              <a:lstStyle/>
              <a:p>
                <a:endParaRPr lang="en-US"/>
              </a:p>
            </p:txBody>
          </p:sp>
          <p:sp>
            <p:nvSpPr>
              <p:cNvPr id="80257" name="Oval 440"/>
              <p:cNvSpPr>
                <a:spLocks noChangeArrowheads="1"/>
              </p:cNvSpPr>
              <p:nvPr/>
            </p:nvSpPr>
            <p:spPr bwMode="auto">
              <a:xfrm>
                <a:off x="2216" y="2359"/>
                <a:ext cx="22" cy="22"/>
              </a:xfrm>
              <a:prstGeom prst="ellipse">
                <a:avLst/>
              </a:prstGeom>
              <a:noFill/>
              <a:ln w="9525" cap="rnd">
                <a:solidFill>
                  <a:srgbClr val="000000"/>
                </a:solidFill>
                <a:round/>
                <a:headEnd/>
                <a:tailEnd/>
              </a:ln>
            </p:spPr>
            <p:txBody>
              <a:bodyPr/>
              <a:lstStyle/>
              <a:p>
                <a:endParaRPr lang="en-US"/>
              </a:p>
            </p:txBody>
          </p:sp>
          <p:sp>
            <p:nvSpPr>
              <p:cNvPr id="80258" name="Rectangle 441"/>
              <p:cNvSpPr>
                <a:spLocks noChangeArrowheads="1"/>
              </p:cNvSpPr>
              <p:nvPr/>
            </p:nvSpPr>
            <p:spPr bwMode="auto">
              <a:xfrm>
                <a:off x="2127" y="2654"/>
                <a:ext cx="16" cy="6"/>
              </a:xfrm>
              <a:prstGeom prst="rect">
                <a:avLst/>
              </a:prstGeom>
              <a:solidFill>
                <a:srgbClr val="FF0000"/>
              </a:solidFill>
              <a:ln w="9525">
                <a:noFill/>
                <a:miter lim="800000"/>
                <a:headEnd/>
                <a:tailEnd/>
              </a:ln>
            </p:spPr>
            <p:txBody>
              <a:bodyPr/>
              <a:lstStyle/>
              <a:p>
                <a:endParaRPr lang="en-US"/>
              </a:p>
            </p:txBody>
          </p:sp>
          <p:sp>
            <p:nvSpPr>
              <p:cNvPr id="80259" name="Rectangle 442"/>
              <p:cNvSpPr>
                <a:spLocks noChangeArrowheads="1"/>
              </p:cNvSpPr>
              <p:nvPr/>
            </p:nvSpPr>
            <p:spPr bwMode="auto">
              <a:xfrm>
                <a:off x="2127" y="2677"/>
                <a:ext cx="16" cy="5"/>
              </a:xfrm>
              <a:prstGeom prst="rect">
                <a:avLst/>
              </a:prstGeom>
              <a:solidFill>
                <a:srgbClr val="FF0000"/>
              </a:solidFill>
              <a:ln w="9525">
                <a:noFill/>
                <a:miter lim="800000"/>
                <a:headEnd/>
                <a:tailEnd/>
              </a:ln>
            </p:spPr>
            <p:txBody>
              <a:bodyPr/>
              <a:lstStyle/>
              <a:p>
                <a:endParaRPr lang="en-US"/>
              </a:p>
            </p:txBody>
          </p:sp>
          <p:sp>
            <p:nvSpPr>
              <p:cNvPr id="80260" name="Rectangle 443"/>
              <p:cNvSpPr>
                <a:spLocks noChangeArrowheads="1"/>
              </p:cNvSpPr>
              <p:nvPr/>
            </p:nvSpPr>
            <p:spPr bwMode="auto">
              <a:xfrm>
                <a:off x="2121" y="2660"/>
                <a:ext cx="28" cy="5"/>
              </a:xfrm>
              <a:prstGeom prst="rect">
                <a:avLst/>
              </a:prstGeom>
              <a:solidFill>
                <a:srgbClr val="FF0000"/>
              </a:solidFill>
              <a:ln w="9525">
                <a:noFill/>
                <a:miter lim="800000"/>
                <a:headEnd/>
                <a:tailEnd/>
              </a:ln>
            </p:spPr>
            <p:txBody>
              <a:bodyPr/>
              <a:lstStyle/>
              <a:p>
                <a:endParaRPr lang="en-US"/>
              </a:p>
            </p:txBody>
          </p:sp>
          <p:sp>
            <p:nvSpPr>
              <p:cNvPr id="80261" name="Rectangle 444"/>
              <p:cNvSpPr>
                <a:spLocks noChangeArrowheads="1"/>
              </p:cNvSpPr>
              <p:nvPr/>
            </p:nvSpPr>
            <p:spPr bwMode="auto">
              <a:xfrm>
                <a:off x="2121" y="2671"/>
                <a:ext cx="28" cy="6"/>
              </a:xfrm>
              <a:prstGeom prst="rect">
                <a:avLst/>
              </a:prstGeom>
              <a:solidFill>
                <a:srgbClr val="FF0000"/>
              </a:solidFill>
              <a:ln w="9525">
                <a:noFill/>
                <a:miter lim="800000"/>
                <a:headEnd/>
                <a:tailEnd/>
              </a:ln>
            </p:spPr>
            <p:txBody>
              <a:bodyPr/>
              <a:lstStyle/>
              <a:p>
                <a:endParaRPr lang="en-US"/>
              </a:p>
            </p:txBody>
          </p:sp>
          <p:sp>
            <p:nvSpPr>
              <p:cNvPr id="80262" name="Rectangle 445"/>
              <p:cNvSpPr>
                <a:spLocks noChangeArrowheads="1"/>
              </p:cNvSpPr>
              <p:nvPr/>
            </p:nvSpPr>
            <p:spPr bwMode="auto">
              <a:xfrm>
                <a:off x="2121" y="2665"/>
                <a:ext cx="28" cy="6"/>
              </a:xfrm>
              <a:prstGeom prst="rect">
                <a:avLst/>
              </a:prstGeom>
              <a:solidFill>
                <a:srgbClr val="FF0000"/>
              </a:solidFill>
              <a:ln w="9525">
                <a:noFill/>
                <a:miter lim="800000"/>
                <a:headEnd/>
                <a:tailEnd/>
              </a:ln>
            </p:spPr>
            <p:txBody>
              <a:bodyPr/>
              <a:lstStyle/>
              <a:p>
                <a:endParaRPr lang="en-US"/>
              </a:p>
            </p:txBody>
          </p:sp>
          <p:sp>
            <p:nvSpPr>
              <p:cNvPr id="80263" name="Rectangle 446"/>
              <p:cNvSpPr>
                <a:spLocks noChangeArrowheads="1"/>
              </p:cNvSpPr>
              <p:nvPr/>
            </p:nvSpPr>
            <p:spPr bwMode="auto">
              <a:xfrm>
                <a:off x="2121" y="2665"/>
                <a:ext cx="28" cy="6"/>
              </a:xfrm>
              <a:prstGeom prst="rect">
                <a:avLst/>
              </a:prstGeom>
              <a:solidFill>
                <a:srgbClr val="FF0000"/>
              </a:solidFill>
              <a:ln w="9525">
                <a:noFill/>
                <a:miter lim="800000"/>
                <a:headEnd/>
                <a:tailEnd/>
              </a:ln>
            </p:spPr>
            <p:txBody>
              <a:bodyPr/>
              <a:lstStyle/>
              <a:p>
                <a:endParaRPr lang="en-US"/>
              </a:p>
            </p:txBody>
          </p:sp>
          <p:sp>
            <p:nvSpPr>
              <p:cNvPr id="80264" name="Oval 447"/>
              <p:cNvSpPr>
                <a:spLocks noChangeArrowheads="1"/>
              </p:cNvSpPr>
              <p:nvPr/>
            </p:nvSpPr>
            <p:spPr bwMode="auto">
              <a:xfrm>
                <a:off x="2121" y="2654"/>
                <a:ext cx="22" cy="23"/>
              </a:xfrm>
              <a:prstGeom prst="ellipse">
                <a:avLst/>
              </a:prstGeom>
              <a:noFill/>
              <a:ln w="9525" cap="rnd">
                <a:solidFill>
                  <a:srgbClr val="FF0000"/>
                </a:solidFill>
                <a:round/>
                <a:headEnd/>
                <a:tailEnd/>
              </a:ln>
            </p:spPr>
            <p:txBody>
              <a:bodyPr/>
              <a:lstStyle/>
              <a:p>
                <a:endParaRPr lang="en-US"/>
              </a:p>
            </p:txBody>
          </p:sp>
          <p:sp>
            <p:nvSpPr>
              <p:cNvPr id="80265" name="Rectangle 448"/>
              <p:cNvSpPr>
                <a:spLocks noChangeArrowheads="1"/>
              </p:cNvSpPr>
              <p:nvPr/>
            </p:nvSpPr>
            <p:spPr bwMode="auto">
              <a:xfrm>
                <a:off x="2361" y="3133"/>
                <a:ext cx="16" cy="6"/>
              </a:xfrm>
              <a:prstGeom prst="rect">
                <a:avLst/>
              </a:prstGeom>
              <a:solidFill>
                <a:srgbClr val="FF0000"/>
              </a:solidFill>
              <a:ln w="9525">
                <a:noFill/>
                <a:miter lim="800000"/>
                <a:headEnd/>
                <a:tailEnd/>
              </a:ln>
            </p:spPr>
            <p:txBody>
              <a:bodyPr/>
              <a:lstStyle/>
              <a:p>
                <a:endParaRPr lang="en-US"/>
              </a:p>
            </p:txBody>
          </p:sp>
          <p:sp>
            <p:nvSpPr>
              <p:cNvPr id="80266" name="Rectangle 449"/>
              <p:cNvSpPr>
                <a:spLocks noChangeArrowheads="1"/>
              </p:cNvSpPr>
              <p:nvPr/>
            </p:nvSpPr>
            <p:spPr bwMode="auto">
              <a:xfrm>
                <a:off x="2361" y="3156"/>
                <a:ext cx="16" cy="5"/>
              </a:xfrm>
              <a:prstGeom prst="rect">
                <a:avLst/>
              </a:prstGeom>
              <a:solidFill>
                <a:srgbClr val="FF0000"/>
              </a:solidFill>
              <a:ln w="9525">
                <a:noFill/>
                <a:miter lim="800000"/>
                <a:headEnd/>
                <a:tailEnd/>
              </a:ln>
            </p:spPr>
            <p:txBody>
              <a:bodyPr/>
              <a:lstStyle/>
              <a:p>
                <a:endParaRPr lang="en-US"/>
              </a:p>
            </p:txBody>
          </p:sp>
          <p:sp>
            <p:nvSpPr>
              <p:cNvPr id="80267" name="Rectangle 450"/>
              <p:cNvSpPr>
                <a:spLocks noChangeArrowheads="1"/>
              </p:cNvSpPr>
              <p:nvPr/>
            </p:nvSpPr>
            <p:spPr bwMode="auto">
              <a:xfrm>
                <a:off x="2355" y="3139"/>
                <a:ext cx="28" cy="6"/>
              </a:xfrm>
              <a:prstGeom prst="rect">
                <a:avLst/>
              </a:prstGeom>
              <a:solidFill>
                <a:srgbClr val="FF0000"/>
              </a:solidFill>
              <a:ln w="9525">
                <a:noFill/>
                <a:miter lim="800000"/>
                <a:headEnd/>
                <a:tailEnd/>
              </a:ln>
            </p:spPr>
            <p:txBody>
              <a:bodyPr/>
              <a:lstStyle/>
              <a:p>
                <a:endParaRPr lang="en-US"/>
              </a:p>
            </p:txBody>
          </p:sp>
          <p:sp>
            <p:nvSpPr>
              <p:cNvPr id="80268" name="Rectangle 451"/>
              <p:cNvSpPr>
                <a:spLocks noChangeArrowheads="1"/>
              </p:cNvSpPr>
              <p:nvPr/>
            </p:nvSpPr>
            <p:spPr bwMode="auto">
              <a:xfrm>
                <a:off x="2355" y="3150"/>
                <a:ext cx="28" cy="6"/>
              </a:xfrm>
              <a:prstGeom prst="rect">
                <a:avLst/>
              </a:prstGeom>
              <a:solidFill>
                <a:srgbClr val="FF0000"/>
              </a:solidFill>
              <a:ln w="9525">
                <a:noFill/>
                <a:miter lim="800000"/>
                <a:headEnd/>
                <a:tailEnd/>
              </a:ln>
            </p:spPr>
            <p:txBody>
              <a:bodyPr/>
              <a:lstStyle/>
              <a:p>
                <a:endParaRPr lang="en-US"/>
              </a:p>
            </p:txBody>
          </p:sp>
          <p:sp>
            <p:nvSpPr>
              <p:cNvPr id="80269" name="Rectangle 452"/>
              <p:cNvSpPr>
                <a:spLocks noChangeArrowheads="1"/>
              </p:cNvSpPr>
              <p:nvPr/>
            </p:nvSpPr>
            <p:spPr bwMode="auto">
              <a:xfrm>
                <a:off x="2355" y="3145"/>
                <a:ext cx="28" cy="5"/>
              </a:xfrm>
              <a:prstGeom prst="rect">
                <a:avLst/>
              </a:prstGeom>
              <a:solidFill>
                <a:srgbClr val="FF0000"/>
              </a:solidFill>
              <a:ln w="9525">
                <a:noFill/>
                <a:miter lim="800000"/>
                <a:headEnd/>
                <a:tailEnd/>
              </a:ln>
            </p:spPr>
            <p:txBody>
              <a:bodyPr/>
              <a:lstStyle/>
              <a:p>
                <a:endParaRPr lang="en-US"/>
              </a:p>
            </p:txBody>
          </p:sp>
          <p:sp>
            <p:nvSpPr>
              <p:cNvPr id="80270" name="Rectangle 453"/>
              <p:cNvSpPr>
                <a:spLocks noChangeArrowheads="1"/>
              </p:cNvSpPr>
              <p:nvPr/>
            </p:nvSpPr>
            <p:spPr bwMode="auto">
              <a:xfrm>
                <a:off x="2355" y="3145"/>
                <a:ext cx="28" cy="5"/>
              </a:xfrm>
              <a:prstGeom prst="rect">
                <a:avLst/>
              </a:prstGeom>
              <a:solidFill>
                <a:srgbClr val="FF0000"/>
              </a:solidFill>
              <a:ln w="9525">
                <a:noFill/>
                <a:miter lim="800000"/>
                <a:headEnd/>
                <a:tailEnd/>
              </a:ln>
            </p:spPr>
            <p:txBody>
              <a:bodyPr/>
              <a:lstStyle/>
              <a:p>
                <a:endParaRPr lang="en-US"/>
              </a:p>
            </p:txBody>
          </p:sp>
          <p:sp>
            <p:nvSpPr>
              <p:cNvPr id="80271" name="Oval 454"/>
              <p:cNvSpPr>
                <a:spLocks noChangeArrowheads="1"/>
              </p:cNvSpPr>
              <p:nvPr/>
            </p:nvSpPr>
            <p:spPr bwMode="auto">
              <a:xfrm>
                <a:off x="2355" y="3133"/>
                <a:ext cx="22" cy="23"/>
              </a:xfrm>
              <a:prstGeom prst="ellipse">
                <a:avLst/>
              </a:prstGeom>
              <a:noFill/>
              <a:ln w="9525" cap="rnd">
                <a:solidFill>
                  <a:srgbClr val="FF0000"/>
                </a:solidFill>
                <a:round/>
                <a:headEnd/>
                <a:tailEnd/>
              </a:ln>
            </p:spPr>
            <p:txBody>
              <a:bodyPr/>
              <a:lstStyle/>
              <a:p>
                <a:endParaRPr lang="en-US"/>
              </a:p>
            </p:txBody>
          </p:sp>
          <p:sp>
            <p:nvSpPr>
              <p:cNvPr id="80272" name="Rectangle 455"/>
              <p:cNvSpPr>
                <a:spLocks noChangeArrowheads="1"/>
              </p:cNvSpPr>
              <p:nvPr/>
            </p:nvSpPr>
            <p:spPr bwMode="auto">
              <a:xfrm>
                <a:off x="2205" y="2509"/>
                <a:ext cx="16" cy="6"/>
              </a:xfrm>
              <a:prstGeom prst="rect">
                <a:avLst/>
              </a:prstGeom>
              <a:solidFill>
                <a:srgbClr val="FF0000"/>
              </a:solidFill>
              <a:ln w="9525">
                <a:noFill/>
                <a:miter lim="800000"/>
                <a:headEnd/>
                <a:tailEnd/>
              </a:ln>
            </p:spPr>
            <p:txBody>
              <a:bodyPr/>
              <a:lstStyle/>
              <a:p>
                <a:endParaRPr lang="en-US"/>
              </a:p>
            </p:txBody>
          </p:sp>
          <p:sp>
            <p:nvSpPr>
              <p:cNvPr id="80273" name="Rectangle 456"/>
              <p:cNvSpPr>
                <a:spLocks noChangeArrowheads="1"/>
              </p:cNvSpPr>
              <p:nvPr/>
            </p:nvSpPr>
            <p:spPr bwMode="auto">
              <a:xfrm>
                <a:off x="2205" y="2532"/>
                <a:ext cx="16" cy="5"/>
              </a:xfrm>
              <a:prstGeom prst="rect">
                <a:avLst/>
              </a:prstGeom>
              <a:solidFill>
                <a:srgbClr val="FF0000"/>
              </a:solidFill>
              <a:ln w="9525">
                <a:noFill/>
                <a:miter lim="800000"/>
                <a:headEnd/>
                <a:tailEnd/>
              </a:ln>
            </p:spPr>
            <p:txBody>
              <a:bodyPr/>
              <a:lstStyle/>
              <a:p>
                <a:endParaRPr lang="en-US"/>
              </a:p>
            </p:txBody>
          </p:sp>
          <p:sp>
            <p:nvSpPr>
              <p:cNvPr id="80274" name="Rectangle 457"/>
              <p:cNvSpPr>
                <a:spLocks noChangeArrowheads="1"/>
              </p:cNvSpPr>
              <p:nvPr/>
            </p:nvSpPr>
            <p:spPr bwMode="auto">
              <a:xfrm>
                <a:off x="2199" y="2515"/>
                <a:ext cx="28" cy="6"/>
              </a:xfrm>
              <a:prstGeom prst="rect">
                <a:avLst/>
              </a:prstGeom>
              <a:solidFill>
                <a:srgbClr val="FF0000"/>
              </a:solidFill>
              <a:ln w="9525">
                <a:noFill/>
                <a:miter lim="800000"/>
                <a:headEnd/>
                <a:tailEnd/>
              </a:ln>
            </p:spPr>
            <p:txBody>
              <a:bodyPr/>
              <a:lstStyle/>
              <a:p>
                <a:endParaRPr lang="en-US"/>
              </a:p>
            </p:txBody>
          </p:sp>
          <p:sp>
            <p:nvSpPr>
              <p:cNvPr id="80275" name="Rectangle 458"/>
              <p:cNvSpPr>
                <a:spLocks noChangeArrowheads="1"/>
              </p:cNvSpPr>
              <p:nvPr/>
            </p:nvSpPr>
            <p:spPr bwMode="auto">
              <a:xfrm>
                <a:off x="2199" y="2526"/>
                <a:ext cx="28" cy="6"/>
              </a:xfrm>
              <a:prstGeom prst="rect">
                <a:avLst/>
              </a:prstGeom>
              <a:solidFill>
                <a:srgbClr val="FF0000"/>
              </a:solidFill>
              <a:ln w="9525">
                <a:noFill/>
                <a:miter lim="800000"/>
                <a:headEnd/>
                <a:tailEnd/>
              </a:ln>
            </p:spPr>
            <p:txBody>
              <a:bodyPr/>
              <a:lstStyle/>
              <a:p>
                <a:endParaRPr lang="en-US"/>
              </a:p>
            </p:txBody>
          </p:sp>
          <p:sp>
            <p:nvSpPr>
              <p:cNvPr id="80276" name="Rectangle 459"/>
              <p:cNvSpPr>
                <a:spLocks noChangeArrowheads="1"/>
              </p:cNvSpPr>
              <p:nvPr/>
            </p:nvSpPr>
            <p:spPr bwMode="auto">
              <a:xfrm>
                <a:off x="2199" y="2521"/>
                <a:ext cx="28" cy="5"/>
              </a:xfrm>
              <a:prstGeom prst="rect">
                <a:avLst/>
              </a:prstGeom>
              <a:solidFill>
                <a:srgbClr val="FF0000"/>
              </a:solidFill>
              <a:ln w="9525">
                <a:noFill/>
                <a:miter lim="800000"/>
                <a:headEnd/>
                <a:tailEnd/>
              </a:ln>
            </p:spPr>
            <p:txBody>
              <a:bodyPr/>
              <a:lstStyle/>
              <a:p>
                <a:endParaRPr lang="en-US"/>
              </a:p>
            </p:txBody>
          </p:sp>
          <p:sp>
            <p:nvSpPr>
              <p:cNvPr id="80277" name="Rectangle 460"/>
              <p:cNvSpPr>
                <a:spLocks noChangeArrowheads="1"/>
              </p:cNvSpPr>
              <p:nvPr/>
            </p:nvSpPr>
            <p:spPr bwMode="auto">
              <a:xfrm>
                <a:off x="2199" y="2521"/>
                <a:ext cx="28" cy="5"/>
              </a:xfrm>
              <a:prstGeom prst="rect">
                <a:avLst/>
              </a:prstGeom>
              <a:solidFill>
                <a:srgbClr val="FF0000"/>
              </a:solidFill>
              <a:ln w="9525">
                <a:noFill/>
                <a:miter lim="800000"/>
                <a:headEnd/>
                <a:tailEnd/>
              </a:ln>
            </p:spPr>
            <p:txBody>
              <a:bodyPr/>
              <a:lstStyle/>
              <a:p>
                <a:endParaRPr lang="en-US"/>
              </a:p>
            </p:txBody>
          </p:sp>
          <p:sp>
            <p:nvSpPr>
              <p:cNvPr id="80278" name="Oval 461"/>
              <p:cNvSpPr>
                <a:spLocks noChangeArrowheads="1"/>
              </p:cNvSpPr>
              <p:nvPr/>
            </p:nvSpPr>
            <p:spPr bwMode="auto">
              <a:xfrm>
                <a:off x="2199" y="2509"/>
                <a:ext cx="22" cy="23"/>
              </a:xfrm>
              <a:prstGeom prst="ellipse">
                <a:avLst/>
              </a:prstGeom>
              <a:noFill/>
              <a:ln w="9525" cap="rnd">
                <a:solidFill>
                  <a:srgbClr val="FF0000"/>
                </a:solidFill>
                <a:round/>
                <a:headEnd/>
                <a:tailEnd/>
              </a:ln>
            </p:spPr>
            <p:txBody>
              <a:bodyPr/>
              <a:lstStyle/>
              <a:p>
                <a:endParaRPr lang="en-US"/>
              </a:p>
            </p:txBody>
          </p:sp>
          <p:sp>
            <p:nvSpPr>
              <p:cNvPr id="80279" name="Rectangle 462"/>
              <p:cNvSpPr>
                <a:spLocks noChangeArrowheads="1"/>
              </p:cNvSpPr>
              <p:nvPr/>
            </p:nvSpPr>
            <p:spPr bwMode="auto">
              <a:xfrm>
                <a:off x="2416" y="2749"/>
                <a:ext cx="17" cy="6"/>
              </a:xfrm>
              <a:prstGeom prst="rect">
                <a:avLst/>
              </a:prstGeom>
              <a:solidFill>
                <a:srgbClr val="FF0000"/>
              </a:solidFill>
              <a:ln w="9525">
                <a:noFill/>
                <a:miter lim="800000"/>
                <a:headEnd/>
                <a:tailEnd/>
              </a:ln>
            </p:spPr>
            <p:txBody>
              <a:bodyPr/>
              <a:lstStyle/>
              <a:p>
                <a:endParaRPr lang="en-US"/>
              </a:p>
            </p:txBody>
          </p:sp>
          <p:sp>
            <p:nvSpPr>
              <p:cNvPr id="80280" name="Rectangle 463"/>
              <p:cNvSpPr>
                <a:spLocks noChangeArrowheads="1"/>
              </p:cNvSpPr>
              <p:nvPr/>
            </p:nvSpPr>
            <p:spPr bwMode="auto">
              <a:xfrm>
                <a:off x="2416" y="2771"/>
                <a:ext cx="17" cy="6"/>
              </a:xfrm>
              <a:prstGeom prst="rect">
                <a:avLst/>
              </a:prstGeom>
              <a:solidFill>
                <a:srgbClr val="FF0000"/>
              </a:solidFill>
              <a:ln w="9525">
                <a:noFill/>
                <a:miter lim="800000"/>
                <a:headEnd/>
                <a:tailEnd/>
              </a:ln>
            </p:spPr>
            <p:txBody>
              <a:bodyPr/>
              <a:lstStyle/>
              <a:p>
                <a:endParaRPr lang="en-US"/>
              </a:p>
            </p:txBody>
          </p:sp>
          <p:sp>
            <p:nvSpPr>
              <p:cNvPr id="80281" name="Rectangle 464"/>
              <p:cNvSpPr>
                <a:spLocks noChangeArrowheads="1"/>
              </p:cNvSpPr>
              <p:nvPr/>
            </p:nvSpPr>
            <p:spPr bwMode="auto">
              <a:xfrm>
                <a:off x="2411" y="2755"/>
                <a:ext cx="28" cy="5"/>
              </a:xfrm>
              <a:prstGeom prst="rect">
                <a:avLst/>
              </a:prstGeom>
              <a:solidFill>
                <a:srgbClr val="FF0000"/>
              </a:solidFill>
              <a:ln w="9525">
                <a:noFill/>
                <a:miter lim="800000"/>
                <a:headEnd/>
                <a:tailEnd/>
              </a:ln>
            </p:spPr>
            <p:txBody>
              <a:bodyPr/>
              <a:lstStyle/>
              <a:p>
                <a:endParaRPr lang="en-US"/>
              </a:p>
            </p:txBody>
          </p:sp>
          <p:sp>
            <p:nvSpPr>
              <p:cNvPr id="80282" name="Rectangle 465"/>
              <p:cNvSpPr>
                <a:spLocks noChangeArrowheads="1"/>
              </p:cNvSpPr>
              <p:nvPr/>
            </p:nvSpPr>
            <p:spPr bwMode="auto">
              <a:xfrm>
                <a:off x="2411" y="2766"/>
                <a:ext cx="28" cy="5"/>
              </a:xfrm>
              <a:prstGeom prst="rect">
                <a:avLst/>
              </a:prstGeom>
              <a:solidFill>
                <a:srgbClr val="FF0000"/>
              </a:solidFill>
              <a:ln w="9525">
                <a:noFill/>
                <a:miter lim="800000"/>
                <a:headEnd/>
                <a:tailEnd/>
              </a:ln>
            </p:spPr>
            <p:txBody>
              <a:bodyPr/>
              <a:lstStyle/>
              <a:p>
                <a:endParaRPr lang="en-US"/>
              </a:p>
            </p:txBody>
          </p:sp>
          <p:sp>
            <p:nvSpPr>
              <p:cNvPr id="80283" name="Rectangle 466"/>
              <p:cNvSpPr>
                <a:spLocks noChangeArrowheads="1"/>
              </p:cNvSpPr>
              <p:nvPr/>
            </p:nvSpPr>
            <p:spPr bwMode="auto">
              <a:xfrm>
                <a:off x="2411" y="2760"/>
                <a:ext cx="28" cy="6"/>
              </a:xfrm>
              <a:prstGeom prst="rect">
                <a:avLst/>
              </a:prstGeom>
              <a:solidFill>
                <a:srgbClr val="FF0000"/>
              </a:solidFill>
              <a:ln w="9525">
                <a:noFill/>
                <a:miter lim="800000"/>
                <a:headEnd/>
                <a:tailEnd/>
              </a:ln>
            </p:spPr>
            <p:txBody>
              <a:bodyPr/>
              <a:lstStyle/>
              <a:p>
                <a:endParaRPr lang="en-US"/>
              </a:p>
            </p:txBody>
          </p:sp>
          <p:sp>
            <p:nvSpPr>
              <p:cNvPr id="80284" name="Rectangle 467"/>
              <p:cNvSpPr>
                <a:spLocks noChangeArrowheads="1"/>
              </p:cNvSpPr>
              <p:nvPr/>
            </p:nvSpPr>
            <p:spPr bwMode="auto">
              <a:xfrm>
                <a:off x="2411" y="2760"/>
                <a:ext cx="28" cy="6"/>
              </a:xfrm>
              <a:prstGeom prst="rect">
                <a:avLst/>
              </a:prstGeom>
              <a:solidFill>
                <a:srgbClr val="FF0000"/>
              </a:solidFill>
              <a:ln w="9525">
                <a:noFill/>
                <a:miter lim="800000"/>
                <a:headEnd/>
                <a:tailEnd/>
              </a:ln>
            </p:spPr>
            <p:txBody>
              <a:bodyPr/>
              <a:lstStyle/>
              <a:p>
                <a:endParaRPr lang="en-US"/>
              </a:p>
            </p:txBody>
          </p:sp>
          <p:sp>
            <p:nvSpPr>
              <p:cNvPr id="80285" name="Oval 468"/>
              <p:cNvSpPr>
                <a:spLocks noChangeArrowheads="1"/>
              </p:cNvSpPr>
              <p:nvPr/>
            </p:nvSpPr>
            <p:spPr bwMode="auto">
              <a:xfrm>
                <a:off x="2411" y="2749"/>
                <a:ext cx="22" cy="22"/>
              </a:xfrm>
              <a:prstGeom prst="ellipse">
                <a:avLst/>
              </a:prstGeom>
              <a:noFill/>
              <a:ln w="9525" cap="rnd">
                <a:solidFill>
                  <a:srgbClr val="FF0000"/>
                </a:solidFill>
                <a:round/>
                <a:headEnd/>
                <a:tailEnd/>
              </a:ln>
            </p:spPr>
            <p:txBody>
              <a:bodyPr/>
              <a:lstStyle/>
              <a:p>
                <a:endParaRPr lang="en-US"/>
              </a:p>
            </p:txBody>
          </p:sp>
          <p:sp>
            <p:nvSpPr>
              <p:cNvPr id="80286" name="Rectangle 469"/>
              <p:cNvSpPr>
                <a:spLocks noChangeArrowheads="1"/>
              </p:cNvSpPr>
              <p:nvPr/>
            </p:nvSpPr>
            <p:spPr bwMode="auto">
              <a:xfrm>
                <a:off x="2533" y="2771"/>
                <a:ext cx="17" cy="6"/>
              </a:xfrm>
              <a:prstGeom prst="rect">
                <a:avLst/>
              </a:prstGeom>
              <a:solidFill>
                <a:srgbClr val="FF0000"/>
              </a:solidFill>
              <a:ln w="9525">
                <a:noFill/>
                <a:miter lim="800000"/>
                <a:headEnd/>
                <a:tailEnd/>
              </a:ln>
            </p:spPr>
            <p:txBody>
              <a:bodyPr/>
              <a:lstStyle/>
              <a:p>
                <a:endParaRPr lang="en-US"/>
              </a:p>
            </p:txBody>
          </p:sp>
          <p:sp>
            <p:nvSpPr>
              <p:cNvPr id="80287" name="Rectangle 470"/>
              <p:cNvSpPr>
                <a:spLocks noChangeArrowheads="1"/>
              </p:cNvSpPr>
              <p:nvPr/>
            </p:nvSpPr>
            <p:spPr bwMode="auto">
              <a:xfrm>
                <a:off x="2533" y="2794"/>
                <a:ext cx="17" cy="5"/>
              </a:xfrm>
              <a:prstGeom prst="rect">
                <a:avLst/>
              </a:prstGeom>
              <a:solidFill>
                <a:srgbClr val="FF0000"/>
              </a:solidFill>
              <a:ln w="9525">
                <a:noFill/>
                <a:miter lim="800000"/>
                <a:headEnd/>
                <a:tailEnd/>
              </a:ln>
            </p:spPr>
            <p:txBody>
              <a:bodyPr/>
              <a:lstStyle/>
              <a:p>
                <a:endParaRPr lang="en-US"/>
              </a:p>
            </p:txBody>
          </p:sp>
          <p:sp>
            <p:nvSpPr>
              <p:cNvPr id="80288" name="Rectangle 471"/>
              <p:cNvSpPr>
                <a:spLocks noChangeArrowheads="1"/>
              </p:cNvSpPr>
              <p:nvPr/>
            </p:nvSpPr>
            <p:spPr bwMode="auto">
              <a:xfrm>
                <a:off x="2528" y="2777"/>
                <a:ext cx="28" cy="5"/>
              </a:xfrm>
              <a:prstGeom prst="rect">
                <a:avLst/>
              </a:prstGeom>
              <a:solidFill>
                <a:srgbClr val="FF0000"/>
              </a:solidFill>
              <a:ln w="9525">
                <a:noFill/>
                <a:miter lim="800000"/>
                <a:headEnd/>
                <a:tailEnd/>
              </a:ln>
            </p:spPr>
            <p:txBody>
              <a:bodyPr/>
              <a:lstStyle/>
              <a:p>
                <a:endParaRPr lang="en-US"/>
              </a:p>
            </p:txBody>
          </p:sp>
          <p:sp>
            <p:nvSpPr>
              <p:cNvPr id="80289" name="Rectangle 472"/>
              <p:cNvSpPr>
                <a:spLocks noChangeArrowheads="1"/>
              </p:cNvSpPr>
              <p:nvPr/>
            </p:nvSpPr>
            <p:spPr bwMode="auto">
              <a:xfrm>
                <a:off x="2528" y="2788"/>
                <a:ext cx="28" cy="6"/>
              </a:xfrm>
              <a:prstGeom prst="rect">
                <a:avLst/>
              </a:prstGeom>
              <a:solidFill>
                <a:srgbClr val="FF0000"/>
              </a:solidFill>
              <a:ln w="9525">
                <a:noFill/>
                <a:miter lim="800000"/>
                <a:headEnd/>
                <a:tailEnd/>
              </a:ln>
            </p:spPr>
            <p:txBody>
              <a:bodyPr/>
              <a:lstStyle/>
              <a:p>
                <a:endParaRPr lang="en-US"/>
              </a:p>
            </p:txBody>
          </p:sp>
          <p:sp>
            <p:nvSpPr>
              <p:cNvPr id="80290" name="Rectangle 473"/>
              <p:cNvSpPr>
                <a:spLocks noChangeArrowheads="1"/>
              </p:cNvSpPr>
              <p:nvPr/>
            </p:nvSpPr>
            <p:spPr bwMode="auto">
              <a:xfrm>
                <a:off x="2528" y="2782"/>
                <a:ext cx="28" cy="6"/>
              </a:xfrm>
              <a:prstGeom prst="rect">
                <a:avLst/>
              </a:prstGeom>
              <a:solidFill>
                <a:srgbClr val="FF0000"/>
              </a:solidFill>
              <a:ln w="9525">
                <a:noFill/>
                <a:miter lim="800000"/>
                <a:headEnd/>
                <a:tailEnd/>
              </a:ln>
            </p:spPr>
            <p:txBody>
              <a:bodyPr/>
              <a:lstStyle/>
              <a:p>
                <a:endParaRPr lang="en-US"/>
              </a:p>
            </p:txBody>
          </p:sp>
          <p:sp>
            <p:nvSpPr>
              <p:cNvPr id="80291" name="Rectangle 474"/>
              <p:cNvSpPr>
                <a:spLocks noChangeArrowheads="1"/>
              </p:cNvSpPr>
              <p:nvPr/>
            </p:nvSpPr>
            <p:spPr bwMode="auto">
              <a:xfrm>
                <a:off x="2528" y="2782"/>
                <a:ext cx="28" cy="6"/>
              </a:xfrm>
              <a:prstGeom prst="rect">
                <a:avLst/>
              </a:prstGeom>
              <a:solidFill>
                <a:srgbClr val="FF0000"/>
              </a:solidFill>
              <a:ln w="9525">
                <a:noFill/>
                <a:miter lim="800000"/>
                <a:headEnd/>
                <a:tailEnd/>
              </a:ln>
            </p:spPr>
            <p:txBody>
              <a:bodyPr/>
              <a:lstStyle/>
              <a:p>
                <a:endParaRPr lang="en-US"/>
              </a:p>
            </p:txBody>
          </p:sp>
          <p:sp>
            <p:nvSpPr>
              <p:cNvPr id="80292" name="Oval 475"/>
              <p:cNvSpPr>
                <a:spLocks noChangeArrowheads="1"/>
              </p:cNvSpPr>
              <p:nvPr/>
            </p:nvSpPr>
            <p:spPr bwMode="auto">
              <a:xfrm>
                <a:off x="2528" y="2771"/>
                <a:ext cx="22" cy="23"/>
              </a:xfrm>
              <a:prstGeom prst="ellipse">
                <a:avLst/>
              </a:prstGeom>
              <a:noFill/>
              <a:ln w="9525" cap="rnd">
                <a:solidFill>
                  <a:srgbClr val="FF0000"/>
                </a:solidFill>
                <a:round/>
                <a:headEnd/>
                <a:tailEnd/>
              </a:ln>
            </p:spPr>
            <p:txBody>
              <a:bodyPr/>
              <a:lstStyle/>
              <a:p>
                <a:endParaRPr lang="en-US"/>
              </a:p>
            </p:txBody>
          </p:sp>
          <p:sp>
            <p:nvSpPr>
              <p:cNvPr id="80293" name="Rectangle 476"/>
              <p:cNvSpPr>
                <a:spLocks noChangeArrowheads="1"/>
              </p:cNvSpPr>
              <p:nvPr/>
            </p:nvSpPr>
            <p:spPr bwMode="auto">
              <a:xfrm>
                <a:off x="2494" y="3022"/>
                <a:ext cx="17" cy="6"/>
              </a:xfrm>
              <a:prstGeom prst="rect">
                <a:avLst/>
              </a:prstGeom>
              <a:solidFill>
                <a:srgbClr val="FF0000"/>
              </a:solidFill>
              <a:ln w="9525">
                <a:noFill/>
                <a:miter lim="800000"/>
                <a:headEnd/>
                <a:tailEnd/>
              </a:ln>
            </p:spPr>
            <p:txBody>
              <a:bodyPr/>
              <a:lstStyle/>
              <a:p>
                <a:endParaRPr lang="en-US"/>
              </a:p>
            </p:txBody>
          </p:sp>
          <p:sp>
            <p:nvSpPr>
              <p:cNvPr id="80294" name="Rectangle 477"/>
              <p:cNvSpPr>
                <a:spLocks noChangeArrowheads="1"/>
              </p:cNvSpPr>
              <p:nvPr/>
            </p:nvSpPr>
            <p:spPr bwMode="auto">
              <a:xfrm>
                <a:off x="2494" y="3044"/>
                <a:ext cx="17" cy="6"/>
              </a:xfrm>
              <a:prstGeom prst="rect">
                <a:avLst/>
              </a:prstGeom>
              <a:solidFill>
                <a:srgbClr val="FF0000"/>
              </a:solidFill>
              <a:ln w="9525">
                <a:noFill/>
                <a:miter lim="800000"/>
                <a:headEnd/>
                <a:tailEnd/>
              </a:ln>
            </p:spPr>
            <p:txBody>
              <a:bodyPr/>
              <a:lstStyle/>
              <a:p>
                <a:endParaRPr lang="en-US"/>
              </a:p>
            </p:txBody>
          </p:sp>
          <p:sp>
            <p:nvSpPr>
              <p:cNvPr id="80295" name="Rectangle 478"/>
              <p:cNvSpPr>
                <a:spLocks noChangeArrowheads="1"/>
              </p:cNvSpPr>
              <p:nvPr/>
            </p:nvSpPr>
            <p:spPr bwMode="auto">
              <a:xfrm>
                <a:off x="2489" y="3028"/>
                <a:ext cx="28" cy="5"/>
              </a:xfrm>
              <a:prstGeom prst="rect">
                <a:avLst/>
              </a:prstGeom>
              <a:solidFill>
                <a:srgbClr val="FF0000"/>
              </a:solidFill>
              <a:ln w="9525">
                <a:noFill/>
                <a:miter lim="800000"/>
                <a:headEnd/>
                <a:tailEnd/>
              </a:ln>
            </p:spPr>
            <p:txBody>
              <a:bodyPr/>
              <a:lstStyle/>
              <a:p>
                <a:endParaRPr lang="en-US"/>
              </a:p>
            </p:txBody>
          </p:sp>
          <p:sp>
            <p:nvSpPr>
              <p:cNvPr id="80296" name="Rectangle 479"/>
              <p:cNvSpPr>
                <a:spLocks noChangeArrowheads="1"/>
              </p:cNvSpPr>
              <p:nvPr/>
            </p:nvSpPr>
            <p:spPr bwMode="auto">
              <a:xfrm>
                <a:off x="2489" y="3039"/>
                <a:ext cx="28" cy="5"/>
              </a:xfrm>
              <a:prstGeom prst="rect">
                <a:avLst/>
              </a:prstGeom>
              <a:solidFill>
                <a:srgbClr val="FF0000"/>
              </a:solidFill>
              <a:ln w="9525">
                <a:noFill/>
                <a:miter lim="800000"/>
                <a:headEnd/>
                <a:tailEnd/>
              </a:ln>
            </p:spPr>
            <p:txBody>
              <a:bodyPr/>
              <a:lstStyle/>
              <a:p>
                <a:endParaRPr lang="en-US"/>
              </a:p>
            </p:txBody>
          </p:sp>
          <p:sp>
            <p:nvSpPr>
              <p:cNvPr id="80297" name="Rectangle 480"/>
              <p:cNvSpPr>
                <a:spLocks noChangeArrowheads="1"/>
              </p:cNvSpPr>
              <p:nvPr/>
            </p:nvSpPr>
            <p:spPr bwMode="auto">
              <a:xfrm>
                <a:off x="2489" y="3033"/>
                <a:ext cx="28" cy="6"/>
              </a:xfrm>
              <a:prstGeom prst="rect">
                <a:avLst/>
              </a:prstGeom>
              <a:solidFill>
                <a:srgbClr val="FF0000"/>
              </a:solidFill>
              <a:ln w="9525">
                <a:noFill/>
                <a:miter lim="800000"/>
                <a:headEnd/>
                <a:tailEnd/>
              </a:ln>
            </p:spPr>
            <p:txBody>
              <a:bodyPr/>
              <a:lstStyle/>
              <a:p>
                <a:endParaRPr lang="en-US"/>
              </a:p>
            </p:txBody>
          </p:sp>
          <p:sp>
            <p:nvSpPr>
              <p:cNvPr id="80298" name="Rectangle 481"/>
              <p:cNvSpPr>
                <a:spLocks noChangeArrowheads="1"/>
              </p:cNvSpPr>
              <p:nvPr/>
            </p:nvSpPr>
            <p:spPr bwMode="auto">
              <a:xfrm>
                <a:off x="2489" y="3033"/>
                <a:ext cx="28" cy="6"/>
              </a:xfrm>
              <a:prstGeom prst="rect">
                <a:avLst/>
              </a:prstGeom>
              <a:solidFill>
                <a:srgbClr val="FF0000"/>
              </a:solidFill>
              <a:ln w="9525">
                <a:noFill/>
                <a:miter lim="800000"/>
                <a:headEnd/>
                <a:tailEnd/>
              </a:ln>
            </p:spPr>
            <p:txBody>
              <a:bodyPr/>
              <a:lstStyle/>
              <a:p>
                <a:endParaRPr lang="en-US"/>
              </a:p>
            </p:txBody>
          </p:sp>
          <p:sp>
            <p:nvSpPr>
              <p:cNvPr id="80299" name="Oval 482"/>
              <p:cNvSpPr>
                <a:spLocks noChangeArrowheads="1"/>
              </p:cNvSpPr>
              <p:nvPr/>
            </p:nvSpPr>
            <p:spPr bwMode="auto">
              <a:xfrm>
                <a:off x="2489" y="3022"/>
                <a:ext cx="22" cy="22"/>
              </a:xfrm>
              <a:prstGeom prst="ellipse">
                <a:avLst/>
              </a:prstGeom>
              <a:noFill/>
              <a:ln w="9525" cap="rnd">
                <a:solidFill>
                  <a:srgbClr val="FF0000"/>
                </a:solidFill>
                <a:round/>
                <a:headEnd/>
                <a:tailEnd/>
              </a:ln>
            </p:spPr>
            <p:txBody>
              <a:bodyPr/>
              <a:lstStyle/>
              <a:p>
                <a:endParaRPr lang="en-US"/>
              </a:p>
            </p:txBody>
          </p:sp>
          <p:sp>
            <p:nvSpPr>
              <p:cNvPr id="80300" name="Rectangle 483"/>
              <p:cNvSpPr>
                <a:spLocks noChangeArrowheads="1"/>
              </p:cNvSpPr>
              <p:nvPr/>
            </p:nvSpPr>
            <p:spPr bwMode="auto">
              <a:xfrm>
                <a:off x="2338" y="2838"/>
                <a:ext cx="17" cy="6"/>
              </a:xfrm>
              <a:prstGeom prst="rect">
                <a:avLst/>
              </a:prstGeom>
              <a:solidFill>
                <a:srgbClr val="FF0000"/>
              </a:solidFill>
              <a:ln w="9525">
                <a:noFill/>
                <a:miter lim="800000"/>
                <a:headEnd/>
                <a:tailEnd/>
              </a:ln>
            </p:spPr>
            <p:txBody>
              <a:bodyPr/>
              <a:lstStyle/>
              <a:p>
                <a:endParaRPr lang="en-US"/>
              </a:p>
            </p:txBody>
          </p:sp>
          <p:sp>
            <p:nvSpPr>
              <p:cNvPr id="80301" name="Rectangle 484"/>
              <p:cNvSpPr>
                <a:spLocks noChangeArrowheads="1"/>
              </p:cNvSpPr>
              <p:nvPr/>
            </p:nvSpPr>
            <p:spPr bwMode="auto">
              <a:xfrm>
                <a:off x="2338" y="2860"/>
                <a:ext cx="17" cy="6"/>
              </a:xfrm>
              <a:prstGeom prst="rect">
                <a:avLst/>
              </a:prstGeom>
              <a:solidFill>
                <a:srgbClr val="FF0000"/>
              </a:solidFill>
              <a:ln w="9525">
                <a:noFill/>
                <a:miter lim="800000"/>
                <a:headEnd/>
                <a:tailEnd/>
              </a:ln>
            </p:spPr>
            <p:txBody>
              <a:bodyPr/>
              <a:lstStyle/>
              <a:p>
                <a:endParaRPr lang="en-US"/>
              </a:p>
            </p:txBody>
          </p:sp>
          <p:sp>
            <p:nvSpPr>
              <p:cNvPr id="80302" name="Rectangle 485"/>
              <p:cNvSpPr>
                <a:spLocks noChangeArrowheads="1"/>
              </p:cNvSpPr>
              <p:nvPr/>
            </p:nvSpPr>
            <p:spPr bwMode="auto">
              <a:xfrm>
                <a:off x="2333" y="2844"/>
                <a:ext cx="28" cy="5"/>
              </a:xfrm>
              <a:prstGeom prst="rect">
                <a:avLst/>
              </a:prstGeom>
              <a:solidFill>
                <a:srgbClr val="FF0000"/>
              </a:solidFill>
              <a:ln w="9525">
                <a:noFill/>
                <a:miter lim="800000"/>
                <a:headEnd/>
                <a:tailEnd/>
              </a:ln>
            </p:spPr>
            <p:txBody>
              <a:bodyPr/>
              <a:lstStyle/>
              <a:p>
                <a:endParaRPr lang="en-US"/>
              </a:p>
            </p:txBody>
          </p:sp>
          <p:sp>
            <p:nvSpPr>
              <p:cNvPr id="80303" name="Rectangle 486"/>
              <p:cNvSpPr>
                <a:spLocks noChangeArrowheads="1"/>
              </p:cNvSpPr>
              <p:nvPr/>
            </p:nvSpPr>
            <p:spPr bwMode="auto">
              <a:xfrm>
                <a:off x="2333" y="2855"/>
                <a:ext cx="28" cy="5"/>
              </a:xfrm>
              <a:prstGeom prst="rect">
                <a:avLst/>
              </a:prstGeom>
              <a:solidFill>
                <a:srgbClr val="FF0000"/>
              </a:solidFill>
              <a:ln w="9525">
                <a:noFill/>
                <a:miter lim="800000"/>
                <a:headEnd/>
                <a:tailEnd/>
              </a:ln>
            </p:spPr>
            <p:txBody>
              <a:bodyPr/>
              <a:lstStyle/>
              <a:p>
                <a:endParaRPr lang="en-US"/>
              </a:p>
            </p:txBody>
          </p:sp>
          <p:sp>
            <p:nvSpPr>
              <p:cNvPr id="80304" name="Rectangle 487"/>
              <p:cNvSpPr>
                <a:spLocks noChangeArrowheads="1"/>
              </p:cNvSpPr>
              <p:nvPr/>
            </p:nvSpPr>
            <p:spPr bwMode="auto">
              <a:xfrm>
                <a:off x="2333" y="2849"/>
                <a:ext cx="28" cy="6"/>
              </a:xfrm>
              <a:prstGeom prst="rect">
                <a:avLst/>
              </a:prstGeom>
              <a:solidFill>
                <a:srgbClr val="FF0000"/>
              </a:solidFill>
              <a:ln w="9525">
                <a:noFill/>
                <a:miter lim="800000"/>
                <a:headEnd/>
                <a:tailEnd/>
              </a:ln>
            </p:spPr>
            <p:txBody>
              <a:bodyPr/>
              <a:lstStyle/>
              <a:p>
                <a:endParaRPr lang="en-US"/>
              </a:p>
            </p:txBody>
          </p:sp>
          <p:sp>
            <p:nvSpPr>
              <p:cNvPr id="80305" name="Rectangle 488"/>
              <p:cNvSpPr>
                <a:spLocks noChangeArrowheads="1"/>
              </p:cNvSpPr>
              <p:nvPr/>
            </p:nvSpPr>
            <p:spPr bwMode="auto">
              <a:xfrm>
                <a:off x="2333" y="2849"/>
                <a:ext cx="28" cy="6"/>
              </a:xfrm>
              <a:prstGeom prst="rect">
                <a:avLst/>
              </a:prstGeom>
              <a:solidFill>
                <a:srgbClr val="FF0000"/>
              </a:solidFill>
              <a:ln w="9525">
                <a:noFill/>
                <a:miter lim="800000"/>
                <a:headEnd/>
                <a:tailEnd/>
              </a:ln>
            </p:spPr>
            <p:txBody>
              <a:bodyPr/>
              <a:lstStyle/>
              <a:p>
                <a:endParaRPr lang="en-US"/>
              </a:p>
            </p:txBody>
          </p:sp>
          <p:sp>
            <p:nvSpPr>
              <p:cNvPr id="80306" name="Oval 489"/>
              <p:cNvSpPr>
                <a:spLocks noChangeArrowheads="1"/>
              </p:cNvSpPr>
              <p:nvPr/>
            </p:nvSpPr>
            <p:spPr bwMode="auto">
              <a:xfrm>
                <a:off x="2333" y="2838"/>
                <a:ext cx="22" cy="22"/>
              </a:xfrm>
              <a:prstGeom prst="ellipse">
                <a:avLst/>
              </a:prstGeom>
              <a:noFill/>
              <a:ln w="9525" cap="rnd">
                <a:solidFill>
                  <a:srgbClr val="FF0000"/>
                </a:solidFill>
                <a:round/>
                <a:headEnd/>
                <a:tailEnd/>
              </a:ln>
            </p:spPr>
            <p:txBody>
              <a:bodyPr/>
              <a:lstStyle/>
              <a:p>
                <a:endParaRPr lang="en-US"/>
              </a:p>
            </p:txBody>
          </p:sp>
          <p:sp>
            <p:nvSpPr>
              <p:cNvPr id="80307" name="Rectangle 490"/>
              <p:cNvSpPr>
                <a:spLocks noChangeArrowheads="1"/>
              </p:cNvSpPr>
              <p:nvPr/>
            </p:nvSpPr>
            <p:spPr bwMode="auto">
              <a:xfrm>
                <a:off x="2650" y="2844"/>
                <a:ext cx="17" cy="5"/>
              </a:xfrm>
              <a:prstGeom prst="rect">
                <a:avLst/>
              </a:prstGeom>
              <a:solidFill>
                <a:srgbClr val="FF0000"/>
              </a:solidFill>
              <a:ln w="9525">
                <a:noFill/>
                <a:miter lim="800000"/>
                <a:headEnd/>
                <a:tailEnd/>
              </a:ln>
            </p:spPr>
            <p:txBody>
              <a:bodyPr/>
              <a:lstStyle/>
              <a:p>
                <a:endParaRPr lang="en-US"/>
              </a:p>
            </p:txBody>
          </p:sp>
          <p:sp>
            <p:nvSpPr>
              <p:cNvPr id="80308" name="Rectangle 491"/>
              <p:cNvSpPr>
                <a:spLocks noChangeArrowheads="1"/>
              </p:cNvSpPr>
              <p:nvPr/>
            </p:nvSpPr>
            <p:spPr bwMode="auto">
              <a:xfrm>
                <a:off x="2650" y="2866"/>
                <a:ext cx="17" cy="6"/>
              </a:xfrm>
              <a:prstGeom prst="rect">
                <a:avLst/>
              </a:prstGeom>
              <a:solidFill>
                <a:srgbClr val="FF0000"/>
              </a:solidFill>
              <a:ln w="9525">
                <a:noFill/>
                <a:miter lim="800000"/>
                <a:headEnd/>
                <a:tailEnd/>
              </a:ln>
            </p:spPr>
            <p:txBody>
              <a:bodyPr/>
              <a:lstStyle/>
              <a:p>
                <a:endParaRPr lang="en-US"/>
              </a:p>
            </p:txBody>
          </p:sp>
          <p:sp>
            <p:nvSpPr>
              <p:cNvPr id="80309" name="Rectangle 492"/>
              <p:cNvSpPr>
                <a:spLocks noChangeArrowheads="1"/>
              </p:cNvSpPr>
              <p:nvPr/>
            </p:nvSpPr>
            <p:spPr bwMode="auto">
              <a:xfrm>
                <a:off x="2645" y="2849"/>
                <a:ext cx="28" cy="6"/>
              </a:xfrm>
              <a:prstGeom prst="rect">
                <a:avLst/>
              </a:prstGeom>
              <a:solidFill>
                <a:srgbClr val="FF0000"/>
              </a:solidFill>
              <a:ln w="9525">
                <a:noFill/>
                <a:miter lim="800000"/>
                <a:headEnd/>
                <a:tailEnd/>
              </a:ln>
            </p:spPr>
            <p:txBody>
              <a:bodyPr/>
              <a:lstStyle/>
              <a:p>
                <a:endParaRPr lang="en-US"/>
              </a:p>
            </p:txBody>
          </p:sp>
          <p:sp>
            <p:nvSpPr>
              <p:cNvPr id="80310" name="Rectangle 493"/>
              <p:cNvSpPr>
                <a:spLocks noChangeArrowheads="1"/>
              </p:cNvSpPr>
              <p:nvPr/>
            </p:nvSpPr>
            <p:spPr bwMode="auto">
              <a:xfrm>
                <a:off x="2645" y="2860"/>
                <a:ext cx="28" cy="6"/>
              </a:xfrm>
              <a:prstGeom prst="rect">
                <a:avLst/>
              </a:prstGeom>
              <a:solidFill>
                <a:srgbClr val="FF0000"/>
              </a:solidFill>
              <a:ln w="9525">
                <a:noFill/>
                <a:miter lim="800000"/>
                <a:headEnd/>
                <a:tailEnd/>
              </a:ln>
            </p:spPr>
            <p:txBody>
              <a:bodyPr/>
              <a:lstStyle/>
              <a:p>
                <a:endParaRPr lang="en-US"/>
              </a:p>
            </p:txBody>
          </p:sp>
          <p:sp>
            <p:nvSpPr>
              <p:cNvPr id="80311" name="Rectangle 494"/>
              <p:cNvSpPr>
                <a:spLocks noChangeArrowheads="1"/>
              </p:cNvSpPr>
              <p:nvPr/>
            </p:nvSpPr>
            <p:spPr bwMode="auto">
              <a:xfrm>
                <a:off x="2645" y="2855"/>
                <a:ext cx="28" cy="5"/>
              </a:xfrm>
              <a:prstGeom prst="rect">
                <a:avLst/>
              </a:prstGeom>
              <a:solidFill>
                <a:srgbClr val="FF0000"/>
              </a:solidFill>
              <a:ln w="9525">
                <a:noFill/>
                <a:miter lim="800000"/>
                <a:headEnd/>
                <a:tailEnd/>
              </a:ln>
            </p:spPr>
            <p:txBody>
              <a:bodyPr/>
              <a:lstStyle/>
              <a:p>
                <a:endParaRPr lang="en-US"/>
              </a:p>
            </p:txBody>
          </p:sp>
          <p:sp>
            <p:nvSpPr>
              <p:cNvPr id="80312" name="Rectangle 495"/>
              <p:cNvSpPr>
                <a:spLocks noChangeArrowheads="1"/>
              </p:cNvSpPr>
              <p:nvPr/>
            </p:nvSpPr>
            <p:spPr bwMode="auto">
              <a:xfrm>
                <a:off x="2645" y="2855"/>
                <a:ext cx="28" cy="5"/>
              </a:xfrm>
              <a:prstGeom prst="rect">
                <a:avLst/>
              </a:prstGeom>
              <a:solidFill>
                <a:srgbClr val="FF0000"/>
              </a:solidFill>
              <a:ln w="9525">
                <a:noFill/>
                <a:miter lim="800000"/>
                <a:headEnd/>
                <a:tailEnd/>
              </a:ln>
            </p:spPr>
            <p:txBody>
              <a:bodyPr/>
              <a:lstStyle/>
              <a:p>
                <a:endParaRPr lang="en-US"/>
              </a:p>
            </p:txBody>
          </p:sp>
          <p:sp>
            <p:nvSpPr>
              <p:cNvPr id="80313" name="Oval 496"/>
              <p:cNvSpPr>
                <a:spLocks noChangeArrowheads="1"/>
              </p:cNvSpPr>
              <p:nvPr/>
            </p:nvSpPr>
            <p:spPr bwMode="auto">
              <a:xfrm>
                <a:off x="2645" y="2844"/>
                <a:ext cx="22" cy="22"/>
              </a:xfrm>
              <a:prstGeom prst="ellipse">
                <a:avLst/>
              </a:prstGeom>
              <a:noFill/>
              <a:ln w="9525" cap="rnd">
                <a:solidFill>
                  <a:srgbClr val="FF0000"/>
                </a:solidFill>
                <a:round/>
                <a:headEnd/>
                <a:tailEnd/>
              </a:ln>
            </p:spPr>
            <p:txBody>
              <a:bodyPr/>
              <a:lstStyle/>
              <a:p>
                <a:endParaRPr lang="en-US"/>
              </a:p>
            </p:txBody>
          </p:sp>
          <p:sp>
            <p:nvSpPr>
              <p:cNvPr id="80314" name="Rectangle 497"/>
              <p:cNvSpPr>
                <a:spLocks noChangeArrowheads="1"/>
              </p:cNvSpPr>
              <p:nvPr/>
            </p:nvSpPr>
            <p:spPr bwMode="auto">
              <a:xfrm>
                <a:off x="2400" y="2777"/>
                <a:ext cx="16" cy="5"/>
              </a:xfrm>
              <a:prstGeom prst="rect">
                <a:avLst/>
              </a:prstGeom>
              <a:solidFill>
                <a:srgbClr val="FF0000"/>
              </a:solidFill>
              <a:ln w="9525">
                <a:noFill/>
                <a:miter lim="800000"/>
                <a:headEnd/>
                <a:tailEnd/>
              </a:ln>
            </p:spPr>
            <p:txBody>
              <a:bodyPr/>
              <a:lstStyle/>
              <a:p>
                <a:endParaRPr lang="en-US"/>
              </a:p>
            </p:txBody>
          </p:sp>
          <p:sp>
            <p:nvSpPr>
              <p:cNvPr id="80315" name="Rectangle 498"/>
              <p:cNvSpPr>
                <a:spLocks noChangeArrowheads="1"/>
              </p:cNvSpPr>
              <p:nvPr/>
            </p:nvSpPr>
            <p:spPr bwMode="auto">
              <a:xfrm>
                <a:off x="2400" y="2799"/>
                <a:ext cx="16" cy="6"/>
              </a:xfrm>
              <a:prstGeom prst="rect">
                <a:avLst/>
              </a:prstGeom>
              <a:solidFill>
                <a:srgbClr val="FF0000"/>
              </a:solidFill>
              <a:ln w="9525">
                <a:noFill/>
                <a:miter lim="800000"/>
                <a:headEnd/>
                <a:tailEnd/>
              </a:ln>
            </p:spPr>
            <p:txBody>
              <a:bodyPr/>
              <a:lstStyle/>
              <a:p>
                <a:endParaRPr lang="en-US"/>
              </a:p>
            </p:txBody>
          </p:sp>
          <p:sp>
            <p:nvSpPr>
              <p:cNvPr id="80316" name="Rectangle 499"/>
              <p:cNvSpPr>
                <a:spLocks noChangeArrowheads="1"/>
              </p:cNvSpPr>
              <p:nvPr/>
            </p:nvSpPr>
            <p:spPr bwMode="auto">
              <a:xfrm>
                <a:off x="2394" y="2782"/>
                <a:ext cx="28" cy="6"/>
              </a:xfrm>
              <a:prstGeom prst="rect">
                <a:avLst/>
              </a:prstGeom>
              <a:solidFill>
                <a:srgbClr val="FF0000"/>
              </a:solidFill>
              <a:ln w="9525">
                <a:noFill/>
                <a:miter lim="800000"/>
                <a:headEnd/>
                <a:tailEnd/>
              </a:ln>
            </p:spPr>
            <p:txBody>
              <a:bodyPr/>
              <a:lstStyle/>
              <a:p>
                <a:endParaRPr lang="en-US"/>
              </a:p>
            </p:txBody>
          </p:sp>
          <p:sp>
            <p:nvSpPr>
              <p:cNvPr id="80317" name="Rectangle 500"/>
              <p:cNvSpPr>
                <a:spLocks noChangeArrowheads="1"/>
              </p:cNvSpPr>
              <p:nvPr/>
            </p:nvSpPr>
            <p:spPr bwMode="auto">
              <a:xfrm>
                <a:off x="2394" y="2794"/>
                <a:ext cx="28" cy="5"/>
              </a:xfrm>
              <a:prstGeom prst="rect">
                <a:avLst/>
              </a:prstGeom>
              <a:solidFill>
                <a:srgbClr val="FF0000"/>
              </a:solidFill>
              <a:ln w="9525">
                <a:noFill/>
                <a:miter lim="800000"/>
                <a:headEnd/>
                <a:tailEnd/>
              </a:ln>
            </p:spPr>
            <p:txBody>
              <a:bodyPr/>
              <a:lstStyle/>
              <a:p>
                <a:endParaRPr lang="en-US"/>
              </a:p>
            </p:txBody>
          </p:sp>
          <p:sp>
            <p:nvSpPr>
              <p:cNvPr id="80318" name="Rectangle 501"/>
              <p:cNvSpPr>
                <a:spLocks noChangeArrowheads="1"/>
              </p:cNvSpPr>
              <p:nvPr/>
            </p:nvSpPr>
            <p:spPr bwMode="auto">
              <a:xfrm>
                <a:off x="2394" y="2788"/>
                <a:ext cx="28" cy="6"/>
              </a:xfrm>
              <a:prstGeom prst="rect">
                <a:avLst/>
              </a:prstGeom>
              <a:solidFill>
                <a:srgbClr val="FF0000"/>
              </a:solidFill>
              <a:ln w="9525">
                <a:noFill/>
                <a:miter lim="800000"/>
                <a:headEnd/>
                <a:tailEnd/>
              </a:ln>
            </p:spPr>
            <p:txBody>
              <a:bodyPr/>
              <a:lstStyle/>
              <a:p>
                <a:endParaRPr lang="en-US"/>
              </a:p>
            </p:txBody>
          </p:sp>
          <p:sp>
            <p:nvSpPr>
              <p:cNvPr id="80319" name="Rectangle 502"/>
              <p:cNvSpPr>
                <a:spLocks noChangeArrowheads="1"/>
              </p:cNvSpPr>
              <p:nvPr/>
            </p:nvSpPr>
            <p:spPr bwMode="auto">
              <a:xfrm>
                <a:off x="2394" y="2788"/>
                <a:ext cx="28" cy="6"/>
              </a:xfrm>
              <a:prstGeom prst="rect">
                <a:avLst/>
              </a:prstGeom>
              <a:solidFill>
                <a:srgbClr val="FF0000"/>
              </a:solidFill>
              <a:ln w="9525">
                <a:noFill/>
                <a:miter lim="800000"/>
                <a:headEnd/>
                <a:tailEnd/>
              </a:ln>
            </p:spPr>
            <p:txBody>
              <a:bodyPr/>
              <a:lstStyle/>
              <a:p>
                <a:endParaRPr lang="en-US"/>
              </a:p>
            </p:txBody>
          </p:sp>
          <p:sp>
            <p:nvSpPr>
              <p:cNvPr id="80320" name="Oval 503"/>
              <p:cNvSpPr>
                <a:spLocks noChangeArrowheads="1"/>
              </p:cNvSpPr>
              <p:nvPr/>
            </p:nvSpPr>
            <p:spPr bwMode="auto">
              <a:xfrm>
                <a:off x="2394" y="2777"/>
                <a:ext cx="22" cy="22"/>
              </a:xfrm>
              <a:prstGeom prst="ellipse">
                <a:avLst/>
              </a:prstGeom>
              <a:noFill/>
              <a:ln w="9525" cap="rnd">
                <a:solidFill>
                  <a:srgbClr val="FF0000"/>
                </a:solidFill>
                <a:round/>
                <a:headEnd/>
                <a:tailEnd/>
              </a:ln>
            </p:spPr>
            <p:txBody>
              <a:bodyPr/>
              <a:lstStyle/>
              <a:p>
                <a:endParaRPr lang="en-US"/>
              </a:p>
            </p:txBody>
          </p:sp>
          <p:sp>
            <p:nvSpPr>
              <p:cNvPr id="80321" name="Rectangle 504"/>
              <p:cNvSpPr>
                <a:spLocks noChangeArrowheads="1"/>
              </p:cNvSpPr>
              <p:nvPr/>
            </p:nvSpPr>
            <p:spPr bwMode="auto">
              <a:xfrm>
                <a:off x="2684" y="2682"/>
                <a:ext cx="17" cy="6"/>
              </a:xfrm>
              <a:prstGeom prst="rect">
                <a:avLst/>
              </a:prstGeom>
              <a:solidFill>
                <a:srgbClr val="FF0000"/>
              </a:solidFill>
              <a:ln w="9525">
                <a:noFill/>
                <a:miter lim="800000"/>
                <a:headEnd/>
                <a:tailEnd/>
              </a:ln>
            </p:spPr>
            <p:txBody>
              <a:bodyPr/>
              <a:lstStyle/>
              <a:p>
                <a:endParaRPr lang="en-US"/>
              </a:p>
            </p:txBody>
          </p:sp>
          <p:sp>
            <p:nvSpPr>
              <p:cNvPr id="80322" name="Rectangle 505"/>
              <p:cNvSpPr>
                <a:spLocks noChangeArrowheads="1"/>
              </p:cNvSpPr>
              <p:nvPr/>
            </p:nvSpPr>
            <p:spPr bwMode="auto">
              <a:xfrm>
                <a:off x="2684" y="2704"/>
                <a:ext cx="17" cy="6"/>
              </a:xfrm>
              <a:prstGeom prst="rect">
                <a:avLst/>
              </a:prstGeom>
              <a:solidFill>
                <a:srgbClr val="FF0000"/>
              </a:solidFill>
              <a:ln w="9525">
                <a:noFill/>
                <a:miter lim="800000"/>
                <a:headEnd/>
                <a:tailEnd/>
              </a:ln>
            </p:spPr>
            <p:txBody>
              <a:bodyPr/>
              <a:lstStyle/>
              <a:p>
                <a:endParaRPr lang="en-US"/>
              </a:p>
            </p:txBody>
          </p:sp>
          <p:sp>
            <p:nvSpPr>
              <p:cNvPr id="80323" name="Rectangle 506"/>
              <p:cNvSpPr>
                <a:spLocks noChangeArrowheads="1"/>
              </p:cNvSpPr>
              <p:nvPr/>
            </p:nvSpPr>
            <p:spPr bwMode="auto">
              <a:xfrm>
                <a:off x="2678" y="2688"/>
                <a:ext cx="28" cy="5"/>
              </a:xfrm>
              <a:prstGeom prst="rect">
                <a:avLst/>
              </a:prstGeom>
              <a:solidFill>
                <a:srgbClr val="FF0000"/>
              </a:solidFill>
              <a:ln w="9525">
                <a:noFill/>
                <a:miter lim="800000"/>
                <a:headEnd/>
                <a:tailEnd/>
              </a:ln>
            </p:spPr>
            <p:txBody>
              <a:bodyPr/>
              <a:lstStyle/>
              <a:p>
                <a:endParaRPr lang="en-US"/>
              </a:p>
            </p:txBody>
          </p:sp>
          <p:sp>
            <p:nvSpPr>
              <p:cNvPr id="80324" name="Rectangle 507"/>
              <p:cNvSpPr>
                <a:spLocks noChangeArrowheads="1"/>
              </p:cNvSpPr>
              <p:nvPr/>
            </p:nvSpPr>
            <p:spPr bwMode="auto">
              <a:xfrm>
                <a:off x="2678" y="2699"/>
                <a:ext cx="28" cy="5"/>
              </a:xfrm>
              <a:prstGeom prst="rect">
                <a:avLst/>
              </a:prstGeom>
              <a:solidFill>
                <a:srgbClr val="FF0000"/>
              </a:solidFill>
              <a:ln w="9525">
                <a:noFill/>
                <a:miter lim="800000"/>
                <a:headEnd/>
                <a:tailEnd/>
              </a:ln>
            </p:spPr>
            <p:txBody>
              <a:bodyPr/>
              <a:lstStyle/>
              <a:p>
                <a:endParaRPr lang="en-US"/>
              </a:p>
            </p:txBody>
          </p:sp>
          <p:sp>
            <p:nvSpPr>
              <p:cNvPr id="80325" name="Rectangle 508"/>
              <p:cNvSpPr>
                <a:spLocks noChangeArrowheads="1"/>
              </p:cNvSpPr>
              <p:nvPr/>
            </p:nvSpPr>
            <p:spPr bwMode="auto">
              <a:xfrm>
                <a:off x="2678" y="2693"/>
                <a:ext cx="28" cy="6"/>
              </a:xfrm>
              <a:prstGeom prst="rect">
                <a:avLst/>
              </a:prstGeom>
              <a:solidFill>
                <a:srgbClr val="FF0000"/>
              </a:solidFill>
              <a:ln w="9525">
                <a:noFill/>
                <a:miter lim="800000"/>
                <a:headEnd/>
                <a:tailEnd/>
              </a:ln>
            </p:spPr>
            <p:txBody>
              <a:bodyPr/>
              <a:lstStyle/>
              <a:p>
                <a:endParaRPr lang="en-US"/>
              </a:p>
            </p:txBody>
          </p:sp>
          <p:sp>
            <p:nvSpPr>
              <p:cNvPr id="80326" name="Rectangle 509"/>
              <p:cNvSpPr>
                <a:spLocks noChangeArrowheads="1"/>
              </p:cNvSpPr>
              <p:nvPr/>
            </p:nvSpPr>
            <p:spPr bwMode="auto">
              <a:xfrm>
                <a:off x="2678" y="2693"/>
                <a:ext cx="28" cy="6"/>
              </a:xfrm>
              <a:prstGeom prst="rect">
                <a:avLst/>
              </a:prstGeom>
              <a:solidFill>
                <a:srgbClr val="FF0000"/>
              </a:solidFill>
              <a:ln w="9525">
                <a:noFill/>
                <a:miter lim="800000"/>
                <a:headEnd/>
                <a:tailEnd/>
              </a:ln>
            </p:spPr>
            <p:txBody>
              <a:bodyPr/>
              <a:lstStyle/>
              <a:p>
                <a:endParaRPr lang="en-US"/>
              </a:p>
            </p:txBody>
          </p:sp>
          <p:sp>
            <p:nvSpPr>
              <p:cNvPr id="80327" name="Oval 510"/>
              <p:cNvSpPr>
                <a:spLocks noChangeArrowheads="1"/>
              </p:cNvSpPr>
              <p:nvPr/>
            </p:nvSpPr>
            <p:spPr bwMode="auto">
              <a:xfrm>
                <a:off x="2678" y="2682"/>
                <a:ext cx="23" cy="22"/>
              </a:xfrm>
              <a:prstGeom prst="ellipse">
                <a:avLst/>
              </a:prstGeom>
              <a:noFill/>
              <a:ln w="9525" cap="rnd">
                <a:solidFill>
                  <a:srgbClr val="FF0000"/>
                </a:solidFill>
                <a:round/>
                <a:headEnd/>
                <a:tailEnd/>
              </a:ln>
            </p:spPr>
            <p:txBody>
              <a:bodyPr/>
              <a:lstStyle/>
              <a:p>
                <a:endParaRPr lang="en-US"/>
              </a:p>
            </p:txBody>
          </p:sp>
          <p:sp>
            <p:nvSpPr>
              <p:cNvPr id="80328" name="Rectangle 511"/>
              <p:cNvSpPr>
                <a:spLocks noChangeArrowheads="1"/>
              </p:cNvSpPr>
              <p:nvPr/>
            </p:nvSpPr>
            <p:spPr bwMode="auto">
              <a:xfrm>
                <a:off x="2550" y="2977"/>
                <a:ext cx="17" cy="6"/>
              </a:xfrm>
              <a:prstGeom prst="rect">
                <a:avLst/>
              </a:prstGeom>
              <a:solidFill>
                <a:srgbClr val="FF0000"/>
              </a:solidFill>
              <a:ln w="9525">
                <a:noFill/>
                <a:miter lim="800000"/>
                <a:headEnd/>
                <a:tailEnd/>
              </a:ln>
            </p:spPr>
            <p:txBody>
              <a:bodyPr/>
              <a:lstStyle/>
              <a:p>
                <a:endParaRPr lang="en-US"/>
              </a:p>
            </p:txBody>
          </p:sp>
          <p:sp>
            <p:nvSpPr>
              <p:cNvPr id="80329" name="Rectangle 512"/>
              <p:cNvSpPr>
                <a:spLocks noChangeArrowheads="1"/>
              </p:cNvSpPr>
              <p:nvPr/>
            </p:nvSpPr>
            <p:spPr bwMode="auto">
              <a:xfrm>
                <a:off x="2550" y="3000"/>
                <a:ext cx="17" cy="5"/>
              </a:xfrm>
              <a:prstGeom prst="rect">
                <a:avLst/>
              </a:prstGeom>
              <a:solidFill>
                <a:srgbClr val="FF0000"/>
              </a:solidFill>
              <a:ln w="9525">
                <a:noFill/>
                <a:miter lim="800000"/>
                <a:headEnd/>
                <a:tailEnd/>
              </a:ln>
            </p:spPr>
            <p:txBody>
              <a:bodyPr/>
              <a:lstStyle/>
              <a:p>
                <a:endParaRPr lang="en-US"/>
              </a:p>
            </p:txBody>
          </p:sp>
          <p:sp>
            <p:nvSpPr>
              <p:cNvPr id="80330" name="Rectangle 513"/>
              <p:cNvSpPr>
                <a:spLocks noChangeArrowheads="1"/>
              </p:cNvSpPr>
              <p:nvPr/>
            </p:nvSpPr>
            <p:spPr bwMode="auto">
              <a:xfrm>
                <a:off x="2544" y="2983"/>
                <a:ext cx="28" cy="6"/>
              </a:xfrm>
              <a:prstGeom prst="rect">
                <a:avLst/>
              </a:prstGeom>
              <a:solidFill>
                <a:srgbClr val="FF0000"/>
              </a:solidFill>
              <a:ln w="9525">
                <a:noFill/>
                <a:miter lim="800000"/>
                <a:headEnd/>
                <a:tailEnd/>
              </a:ln>
            </p:spPr>
            <p:txBody>
              <a:bodyPr/>
              <a:lstStyle/>
              <a:p>
                <a:endParaRPr lang="en-US"/>
              </a:p>
            </p:txBody>
          </p:sp>
          <p:sp>
            <p:nvSpPr>
              <p:cNvPr id="80331" name="Rectangle 514"/>
              <p:cNvSpPr>
                <a:spLocks noChangeArrowheads="1"/>
              </p:cNvSpPr>
              <p:nvPr/>
            </p:nvSpPr>
            <p:spPr bwMode="auto">
              <a:xfrm>
                <a:off x="2544" y="2994"/>
                <a:ext cx="28" cy="6"/>
              </a:xfrm>
              <a:prstGeom prst="rect">
                <a:avLst/>
              </a:prstGeom>
              <a:solidFill>
                <a:srgbClr val="FF0000"/>
              </a:solidFill>
              <a:ln w="9525">
                <a:noFill/>
                <a:miter lim="800000"/>
                <a:headEnd/>
                <a:tailEnd/>
              </a:ln>
            </p:spPr>
            <p:txBody>
              <a:bodyPr/>
              <a:lstStyle/>
              <a:p>
                <a:endParaRPr lang="en-US"/>
              </a:p>
            </p:txBody>
          </p:sp>
          <p:sp>
            <p:nvSpPr>
              <p:cNvPr id="80332" name="Rectangle 515"/>
              <p:cNvSpPr>
                <a:spLocks noChangeArrowheads="1"/>
              </p:cNvSpPr>
              <p:nvPr/>
            </p:nvSpPr>
            <p:spPr bwMode="auto">
              <a:xfrm>
                <a:off x="2544" y="2989"/>
                <a:ext cx="28" cy="5"/>
              </a:xfrm>
              <a:prstGeom prst="rect">
                <a:avLst/>
              </a:prstGeom>
              <a:solidFill>
                <a:srgbClr val="FF0000"/>
              </a:solidFill>
              <a:ln w="9525">
                <a:noFill/>
                <a:miter lim="800000"/>
                <a:headEnd/>
                <a:tailEnd/>
              </a:ln>
            </p:spPr>
            <p:txBody>
              <a:bodyPr/>
              <a:lstStyle/>
              <a:p>
                <a:endParaRPr lang="en-US"/>
              </a:p>
            </p:txBody>
          </p:sp>
          <p:sp>
            <p:nvSpPr>
              <p:cNvPr id="80333" name="Rectangle 516"/>
              <p:cNvSpPr>
                <a:spLocks noChangeArrowheads="1"/>
              </p:cNvSpPr>
              <p:nvPr/>
            </p:nvSpPr>
            <p:spPr bwMode="auto">
              <a:xfrm>
                <a:off x="2544" y="2989"/>
                <a:ext cx="28" cy="5"/>
              </a:xfrm>
              <a:prstGeom prst="rect">
                <a:avLst/>
              </a:prstGeom>
              <a:solidFill>
                <a:srgbClr val="FF0000"/>
              </a:solidFill>
              <a:ln w="9525">
                <a:noFill/>
                <a:miter lim="800000"/>
                <a:headEnd/>
                <a:tailEnd/>
              </a:ln>
            </p:spPr>
            <p:txBody>
              <a:bodyPr/>
              <a:lstStyle/>
              <a:p>
                <a:endParaRPr lang="en-US"/>
              </a:p>
            </p:txBody>
          </p:sp>
          <p:sp>
            <p:nvSpPr>
              <p:cNvPr id="80334" name="Oval 517"/>
              <p:cNvSpPr>
                <a:spLocks noChangeArrowheads="1"/>
              </p:cNvSpPr>
              <p:nvPr/>
            </p:nvSpPr>
            <p:spPr bwMode="auto">
              <a:xfrm>
                <a:off x="2544" y="2977"/>
                <a:ext cx="23" cy="23"/>
              </a:xfrm>
              <a:prstGeom prst="ellipse">
                <a:avLst/>
              </a:prstGeom>
              <a:noFill/>
              <a:ln w="9525" cap="rnd">
                <a:solidFill>
                  <a:srgbClr val="FF0000"/>
                </a:solidFill>
                <a:round/>
                <a:headEnd/>
                <a:tailEnd/>
              </a:ln>
            </p:spPr>
            <p:txBody>
              <a:bodyPr/>
              <a:lstStyle/>
              <a:p>
                <a:endParaRPr lang="en-US"/>
              </a:p>
            </p:txBody>
          </p:sp>
          <p:sp>
            <p:nvSpPr>
              <p:cNvPr id="80335" name="Rectangle 518"/>
              <p:cNvSpPr>
                <a:spLocks noChangeArrowheads="1"/>
              </p:cNvSpPr>
              <p:nvPr/>
            </p:nvSpPr>
            <p:spPr bwMode="auto">
              <a:xfrm>
                <a:off x="2600" y="2526"/>
                <a:ext cx="17" cy="6"/>
              </a:xfrm>
              <a:prstGeom prst="rect">
                <a:avLst/>
              </a:prstGeom>
              <a:solidFill>
                <a:srgbClr val="000000"/>
              </a:solidFill>
              <a:ln w="9525">
                <a:noFill/>
                <a:miter lim="800000"/>
                <a:headEnd/>
                <a:tailEnd/>
              </a:ln>
            </p:spPr>
            <p:txBody>
              <a:bodyPr/>
              <a:lstStyle/>
              <a:p>
                <a:endParaRPr lang="en-US"/>
              </a:p>
            </p:txBody>
          </p:sp>
          <p:sp>
            <p:nvSpPr>
              <p:cNvPr id="80336" name="Rectangle 519"/>
              <p:cNvSpPr>
                <a:spLocks noChangeArrowheads="1"/>
              </p:cNvSpPr>
              <p:nvPr/>
            </p:nvSpPr>
            <p:spPr bwMode="auto">
              <a:xfrm>
                <a:off x="2600" y="2548"/>
                <a:ext cx="17" cy="6"/>
              </a:xfrm>
              <a:prstGeom prst="rect">
                <a:avLst/>
              </a:prstGeom>
              <a:solidFill>
                <a:srgbClr val="000000"/>
              </a:solidFill>
              <a:ln w="9525">
                <a:noFill/>
                <a:miter lim="800000"/>
                <a:headEnd/>
                <a:tailEnd/>
              </a:ln>
            </p:spPr>
            <p:txBody>
              <a:bodyPr/>
              <a:lstStyle/>
              <a:p>
                <a:endParaRPr lang="en-US"/>
              </a:p>
            </p:txBody>
          </p:sp>
          <p:sp>
            <p:nvSpPr>
              <p:cNvPr id="80337" name="Rectangle 520"/>
              <p:cNvSpPr>
                <a:spLocks noChangeArrowheads="1"/>
              </p:cNvSpPr>
              <p:nvPr/>
            </p:nvSpPr>
            <p:spPr bwMode="auto">
              <a:xfrm>
                <a:off x="2595" y="2532"/>
                <a:ext cx="28" cy="5"/>
              </a:xfrm>
              <a:prstGeom prst="rect">
                <a:avLst/>
              </a:prstGeom>
              <a:solidFill>
                <a:srgbClr val="000000"/>
              </a:solidFill>
              <a:ln w="9525">
                <a:noFill/>
                <a:miter lim="800000"/>
                <a:headEnd/>
                <a:tailEnd/>
              </a:ln>
            </p:spPr>
            <p:txBody>
              <a:bodyPr/>
              <a:lstStyle/>
              <a:p>
                <a:endParaRPr lang="en-US"/>
              </a:p>
            </p:txBody>
          </p:sp>
          <p:sp>
            <p:nvSpPr>
              <p:cNvPr id="80338" name="Rectangle 521"/>
              <p:cNvSpPr>
                <a:spLocks noChangeArrowheads="1"/>
              </p:cNvSpPr>
              <p:nvPr/>
            </p:nvSpPr>
            <p:spPr bwMode="auto">
              <a:xfrm>
                <a:off x="2595" y="2543"/>
                <a:ext cx="28" cy="5"/>
              </a:xfrm>
              <a:prstGeom prst="rect">
                <a:avLst/>
              </a:prstGeom>
              <a:solidFill>
                <a:srgbClr val="000000"/>
              </a:solidFill>
              <a:ln w="9525">
                <a:noFill/>
                <a:miter lim="800000"/>
                <a:headEnd/>
                <a:tailEnd/>
              </a:ln>
            </p:spPr>
            <p:txBody>
              <a:bodyPr/>
              <a:lstStyle/>
              <a:p>
                <a:endParaRPr lang="en-US"/>
              </a:p>
            </p:txBody>
          </p:sp>
          <p:sp>
            <p:nvSpPr>
              <p:cNvPr id="80339" name="Rectangle 522"/>
              <p:cNvSpPr>
                <a:spLocks noChangeArrowheads="1"/>
              </p:cNvSpPr>
              <p:nvPr/>
            </p:nvSpPr>
            <p:spPr bwMode="auto">
              <a:xfrm>
                <a:off x="2595" y="2537"/>
                <a:ext cx="28" cy="6"/>
              </a:xfrm>
              <a:prstGeom prst="rect">
                <a:avLst/>
              </a:prstGeom>
              <a:solidFill>
                <a:srgbClr val="000000"/>
              </a:solidFill>
              <a:ln w="9525">
                <a:noFill/>
                <a:miter lim="800000"/>
                <a:headEnd/>
                <a:tailEnd/>
              </a:ln>
            </p:spPr>
            <p:txBody>
              <a:bodyPr/>
              <a:lstStyle/>
              <a:p>
                <a:endParaRPr lang="en-US"/>
              </a:p>
            </p:txBody>
          </p:sp>
          <p:sp>
            <p:nvSpPr>
              <p:cNvPr id="80340" name="Rectangle 523"/>
              <p:cNvSpPr>
                <a:spLocks noChangeArrowheads="1"/>
              </p:cNvSpPr>
              <p:nvPr/>
            </p:nvSpPr>
            <p:spPr bwMode="auto">
              <a:xfrm>
                <a:off x="2595" y="2537"/>
                <a:ext cx="28" cy="6"/>
              </a:xfrm>
              <a:prstGeom prst="rect">
                <a:avLst/>
              </a:prstGeom>
              <a:solidFill>
                <a:srgbClr val="000000"/>
              </a:solidFill>
              <a:ln w="9525">
                <a:noFill/>
                <a:miter lim="800000"/>
                <a:headEnd/>
                <a:tailEnd/>
              </a:ln>
            </p:spPr>
            <p:txBody>
              <a:bodyPr/>
              <a:lstStyle/>
              <a:p>
                <a:endParaRPr lang="en-US"/>
              </a:p>
            </p:txBody>
          </p:sp>
          <p:sp>
            <p:nvSpPr>
              <p:cNvPr id="80341" name="Oval 524"/>
              <p:cNvSpPr>
                <a:spLocks noChangeArrowheads="1"/>
              </p:cNvSpPr>
              <p:nvPr/>
            </p:nvSpPr>
            <p:spPr bwMode="auto">
              <a:xfrm>
                <a:off x="2595" y="2526"/>
                <a:ext cx="22" cy="22"/>
              </a:xfrm>
              <a:prstGeom prst="ellipse">
                <a:avLst/>
              </a:prstGeom>
              <a:noFill/>
              <a:ln w="9525" cap="rnd">
                <a:solidFill>
                  <a:srgbClr val="000000"/>
                </a:solidFill>
                <a:round/>
                <a:headEnd/>
                <a:tailEnd/>
              </a:ln>
            </p:spPr>
            <p:txBody>
              <a:bodyPr/>
              <a:lstStyle/>
              <a:p>
                <a:endParaRPr lang="en-US"/>
              </a:p>
            </p:txBody>
          </p:sp>
          <p:sp>
            <p:nvSpPr>
              <p:cNvPr id="80342" name="Rectangle 525"/>
              <p:cNvSpPr>
                <a:spLocks noChangeArrowheads="1"/>
              </p:cNvSpPr>
              <p:nvPr/>
            </p:nvSpPr>
            <p:spPr bwMode="auto">
              <a:xfrm>
                <a:off x="2606" y="2493"/>
                <a:ext cx="17" cy="5"/>
              </a:xfrm>
              <a:prstGeom prst="rect">
                <a:avLst/>
              </a:prstGeom>
              <a:solidFill>
                <a:srgbClr val="000000"/>
              </a:solidFill>
              <a:ln w="9525">
                <a:noFill/>
                <a:miter lim="800000"/>
                <a:headEnd/>
                <a:tailEnd/>
              </a:ln>
            </p:spPr>
            <p:txBody>
              <a:bodyPr/>
              <a:lstStyle/>
              <a:p>
                <a:endParaRPr lang="en-US"/>
              </a:p>
            </p:txBody>
          </p:sp>
          <p:sp>
            <p:nvSpPr>
              <p:cNvPr id="80343" name="Rectangle 526"/>
              <p:cNvSpPr>
                <a:spLocks noChangeArrowheads="1"/>
              </p:cNvSpPr>
              <p:nvPr/>
            </p:nvSpPr>
            <p:spPr bwMode="auto">
              <a:xfrm>
                <a:off x="2606" y="2515"/>
                <a:ext cx="17" cy="6"/>
              </a:xfrm>
              <a:prstGeom prst="rect">
                <a:avLst/>
              </a:prstGeom>
              <a:solidFill>
                <a:srgbClr val="000000"/>
              </a:solidFill>
              <a:ln w="9525">
                <a:noFill/>
                <a:miter lim="800000"/>
                <a:headEnd/>
                <a:tailEnd/>
              </a:ln>
            </p:spPr>
            <p:txBody>
              <a:bodyPr/>
              <a:lstStyle/>
              <a:p>
                <a:endParaRPr lang="en-US"/>
              </a:p>
            </p:txBody>
          </p:sp>
          <p:sp>
            <p:nvSpPr>
              <p:cNvPr id="80344" name="Rectangle 527"/>
              <p:cNvSpPr>
                <a:spLocks noChangeArrowheads="1"/>
              </p:cNvSpPr>
              <p:nvPr/>
            </p:nvSpPr>
            <p:spPr bwMode="auto">
              <a:xfrm>
                <a:off x="2600" y="2498"/>
                <a:ext cx="28" cy="6"/>
              </a:xfrm>
              <a:prstGeom prst="rect">
                <a:avLst/>
              </a:prstGeom>
              <a:solidFill>
                <a:srgbClr val="000000"/>
              </a:solidFill>
              <a:ln w="9525">
                <a:noFill/>
                <a:miter lim="800000"/>
                <a:headEnd/>
                <a:tailEnd/>
              </a:ln>
            </p:spPr>
            <p:txBody>
              <a:bodyPr/>
              <a:lstStyle/>
              <a:p>
                <a:endParaRPr lang="en-US"/>
              </a:p>
            </p:txBody>
          </p:sp>
          <p:sp>
            <p:nvSpPr>
              <p:cNvPr id="80345" name="Rectangle 528"/>
              <p:cNvSpPr>
                <a:spLocks noChangeArrowheads="1"/>
              </p:cNvSpPr>
              <p:nvPr/>
            </p:nvSpPr>
            <p:spPr bwMode="auto">
              <a:xfrm>
                <a:off x="2600" y="2509"/>
                <a:ext cx="28" cy="6"/>
              </a:xfrm>
              <a:prstGeom prst="rect">
                <a:avLst/>
              </a:prstGeom>
              <a:solidFill>
                <a:srgbClr val="000000"/>
              </a:solidFill>
              <a:ln w="9525">
                <a:noFill/>
                <a:miter lim="800000"/>
                <a:headEnd/>
                <a:tailEnd/>
              </a:ln>
            </p:spPr>
            <p:txBody>
              <a:bodyPr/>
              <a:lstStyle/>
              <a:p>
                <a:endParaRPr lang="en-US"/>
              </a:p>
            </p:txBody>
          </p:sp>
          <p:sp>
            <p:nvSpPr>
              <p:cNvPr id="80346" name="Rectangle 529"/>
              <p:cNvSpPr>
                <a:spLocks noChangeArrowheads="1"/>
              </p:cNvSpPr>
              <p:nvPr/>
            </p:nvSpPr>
            <p:spPr bwMode="auto">
              <a:xfrm>
                <a:off x="2600" y="2504"/>
                <a:ext cx="28" cy="5"/>
              </a:xfrm>
              <a:prstGeom prst="rect">
                <a:avLst/>
              </a:prstGeom>
              <a:solidFill>
                <a:srgbClr val="000000"/>
              </a:solidFill>
              <a:ln w="9525">
                <a:noFill/>
                <a:miter lim="800000"/>
                <a:headEnd/>
                <a:tailEnd/>
              </a:ln>
            </p:spPr>
            <p:txBody>
              <a:bodyPr/>
              <a:lstStyle/>
              <a:p>
                <a:endParaRPr lang="en-US"/>
              </a:p>
            </p:txBody>
          </p:sp>
          <p:sp>
            <p:nvSpPr>
              <p:cNvPr id="80347" name="Rectangle 530"/>
              <p:cNvSpPr>
                <a:spLocks noChangeArrowheads="1"/>
              </p:cNvSpPr>
              <p:nvPr/>
            </p:nvSpPr>
            <p:spPr bwMode="auto">
              <a:xfrm>
                <a:off x="2600" y="2504"/>
                <a:ext cx="28" cy="5"/>
              </a:xfrm>
              <a:prstGeom prst="rect">
                <a:avLst/>
              </a:prstGeom>
              <a:solidFill>
                <a:srgbClr val="000000"/>
              </a:solidFill>
              <a:ln w="9525">
                <a:noFill/>
                <a:miter lim="800000"/>
                <a:headEnd/>
                <a:tailEnd/>
              </a:ln>
            </p:spPr>
            <p:txBody>
              <a:bodyPr/>
              <a:lstStyle/>
              <a:p>
                <a:endParaRPr lang="en-US"/>
              </a:p>
            </p:txBody>
          </p:sp>
          <p:sp>
            <p:nvSpPr>
              <p:cNvPr id="80348" name="Oval 531"/>
              <p:cNvSpPr>
                <a:spLocks noChangeArrowheads="1"/>
              </p:cNvSpPr>
              <p:nvPr/>
            </p:nvSpPr>
            <p:spPr bwMode="auto">
              <a:xfrm>
                <a:off x="2600" y="2493"/>
                <a:ext cx="23" cy="22"/>
              </a:xfrm>
              <a:prstGeom prst="ellipse">
                <a:avLst/>
              </a:prstGeom>
              <a:noFill/>
              <a:ln w="9525" cap="rnd">
                <a:solidFill>
                  <a:srgbClr val="000000"/>
                </a:solidFill>
                <a:round/>
                <a:headEnd/>
                <a:tailEnd/>
              </a:ln>
            </p:spPr>
            <p:txBody>
              <a:bodyPr/>
              <a:lstStyle/>
              <a:p>
                <a:endParaRPr lang="en-US"/>
              </a:p>
            </p:txBody>
          </p:sp>
          <p:sp>
            <p:nvSpPr>
              <p:cNvPr id="80349" name="Rectangle 532"/>
              <p:cNvSpPr>
                <a:spLocks noChangeArrowheads="1"/>
              </p:cNvSpPr>
              <p:nvPr/>
            </p:nvSpPr>
            <p:spPr bwMode="auto">
              <a:xfrm>
                <a:off x="2695" y="2298"/>
                <a:ext cx="17" cy="5"/>
              </a:xfrm>
              <a:prstGeom prst="rect">
                <a:avLst/>
              </a:prstGeom>
              <a:solidFill>
                <a:srgbClr val="000000"/>
              </a:solidFill>
              <a:ln w="9525">
                <a:noFill/>
                <a:miter lim="800000"/>
                <a:headEnd/>
                <a:tailEnd/>
              </a:ln>
            </p:spPr>
            <p:txBody>
              <a:bodyPr/>
              <a:lstStyle/>
              <a:p>
                <a:endParaRPr lang="en-US"/>
              </a:p>
            </p:txBody>
          </p:sp>
          <p:sp>
            <p:nvSpPr>
              <p:cNvPr id="80350" name="Rectangle 533"/>
              <p:cNvSpPr>
                <a:spLocks noChangeArrowheads="1"/>
              </p:cNvSpPr>
              <p:nvPr/>
            </p:nvSpPr>
            <p:spPr bwMode="auto">
              <a:xfrm>
                <a:off x="2695" y="2320"/>
                <a:ext cx="17" cy="6"/>
              </a:xfrm>
              <a:prstGeom prst="rect">
                <a:avLst/>
              </a:prstGeom>
              <a:solidFill>
                <a:srgbClr val="000000"/>
              </a:solidFill>
              <a:ln w="9525">
                <a:noFill/>
                <a:miter lim="800000"/>
                <a:headEnd/>
                <a:tailEnd/>
              </a:ln>
            </p:spPr>
            <p:txBody>
              <a:bodyPr/>
              <a:lstStyle/>
              <a:p>
                <a:endParaRPr lang="en-US"/>
              </a:p>
            </p:txBody>
          </p:sp>
          <p:sp>
            <p:nvSpPr>
              <p:cNvPr id="80351" name="Rectangle 534"/>
              <p:cNvSpPr>
                <a:spLocks noChangeArrowheads="1"/>
              </p:cNvSpPr>
              <p:nvPr/>
            </p:nvSpPr>
            <p:spPr bwMode="auto">
              <a:xfrm>
                <a:off x="2689" y="2303"/>
                <a:ext cx="28" cy="6"/>
              </a:xfrm>
              <a:prstGeom prst="rect">
                <a:avLst/>
              </a:prstGeom>
              <a:solidFill>
                <a:srgbClr val="000000"/>
              </a:solidFill>
              <a:ln w="9525">
                <a:noFill/>
                <a:miter lim="800000"/>
                <a:headEnd/>
                <a:tailEnd/>
              </a:ln>
            </p:spPr>
            <p:txBody>
              <a:bodyPr/>
              <a:lstStyle/>
              <a:p>
                <a:endParaRPr lang="en-US"/>
              </a:p>
            </p:txBody>
          </p:sp>
          <p:sp>
            <p:nvSpPr>
              <p:cNvPr id="80352" name="Rectangle 535"/>
              <p:cNvSpPr>
                <a:spLocks noChangeArrowheads="1"/>
              </p:cNvSpPr>
              <p:nvPr/>
            </p:nvSpPr>
            <p:spPr bwMode="auto">
              <a:xfrm>
                <a:off x="2689" y="2314"/>
                <a:ext cx="28" cy="6"/>
              </a:xfrm>
              <a:prstGeom prst="rect">
                <a:avLst/>
              </a:prstGeom>
              <a:solidFill>
                <a:srgbClr val="000000"/>
              </a:solidFill>
              <a:ln w="9525">
                <a:noFill/>
                <a:miter lim="800000"/>
                <a:headEnd/>
                <a:tailEnd/>
              </a:ln>
            </p:spPr>
            <p:txBody>
              <a:bodyPr/>
              <a:lstStyle/>
              <a:p>
                <a:endParaRPr lang="en-US"/>
              </a:p>
            </p:txBody>
          </p:sp>
          <p:sp>
            <p:nvSpPr>
              <p:cNvPr id="80353" name="Rectangle 536"/>
              <p:cNvSpPr>
                <a:spLocks noChangeArrowheads="1"/>
              </p:cNvSpPr>
              <p:nvPr/>
            </p:nvSpPr>
            <p:spPr bwMode="auto">
              <a:xfrm>
                <a:off x="2689" y="2309"/>
                <a:ext cx="28" cy="5"/>
              </a:xfrm>
              <a:prstGeom prst="rect">
                <a:avLst/>
              </a:prstGeom>
              <a:solidFill>
                <a:srgbClr val="000000"/>
              </a:solidFill>
              <a:ln w="9525">
                <a:noFill/>
                <a:miter lim="800000"/>
                <a:headEnd/>
                <a:tailEnd/>
              </a:ln>
            </p:spPr>
            <p:txBody>
              <a:bodyPr/>
              <a:lstStyle/>
              <a:p>
                <a:endParaRPr lang="en-US"/>
              </a:p>
            </p:txBody>
          </p:sp>
          <p:sp>
            <p:nvSpPr>
              <p:cNvPr id="80354" name="Rectangle 537"/>
              <p:cNvSpPr>
                <a:spLocks noChangeArrowheads="1"/>
              </p:cNvSpPr>
              <p:nvPr/>
            </p:nvSpPr>
            <p:spPr bwMode="auto">
              <a:xfrm>
                <a:off x="2689" y="2309"/>
                <a:ext cx="28" cy="5"/>
              </a:xfrm>
              <a:prstGeom prst="rect">
                <a:avLst/>
              </a:prstGeom>
              <a:solidFill>
                <a:srgbClr val="000000"/>
              </a:solidFill>
              <a:ln w="9525">
                <a:noFill/>
                <a:miter lim="800000"/>
                <a:headEnd/>
                <a:tailEnd/>
              </a:ln>
            </p:spPr>
            <p:txBody>
              <a:bodyPr/>
              <a:lstStyle/>
              <a:p>
                <a:endParaRPr lang="en-US"/>
              </a:p>
            </p:txBody>
          </p:sp>
          <p:sp>
            <p:nvSpPr>
              <p:cNvPr id="80355" name="Oval 538"/>
              <p:cNvSpPr>
                <a:spLocks noChangeArrowheads="1"/>
              </p:cNvSpPr>
              <p:nvPr/>
            </p:nvSpPr>
            <p:spPr bwMode="auto">
              <a:xfrm>
                <a:off x="2689" y="2298"/>
                <a:ext cx="23" cy="22"/>
              </a:xfrm>
              <a:prstGeom prst="ellipse">
                <a:avLst/>
              </a:prstGeom>
              <a:noFill/>
              <a:ln w="9525" cap="rnd">
                <a:solidFill>
                  <a:srgbClr val="000000"/>
                </a:solidFill>
                <a:round/>
                <a:headEnd/>
                <a:tailEnd/>
              </a:ln>
            </p:spPr>
            <p:txBody>
              <a:bodyPr/>
              <a:lstStyle/>
              <a:p>
                <a:endParaRPr lang="en-US"/>
              </a:p>
            </p:txBody>
          </p:sp>
          <p:sp>
            <p:nvSpPr>
              <p:cNvPr id="80356" name="Rectangle 539"/>
              <p:cNvSpPr>
                <a:spLocks noChangeArrowheads="1"/>
              </p:cNvSpPr>
              <p:nvPr/>
            </p:nvSpPr>
            <p:spPr bwMode="auto">
              <a:xfrm>
                <a:off x="2935" y="2303"/>
                <a:ext cx="16" cy="6"/>
              </a:xfrm>
              <a:prstGeom prst="rect">
                <a:avLst/>
              </a:prstGeom>
              <a:solidFill>
                <a:srgbClr val="000000"/>
              </a:solidFill>
              <a:ln w="9525">
                <a:noFill/>
                <a:miter lim="800000"/>
                <a:headEnd/>
                <a:tailEnd/>
              </a:ln>
            </p:spPr>
            <p:txBody>
              <a:bodyPr/>
              <a:lstStyle/>
              <a:p>
                <a:endParaRPr lang="en-US"/>
              </a:p>
            </p:txBody>
          </p:sp>
          <p:sp>
            <p:nvSpPr>
              <p:cNvPr id="80357" name="Rectangle 540"/>
              <p:cNvSpPr>
                <a:spLocks noChangeArrowheads="1"/>
              </p:cNvSpPr>
              <p:nvPr/>
            </p:nvSpPr>
            <p:spPr bwMode="auto">
              <a:xfrm>
                <a:off x="2935" y="2326"/>
                <a:ext cx="16" cy="5"/>
              </a:xfrm>
              <a:prstGeom prst="rect">
                <a:avLst/>
              </a:prstGeom>
              <a:solidFill>
                <a:srgbClr val="000000"/>
              </a:solidFill>
              <a:ln w="9525">
                <a:noFill/>
                <a:miter lim="800000"/>
                <a:headEnd/>
                <a:tailEnd/>
              </a:ln>
            </p:spPr>
            <p:txBody>
              <a:bodyPr/>
              <a:lstStyle/>
              <a:p>
                <a:endParaRPr lang="en-US"/>
              </a:p>
            </p:txBody>
          </p:sp>
          <p:sp>
            <p:nvSpPr>
              <p:cNvPr id="80358" name="Rectangle 541"/>
              <p:cNvSpPr>
                <a:spLocks noChangeArrowheads="1"/>
              </p:cNvSpPr>
              <p:nvPr/>
            </p:nvSpPr>
            <p:spPr bwMode="auto">
              <a:xfrm>
                <a:off x="2929" y="2309"/>
                <a:ext cx="28" cy="5"/>
              </a:xfrm>
              <a:prstGeom prst="rect">
                <a:avLst/>
              </a:prstGeom>
              <a:solidFill>
                <a:srgbClr val="000000"/>
              </a:solidFill>
              <a:ln w="9525">
                <a:noFill/>
                <a:miter lim="800000"/>
                <a:headEnd/>
                <a:tailEnd/>
              </a:ln>
            </p:spPr>
            <p:txBody>
              <a:bodyPr/>
              <a:lstStyle/>
              <a:p>
                <a:endParaRPr lang="en-US"/>
              </a:p>
            </p:txBody>
          </p:sp>
          <p:sp>
            <p:nvSpPr>
              <p:cNvPr id="80359" name="Rectangle 542"/>
              <p:cNvSpPr>
                <a:spLocks noChangeArrowheads="1"/>
              </p:cNvSpPr>
              <p:nvPr/>
            </p:nvSpPr>
            <p:spPr bwMode="auto">
              <a:xfrm>
                <a:off x="2929" y="2320"/>
                <a:ext cx="28" cy="6"/>
              </a:xfrm>
              <a:prstGeom prst="rect">
                <a:avLst/>
              </a:prstGeom>
              <a:solidFill>
                <a:srgbClr val="000000"/>
              </a:solidFill>
              <a:ln w="9525">
                <a:noFill/>
                <a:miter lim="800000"/>
                <a:headEnd/>
                <a:tailEnd/>
              </a:ln>
            </p:spPr>
            <p:txBody>
              <a:bodyPr/>
              <a:lstStyle/>
              <a:p>
                <a:endParaRPr lang="en-US"/>
              </a:p>
            </p:txBody>
          </p:sp>
          <p:sp>
            <p:nvSpPr>
              <p:cNvPr id="80360" name="Rectangle 543"/>
              <p:cNvSpPr>
                <a:spLocks noChangeArrowheads="1"/>
              </p:cNvSpPr>
              <p:nvPr/>
            </p:nvSpPr>
            <p:spPr bwMode="auto">
              <a:xfrm>
                <a:off x="2929" y="2314"/>
                <a:ext cx="28" cy="6"/>
              </a:xfrm>
              <a:prstGeom prst="rect">
                <a:avLst/>
              </a:prstGeom>
              <a:solidFill>
                <a:srgbClr val="000000"/>
              </a:solidFill>
              <a:ln w="9525">
                <a:noFill/>
                <a:miter lim="800000"/>
                <a:headEnd/>
                <a:tailEnd/>
              </a:ln>
            </p:spPr>
            <p:txBody>
              <a:bodyPr/>
              <a:lstStyle/>
              <a:p>
                <a:endParaRPr lang="en-US"/>
              </a:p>
            </p:txBody>
          </p:sp>
          <p:sp>
            <p:nvSpPr>
              <p:cNvPr id="80361" name="Rectangle 544"/>
              <p:cNvSpPr>
                <a:spLocks noChangeArrowheads="1"/>
              </p:cNvSpPr>
              <p:nvPr/>
            </p:nvSpPr>
            <p:spPr bwMode="auto">
              <a:xfrm>
                <a:off x="2929" y="2314"/>
                <a:ext cx="28" cy="6"/>
              </a:xfrm>
              <a:prstGeom prst="rect">
                <a:avLst/>
              </a:prstGeom>
              <a:solidFill>
                <a:srgbClr val="000000"/>
              </a:solidFill>
              <a:ln w="9525">
                <a:noFill/>
                <a:miter lim="800000"/>
                <a:headEnd/>
                <a:tailEnd/>
              </a:ln>
            </p:spPr>
            <p:txBody>
              <a:bodyPr/>
              <a:lstStyle/>
              <a:p>
                <a:endParaRPr lang="en-US"/>
              </a:p>
            </p:txBody>
          </p:sp>
          <p:sp>
            <p:nvSpPr>
              <p:cNvPr id="80362" name="Oval 545"/>
              <p:cNvSpPr>
                <a:spLocks noChangeArrowheads="1"/>
              </p:cNvSpPr>
              <p:nvPr/>
            </p:nvSpPr>
            <p:spPr bwMode="auto">
              <a:xfrm>
                <a:off x="2929" y="2303"/>
                <a:ext cx="22" cy="23"/>
              </a:xfrm>
              <a:prstGeom prst="ellipse">
                <a:avLst/>
              </a:prstGeom>
              <a:noFill/>
              <a:ln w="9525" cap="rnd">
                <a:solidFill>
                  <a:srgbClr val="000000"/>
                </a:solidFill>
                <a:round/>
                <a:headEnd/>
                <a:tailEnd/>
              </a:ln>
            </p:spPr>
            <p:txBody>
              <a:bodyPr/>
              <a:lstStyle/>
              <a:p>
                <a:endParaRPr lang="en-US"/>
              </a:p>
            </p:txBody>
          </p:sp>
          <p:sp>
            <p:nvSpPr>
              <p:cNvPr id="80363" name="Rectangle 546"/>
              <p:cNvSpPr>
                <a:spLocks noChangeArrowheads="1"/>
              </p:cNvSpPr>
              <p:nvPr/>
            </p:nvSpPr>
            <p:spPr bwMode="auto">
              <a:xfrm>
                <a:off x="3013" y="2298"/>
                <a:ext cx="16" cy="5"/>
              </a:xfrm>
              <a:prstGeom prst="rect">
                <a:avLst/>
              </a:prstGeom>
              <a:solidFill>
                <a:srgbClr val="000000"/>
              </a:solidFill>
              <a:ln w="9525">
                <a:noFill/>
                <a:miter lim="800000"/>
                <a:headEnd/>
                <a:tailEnd/>
              </a:ln>
            </p:spPr>
            <p:txBody>
              <a:bodyPr/>
              <a:lstStyle/>
              <a:p>
                <a:endParaRPr lang="en-US"/>
              </a:p>
            </p:txBody>
          </p:sp>
          <p:sp>
            <p:nvSpPr>
              <p:cNvPr id="80364" name="Rectangle 547"/>
              <p:cNvSpPr>
                <a:spLocks noChangeArrowheads="1"/>
              </p:cNvSpPr>
              <p:nvPr/>
            </p:nvSpPr>
            <p:spPr bwMode="auto">
              <a:xfrm>
                <a:off x="3013" y="2320"/>
                <a:ext cx="16" cy="6"/>
              </a:xfrm>
              <a:prstGeom prst="rect">
                <a:avLst/>
              </a:prstGeom>
              <a:solidFill>
                <a:srgbClr val="000000"/>
              </a:solidFill>
              <a:ln w="9525">
                <a:noFill/>
                <a:miter lim="800000"/>
                <a:headEnd/>
                <a:tailEnd/>
              </a:ln>
            </p:spPr>
            <p:txBody>
              <a:bodyPr/>
              <a:lstStyle/>
              <a:p>
                <a:endParaRPr lang="en-US"/>
              </a:p>
            </p:txBody>
          </p:sp>
          <p:sp>
            <p:nvSpPr>
              <p:cNvPr id="80365" name="Rectangle 548"/>
              <p:cNvSpPr>
                <a:spLocks noChangeArrowheads="1"/>
              </p:cNvSpPr>
              <p:nvPr/>
            </p:nvSpPr>
            <p:spPr bwMode="auto">
              <a:xfrm>
                <a:off x="3007" y="2303"/>
                <a:ext cx="28" cy="6"/>
              </a:xfrm>
              <a:prstGeom prst="rect">
                <a:avLst/>
              </a:prstGeom>
              <a:solidFill>
                <a:srgbClr val="000000"/>
              </a:solidFill>
              <a:ln w="9525">
                <a:noFill/>
                <a:miter lim="800000"/>
                <a:headEnd/>
                <a:tailEnd/>
              </a:ln>
            </p:spPr>
            <p:txBody>
              <a:bodyPr/>
              <a:lstStyle/>
              <a:p>
                <a:endParaRPr lang="en-US"/>
              </a:p>
            </p:txBody>
          </p:sp>
          <p:sp>
            <p:nvSpPr>
              <p:cNvPr id="80366" name="Rectangle 549"/>
              <p:cNvSpPr>
                <a:spLocks noChangeArrowheads="1"/>
              </p:cNvSpPr>
              <p:nvPr/>
            </p:nvSpPr>
            <p:spPr bwMode="auto">
              <a:xfrm>
                <a:off x="3007" y="2314"/>
                <a:ext cx="28" cy="6"/>
              </a:xfrm>
              <a:prstGeom prst="rect">
                <a:avLst/>
              </a:prstGeom>
              <a:solidFill>
                <a:srgbClr val="000000"/>
              </a:solidFill>
              <a:ln w="9525">
                <a:noFill/>
                <a:miter lim="800000"/>
                <a:headEnd/>
                <a:tailEnd/>
              </a:ln>
            </p:spPr>
            <p:txBody>
              <a:bodyPr/>
              <a:lstStyle/>
              <a:p>
                <a:endParaRPr lang="en-US"/>
              </a:p>
            </p:txBody>
          </p:sp>
          <p:sp>
            <p:nvSpPr>
              <p:cNvPr id="80367" name="Rectangle 550"/>
              <p:cNvSpPr>
                <a:spLocks noChangeArrowheads="1"/>
              </p:cNvSpPr>
              <p:nvPr/>
            </p:nvSpPr>
            <p:spPr bwMode="auto">
              <a:xfrm>
                <a:off x="3007" y="2309"/>
                <a:ext cx="28" cy="5"/>
              </a:xfrm>
              <a:prstGeom prst="rect">
                <a:avLst/>
              </a:prstGeom>
              <a:solidFill>
                <a:srgbClr val="000000"/>
              </a:solidFill>
              <a:ln w="9525">
                <a:noFill/>
                <a:miter lim="800000"/>
                <a:headEnd/>
                <a:tailEnd/>
              </a:ln>
            </p:spPr>
            <p:txBody>
              <a:bodyPr/>
              <a:lstStyle/>
              <a:p>
                <a:endParaRPr lang="en-US"/>
              </a:p>
            </p:txBody>
          </p:sp>
          <p:sp>
            <p:nvSpPr>
              <p:cNvPr id="80368" name="Rectangle 551"/>
              <p:cNvSpPr>
                <a:spLocks noChangeArrowheads="1"/>
              </p:cNvSpPr>
              <p:nvPr/>
            </p:nvSpPr>
            <p:spPr bwMode="auto">
              <a:xfrm>
                <a:off x="3007" y="2309"/>
                <a:ext cx="28" cy="5"/>
              </a:xfrm>
              <a:prstGeom prst="rect">
                <a:avLst/>
              </a:prstGeom>
              <a:solidFill>
                <a:srgbClr val="000000"/>
              </a:solidFill>
              <a:ln w="9525">
                <a:noFill/>
                <a:miter lim="800000"/>
                <a:headEnd/>
                <a:tailEnd/>
              </a:ln>
            </p:spPr>
            <p:txBody>
              <a:bodyPr/>
              <a:lstStyle/>
              <a:p>
                <a:endParaRPr lang="en-US"/>
              </a:p>
            </p:txBody>
          </p:sp>
          <p:sp>
            <p:nvSpPr>
              <p:cNvPr id="80369" name="Oval 552"/>
              <p:cNvSpPr>
                <a:spLocks noChangeArrowheads="1"/>
              </p:cNvSpPr>
              <p:nvPr/>
            </p:nvSpPr>
            <p:spPr bwMode="auto">
              <a:xfrm>
                <a:off x="3007" y="2298"/>
                <a:ext cx="22" cy="22"/>
              </a:xfrm>
              <a:prstGeom prst="ellipse">
                <a:avLst/>
              </a:prstGeom>
              <a:noFill/>
              <a:ln w="9525" cap="rnd">
                <a:solidFill>
                  <a:srgbClr val="000000"/>
                </a:solidFill>
                <a:round/>
                <a:headEnd/>
                <a:tailEnd/>
              </a:ln>
            </p:spPr>
            <p:txBody>
              <a:bodyPr/>
              <a:lstStyle/>
              <a:p>
                <a:endParaRPr lang="en-US"/>
              </a:p>
            </p:txBody>
          </p:sp>
          <p:sp>
            <p:nvSpPr>
              <p:cNvPr id="80370" name="Rectangle 553"/>
              <p:cNvSpPr>
                <a:spLocks noChangeArrowheads="1"/>
              </p:cNvSpPr>
              <p:nvPr/>
            </p:nvSpPr>
            <p:spPr bwMode="auto">
              <a:xfrm>
                <a:off x="3029" y="2153"/>
                <a:ext cx="17" cy="5"/>
              </a:xfrm>
              <a:prstGeom prst="rect">
                <a:avLst/>
              </a:prstGeom>
              <a:solidFill>
                <a:srgbClr val="000000"/>
              </a:solidFill>
              <a:ln w="9525">
                <a:noFill/>
                <a:miter lim="800000"/>
                <a:headEnd/>
                <a:tailEnd/>
              </a:ln>
            </p:spPr>
            <p:txBody>
              <a:bodyPr/>
              <a:lstStyle/>
              <a:p>
                <a:endParaRPr lang="en-US"/>
              </a:p>
            </p:txBody>
          </p:sp>
          <p:sp>
            <p:nvSpPr>
              <p:cNvPr id="80371" name="Rectangle 554"/>
              <p:cNvSpPr>
                <a:spLocks noChangeArrowheads="1"/>
              </p:cNvSpPr>
              <p:nvPr/>
            </p:nvSpPr>
            <p:spPr bwMode="auto">
              <a:xfrm>
                <a:off x="3029" y="2175"/>
                <a:ext cx="17" cy="6"/>
              </a:xfrm>
              <a:prstGeom prst="rect">
                <a:avLst/>
              </a:prstGeom>
              <a:solidFill>
                <a:srgbClr val="000000"/>
              </a:solidFill>
              <a:ln w="9525">
                <a:noFill/>
                <a:miter lim="800000"/>
                <a:headEnd/>
                <a:tailEnd/>
              </a:ln>
            </p:spPr>
            <p:txBody>
              <a:bodyPr/>
              <a:lstStyle/>
              <a:p>
                <a:endParaRPr lang="en-US"/>
              </a:p>
            </p:txBody>
          </p:sp>
          <p:sp>
            <p:nvSpPr>
              <p:cNvPr id="80372" name="Rectangle 555"/>
              <p:cNvSpPr>
                <a:spLocks noChangeArrowheads="1"/>
              </p:cNvSpPr>
              <p:nvPr/>
            </p:nvSpPr>
            <p:spPr bwMode="auto">
              <a:xfrm>
                <a:off x="3024" y="2158"/>
                <a:ext cx="28" cy="6"/>
              </a:xfrm>
              <a:prstGeom prst="rect">
                <a:avLst/>
              </a:prstGeom>
              <a:solidFill>
                <a:srgbClr val="000000"/>
              </a:solidFill>
              <a:ln w="9525">
                <a:noFill/>
                <a:miter lim="800000"/>
                <a:headEnd/>
                <a:tailEnd/>
              </a:ln>
            </p:spPr>
            <p:txBody>
              <a:bodyPr/>
              <a:lstStyle/>
              <a:p>
                <a:endParaRPr lang="en-US"/>
              </a:p>
            </p:txBody>
          </p:sp>
          <p:sp>
            <p:nvSpPr>
              <p:cNvPr id="80373" name="Rectangle 556"/>
              <p:cNvSpPr>
                <a:spLocks noChangeArrowheads="1"/>
              </p:cNvSpPr>
              <p:nvPr/>
            </p:nvSpPr>
            <p:spPr bwMode="auto">
              <a:xfrm>
                <a:off x="3024" y="2169"/>
                <a:ext cx="28" cy="6"/>
              </a:xfrm>
              <a:prstGeom prst="rect">
                <a:avLst/>
              </a:prstGeom>
              <a:solidFill>
                <a:srgbClr val="000000"/>
              </a:solidFill>
              <a:ln w="9525">
                <a:noFill/>
                <a:miter lim="800000"/>
                <a:headEnd/>
                <a:tailEnd/>
              </a:ln>
            </p:spPr>
            <p:txBody>
              <a:bodyPr/>
              <a:lstStyle/>
              <a:p>
                <a:endParaRPr lang="en-US"/>
              </a:p>
            </p:txBody>
          </p:sp>
          <p:sp>
            <p:nvSpPr>
              <p:cNvPr id="80374" name="Rectangle 557"/>
              <p:cNvSpPr>
                <a:spLocks noChangeArrowheads="1"/>
              </p:cNvSpPr>
              <p:nvPr/>
            </p:nvSpPr>
            <p:spPr bwMode="auto">
              <a:xfrm>
                <a:off x="3024" y="2164"/>
                <a:ext cx="28" cy="5"/>
              </a:xfrm>
              <a:prstGeom prst="rect">
                <a:avLst/>
              </a:prstGeom>
              <a:solidFill>
                <a:srgbClr val="000000"/>
              </a:solidFill>
              <a:ln w="9525">
                <a:noFill/>
                <a:miter lim="800000"/>
                <a:headEnd/>
                <a:tailEnd/>
              </a:ln>
            </p:spPr>
            <p:txBody>
              <a:bodyPr/>
              <a:lstStyle/>
              <a:p>
                <a:endParaRPr lang="en-US"/>
              </a:p>
            </p:txBody>
          </p:sp>
          <p:sp>
            <p:nvSpPr>
              <p:cNvPr id="80375" name="Rectangle 558"/>
              <p:cNvSpPr>
                <a:spLocks noChangeArrowheads="1"/>
              </p:cNvSpPr>
              <p:nvPr/>
            </p:nvSpPr>
            <p:spPr bwMode="auto">
              <a:xfrm>
                <a:off x="3024" y="2164"/>
                <a:ext cx="28" cy="5"/>
              </a:xfrm>
              <a:prstGeom prst="rect">
                <a:avLst/>
              </a:prstGeom>
              <a:solidFill>
                <a:srgbClr val="000000"/>
              </a:solidFill>
              <a:ln w="9525">
                <a:noFill/>
                <a:miter lim="800000"/>
                <a:headEnd/>
                <a:tailEnd/>
              </a:ln>
            </p:spPr>
            <p:txBody>
              <a:bodyPr/>
              <a:lstStyle/>
              <a:p>
                <a:endParaRPr lang="en-US"/>
              </a:p>
            </p:txBody>
          </p:sp>
          <p:sp>
            <p:nvSpPr>
              <p:cNvPr id="80376" name="Oval 559"/>
              <p:cNvSpPr>
                <a:spLocks noChangeArrowheads="1"/>
              </p:cNvSpPr>
              <p:nvPr/>
            </p:nvSpPr>
            <p:spPr bwMode="auto">
              <a:xfrm>
                <a:off x="3024" y="2153"/>
                <a:ext cx="22" cy="22"/>
              </a:xfrm>
              <a:prstGeom prst="ellipse">
                <a:avLst/>
              </a:prstGeom>
              <a:noFill/>
              <a:ln w="9525" cap="rnd">
                <a:solidFill>
                  <a:srgbClr val="000000"/>
                </a:solidFill>
                <a:round/>
                <a:headEnd/>
                <a:tailEnd/>
              </a:ln>
            </p:spPr>
            <p:txBody>
              <a:bodyPr/>
              <a:lstStyle/>
              <a:p>
                <a:endParaRPr lang="en-US"/>
              </a:p>
            </p:txBody>
          </p:sp>
          <p:sp>
            <p:nvSpPr>
              <p:cNvPr id="80377" name="Rectangle 560"/>
              <p:cNvSpPr>
                <a:spLocks noChangeArrowheads="1"/>
              </p:cNvSpPr>
              <p:nvPr/>
            </p:nvSpPr>
            <p:spPr bwMode="auto">
              <a:xfrm>
                <a:off x="2935" y="3094"/>
                <a:ext cx="16" cy="6"/>
              </a:xfrm>
              <a:prstGeom prst="rect">
                <a:avLst/>
              </a:prstGeom>
              <a:solidFill>
                <a:srgbClr val="FF0000"/>
              </a:solidFill>
              <a:ln w="9525">
                <a:noFill/>
                <a:miter lim="800000"/>
                <a:headEnd/>
                <a:tailEnd/>
              </a:ln>
            </p:spPr>
            <p:txBody>
              <a:bodyPr/>
              <a:lstStyle/>
              <a:p>
                <a:endParaRPr lang="en-US"/>
              </a:p>
            </p:txBody>
          </p:sp>
          <p:sp>
            <p:nvSpPr>
              <p:cNvPr id="80378" name="Rectangle 561"/>
              <p:cNvSpPr>
                <a:spLocks noChangeArrowheads="1"/>
              </p:cNvSpPr>
              <p:nvPr/>
            </p:nvSpPr>
            <p:spPr bwMode="auto">
              <a:xfrm>
                <a:off x="2935" y="3117"/>
                <a:ext cx="16" cy="5"/>
              </a:xfrm>
              <a:prstGeom prst="rect">
                <a:avLst/>
              </a:prstGeom>
              <a:solidFill>
                <a:srgbClr val="FF0000"/>
              </a:solidFill>
              <a:ln w="9525">
                <a:noFill/>
                <a:miter lim="800000"/>
                <a:headEnd/>
                <a:tailEnd/>
              </a:ln>
            </p:spPr>
            <p:txBody>
              <a:bodyPr/>
              <a:lstStyle/>
              <a:p>
                <a:endParaRPr lang="en-US"/>
              </a:p>
            </p:txBody>
          </p:sp>
          <p:sp>
            <p:nvSpPr>
              <p:cNvPr id="80379" name="Rectangle 562"/>
              <p:cNvSpPr>
                <a:spLocks noChangeArrowheads="1"/>
              </p:cNvSpPr>
              <p:nvPr/>
            </p:nvSpPr>
            <p:spPr bwMode="auto">
              <a:xfrm>
                <a:off x="2929" y="3100"/>
                <a:ext cx="28" cy="6"/>
              </a:xfrm>
              <a:prstGeom prst="rect">
                <a:avLst/>
              </a:prstGeom>
              <a:solidFill>
                <a:srgbClr val="FF0000"/>
              </a:solidFill>
              <a:ln w="9525">
                <a:noFill/>
                <a:miter lim="800000"/>
                <a:headEnd/>
                <a:tailEnd/>
              </a:ln>
            </p:spPr>
            <p:txBody>
              <a:bodyPr/>
              <a:lstStyle/>
              <a:p>
                <a:endParaRPr lang="en-US"/>
              </a:p>
            </p:txBody>
          </p:sp>
          <p:sp>
            <p:nvSpPr>
              <p:cNvPr id="80380" name="Rectangle 563"/>
              <p:cNvSpPr>
                <a:spLocks noChangeArrowheads="1"/>
              </p:cNvSpPr>
              <p:nvPr/>
            </p:nvSpPr>
            <p:spPr bwMode="auto">
              <a:xfrm>
                <a:off x="2929" y="3111"/>
                <a:ext cx="28" cy="6"/>
              </a:xfrm>
              <a:prstGeom prst="rect">
                <a:avLst/>
              </a:prstGeom>
              <a:solidFill>
                <a:srgbClr val="FF0000"/>
              </a:solidFill>
              <a:ln w="9525">
                <a:noFill/>
                <a:miter lim="800000"/>
                <a:headEnd/>
                <a:tailEnd/>
              </a:ln>
            </p:spPr>
            <p:txBody>
              <a:bodyPr/>
              <a:lstStyle/>
              <a:p>
                <a:endParaRPr lang="en-US"/>
              </a:p>
            </p:txBody>
          </p:sp>
          <p:sp>
            <p:nvSpPr>
              <p:cNvPr id="80381" name="Rectangle 564"/>
              <p:cNvSpPr>
                <a:spLocks noChangeArrowheads="1"/>
              </p:cNvSpPr>
              <p:nvPr/>
            </p:nvSpPr>
            <p:spPr bwMode="auto">
              <a:xfrm>
                <a:off x="2929" y="3106"/>
                <a:ext cx="28" cy="5"/>
              </a:xfrm>
              <a:prstGeom prst="rect">
                <a:avLst/>
              </a:prstGeom>
              <a:solidFill>
                <a:srgbClr val="FF0000"/>
              </a:solidFill>
              <a:ln w="9525">
                <a:noFill/>
                <a:miter lim="800000"/>
                <a:headEnd/>
                <a:tailEnd/>
              </a:ln>
            </p:spPr>
            <p:txBody>
              <a:bodyPr/>
              <a:lstStyle/>
              <a:p>
                <a:endParaRPr lang="en-US"/>
              </a:p>
            </p:txBody>
          </p:sp>
          <p:sp>
            <p:nvSpPr>
              <p:cNvPr id="80382" name="Rectangle 565"/>
              <p:cNvSpPr>
                <a:spLocks noChangeArrowheads="1"/>
              </p:cNvSpPr>
              <p:nvPr/>
            </p:nvSpPr>
            <p:spPr bwMode="auto">
              <a:xfrm>
                <a:off x="2929" y="3106"/>
                <a:ext cx="28" cy="5"/>
              </a:xfrm>
              <a:prstGeom prst="rect">
                <a:avLst/>
              </a:prstGeom>
              <a:solidFill>
                <a:srgbClr val="FF0000"/>
              </a:solidFill>
              <a:ln w="9525">
                <a:noFill/>
                <a:miter lim="800000"/>
                <a:headEnd/>
                <a:tailEnd/>
              </a:ln>
            </p:spPr>
            <p:txBody>
              <a:bodyPr/>
              <a:lstStyle/>
              <a:p>
                <a:endParaRPr lang="en-US"/>
              </a:p>
            </p:txBody>
          </p:sp>
          <p:sp>
            <p:nvSpPr>
              <p:cNvPr id="80383" name="Oval 566"/>
              <p:cNvSpPr>
                <a:spLocks noChangeArrowheads="1"/>
              </p:cNvSpPr>
              <p:nvPr/>
            </p:nvSpPr>
            <p:spPr bwMode="auto">
              <a:xfrm>
                <a:off x="2929" y="3094"/>
                <a:ext cx="22" cy="23"/>
              </a:xfrm>
              <a:prstGeom prst="ellipse">
                <a:avLst/>
              </a:prstGeom>
              <a:noFill/>
              <a:ln w="9525" cap="rnd">
                <a:solidFill>
                  <a:srgbClr val="FF0000"/>
                </a:solidFill>
                <a:round/>
                <a:headEnd/>
                <a:tailEnd/>
              </a:ln>
            </p:spPr>
            <p:txBody>
              <a:bodyPr/>
              <a:lstStyle/>
              <a:p>
                <a:endParaRPr lang="en-US"/>
              </a:p>
            </p:txBody>
          </p:sp>
          <p:sp>
            <p:nvSpPr>
              <p:cNvPr id="80384" name="Rectangle 567"/>
              <p:cNvSpPr>
                <a:spLocks noChangeArrowheads="1"/>
              </p:cNvSpPr>
              <p:nvPr/>
            </p:nvSpPr>
            <p:spPr bwMode="auto">
              <a:xfrm>
                <a:off x="2701" y="2727"/>
                <a:ext cx="16" cy="5"/>
              </a:xfrm>
              <a:prstGeom prst="rect">
                <a:avLst/>
              </a:prstGeom>
              <a:solidFill>
                <a:srgbClr val="FF0000"/>
              </a:solidFill>
              <a:ln w="9525">
                <a:noFill/>
                <a:miter lim="800000"/>
                <a:headEnd/>
                <a:tailEnd/>
              </a:ln>
            </p:spPr>
            <p:txBody>
              <a:bodyPr/>
              <a:lstStyle/>
              <a:p>
                <a:endParaRPr lang="en-US"/>
              </a:p>
            </p:txBody>
          </p:sp>
          <p:sp>
            <p:nvSpPr>
              <p:cNvPr id="80385" name="Rectangle 568"/>
              <p:cNvSpPr>
                <a:spLocks noChangeArrowheads="1"/>
              </p:cNvSpPr>
              <p:nvPr/>
            </p:nvSpPr>
            <p:spPr bwMode="auto">
              <a:xfrm>
                <a:off x="2701" y="2749"/>
                <a:ext cx="16" cy="6"/>
              </a:xfrm>
              <a:prstGeom prst="rect">
                <a:avLst/>
              </a:prstGeom>
              <a:solidFill>
                <a:srgbClr val="FF0000"/>
              </a:solidFill>
              <a:ln w="9525">
                <a:noFill/>
                <a:miter lim="800000"/>
                <a:headEnd/>
                <a:tailEnd/>
              </a:ln>
            </p:spPr>
            <p:txBody>
              <a:bodyPr/>
              <a:lstStyle/>
              <a:p>
                <a:endParaRPr lang="en-US"/>
              </a:p>
            </p:txBody>
          </p:sp>
          <p:sp>
            <p:nvSpPr>
              <p:cNvPr id="80386" name="Rectangle 569"/>
              <p:cNvSpPr>
                <a:spLocks noChangeArrowheads="1"/>
              </p:cNvSpPr>
              <p:nvPr/>
            </p:nvSpPr>
            <p:spPr bwMode="auto">
              <a:xfrm>
                <a:off x="2695" y="2732"/>
                <a:ext cx="28" cy="6"/>
              </a:xfrm>
              <a:prstGeom prst="rect">
                <a:avLst/>
              </a:prstGeom>
              <a:solidFill>
                <a:srgbClr val="FF0000"/>
              </a:solidFill>
              <a:ln w="9525">
                <a:noFill/>
                <a:miter lim="800000"/>
                <a:headEnd/>
                <a:tailEnd/>
              </a:ln>
            </p:spPr>
            <p:txBody>
              <a:bodyPr/>
              <a:lstStyle/>
              <a:p>
                <a:endParaRPr lang="en-US"/>
              </a:p>
            </p:txBody>
          </p:sp>
          <p:sp>
            <p:nvSpPr>
              <p:cNvPr id="80387" name="Rectangle 570"/>
              <p:cNvSpPr>
                <a:spLocks noChangeArrowheads="1"/>
              </p:cNvSpPr>
              <p:nvPr/>
            </p:nvSpPr>
            <p:spPr bwMode="auto">
              <a:xfrm>
                <a:off x="2695" y="2743"/>
                <a:ext cx="28" cy="6"/>
              </a:xfrm>
              <a:prstGeom prst="rect">
                <a:avLst/>
              </a:prstGeom>
              <a:solidFill>
                <a:srgbClr val="FF0000"/>
              </a:solidFill>
              <a:ln w="9525">
                <a:noFill/>
                <a:miter lim="800000"/>
                <a:headEnd/>
                <a:tailEnd/>
              </a:ln>
            </p:spPr>
            <p:txBody>
              <a:bodyPr/>
              <a:lstStyle/>
              <a:p>
                <a:endParaRPr lang="en-US"/>
              </a:p>
            </p:txBody>
          </p:sp>
          <p:sp>
            <p:nvSpPr>
              <p:cNvPr id="80388" name="Rectangle 571"/>
              <p:cNvSpPr>
                <a:spLocks noChangeArrowheads="1"/>
              </p:cNvSpPr>
              <p:nvPr/>
            </p:nvSpPr>
            <p:spPr bwMode="auto">
              <a:xfrm>
                <a:off x="2695" y="2738"/>
                <a:ext cx="28" cy="5"/>
              </a:xfrm>
              <a:prstGeom prst="rect">
                <a:avLst/>
              </a:prstGeom>
              <a:solidFill>
                <a:srgbClr val="FF0000"/>
              </a:solidFill>
              <a:ln w="9525">
                <a:noFill/>
                <a:miter lim="800000"/>
                <a:headEnd/>
                <a:tailEnd/>
              </a:ln>
            </p:spPr>
            <p:txBody>
              <a:bodyPr/>
              <a:lstStyle/>
              <a:p>
                <a:endParaRPr lang="en-US"/>
              </a:p>
            </p:txBody>
          </p:sp>
          <p:sp>
            <p:nvSpPr>
              <p:cNvPr id="80389" name="Rectangle 572"/>
              <p:cNvSpPr>
                <a:spLocks noChangeArrowheads="1"/>
              </p:cNvSpPr>
              <p:nvPr/>
            </p:nvSpPr>
            <p:spPr bwMode="auto">
              <a:xfrm>
                <a:off x="2695" y="2738"/>
                <a:ext cx="28" cy="5"/>
              </a:xfrm>
              <a:prstGeom prst="rect">
                <a:avLst/>
              </a:prstGeom>
              <a:solidFill>
                <a:srgbClr val="FF0000"/>
              </a:solidFill>
              <a:ln w="9525">
                <a:noFill/>
                <a:miter lim="800000"/>
                <a:headEnd/>
                <a:tailEnd/>
              </a:ln>
            </p:spPr>
            <p:txBody>
              <a:bodyPr/>
              <a:lstStyle/>
              <a:p>
                <a:endParaRPr lang="en-US"/>
              </a:p>
            </p:txBody>
          </p:sp>
          <p:sp>
            <p:nvSpPr>
              <p:cNvPr id="80390" name="Oval 573"/>
              <p:cNvSpPr>
                <a:spLocks noChangeArrowheads="1"/>
              </p:cNvSpPr>
              <p:nvPr/>
            </p:nvSpPr>
            <p:spPr bwMode="auto">
              <a:xfrm>
                <a:off x="2695" y="2727"/>
                <a:ext cx="22" cy="22"/>
              </a:xfrm>
              <a:prstGeom prst="ellipse">
                <a:avLst/>
              </a:prstGeom>
              <a:noFill/>
              <a:ln w="9525" cap="rnd">
                <a:solidFill>
                  <a:srgbClr val="FF0000"/>
                </a:solidFill>
                <a:round/>
                <a:headEnd/>
                <a:tailEnd/>
              </a:ln>
            </p:spPr>
            <p:txBody>
              <a:bodyPr/>
              <a:lstStyle/>
              <a:p>
                <a:endParaRPr lang="en-US"/>
              </a:p>
            </p:txBody>
          </p:sp>
          <p:sp>
            <p:nvSpPr>
              <p:cNvPr id="80391" name="Rectangle 574"/>
              <p:cNvSpPr>
                <a:spLocks noChangeArrowheads="1"/>
              </p:cNvSpPr>
              <p:nvPr/>
            </p:nvSpPr>
            <p:spPr bwMode="auto">
              <a:xfrm>
                <a:off x="3196" y="2860"/>
                <a:ext cx="17" cy="6"/>
              </a:xfrm>
              <a:prstGeom prst="rect">
                <a:avLst/>
              </a:prstGeom>
              <a:solidFill>
                <a:srgbClr val="FF0000"/>
              </a:solidFill>
              <a:ln w="9525">
                <a:noFill/>
                <a:miter lim="800000"/>
                <a:headEnd/>
                <a:tailEnd/>
              </a:ln>
            </p:spPr>
            <p:txBody>
              <a:bodyPr/>
              <a:lstStyle/>
              <a:p>
                <a:endParaRPr lang="en-US"/>
              </a:p>
            </p:txBody>
          </p:sp>
          <p:sp>
            <p:nvSpPr>
              <p:cNvPr id="80392" name="Rectangle 575"/>
              <p:cNvSpPr>
                <a:spLocks noChangeArrowheads="1"/>
              </p:cNvSpPr>
              <p:nvPr/>
            </p:nvSpPr>
            <p:spPr bwMode="auto">
              <a:xfrm>
                <a:off x="3196" y="2883"/>
                <a:ext cx="17" cy="5"/>
              </a:xfrm>
              <a:prstGeom prst="rect">
                <a:avLst/>
              </a:prstGeom>
              <a:solidFill>
                <a:srgbClr val="FF0000"/>
              </a:solidFill>
              <a:ln w="9525">
                <a:noFill/>
                <a:miter lim="800000"/>
                <a:headEnd/>
                <a:tailEnd/>
              </a:ln>
            </p:spPr>
            <p:txBody>
              <a:bodyPr/>
              <a:lstStyle/>
              <a:p>
                <a:endParaRPr lang="en-US"/>
              </a:p>
            </p:txBody>
          </p:sp>
          <p:sp>
            <p:nvSpPr>
              <p:cNvPr id="80393" name="Rectangle 576"/>
              <p:cNvSpPr>
                <a:spLocks noChangeArrowheads="1"/>
              </p:cNvSpPr>
              <p:nvPr/>
            </p:nvSpPr>
            <p:spPr bwMode="auto">
              <a:xfrm>
                <a:off x="3191" y="2866"/>
                <a:ext cx="28" cy="6"/>
              </a:xfrm>
              <a:prstGeom prst="rect">
                <a:avLst/>
              </a:prstGeom>
              <a:solidFill>
                <a:srgbClr val="FF0000"/>
              </a:solidFill>
              <a:ln w="9525">
                <a:noFill/>
                <a:miter lim="800000"/>
                <a:headEnd/>
                <a:tailEnd/>
              </a:ln>
            </p:spPr>
            <p:txBody>
              <a:bodyPr/>
              <a:lstStyle/>
              <a:p>
                <a:endParaRPr lang="en-US"/>
              </a:p>
            </p:txBody>
          </p:sp>
          <p:sp>
            <p:nvSpPr>
              <p:cNvPr id="80394" name="Rectangle 577"/>
              <p:cNvSpPr>
                <a:spLocks noChangeArrowheads="1"/>
              </p:cNvSpPr>
              <p:nvPr/>
            </p:nvSpPr>
            <p:spPr bwMode="auto">
              <a:xfrm>
                <a:off x="3191" y="2877"/>
                <a:ext cx="28" cy="6"/>
              </a:xfrm>
              <a:prstGeom prst="rect">
                <a:avLst/>
              </a:prstGeom>
              <a:solidFill>
                <a:srgbClr val="FF0000"/>
              </a:solidFill>
              <a:ln w="9525">
                <a:noFill/>
                <a:miter lim="800000"/>
                <a:headEnd/>
                <a:tailEnd/>
              </a:ln>
            </p:spPr>
            <p:txBody>
              <a:bodyPr/>
              <a:lstStyle/>
              <a:p>
                <a:endParaRPr lang="en-US"/>
              </a:p>
            </p:txBody>
          </p:sp>
          <p:sp>
            <p:nvSpPr>
              <p:cNvPr id="80395" name="Rectangle 578"/>
              <p:cNvSpPr>
                <a:spLocks noChangeArrowheads="1"/>
              </p:cNvSpPr>
              <p:nvPr/>
            </p:nvSpPr>
            <p:spPr bwMode="auto">
              <a:xfrm>
                <a:off x="3191" y="2872"/>
                <a:ext cx="28" cy="5"/>
              </a:xfrm>
              <a:prstGeom prst="rect">
                <a:avLst/>
              </a:prstGeom>
              <a:solidFill>
                <a:srgbClr val="FF0000"/>
              </a:solidFill>
              <a:ln w="9525">
                <a:noFill/>
                <a:miter lim="800000"/>
                <a:headEnd/>
                <a:tailEnd/>
              </a:ln>
            </p:spPr>
            <p:txBody>
              <a:bodyPr/>
              <a:lstStyle/>
              <a:p>
                <a:endParaRPr lang="en-US"/>
              </a:p>
            </p:txBody>
          </p:sp>
          <p:sp>
            <p:nvSpPr>
              <p:cNvPr id="80396" name="Rectangle 579"/>
              <p:cNvSpPr>
                <a:spLocks noChangeArrowheads="1"/>
              </p:cNvSpPr>
              <p:nvPr/>
            </p:nvSpPr>
            <p:spPr bwMode="auto">
              <a:xfrm>
                <a:off x="3191" y="2872"/>
                <a:ext cx="28" cy="5"/>
              </a:xfrm>
              <a:prstGeom prst="rect">
                <a:avLst/>
              </a:prstGeom>
              <a:solidFill>
                <a:srgbClr val="FF0000"/>
              </a:solidFill>
              <a:ln w="9525">
                <a:noFill/>
                <a:miter lim="800000"/>
                <a:headEnd/>
                <a:tailEnd/>
              </a:ln>
            </p:spPr>
            <p:txBody>
              <a:bodyPr/>
              <a:lstStyle/>
              <a:p>
                <a:endParaRPr lang="en-US"/>
              </a:p>
            </p:txBody>
          </p:sp>
          <p:sp>
            <p:nvSpPr>
              <p:cNvPr id="80397" name="Oval 580"/>
              <p:cNvSpPr>
                <a:spLocks noChangeArrowheads="1"/>
              </p:cNvSpPr>
              <p:nvPr/>
            </p:nvSpPr>
            <p:spPr bwMode="auto">
              <a:xfrm>
                <a:off x="3191" y="2860"/>
                <a:ext cx="22" cy="23"/>
              </a:xfrm>
              <a:prstGeom prst="ellipse">
                <a:avLst/>
              </a:prstGeom>
              <a:noFill/>
              <a:ln w="9525" cap="rnd">
                <a:solidFill>
                  <a:srgbClr val="FF0000"/>
                </a:solidFill>
                <a:round/>
                <a:headEnd/>
                <a:tailEnd/>
              </a:ln>
            </p:spPr>
            <p:txBody>
              <a:bodyPr/>
              <a:lstStyle/>
              <a:p>
                <a:endParaRPr lang="en-US"/>
              </a:p>
            </p:txBody>
          </p:sp>
          <p:sp>
            <p:nvSpPr>
              <p:cNvPr id="80398" name="Rectangle 581"/>
              <p:cNvSpPr>
                <a:spLocks noChangeArrowheads="1"/>
              </p:cNvSpPr>
              <p:nvPr/>
            </p:nvSpPr>
            <p:spPr bwMode="auto">
              <a:xfrm>
                <a:off x="2979" y="2777"/>
                <a:ext cx="17" cy="5"/>
              </a:xfrm>
              <a:prstGeom prst="rect">
                <a:avLst/>
              </a:prstGeom>
              <a:solidFill>
                <a:srgbClr val="FF0000"/>
              </a:solidFill>
              <a:ln w="9525">
                <a:noFill/>
                <a:miter lim="800000"/>
                <a:headEnd/>
                <a:tailEnd/>
              </a:ln>
            </p:spPr>
            <p:txBody>
              <a:bodyPr/>
              <a:lstStyle/>
              <a:p>
                <a:endParaRPr lang="en-US"/>
              </a:p>
            </p:txBody>
          </p:sp>
          <p:sp>
            <p:nvSpPr>
              <p:cNvPr id="80399" name="Rectangle 582"/>
              <p:cNvSpPr>
                <a:spLocks noChangeArrowheads="1"/>
              </p:cNvSpPr>
              <p:nvPr/>
            </p:nvSpPr>
            <p:spPr bwMode="auto">
              <a:xfrm>
                <a:off x="2979" y="2799"/>
                <a:ext cx="17" cy="6"/>
              </a:xfrm>
              <a:prstGeom prst="rect">
                <a:avLst/>
              </a:prstGeom>
              <a:solidFill>
                <a:srgbClr val="FF0000"/>
              </a:solidFill>
              <a:ln w="9525">
                <a:noFill/>
                <a:miter lim="800000"/>
                <a:headEnd/>
                <a:tailEnd/>
              </a:ln>
            </p:spPr>
            <p:txBody>
              <a:bodyPr/>
              <a:lstStyle/>
              <a:p>
                <a:endParaRPr lang="en-US"/>
              </a:p>
            </p:txBody>
          </p:sp>
          <p:sp>
            <p:nvSpPr>
              <p:cNvPr id="80400" name="Rectangle 583"/>
              <p:cNvSpPr>
                <a:spLocks noChangeArrowheads="1"/>
              </p:cNvSpPr>
              <p:nvPr/>
            </p:nvSpPr>
            <p:spPr bwMode="auto">
              <a:xfrm>
                <a:off x="2974" y="2782"/>
                <a:ext cx="27" cy="6"/>
              </a:xfrm>
              <a:prstGeom prst="rect">
                <a:avLst/>
              </a:prstGeom>
              <a:solidFill>
                <a:srgbClr val="FF0000"/>
              </a:solidFill>
              <a:ln w="9525">
                <a:noFill/>
                <a:miter lim="800000"/>
                <a:headEnd/>
                <a:tailEnd/>
              </a:ln>
            </p:spPr>
            <p:txBody>
              <a:bodyPr/>
              <a:lstStyle/>
              <a:p>
                <a:endParaRPr lang="en-US"/>
              </a:p>
            </p:txBody>
          </p:sp>
          <p:sp>
            <p:nvSpPr>
              <p:cNvPr id="80401" name="Rectangle 584"/>
              <p:cNvSpPr>
                <a:spLocks noChangeArrowheads="1"/>
              </p:cNvSpPr>
              <p:nvPr/>
            </p:nvSpPr>
            <p:spPr bwMode="auto">
              <a:xfrm>
                <a:off x="2974" y="2794"/>
                <a:ext cx="27" cy="5"/>
              </a:xfrm>
              <a:prstGeom prst="rect">
                <a:avLst/>
              </a:prstGeom>
              <a:solidFill>
                <a:srgbClr val="FF0000"/>
              </a:solidFill>
              <a:ln w="9525">
                <a:noFill/>
                <a:miter lim="800000"/>
                <a:headEnd/>
                <a:tailEnd/>
              </a:ln>
            </p:spPr>
            <p:txBody>
              <a:bodyPr/>
              <a:lstStyle/>
              <a:p>
                <a:endParaRPr lang="en-US"/>
              </a:p>
            </p:txBody>
          </p:sp>
          <p:sp>
            <p:nvSpPr>
              <p:cNvPr id="80402" name="Rectangle 585"/>
              <p:cNvSpPr>
                <a:spLocks noChangeArrowheads="1"/>
              </p:cNvSpPr>
              <p:nvPr/>
            </p:nvSpPr>
            <p:spPr bwMode="auto">
              <a:xfrm>
                <a:off x="2974" y="2788"/>
                <a:ext cx="27" cy="6"/>
              </a:xfrm>
              <a:prstGeom prst="rect">
                <a:avLst/>
              </a:prstGeom>
              <a:solidFill>
                <a:srgbClr val="FF0000"/>
              </a:solidFill>
              <a:ln w="9525">
                <a:noFill/>
                <a:miter lim="800000"/>
                <a:headEnd/>
                <a:tailEnd/>
              </a:ln>
            </p:spPr>
            <p:txBody>
              <a:bodyPr/>
              <a:lstStyle/>
              <a:p>
                <a:endParaRPr lang="en-US"/>
              </a:p>
            </p:txBody>
          </p:sp>
          <p:sp>
            <p:nvSpPr>
              <p:cNvPr id="80403" name="Rectangle 586"/>
              <p:cNvSpPr>
                <a:spLocks noChangeArrowheads="1"/>
              </p:cNvSpPr>
              <p:nvPr/>
            </p:nvSpPr>
            <p:spPr bwMode="auto">
              <a:xfrm>
                <a:off x="2974" y="2788"/>
                <a:ext cx="27" cy="6"/>
              </a:xfrm>
              <a:prstGeom prst="rect">
                <a:avLst/>
              </a:prstGeom>
              <a:solidFill>
                <a:srgbClr val="FF0000"/>
              </a:solidFill>
              <a:ln w="9525">
                <a:noFill/>
                <a:miter lim="800000"/>
                <a:headEnd/>
                <a:tailEnd/>
              </a:ln>
            </p:spPr>
            <p:txBody>
              <a:bodyPr/>
              <a:lstStyle/>
              <a:p>
                <a:endParaRPr lang="en-US"/>
              </a:p>
            </p:txBody>
          </p:sp>
          <p:sp>
            <p:nvSpPr>
              <p:cNvPr id="80404" name="Oval 587"/>
              <p:cNvSpPr>
                <a:spLocks noChangeArrowheads="1"/>
              </p:cNvSpPr>
              <p:nvPr/>
            </p:nvSpPr>
            <p:spPr bwMode="auto">
              <a:xfrm>
                <a:off x="2974" y="2777"/>
                <a:ext cx="22" cy="22"/>
              </a:xfrm>
              <a:prstGeom prst="ellipse">
                <a:avLst/>
              </a:prstGeom>
              <a:noFill/>
              <a:ln w="9525" cap="rnd">
                <a:solidFill>
                  <a:srgbClr val="FF0000"/>
                </a:solidFill>
                <a:round/>
                <a:headEnd/>
                <a:tailEnd/>
              </a:ln>
            </p:spPr>
            <p:txBody>
              <a:bodyPr/>
              <a:lstStyle/>
              <a:p>
                <a:endParaRPr lang="en-US"/>
              </a:p>
            </p:txBody>
          </p:sp>
          <p:sp>
            <p:nvSpPr>
              <p:cNvPr id="80405" name="Rectangle 588"/>
              <p:cNvSpPr>
                <a:spLocks noChangeArrowheads="1"/>
              </p:cNvSpPr>
              <p:nvPr/>
            </p:nvSpPr>
            <p:spPr bwMode="auto">
              <a:xfrm>
                <a:off x="3213" y="2799"/>
                <a:ext cx="17" cy="6"/>
              </a:xfrm>
              <a:prstGeom prst="rect">
                <a:avLst/>
              </a:prstGeom>
              <a:solidFill>
                <a:srgbClr val="FF0000"/>
              </a:solidFill>
              <a:ln w="9525">
                <a:noFill/>
                <a:miter lim="800000"/>
                <a:headEnd/>
                <a:tailEnd/>
              </a:ln>
            </p:spPr>
            <p:txBody>
              <a:bodyPr/>
              <a:lstStyle/>
              <a:p>
                <a:endParaRPr lang="en-US"/>
              </a:p>
            </p:txBody>
          </p:sp>
          <p:sp>
            <p:nvSpPr>
              <p:cNvPr id="80406" name="Rectangle 589"/>
              <p:cNvSpPr>
                <a:spLocks noChangeArrowheads="1"/>
              </p:cNvSpPr>
              <p:nvPr/>
            </p:nvSpPr>
            <p:spPr bwMode="auto">
              <a:xfrm>
                <a:off x="3213" y="2821"/>
                <a:ext cx="17" cy="6"/>
              </a:xfrm>
              <a:prstGeom prst="rect">
                <a:avLst/>
              </a:prstGeom>
              <a:solidFill>
                <a:srgbClr val="FF0000"/>
              </a:solidFill>
              <a:ln w="9525">
                <a:noFill/>
                <a:miter lim="800000"/>
                <a:headEnd/>
                <a:tailEnd/>
              </a:ln>
            </p:spPr>
            <p:txBody>
              <a:bodyPr/>
              <a:lstStyle/>
              <a:p>
                <a:endParaRPr lang="en-US"/>
              </a:p>
            </p:txBody>
          </p:sp>
          <p:sp>
            <p:nvSpPr>
              <p:cNvPr id="80407" name="Rectangle 590"/>
              <p:cNvSpPr>
                <a:spLocks noChangeArrowheads="1"/>
              </p:cNvSpPr>
              <p:nvPr/>
            </p:nvSpPr>
            <p:spPr bwMode="auto">
              <a:xfrm>
                <a:off x="3208" y="2805"/>
                <a:ext cx="27" cy="5"/>
              </a:xfrm>
              <a:prstGeom prst="rect">
                <a:avLst/>
              </a:prstGeom>
              <a:solidFill>
                <a:srgbClr val="FF0000"/>
              </a:solidFill>
              <a:ln w="9525">
                <a:noFill/>
                <a:miter lim="800000"/>
                <a:headEnd/>
                <a:tailEnd/>
              </a:ln>
            </p:spPr>
            <p:txBody>
              <a:bodyPr/>
              <a:lstStyle/>
              <a:p>
                <a:endParaRPr lang="en-US"/>
              </a:p>
            </p:txBody>
          </p:sp>
          <p:sp>
            <p:nvSpPr>
              <p:cNvPr id="80408" name="Rectangle 591"/>
              <p:cNvSpPr>
                <a:spLocks noChangeArrowheads="1"/>
              </p:cNvSpPr>
              <p:nvPr/>
            </p:nvSpPr>
            <p:spPr bwMode="auto">
              <a:xfrm>
                <a:off x="3208" y="2816"/>
                <a:ext cx="27" cy="5"/>
              </a:xfrm>
              <a:prstGeom prst="rect">
                <a:avLst/>
              </a:prstGeom>
              <a:solidFill>
                <a:srgbClr val="FF0000"/>
              </a:solidFill>
              <a:ln w="9525">
                <a:noFill/>
                <a:miter lim="800000"/>
                <a:headEnd/>
                <a:tailEnd/>
              </a:ln>
            </p:spPr>
            <p:txBody>
              <a:bodyPr/>
              <a:lstStyle/>
              <a:p>
                <a:endParaRPr lang="en-US"/>
              </a:p>
            </p:txBody>
          </p:sp>
          <p:sp>
            <p:nvSpPr>
              <p:cNvPr id="80409" name="Rectangle 592"/>
              <p:cNvSpPr>
                <a:spLocks noChangeArrowheads="1"/>
              </p:cNvSpPr>
              <p:nvPr/>
            </p:nvSpPr>
            <p:spPr bwMode="auto">
              <a:xfrm>
                <a:off x="3208" y="2810"/>
                <a:ext cx="27" cy="6"/>
              </a:xfrm>
              <a:prstGeom prst="rect">
                <a:avLst/>
              </a:prstGeom>
              <a:solidFill>
                <a:srgbClr val="FF0000"/>
              </a:solidFill>
              <a:ln w="9525">
                <a:noFill/>
                <a:miter lim="800000"/>
                <a:headEnd/>
                <a:tailEnd/>
              </a:ln>
            </p:spPr>
            <p:txBody>
              <a:bodyPr/>
              <a:lstStyle/>
              <a:p>
                <a:endParaRPr lang="en-US"/>
              </a:p>
            </p:txBody>
          </p:sp>
          <p:sp>
            <p:nvSpPr>
              <p:cNvPr id="80410" name="Rectangle 593"/>
              <p:cNvSpPr>
                <a:spLocks noChangeArrowheads="1"/>
              </p:cNvSpPr>
              <p:nvPr/>
            </p:nvSpPr>
            <p:spPr bwMode="auto">
              <a:xfrm>
                <a:off x="3208" y="2810"/>
                <a:ext cx="27" cy="6"/>
              </a:xfrm>
              <a:prstGeom prst="rect">
                <a:avLst/>
              </a:prstGeom>
              <a:solidFill>
                <a:srgbClr val="FF0000"/>
              </a:solidFill>
              <a:ln w="9525">
                <a:noFill/>
                <a:miter lim="800000"/>
                <a:headEnd/>
                <a:tailEnd/>
              </a:ln>
            </p:spPr>
            <p:txBody>
              <a:bodyPr/>
              <a:lstStyle/>
              <a:p>
                <a:endParaRPr lang="en-US"/>
              </a:p>
            </p:txBody>
          </p:sp>
          <p:sp>
            <p:nvSpPr>
              <p:cNvPr id="80411" name="Oval 594"/>
              <p:cNvSpPr>
                <a:spLocks noChangeArrowheads="1"/>
              </p:cNvSpPr>
              <p:nvPr/>
            </p:nvSpPr>
            <p:spPr bwMode="auto">
              <a:xfrm>
                <a:off x="3208" y="2799"/>
                <a:ext cx="22" cy="22"/>
              </a:xfrm>
              <a:prstGeom prst="ellipse">
                <a:avLst/>
              </a:prstGeom>
              <a:noFill/>
              <a:ln w="9525" cap="rnd">
                <a:solidFill>
                  <a:srgbClr val="FF0000"/>
                </a:solidFill>
                <a:round/>
                <a:headEnd/>
                <a:tailEnd/>
              </a:ln>
            </p:spPr>
            <p:txBody>
              <a:bodyPr/>
              <a:lstStyle/>
              <a:p>
                <a:endParaRPr lang="en-US"/>
              </a:p>
            </p:txBody>
          </p:sp>
          <p:sp>
            <p:nvSpPr>
              <p:cNvPr id="80412" name="Rectangle 595"/>
              <p:cNvSpPr>
                <a:spLocks noChangeArrowheads="1"/>
              </p:cNvSpPr>
              <p:nvPr/>
            </p:nvSpPr>
            <p:spPr bwMode="auto">
              <a:xfrm>
                <a:off x="2500" y="1986"/>
                <a:ext cx="17" cy="5"/>
              </a:xfrm>
              <a:prstGeom prst="rect">
                <a:avLst/>
              </a:prstGeom>
              <a:solidFill>
                <a:srgbClr val="FF0000"/>
              </a:solidFill>
              <a:ln w="9525">
                <a:noFill/>
                <a:miter lim="800000"/>
                <a:headEnd/>
                <a:tailEnd/>
              </a:ln>
            </p:spPr>
            <p:txBody>
              <a:bodyPr/>
              <a:lstStyle/>
              <a:p>
                <a:endParaRPr lang="en-US"/>
              </a:p>
            </p:txBody>
          </p:sp>
          <p:sp>
            <p:nvSpPr>
              <p:cNvPr id="80413" name="Rectangle 596"/>
              <p:cNvSpPr>
                <a:spLocks noChangeArrowheads="1"/>
              </p:cNvSpPr>
              <p:nvPr/>
            </p:nvSpPr>
            <p:spPr bwMode="auto">
              <a:xfrm>
                <a:off x="2500" y="2008"/>
                <a:ext cx="17" cy="5"/>
              </a:xfrm>
              <a:prstGeom prst="rect">
                <a:avLst/>
              </a:prstGeom>
              <a:solidFill>
                <a:srgbClr val="FF0000"/>
              </a:solidFill>
              <a:ln w="9525">
                <a:noFill/>
                <a:miter lim="800000"/>
                <a:headEnd/>
                <a:tailEnd/>
              </a:ln>
            </p:spPr>
            <p:txBody>
              <a:bodyPr/>
              <a:lstStyle/>
              <a:p>
                <a:endParaRPr lang="en-US"/>
              </a:p>
            </p:txBody>
          </p:sp>
          <p:sp>
            <p:nvSpPr>
              <p:cNvPr id="80414" name="Rectangle 597"/>
              <p:cNvSpPr>
                <a:spLocks noChangeArrowheads="1"/>
              </p:cNvSpPr>
              <p:nvPr/>
            </p:nvSpPr>
            <p:spPr bwMode="auto">
              <a:xfrm>
                <a:off x="2494" y="1991"/>
                <a:ext cx="28" cy="6"/>
              </a:xfrm>
              <a:prstGeom prst="rect">
                <a:avLst/>
              </a:prstGeom>
              <a:solidFill>
                <a:srgbClr val="FF0000"/>
              </a:solidFill>
              <a:ln w="9525">
                <a:noFill/>
                <a:miter lim="800000"/>
                <a:headEnd/>
                <a:tailEnd/>
              </a:ln>
            </p:spPr>
            <p:txBody>
              <a:bodyPr/>
              <a:lstStyle/>
              <a:p>
                <a:endParaRPr lang="en-US"/>
              </a:p>
            </p:txBody>
          </p:sp>
          <p:sp>
            <p:nvSpPr>
              <p:cNvPr id="80415" name="Rectangle 598"/>
              <p:cNvSpPr>
                <a:spLocks noChangeArrowheads="1"/>
              </p:cNvSpPr>
              <p:nvPr/>
            </p:nvSpPr>
            <p:spPr bwMode="auto">
              <a:xfrm>
                <a:off x="2494" y="2002"/>
                <a:ext cx="28" cy="6"/>
              </a:xfrm>
              <a:prstGeom prst="rect">
                <a:avLst/>
              </a:prstGeom>
              <a:solidFill>
                <a:srgbClr val="FF0000"/>
              </a:solidFill>
              <a:ln w="9525">
                <a:noFill/>
                <a:miter lim="800000"/>
                <a:headEnd/>
                <a:tailEnd/>
              </a:ln>
            </p:spPr>
            <p:txBody>
              <a:bodyPr/>
              <a:lstStyle/>
              <a:p>
                <a:endParaRPr lang="en-US"/>
              </a:p>
            </p:txBody>
          </p:sp>
          <p:sp>
            <p:nvSpPr>
              <p:cNvPr id="80416" name="Rectangle 599"/>
              <p:cNvSpPr>
                <a:spLocks noChangeArrowheads="1"/>
              </p:cNvSpPr>
              <p:nvPr/>
            </p:nvSpPr>
            <p:spPr bwMode="auto">
              <a:xfrm>
                <a:off x="2494" y="1997"/>
                <a:ext cx="28" cy="5"/>
              </a:xfrm>
              <a:prstGeom prst="rect">
                <a:avLst/>
              </a:prstGeom>
              <a:solidFill>
                <a:srgbClr val="FF0000"/>
              </a:solidFill>
              <a:ln w="9525">
                <a:noFill/>
                <a:miter lim="800000"/>
                <a:headEnd/>
                <a:tailEnd/>
              </a:ln>
            </p:spPr>
            <p:txBody>
              <a:bodyPr/>
              <a:lstStyle/>
              <a:p>
                <a:endParaRPr lang="en-US"/>
              </a:p>
            </p:txBody>
          </p:sp>
          <p:sp>
            <p:nvSpPr>
              <p:cNvPr id="80417" name="Rectangle 600"/>
              <p:cNvSpPr>
                <a:spLocks noChangeArrowheads="1"/>
              </p:cNvSpPr>
              <p:nvPr/>
            </p:nvSpPr>
            <p:spPr bwMode="auto">
              <a:xfrm>
                <a:off x="2494" y="1997"/>
                <a:ext cx="28" cy="5"/>
              </a:xfrm>
              <a:prstGeom prst="rect">
                <a:avLst/>
              </a:prstGeom>
              <a:solidFill>
                <a:srgbClr val="FF0000"/>
              </a:solidFill>
              <a:ln w="9525">
                <a:noFill/>
                <a:miter lim="800000"/>
                <a:headEnd/>
                <a:tailEnd/>
              </a:ln>
            </p:spPr>
            <p:txBody>
              <a:bodyPr/>
              <a:lstStyle/>
              <a:p>
                <a:endParaRPr lang="en-US"/>
              </a:p>
            </p:txBody>
          </p:sp>
          <p:sp>
            <p:nvSpPr>
              <p:cNvPr id="80418" name="Oval 601"/>
              <p:cNvSpPr>
                <a:spLocks noChangeArrowheads="1"/>
              </p:cNvSpPr>
              <p:nvPr/>
            </p:nvSpPr>
            <p:spPr bwMode="auto">
              <a:xfrm>
                <a:off x="2494" y="1986"/>
                <a:ext cx="23" cy="22"/>
              </a:xfrm>
              <a:prstGeom prst="ellipse">
                <a:avLst/>
              </a:prstGeom>
              <a:noFill/>
              <a:ln w="9525" cap="rnd">
                <a:solidFill>
                  <a:srgbClr val="FF0000"/>
                </a:solidFill>
                <a:round/>
                <a:headEnd/>
                <a:tailEnd/>
              </a:ln>
            </p:spPr>
            <p:txBody>
              <a:bodyPr/>
              <a:lstStyle/>
              <a:p>
                <a:endParaRPr lang="en-US"/>
              </a:p>
            </p:txBody>
          </p:sp>
          <p:sp>
            <p:nvSpPr>
              <p:cNvPr id="80419" name="Rectangle 602"/>
              <p:cNvSpPr>
                <a:spLocks noChangeArrowheads="1"/>
              </p:cNvSpPr>
              <p:nvPr/>
            </p:nvSpPr>
            <p:spPr bwMode="auto">
              <a:xfrm>
                <a:off x="3079" y="2632"/>
                <a:ext cx="17" cy="6"/>
              </a:xfrm>
              <a:prstGeom prst="rect">
                <a:avLst/>
              </a:prstGeom>
              <a:solidFill>
                <a:srgbClr val="000000"/>
              </a:solidFill>
              <a:ln w="9525">
                <a:noFill/>
                <a:miter lim="800000"/>
                <a:headEnd/>
                <a:tailEnd/>
              </a:ln>
            </p:spPr>
            <p:txBody>
              <a:bodyPr/>
              <a:lstStyle/>
              <a:p>
                <a:endParaRPr lang="en-US"/>
              </a:p>
            </p:txBody>
          </p:sp>
          <p:sp>
            <p:nvSpPr>
              <p:cNvPr id="80420" name="Rectangle 603"/>
              <p:cNvSpPr>
                <a:spLocks noChangeArrowheads="1"/>
              </p:cNvSpPr>
              <p:nvPr/>
            </p:nvSpPr>
            <p:spPr bwMode="auto">
              <a:xfrm>
                <a:off x="3079" y="2654"/>
                <a:ext cx="17" cy="6"/>
              </a:xfrm>
              <a:prstGeom prst="rect">
                <a:avLst/>
              </a:prstGeom>
              <a:solidFill>
                <a:srgbClr val="000000"/>
              </a:solidFill>
              <a:ln w="9525">
                <a:noFill/>
                <a:miter lim="800000"/>
                <a:headEnd/>
                <a:tailEnd/>
              </a:ln>
            </p:spPr>
            <p:txBody>
              <a:bodyPr/>
              <a:lstStyle/>
              <a:p>
                <a:endParaRPr lang="en-US"/>
              </a:p>
            </p:txBody>
          </p:sp>
          <p:sp>
            <p:nvSpPr>
              <p:cNvPr id="80421" name="Rectangle 604"/>
              <p:cNvSpPr>
                <a:spLocks noChangeArrowheads="1"/>
              </p:cNvSpPr>
              <p:nvPr/>
            </p:nvSpPr>
            <p:spPr bwMode="auto">
              <a:xfrm>
                <a:off x="3074" y="2638"/>
                <a:ext cx="28" cy="5"/>
              </a:xfrm>
              <a:prstGeom prst="rect">
                <a:avLst/>
              </a:prstGeom>
              <a:solidFill>
                <a:srgbClr val="000000"/>
              </a:solidFill>
              <a:ln w="9525">
                <a:noFill/>
                <a:miter lim="800000"/>
                <a:headEnd/>
                <a:tailEnd/>
              </a:ln>
            </p:spPr>
            <p:txBody>
              <a:bodyPr/>
              <a:lstStyle/>
              <a:p>
                <a:endParaRPr lang="en-US"/>
              </a:p>
            </p:txBody>
          </p:sp>
          <p:sp>
            <p:nvSpPr>
              <p:cNvPr id="80422" name="Rectangle 605"/>
              <p:cNvSpPr>
                <a:spLocks noChangeArrowheads="1"/>
              </p:cNvSpPr>
              <p:nvPr/>
            </p:nvSpPr>
            <p:spPr bwMode="auto">
              <a:xfrm>
                <a:off x="3074" y="2649"/>
                <a:ext cx="28" cy="5"/>
              </a:xfrm>
              <a:prstGeom prst="rect">
                <a:avLst/>
              </a:prstGeom>
              <a:solidFill>
                <a:srgbClr val="000000"/>
              </a:solidFill>
              <a:ln w="9525">
                <a:noFill/>
                <a:miter lim="800000"/>
                <a:headEnd/>
                <a:tailEnd/>
              </a:ln>
            </p:spPr>
            <p:txBody>
              <a:bodyPr/>
              <a:lstStyle/>
              <a:p>
                <a:endParaRPr lang="en-US"/>
              </a:p>
            </p:txBody>
          </p:sp>
          <p:sp>
            <p:nvSpPr>
              <p:cNvPr id="80423" name="Rectangle 606"/>
              <p:cNvSpPr>
                <a:spLocks noChangeArrowheads="1"/>
              </p:cNvSpPr>
              <p:nvPr/>
            </p:nvSpPr>
            <p:spPr bwMode="auto">
              <a:xfrm>
                <a:off x="3074" y="2643"/>
                <a:ext cx="28" cy="6"/>
              </a:xfrm>
              <a:prstGeom prst="rect">
                <a:avLst/>
              </a:prstGeom>
              <a:solidFill>
                <a:srgbClr val="000000"/>
              </a:solidFill>
              <a:ln w="9525">
                <a:noFill/>
                <a:miter lim="800000"/>
                <a:headEnd/>
                <a:tailEnd/>
              </a:ln>
            </p:spPr>
            <p:txBody>
              <a:bodyPr/>
              <a:lstStyle/>
              <a:p>
                <a:endParaRPr lang="en-US"/>
              </a:p>
            </p:txBody>
          </p:sp>
        </p:grpSp>
        <p:grpSp>
          <p:nvGrpSpPr>
            <p:cNvPr id="33809" name="Group 808"/>
            <p:cNvGrpSpPr>
              <a:grpSpLocks/>
            </p:cNvGrpSpPr>
            <p:nvPr/>
          </p:nvGrpSpPr>
          <p:grpSpPr bwMode="auto">
            <a:xfrm>
              <a:off x="1063625" y="3295848"/>
              <a:ext cx="4529138" cy="1973263"/>
              <a:chOff x="1486" y="2030"/>
              <a:chExt cx="2853" cy="1243"/>
            </a:xfrm>
          </p:grpSpPr>
          <p:sp>
            <p:nvSpPr>
              <p:cNvPr id="80024" name="Rectangle 608"/>
              <p:cNvSpPr>
                <a:spLocks noChangeArrowheads="1"/>
              </p:cNvSpPr>
              <p:nvPr/>
            </p:nvSpPr>
            <p:spPr bwMode="auto">
              <a:xfrm>
                <a:off x="3074" y="2643"/>
                <a:ext cx="28" cy="6"/>
              </a:xfrm>
              <a:prstGeom prst="rect">
                <a:avLst/>
              </a:prstGeom>
              <a:solidFill>
                <a:srgbClr val="000000"/>
              </a:solidFill>
              <a:ln w="9525">
                <a:noFill/>
                <a:miter lim="800000"/>
                <a:headEnd/>
                <a:tailEnd/>
              </a:ln>
            </p:spPr>
            <p:txBody>
              <a:bodyPr/>
              <a:lstStyle/>
              <a:p>
                <a:endParaRPr lang="en-US"/>
              </a:p>
            </p:txBody>
          </p:sp>
          <p:sp>
            <p:nvSpPr>
              <p:cNvPr id="80025" name="Oval 609"/>
              <p:cNvSpPr>
                <a:spLocks noChangeArrowheads="1"/>
              </p:cNvSpPr>
              <p:nvPr/>
            </p:nvSpPr>
            <p:spPr bwMode="auto">
              <a:xfrm>
                <a:off x="3074" y="2632"/>
                <a:ext cx="22" cy="22"/>
              </a:xfrm>
              <a:prstGeom prst="ellipse">
                <a:avLst/>
              </a:prstGeom>
              <a:noFill/>
              <a:ln w="9525" cap="rnd">
                <a:solidFill>
                  <a:srgbClr val="000000"/>
                </a:solidFill>
                <a:round/>
                <a:headEnd/>
                <a:tailEnd/>
              </a:ln>
            </p:spPr>
            <p:txBody>
              <a:bodyPr/>
              <a:lstStyle/>
              <a:p>
                <a:endParaRPr lang="en-US"/>
              </a:p>
            </p:txBody>
          </p:sp>
          <p:sp>
            <p:nvSpPr>
              <p:cNvPr id="80026" name="Rectangle 610"/>
              <p:cNvSpPr>
                <a:spLocks noChangeArrowheads="1"/>
              </p:cNvSpPr>
              <p:nvPr/>
            </p:nvSpPr>
            <p:spPr bwMode="auto">
              <a:xfrm>
                <a:off x="2912" y="2654"/>
                <a:ext cx="17" cy="6"/>
              </a:xfrm>
              <a:prstGeom prst="rect">
                <a:avLst/>
              </a:prstGeom>
              <a:solidFill>
                <a:srgbClr val="000000"/>
              </a:solidFill>
              <a:ln w="9525">
                <a:noFill/>
                <a:miter lim="800000"/>
                <a:headEnd/>
                <a:tailEnd/>
              </a:ln>
            </p:spPr>
            <p:txBody>
              <a:bodyPr/>
              <a:lstStyle/>
              <a:p>
                <a:endParaRPr lang="en-US"/>
              </a:p>
            </p:txBody>
          </p:sp>
          <p:sp>
            <p:nvSpPr>
              <p:cNvPr id="80027" name="Rectangle 611"/>
              <p:cNvSpPr>
                <a:spLocks noChangeArrowheads="1"/>
              </p:cNvSpPr>
              <p:nvPr/>
            </p:nvSpPr>
            <p:spPr bwMode="auto">
              <a:xfrm>
                <a:off x="2912" y="2677"/>
                <a:ext cx="17" cy="5"/>
              </a:xfrm>
              <a:prstGeom prst="rect">
                <a:avLst/>
              </a:prstGeom>
              <a:solidFill>
                <a:srgbClr val="000000"/>
              </a:solidFill>
              <a:ln w="9525">
                <a:noFill/>
                <a:miter lim="800000"/>
                <a:headEnd/>
                <a:tailEnd/>
              </a:ln>
            </p:spPr>
            <p:txBody>
              <a:bodyPr/>
              <a:lstStyle/>
              <a:p>
                <a:endParaRPr lang="en-US"/>
              </a:p>
            </p:txBody>
          </p:sp>
          <p:sp>
            <p:nvSpPr>
              <p:cNvPr id="80028" name="Rectangle 612"/>
              <p:cNvSpPr>
                <a:spLocks noChangeArrowheads="1"/>
              </p:cNvSpPr>
              <p:nvPr/>
            </p:nvSpPr>
            <p:spPr bwMode="auto">
              <a:xfrm>
                <a:off x="2907" y="2660"/>
                <a:ext cx="28" cy="5"/>
              </a:xfrm>
              <a:prstGeom prst="rect">
                <a:avLst/>
              </a:prstGeom>
              <a:solidFill>
                <a:srgbClr val="000000"/>
              </a:solidFill>
              <a:ln w="9525">
                <a:noFill/>
                <a:miter lim="800000"/>
                <a:headEnd/>
                <a:tailEnd/>
              </a:ln>
            </p:spPr>
            <p:txBody>
              <a:bodyPr/>
              <a:lstStyle/>
              <a:p>
                <a:endParaRPr lang="en-US"/>
              </a:p>
            </p:txBody>
          </p:sp>
          <p:sp>
            <p:nvSpPr>
              <p:cNvPr id="80029" name="Rectangle 613"/>
              <p:cNvSpPr>
                <a:spLocks noChangeArrowheads="1"/>
              </p:cNvSpPr>
              <p:nvPr/>
            </p:nvSpPr>
            <p:spPr bwMode="auto">
              <a:xfrm>
                <a:off x="2907" y="2671"/>
                <a:ext cx="28" cy="6"/>
              </a:xfrm>
              <a:prstGeom prst="rect">
                <a:avLst/>
              </a:prstGeom>
              <a:solidFill>
                <a:srgbClr val="000000"/>
              </a:solidFill>
              <a:ln w="9525">
                <a:noFill/>
                <a:miter lim="800000"/>
                <a:headEnd/>
                <a:tailEnd/>
              </a:ln>
            </p:spPr>
            <p:txBody>
              <a:bodyPr/>
              <a:lstStyle/>
              <a:p>
                <a:endParaRPr lang="en-US"/>
              </a:p>
            </p:txBody>
          </p:sp>
          <p:sp>
            <p:nvSpPr>
              <p:cNvPr id="80030" name="Rectangle 614"/>
              <p:cNvSpPr>
                <a:spLocks noChangeArrowheads="1"/>
              </p:cNvSpPr>
              <p:nvPr/>
            </p:nvSpPr>
            <p:spPr bwMode="auto">
              <a:xfrm>
                <a:off x="2907" y="2665"/>
                <a:ext cx="28" cy="6"/>
              </a:xfrm>
              <a:prstGeom prst="rect">
                <a:avLst/>
              </a:prstGeom>
              <a:solidFill>
                <a:srgbClr val="000000"/>
              </a:solidFill>
              <a:ln w="9525">
                <a:noFill/>
                <a:miter lim="800000"/>
                <a:headEnd/>
                <a:tailEnd/>
              </a:ln>
            </p:spPr>
            <p:txBody>
              <a:bodyPr/>
              <a:lstStyle/>
              <a:p>
                <a:endParaRPr lang="en-US"/>
              </a:p>
            </p:txBody>
          </p:sp>
          <p:sp>
            <p:nvSpPr>
              <p:cNvPr id="80031" name="Rectangle 615"/>
              <p:cNvSpPr>
                <a:spLocks noChangeArrowheads="1"/>
              </p:cNvSpPr>
              <p:nvPr/>
            </p:nvSpPr>
            <p:spPr bwMode="auto">
              <a:xfrm>
                <a:off x="2907" y="2665"/>
                <a:ext cx="28" cy="6"/>
              </a:xfrm>
              <a:prstGeom prst="rect">
                <a:avLst/>
              </a:prstGeom>
              <a:solidFill>
                <a:srgbClr val="000000"/>
              </a:solidFill>
              <a:ln w="9525">
                <a:noFill/>
                <a:miter lim="800000"/>
                <a:headEnd/>
                <a:tailEnd/>
              </a:ln>
            </p:spPr>
            <p:txBody>
              <a:bodyPr/>
              <a:lstStyle/>
              <a:p>
                <a:endParaRPr lang="en-US"/>
              </a:p>
            </p:txBody>
          </p:sp>
          <p:sp>
            <p:nvSpPr>
              <p:cNvPr id="80032" name="Oval 616"/>
              <p:cNvSpPr>
                <a:spLocks noChangeArrowheads="1"/>
              </p:cNvSpPr>
              <p:nvPr/>
            </p:nvSpPr>
            <p:spPr bwMode="auto">
              <a:xfrm>
                <a:off x="2907" y="2654"/>
                <a:ext cx="22" cy="23"/>
              </a:xfrm>
              <a:prstGeom prst="ellipse">
                <a:avLst/>
              </a:prstGeom>
              <a:noFill/>
              <a:ln w="9525" cap="rnd">
                <a:solidFill>
                  <a:srgbClr val="000000"/>
                </a:solidFill>
                <a:round/>
                <a:headEnd/>
                <a:tailEnd/>
              </a:ln>
            </p:spPr>
            <p:txBody>
              <a:bodyPr/>
              <a:lstStyle/>
              <a:p>
                <a:endParaRPr lang="en-US"/>
              </a:p>
            </p:txBody>
          </p:sp>
          <p:sp>
            <p:nvSpPr>
              <p:cNvPr id="80033" name="Rectangle 617"/>
              <p:cNvSpPr>
                <a:spLocks noChangeArrowheads="1"/>
              </p:cNvSpPr>
              <p:nvPr/>
            </p:nvSpPr>
            <p:spPr bwMode="auto">
              <a:xfrm>
                <a:off x="3313" y="2220"/>
                <a:ext cx="17" cy="5"/>
              </a:xfrm>
              <a:prstGeom prst="rect">
                <a:avLst/>
              </a:prstGeom>
              <a:solidFill>
                <a:srgbClr val="000000"/>
              </a:solidFill>
              <a:ln w="9525">
                <a:noFill/>
                <a:miter lim="800000"/>
                <a:headEnd/>
                <a:tailEnd/>
              </a:ln>
            </p:spPr>
            <p:txBody>
              <a:bodyPr/>
              <a:lstStyle/>
              <a:p>
                <a:endParaRPr lang="en-US"/>
              </a:p>
            </p:txBody>
          </p:sp>
          <p:sp>
            <p:nvSpPr>
              <p:cNvPr id="80034" name="Rectangle 618"/>
              <p:cNvSpPr>
                <a:spLocks noChangeArrowheads="1"/>
              </p:cNvSpPr>
              <p:nvPr/>
            </p:nvSpPr>
            <p:spPr bwMode="auto">
              <a:xfrm>
                <a:off x="3313" y="2242"/>
                <a:ext cx="17" cy="5"/>
              </a:xfrm>
              <a:prstGeom prst="rect">
                <a:avLst/>
              </a:prstGeom>
              <a:solidFill>
                <a:srgbClr val="000000"/>
              </a:solidFill>
              <a:ln w="9525">
                <a:noFill/>
                <a:miter lim="800000"/>
                <a:headEnd/>
                <a:tailEnd/>
              </a:ln>
            </p:spPr>
            <p:txBody>
              <a:bodyPr/>
              <a:lstStyle/>
              <a:p>
                <a:endParaRPr lang="en-US"/>
              </a:p>
            </p:txBody>
          </p:sp>
          <p:sp>
            <p:nvSpPr>
              <p:cNvPr id="80035" name="Rectangle 619"/>
              <p:cNvSpPr>
                <a:spLocks noChangeArrowheads="1"/>
              </p:cNvSpPr>
              <p:nvPr/>
            </p:nvSpPr>
            <p:spPr bwMode="auto">
              <a:xfrm>
                <a:off x="3308" y="2225"/>
                <a:ext cx="28" cy="6"/>
              </a:xfrm>
              <a:prstGeom prst="rect">
                <a:avLst/>
              </a:prstGeom>
              <a:solidFill>
                <a:srgbClr val="000000"/>
              </a:solidFill>
              <a:ln w="9525">
                <a:noFill/>
                <a:miter lim="800000"/>
                <a:headEnd/>
                <a:tailEnd/>
              </a:ln>
            </p:spPr>
            <p:txBody>
              <a:bodyPr/>
              <a:lstStyle/>
              <a:p>
                <a:endParaRPr lang="en-US"/>
              </a:p>
            </p:txBody>
          </p:sp>
          <p:sp>
            <p:nvSpPr>
              <p:cNvPr id="80036" name="Rectangle 620"/>
              <p:cNvSpPr>
                <a:spLocks noChangeArrowheads="1"/>
              </p:cNvSpPr>
              <p:nvPr/>
            </p:nvSpPr>
            <p:spPr bwMode="auto">
              <a:xfrm>
                <a:off x="3308" y="2236"/>
                <a:ext cx="28" cy="6"/>
              </a:xfrm>
              <a:prstGeom prst="rect">
                <a:avLst/>
              </a:prstGeom>
              <a:solidFill>
                <a:srgbClr val="000000"/>
              </a:solidFill>
              <a:ln w="9525">
                <a:noFill/>
                <a:miter lim="800000"/>
                <a:headEnd/>
                <a:tailEnd/>
              </a:ln>
            </p:spPr>
            <p:txBody>
              <a:bodyPr/>
              <a:lstStyle/>
              <a:p>
                <a:endParaRPr lang="en-US"/>
              </a:p>
            </p:txBody>
          </p:sp>
          <p:sp>
            <p:nvSpPr>
              <p:cNvPr id="80037" name="Rectangle 621"/>
              <p:cNvSpPr>
                <a:spLocks noChangeArrowheads="1"/>
              </p:cNvSpPr>
              <p:nvPr/>
            </p:nvSpPr>
            <p:spPr bwMode="auto">
              <a:xfrm>
                <a:off x="3308" y="2231"/>
                <a:ext cx="28" cy="5"/>
              </a:xfrm>
              <a:prstGeom prst="rect">
                <a:avLst/>
              </a:prstGeom>
              <a:solidFill>
                <a:srgbClr val="000000"/>
              </a:solidFill>
              <a:ln w="9525">
                <a:noFill/>
                <a:miter lim="800000"/>
                <a:headEnd/>
                <a:tailEnd/>
              </a:ln>
            </p:spPr>
            <p:txBody>
              <a:bodyPr/>
              <a:lstStyle/>
              <a:p>
                <a:endParaRPr lang="en-US"/>
              </a:p>
            </p:txBody>
          </p:sp>
          <p:sp>
            <p:nvSpPr>
              <p:cNvPr id="80038" name="Rectangle 622"/>
              <p:cNvSpPr>
                <a:spLocks noChangeArrowheads="1"/>
              </p:cNvSpPr>
              <p:nvPr/>
            </p:nvSpPr>
            <p:spPr bwMode="auto">
              <a:xfrm>
                <a:off x="3308" y="2231"/>
                <a:ext cx="28" cy="5"/>
              </a:xfrm>
              <a:prstGeom prst="rect">
                <a:avLst/>
              </a:prstGeom>
              <a:solidFill>
                <a:srgbClr val="000000"/>
              </a:solidFill>
              <a:ln w="9525">
                <a:noFill/>
                <a:miter lim="800000"/>
                <a:headEnd/>
                <a:tailEnd/>
              </a:ln>
            </p:spPr>
            <p:txBody>
              <a:bodyPr/>
              <a:lstStyle/>
              <a:p>
                <a:endParaRPr lang="en-US"/>
              </a:p>
            </p:txBody>
          </p:sp>
          <p:sp>
            <p:nvSpPr>
              <p:cNvPr id="80039" name="Oval 623"/>
              <p:cNvSpPr>
                <a:spLocks noChangeArrowheads="1"/>
              </p:cNvSpPr>
              <p:nvPr/>
            </p:nvSpPr>
            <p:spPr bwMode="auto">
              <a:xfrm>
                <a:off x="3308" y="2220"/>
                <a:ext cx="22" cy="22"/>
              </a:xfrm>
              <a:prstGeom prst="ellipse">
                <a:avLst/>
              </a:prstGeom>
              <a:noFill/>
              <a:ln w="9525" cap="rnd">
                <a:solidFill>
                  <a:srgbClr val="000000"/>
                </a:solidFill>
                <a:round/>
                <a:headEnd/>
                <a:tailEnd/>
              </a:ln>
            </p:spPr>
            <p:txBody>
              <a:bodyPr/>
              <a:lstStyle/>
              <a:p>
                <a:endParaRPr lang="en-US"/>
              </a:p>
            </p:txBody>
          </p:sp>
          <p:sp>
            <p:nvSpPr>
              <p:cNvPr id="80040" name="Rectangle 624"/>
              <p:cNvSpPr>
                <a:spLocks noChangeArrowheads="1"/>
              </p:cNvSpPr>
              <p:nvPr/>
            </p:nvSpPr>
            <p:spPr bwMode="auto">
              <a:xfrm>
                <a:off x="3219" y="2392"/>
                <a:ext cx="16" cy="6"/>
              </a:xfrm>
              <a:prstGeom prst="rect">
                <a:avLst/>
              </a:prstGeom>
              <a:solidFill>
                <a:srgbClr val="000000"/>
              </a:solidFill>
              <a:ln w="9525">
                <a:noFill/>
                <a:miter lim="800000"/>
                <a:headEnd/>
                <a:tailEnd/>
              </a:ln>
            </p:spPr>
            <p:txBody>
              <a:bodyPr/>
              <a:lstStyle/>
              <a:p>
                <a:endParaRPr lang="en-US"/>
              </a:p>
            </p:txBody>
          </p:sp>
          <p:sp>
            <p:nvSpPr>
              <p:cNvPr id="80041" name="Rectangle 625"/>
              <p:cNvSpPr>
                <a:spLocks noChangeArrowheads="1"/>
              </p:cNvSpPr>
              <p:nvPr/>
            </p:nvSpPr>
            <p:spPr bwMode="auto">
              <a:xfrm>
                <a:off x="3219" y="2415"/>
                <a:ext cx="16" cy="5"/>
              </a:xfrm>
              <a:prstGeom prst="rect">
                <a:avLst/>
              </a:prstGeom>
              <a:solidFill>
                <a:srgbClr val="000000"/>
              </a:solidFill>
              <a:ln w="9525">
                <a:noFill/>
                <a:miter lim="800000"/>
                <a:headEnd/>
                <a:tailEnd/>
              </a:ln>
            </p:spPr>
            <p:txBody>
              <a:bodyPr/>
              <a:lstStyle/>
              <a:p>
                <a:endParaRPr lang="en-US"/>
              </a:p>
            </p:txBody>
          </p:sp>
          <p:sp>
            <p:nvSpPr>
              <p:cNvPr id="80042" name="Rectangle 626"/>
              <p:cNvSpPr>
                <a:spLocks noChangeArrowheads="1"/>
              </p:cNvSpPr>
              <p:nvPr/>
            </p:nvSpPr>
            <p:spPr bwMode="auto">
              <a:xfrm>
                <a:off x="3213" y="2398"/>
                <a:ext cx="28" cy="6"/>
              </a:xfrm>
              <a:prstGeom prst="rect">
                <a:avLst/>
              </a:prstGeom>
              <a:solidFill>
                <a:srgbClr val="000000"/>
              </a:solidFill>
              <a:ln w="9525">
                <a:noFill/>
                <a:miter lim="800000"/>
                <a:headEnd/>
                <a:tailEnd/>
              </a:ln>
            </p:spPr>
            <p:txBody>
              <a:bodyPr/>
              <a:lstStyle/>
              <a:p>
                <a:endParaRPr lang="en-US"/>
              </a:p>
            </p:txBody>
          </p:sp>
          <p:sp>
            <p:nvSpPr>
              <p:cNvPr id="80043" name="Rectangle 627"/>
              <p:cNvSpPr>
                <a:spLocks noChangeArrowheads="1"/>
              </p:cNvSpPr>
              <p:nvPr/>
            </p:nvSpPr>
            <p:spPr bwMode="auto">
              <a:xfrm>
                <a:off x="3213" y="2409"/>
                <a:ext cx="28" cy="6"/>
              </a:xfrm>
              <a:prstGeom prst="rect">
                <a:avLst/>
              </a:prstGeom>
              <a:solidFill>
                <a:srgbClr val="000000"/>
              </a:solidFill>
              <a:ln w="9525">
                <a:noFill/>
                <a:miter lim="800000"/>
                <a:headEnd/>
                <a:tailEnd/>
              </a:ln>
            </p:spPr>
            <p:txBody>
              <a:bodyPr/>
              <a:lstStyle/>
              <a:p>
                <a:endParaRPr lang="en-US"/>
              </a:p>
            </p:txBody>
          </p:sp>
          <p:sp>
            <p:nvSpPr>
              <p:cNvPr id="80044" name="Rectangle 628"/>
              <p:cNvSpPr>
                <a:spLocks noChangeArrowheads="1"/>
              </p:cNvSpPr>
              <p:nvPr/>
            </p:nvSpPr>
            <p:spPr bwMode="auto">
              <a:xfrm>
                <a:off x="3213" y="2404"/>
                <a:ext cx="28" cy="5"/>
              </a:xfrm>
              <a:prstGeom prst="rect">
                <a:avLst/>
              </a:prstGeom>
              <a:solidFill>
                <a:srgbClr val="000000"/>
              </a:solidFill>
              <a:ln w="9525">
                <a:noFill/>
                <a:miter lim="800000"/>
                <a:headEnd/>
                <a:tailEnd/>
              </a:ln>
            </p:spPr>
            <p:txBody>
              <a:bodyPr/>
              <a:lstStyle/>
              <a:p>
                <a:endParaRPr lang="en-US"/>
              </a:p>
            </p:txBody>
          </p:sp>
          <p:sp>
            <p:nvSpPr>
              <p:cNvPr id="80045" name="Rectangle 629"/>
              <p:cNvSpPr>
                <a:spLocks noChangeArrowheads="1"/>
              </p:cNvSpPr>
              <p:nvPr/>
            </p:nvSpPr>
            <p:spPr bwMode="auto">
              <a:xfrm>
                <a:off x="3213" y="2404"/>
                <a:ext cx="28" cy="5"/>
              </a:xfrm>
              <a:prstGeom prst="rect">
                <a:avLst/>
              </a:prstGeom>
              <a:solidFill>
                <a:srgbClr val="000000"/>
              </a:solidFill>
              <a:ln w="9525">
                <a:noFill/>
                <a:miter lim="800000"/>
                <a:headEnd/>
                <a:tailEnd/>
              </a:ln>
            </p:spPr>
            <p:txBody>
              <a:bodyPr/>
              <a:lstStyle/>
              <a:p>
                <a:endParaRPr lang="en-US"/>
              </a:p>
            </p:txBody>
          </p:sp>
          <p:sp>
            <p:nvSpPr>
              <p:cNvPr id="80046" name="Oval 630"/>
              <p:cNvSpPr>
                <a:spLocks noChangeArrowheads="1"/>
              </p:cNvSpPr>
              <p:nvPr/>
            </p:nvSpPr>
            <p:spPr bwMode="auto">
              <a:xfrm>
                <a:off x="3213" y="2392"/>
                <a:ext cx="22" cy="23"/>
              </a:xfrm>
              <a:prstGeom prst="ellipse">
                <a:avLst/>
              </a:prstGeom>
              <a:noFill/>
              <a:ln w="9525" cap="rnd">
                <a:solidFill>
                  <a:srgbClr val="000000"/>
                </a:solidFill>
                <a:round/>
                <a:headEnd/>
                <a:tailEnd/>
              </a:ln>
            </p:spPr>
            <p:txBody>
              <a:bodyPr/>
              <a:lstStyle/>
              <a:p>
                <a:endParaRPr lang="en-US"/>
              </a:p>
            </p:txBody>
          </p:sp>
          <p:sp>
            <p:nvSpPr>
              <p:cNvPr id="80047" name="Rectangle 631"/>
              <p:cNvSpPr>
                <a:spLocks noChangeArrowheads="1"/>
              </p:cNvSpPr>
              <p:nvPr/>
            </p:nvSpPr>
            <p:spPr bwMode="auto">
              <a:xfrm>
                <a:off x="3469" y="3022"/>
                <a:ext cx="17" cy="6"/>
              </a:xfrm>
              <a:prstGeom prst="rect">
                <a:avLst/>
              </a:prstGeom>
              <a:solidFill>
                <a:srgbClr val="FF0000"/>
              </a:solidFill>
              <a:ln w="9525">
                <a:noFill/>
                <a:miter lim="800000"/>
                <a:headEnd/>
                <a:tailEnd/>
              </a:ln>
            </p:spPr>
            <p:txBody>
              <a:bodyPr/>
              <a:lstStyle/>
              <a:p>
                <a:endParaRPr lang="en-US"/>
              </a:p>
            </p:txBody>
          </p:sp>
          <p:sp>
            <p:nvSpPr>
              <p:cNvPr id="80048" name="Rectangle 632"/>
              <p:cNvSpPr>
                <a:spLocks noChangeArrowheads="1"/>
              </p:cNvSpPr>
              <p:nvPr/>
            </p:nvSpPr>
            <p:spPr bwMode="auto">
              <a:xfrm>
                <a:off x="3469" y="3044"/>
                <a:ext cx="17" cy="6"/>
              </a:xfrm>
              <a:prstGeom prst="rect">
                <a:avLst/>
              </a:prstGeom>
              <a:solidFill>
                <a:srgbClr val="FF0000"/>
              </a:solidFill>
              <a:ln w="9525">
                <a:noFill/>
                <a:miter lim="800000"/>
                <a:headEnd/>
                <a:tailEnd/>
              </a:ln>
            </p:spPr>
            <p:txBody>
              <a:bodyPr/>
              <a:lstStyle/>
              <a:p>
                <a:endParaRPr lang="en-US"/>
              </a:p>
            </p:txBody>
          </p:sp>
          <p:sp>
            <p:nvSpPr>
              <p:cNvPr id="80049" name="Rectangle 633"/>
              <p:cNvSpPr>
                <a:spLocks noChangeArrowheads="1"/>
              </p:cNvSpPr>
              <p:nvPr/>
            </p:nvSpPr>
            <p:spPr bwMode="auto">
              <a:xfrm>
                <a:off x="3464" y="3028"/>
                <a:ext cx="28" cy="5"/>
              </a:xfrm>
              <a:prstGeom prst="rect">
                <a:avLst/>
              </a:prstGeom>
              <a:solidFill>
                <a:srgbClr val="FF0000"/>
              </a:solidFill>
              <a:ln w="9525">
                <a:noFill/>
                <a:miter lim="800000"/>
                <a:headEnd/>
                <a:tailEnd/>
              </a:ln>
            </p:spPr>
            <p:txBody>
              <a:bodyPr/>
              <a:lstStyle/>
              <a:p>
                <a:endParaRPr lang="en-US"/>
              </a:p>
            </p:txBody>
          </p:sp>
          <p:sp>
            <p:nvSpPr>
              <p:cNvPr id="80050" name="Rectangle 634"/>
              <p:cNvSpPr>
                <a:spLocks noChangeArrowheads="1"/>
              </p:cNvSpPr>
              <p:nvPr/>
            </p:nvSpPr>
            <p:spPr bwMode="auto">
              <a:xfrm>
                <a:off x="3464" y="3039"/>
                <a:ext cx="28" cy="5"/>
              </a:xfrm>
              <a:prstGeom prst="rect">
                <a:avLst/>
              </a:prstGeom>
              <a:solidFill>
                <a:srgbClr val="FF0000"/>
              </a:solidFill>
              <a:ln w="9525">
                <a:noFill/>
                <a:miter lim="800000"/>
                <a:headEnd/>
                <a:tailEnd/>
              </a:ln>
            </p:spPr>
            <p:txBody>
              <a:bodyPr/>
              <a:lstStyle/>
              <a:p>
                <a:endParaRPr lang="en-US"/>
              </a:p>
            </p:txBody>
          </p:sp>
          <p:sp>
            <p:nvSpPr>
              <p:cNvPr id="80051" name="Rectangle 635"/>
              <p:cNvSpPr>
                <a:spLocks noChangeArrowheads="1"/>
              </p:cNvSpPr>
              <p:nvPr/>
            </p:nvSpPr>
            <p:spPr bwMode="auto">
              <a:xfrm>
                <a:off x="3464" y="3033"/>
                <a:ext cx="28" cy="6"/>
              </a:xfrm>
              <a:prstGeom prst="rect">
                <a:avLst/>
              </a:prstGeom>
              <a:solidFill>
                <a:srgbClr val="FF0000"/>
              </a:solidFill>
              <a:ln w="9525">
                <a:noFill/>
                <a:miter lim="800000"/>
                <a:headEnd/>
                <a:tailEnd/>
              </a:ln>
            </p:spPr>
            <p:txBody>
              <a:bodyPr/>
              <a:lstStyle/>
              <a:p>
                <a:endParaRPr lang="en-US"/>
              </a:p>
            </p:txBody>
          </p:sp>
          <p:sp>
            <p:nvSpPr>
              <p:cNvPr id="80052" name="Rectangle 636"/>
              <p:cNvSpPr>
                <a:spLocks noChangeArrowheads="1"/>
              </p:cNvSpPr>
              <p:nvPr/>
            </p:nvSpPr>
            <p:spPr bwMode="auto">
              <a:xfrm>
                <a:off x="3464" y="3033"/>
                <a:ext cx="28" cy="6"/>
              </a:xfrm>
              <a:prstGeom prst="rect">
                <a:avLst/>
              </a:prstGeom>
              <a:solidFill>
                <a:srgbClr val="FF0000"/>
              </a:solidFill>
              <a:ln w="9525">
                <a:noFill/>
                <a:miter lim="800000"/>
                <a:headEnd/>
                <a:tailEnd/>
              </a:ln>
            </p:spPr>
            <p:txBody>
              <a:bodyPr/>
              <a:lstStyle/>
              <a:p>
                <a:endParaRPr lang="en-US"/>
              </a:p>
            </p:txBody>
          </p:sp>
          <p:sp>
            <p:nvSpPr>
              <p:cNvPr id="80053" name="Oval 637"/>
              <p:cNvSpPr>
                <a:spLocks noChangeArrowheads="1"/>
              </p:cNvSpPr>
              <p:nvPr/>
            </p:nvSpPr>
            <p:spPr bwMode="auto">
              <a:xfrm>
                <a:off x="3464" y="3022"/>
                <a:ext cx="22" cy="22"/>
              </a:xfrm>
              <a:prstGeom prst="ellipse">
                <a:avLst/>
              </a:prstGeom>
              <a:noFill/>
              <a:ln w="9525" cap="rnd">
                <a:solidFill>
                  <a:srgbClr val="FF0000"/>
                </a:solidFill>
                <a:round/>
                <a:headEnd/>
                <a:tailEnd/>
              </a:ln>
            </p:spPr>
            <p:txBody>
              <a:bodyPr/>
              <a:lstStyle/>
              <a:p>
                <a:endParaRPr lang="en-US"/>
              </a:p>
            </p:txBody>
          </p:sp>
          <p:sp>
            <p:nvSpPr>
              <p:cNvPr id="80054" name="Rectangle 638"/>
              <p:cNvSpPr>
                <a:spLocks noChangeArrowheads="1"/>
              </p:cNvSpPr>
              <p:nvPr/>
            </p:nvSpPr>
            <p:spPr bwMode="auto">
              <a:xfrm>
                <a:off x="3442" y="3245"/>
                <a:ext cx="16" cy="5"/>
              </a:xfrm>
              <a:prstGeom prst="rect">
                <a:avLst/>
              </a:prstGeom>
              <a:solidFill>
                <a:srgbClr val="FF0000"/>
              </a:solidFill>
              <a:ln w="9525">
                <a:noFill/>
                <a:miter lim="800000"/>
                <a:headEnd/>
                <a:tailEnd/>
              </a:ln>
            </p:spPr>
            <p:txBody>
              <a:bodyPr/>
              <a:lstStyle/>
              <a:p>
                <a:endParaRPr lang="en-US"/>
              </a:p>
            </p:txBody>
          </p:sp>
          <p:sp>
            <p:nvSpPr>
              <p:cNvPr id="80055" name="Rectangle 639"/>
              <p:cNvSpPr>
                <a:spLocks noChangeArrowheads="1"/>
              </p:cNvSpPr>
              <p:nvPr/>
            </p:nvSpPr>
            <p:spPr bwMode="auto">
              <a:xfrm>
                <a:off x="3442" y="3267"/>
                <a:ext cx="16" cy="6"/>
              </a:xfrm>
              <a:prstGeom prst="rect">
                <a:avLst/>
              </a:prstGeom>
              <a:solidFill>
                <a:srgbClr val="FF0000"/>
              </a:solidFill>
              <a:ln w="9525">
                <a:noFill/>
                <a:miter lim="800000"/>
                <a:headEnd/>
                <a:tailEnd/>
              </a:ln>
            </p:spPr>
            <p:txBody>
              <a:bodyPr/>
              <a:lstStyle/>
              <a:p>
                <a:endParaRPr lang="en-US"/>
              </a:p>
            </p:txBody>
          </p:sp>
          <p:sp>
            <p:nvSpPr>
              <p:cNvPr id="80056" name="Rectangle 640"/>
              <p:cNvSpPr>
                <a:spLocks noChangeArrowheads="1"/>
              </p:cNvSpPr>
              <p:nvPr/>
            </p:nvSpPr>
            <p:spPr bwMode="auto">
              <a:xfrm>
                <a:off x="3436" y="3250"/>
                <a:ext cx="28" cy="6"/>
              </a:xfrm>
              <a:prstGeom prst="rect">
                <a:avLst/>
              </a:prstGeom>
              <a:solidFill>
                <a:srgbClr val="FF0000"/>
              </a:solidFill>
              <a:ln w="9525">
                <a:noFill/>
                <a:miter lim="800000"/>
                <a:headEnd/>
                <a:tailEnd/>
              </a:ln>
            </p:spPr>
            <p:txBody>
              <a:bodyPr/>
              <a:lstStyle/>
              <a:p>
                <a:endParaRPr lang="en-US"/>
              </a:p>
            </p:txBody>
          </p:sp>
          <p:sp>
            <p:nvSpPr>
              <p:cNvPr id="80057" name="Rectangle 641"/>
              <p:cNvSpPr>
                <a:spLocks noChangeArrowheads="1"/>
              </p:cNvSpPr>
              <p:nvPr/>
            </p:nvSpPr>
            <p:spPr bwMode="auto">
              <a:xfrm>
                <a:off x="3436" y="3262"/>
                <a:ext cx="28" cy="5"/>
              </a:xfrm>
              <a:prstGeom prst="rect">
                <a:avLst/>
              </a:prstGeom>
              <a:solidFill>
                <a:srgbClr val="FF0000"/>
              </a:solidFill>
              <a:ln w="9525">
                <a:noFill/>
                <a:miter lim="800000"/>
                <a:headEnd/>
                <a:tailEnd/>
              </a:ln>
            </p:spPr>
            <p:txBody>
              <a:bodyPr/>
              <a:lstStyle/>
              <a:p>
                <a:endParaRPr lang="en-US"/>
              </a:p>
            </p:txBody>
          </p:sp>
          <p:sp>
            <p:nvSpPr>
              <p:cNvPr id="80058" name="Rectangle 642"/>
              <p:cNvSpPr>
                <a:spLocks noChangeArrowheads="1"/>
              </p:cNvSpPr>
              <p:nvPr/>
            </p:nvSpPr>
            <p:spPr bwMode="auto">
              <a:xfrm>
                <a:off x="3436" y="3256"/>
                <a:ext cx="28" cy="6"/>
              </a:xfrm>
              <a:prstGeom prst="rect">
                <a:avLst/>
              </a:prstGeom>
              <a:solidFill>
                <a:srgbClr val="FF0000"/>
              </a:solidFill>
              <a:ln w="9525">
                <a:noFill/>
                <a:miter lim="800000"/>
                <a:headEnd/>
                <a:tailEnd/>
              </a:ln>
            </p:spPr>
            <p:txBody>
              <a:bodyPr/>
              <a:lstStyle/>
              <a:p>
                <a:endParaRPr lang="en-US"/>
              </a:p>
            </p:txBody>
          </p:sp>
          <p:sp>
            <p:nvSpPr>
              <p:cNvPr id="80059" name="Rectangle 643"/>
              <p:cNvSpPr>
                <a:spLocks noChangeArrowheads="1"/>
              </p:cNvSpPr>
              <p:nvPr/>
            </p:nvSpPr>
            <p:spPr bwMode="auto">
              <a:xfrm>
                <a:off x="3436" y="3256"/>
                <a:ext cx="28" cy="6"/>
              </a:xfrm>
              <a:prstGeom prst="rect">
                <a:avLst/>
              </a:prstGeom>
              <a:solidFill>
                <a:srgbClr val="FF0000"/>
              </a:solidFill>
              <a:ln w="9525">
                <a:noFill/>
                <a:miter lim="800000"/>
                <a:headEnd/>
                <a:tailEnd/>
              </a:ln>
            </p:spPr>
            <p:txBody>
              <a:bodyPr/>
              <a:lstStyle/>
              <a:p>
                <a:endParaRPr lang="en-US"/>
              </a:p>
            </p:txBody>
          </p:sp>
          <p:sp>
            <p:nvSpPr>
              <p:cNvPr id="80060" name="Oval 644"/>
              <p:cNvSpPr>
                <a:spLocks noChangeArrowheads="1"/>
              </p:cNvSpPr>
              <p:nvPr/>
            </p:nvSpPr>
            <p:spPr bwMode="auto">
              <a:xfrm>
                <a:off x="3436" y="3245"/>
                <a:ext cx="22" cy="22"/>
              </a:xfrm>
              <a:prstGeom prst="ellipse">
                <a:avLst/>
              </a:prstGeom>
              <a:noFill/>
              <a:ln w="9525" cap="rnd">
                <a:solidFill>
                  <a:srgbClr val="FF0000"/>
                </a:solidFill>
                <a:round/>
                <a:headEnd/>
                <a:tailEnd/>
              </a:ln>
            </p:spPr>
            <p:txBody>
              <a:bodyPr/>
              <a:lstStyle/>
              <a:p>
                <a:endParaRPr lang="en-US"/>
              </a:p>
            </p:txBody>
          </p:sp>
          <p:sp>
            <p:nvSpPr>
              <p:cNvPr id="80061" name="Rectangle 645"/>
              <p:cNvSpPr>
                <a:spLocks noChangeArrowheads="1"/>
              </p:cNvSpPr>
              <p:nvPr/>
            </p:nvSpPr>
            <p:spPr bwMode="auto">
              <a:xfrm>
                <a:off x="3291" y="3111"/>
                <a:ext cx="17" cy="6"/>
              </a:xfrm>
              <a:prstGeom prst="rect">
                <a:avLst/>
              </a:prstGeom>
              <a:solidFill>
                <a:srgbClr val="FF0000"/>
              </a:solidFill>
              <a:ln w="9525">
                <a:noFill/>
                <a:miter lim="800000"/>
                <a:headEnd/>
                <a:tailEnd/>
              </a:ln>
            </p:spPr>
            <p:txBody>
              <a:bodyPr/>
              <a:lstStyle/>
              <a:p>
                <a:endParaRPr lang="en-US"/>
              </a:p>
            </p:txBody>
          </p:sp>
          <p:sp>
            <p:nvSpPr>
              <p:cNvPr id="80062" name="Rectangle 646"/>
              <p:cNvSpPr>
                <a:spLocks noChangeArrowheads="1"/>
              </p:cNvSpPr>
              <p:nvPr/>
            </p:nvSpPr>
            <p:spPr bwMode="auto">
              <a:xfrm>
                <a:off x="3291" y="3133"/>
                <a:ext cx="17" cy="6"/>
              </a:xfrm>
              <a:prstGeom prst="rect">
                <a:avLst/>
              </a:prstGeom>
              <a:solidFill>
                <a:srgbClr val="FF0000"/>
              </a:solidFill>
              <a:ln w="9525">
                <a:noFill/>
                <a:miter lim="800000"/>
                <a:headEnd/>
                <a:tailEnd/>
              </a:ln>
            </p:spPr>
            <p:txBody>
              <a:bodyPr/>
              <a:lstStyle/>
              <a:p>
                <a:endParaRPr lang="en-US"/>
              </a:p>
            </p:txBody>
          </p:sp>
          <p:sp>
            <p:nvSpPr>
              <p:cNvPr id="80063" name="Rectangle 647"/>
              <p:cNvSpPr>
                <a:spLocks noChangeArrowheads="1"/>
              </p:cNvSpPr>
              <p:nvPr/>
            </p:nvSpPr>
            <p:spPr bwMode="auto">
              <a:xfrm>
                <a:off x="3286" y="3117"/>
                <a:ext cx="27" cy="5"/>
              </a:xfrm>
              <a:prstGeom prst="rect">
                <a:avLst/>
              </a:prstGeom>
              <a:solidFill>
                <a:srgbClr val="FF0000"/>
              </a:solidFill>
              <a:ln w="9525">
                <a:noFill/>
                <a:miter lim="800000"/>
                <a:headEnd/>
                <a:tailEnd/>
              </a:ln>
            </p:spPr>
            <p:txBody>
              <a:bodyPr/>
              <a:lstStyle/>
              <a:p>
                <a:endParaRPr lang="en-US"/>
              </a:p>
            </p:txBody>
          </p:sp>
          <p:sp>
            <p:nvSpPr>
              <p:cNvPr id="80064" name="Rectangle 648"/>
              <p:cNvSpPr>
                <a:spLocks noChangeArrowheads="1"/>
              </p:cNvSpPr>
              <p:nvPr/>
            </p:nvSpPr>
            <p:spPr bwMode="auto">
              <a:xfrm>
                <a:off x="3286" y="3128"/>
                <a:ext cx="27" cy="5"/>
              </a:xfrm>
              <a:prstGeom prst="rect">
                <a:avLst/>
              </a:prstGeom>
              <a:solidFill>
                <a:srgbClr val="FF0000"/>
              </a:solidFill>
              <a:ln w="9525">
                <a:noFill/>
                <a:miter lim="800000"/>
                <a:headEnd/>
                <a:tailEnd/>
              </a:ln>
            </p:spPr>
            <p:txBody>
              <a:bodyPr/>
              <a:lstStyle/>
              <a:p>
                <a:endParaRPr lang="en-US"/>
              </a:p>
            </p:txBody>
          </p:sp>
          <p:sp>
            <p:nvSpPr>
              <p:cNvPr id="80065" name="Rectangle 649"/>
              <p:cNvSpPr>
                <a:spLocks noChangeArrowheads="1"/>
              </p:cNvSpPr>
              <p:nvPr/>
            </p:nvSpPr>
            <p:spPr bwMode="auto">
              <a:xfrm>
                <a:off x="3286" y="3122"/>
                <a:ext cx="27" cy="6"/>
              </a:xfrm>
              <a:prstGeom prst="rect">
                <a:avLst/>
              </a:prstGeom>
              <a:solidFill>
                <a:srgbClr val="FF0000"/>
              </a:solidFill>
              <a:ln w="9525">
                <a:noFill/>
                <a:miter lim="800000"/>
                <a:headEnd/>
                <a:tailEnd/>
              </a:ln>
            </p:spPr>
            <p:txBody>
              <a:bodyPr/>
              <a:lstStyle/>
              <a:p>
                <a:endParaRPr lang="en-US"/>
              </a:p>
            </p:txBody>
          </p:sp>
          <p:sp>
            <p:nvSpPr>
              <p:cNvPr id="80066" name="Rectangle 650"/>
              <p:cNvSpPr>
                <a:spLocks noChangeArrowheads="1"/>
              </p:cNvSpPr>
              <p:nvPr/>
            </p:nvSpPr>
            <p:spPr bwMode="auto">
              <a:xfrm>
                <a:off x="3286" y="3122"/>
                <a:ext cx="27" cy="6"/>
              </a:xfrm>
              <a:prstGeom prst="rect">
                <a:avLst/>
              </a:prstGeom>
              <a:solidFill>
                <a:srgbClr val="FF0000"/>
              </a:solidFill>
              <a:ln w="9525">
                <a:noFill/>
                <a:miter lim="800000"/>
                <a:headEnd/>
                <a:tailEnd/>
              </a:ln>
            </p:spPr>
            <p:txBody>
              <a:bodyPr/>
              <a:lstStyle/>
              <a:p>
                <a:endParaRPr lang="en-US"/>
              </a:p>
            </p:txBody>
          </p:sp>
          <p:sp>
            <p:nvSpPr>
              <p:cNvPr id="80067" name="Oval 651"/>
              <p:cNvSpPr>
                <a:spLocks noChangeArrowheads="1"/>
              </p:cNvSpPr>
              <p:nvPr/>
            </p:nvSpPr>
            <p:spPr bwMode="auto">
              <a:xfrm>
                <a:off x="3286" y="3111"/>
                <a:ext cx="22" cy="22"/>
              </a:xfrm>
              <a:prstGeom prst="ellipse">
                <a:avLst/>
              </a:prstGeom>
              <a:noFill/>
              <a:ln w="9525" cap="rnd">
                <a:solidFill>
                  <a:srgbClr val="FF0000"/>
                </a:solidFill>
                <a:round/>
                <a:headEnd/>
                <a:tailEnd/>
              </a:ln>
            </p:spPr>
            <p:txBody>
              <a:bodyPr/>
              <a:lstStyle/>
              <a:p>
                <a:endParaRPr lang="en-US"/>
              </a:p>
            </p:txBody>
          </p:sp>
          <p:sp>
            <p:nvSpPr>
              <p:cNvPr id="80068" name="Rectangle 652"/>
              <p:cNvSpPr>
                <a:spLocks noChangeArrowheads="1"/>
              </p:cNvSpPr>
              <p:nvPr/>
            </p:nvSpPr>
            <p:spPr bwMode="auto">
              <a:xfrm>
                <a:off x="3107" y="2877"/>
                <a:ext cx="17" cy="6"/>
              </a:xfrm>
              <a:prstGeom prst="rect">
                <a:avLst/>
              </a:prstGeom>
              <a:solidFill>
                <a:srgbClr val="000000"/>
              </a:solidFill>
              <a:ln w="9525">
                <a:noFill/>
                <a:miter lim="800000"/>
                <a:headEnd/>
                <a:tailEnd/>
              </a:ln>
            </p:spPr>
            <p:txBody>
              <a:bodyPr/>
              <a:lstStyle/>
              <a:p>
                <a:endParaRPr lang="en-US"/>
              </a:p>
            </p:txBody>
          </p:sp>
          <p:sp>
            <p:nvSpPr>
              <p:cNvPr id="80069" name="Rectangle 653"/>
              <p:cNvSpPr>
                <a:spLocks noChangeArrowheads="1"/>
              </p:cNvSpPr>
              <p:nvPr/>
            </p:nvSpPr>
            <p:spPr bwMode="auto">
              <a:xfrm>
                <a:off x="3107" y="2899"/>
                <a:ext cx="17" cy="6"/>
              </a:xfrm>
              <a:prstGeom prst="rect">
                <a:avLst/>
              </a:prstGeom>
              <a:solidFill>
                <a:srgbClr val="000000"/>
              </a:solidFill>
              <a:ln w="9525">
                <a:noFill/>
                <a:miter lim="800000"/>
                <a:headEnd/>
                <a:tailEnd/>
              </a:ln>
            </p:spPr>
            <p:txBody>
              <a:bodyPr/>
              <a:lstStyle/>
              <a:p>
                <a:endParaRPr lang="en-US"/>
              </a:p>
            </p:txBody>
          </p:sp>
          <p:sp>
            <p:nvSpPr>
              <p:cNvPr id="80070" name="Rectangle 654"/>
              <p:cNvSpPr>
                <a:spLocks noChangeArrowheads="1"/>
              </p:cNvSpPr>
              <p:nvPr/>
            </p:nvSpPr>
            <p:spPr bwMode="auto">
              <a:xfrm>
                <a:off x="3102" y="2883"/>
                <a:ext cx="28" cy="5"/>
              </a:xfrm>
              <a:prstGeom prst="rect">
                <a:avLst/>
              </a:prstGeom>
              <a:solidFill>
                <a:srgbClr val="000000"/>
              </a:solidFill>
              <a:ln w="9525">
                <a:noFill/>
                <a:miter lim="800000"/>
                <a:headEnd/>
                <a:tailEnd/>
              </a:ln>
            </p:spPr>
            <p:txBody>
              <a:bodyPr/>
              <a:lstStyle/>
              <a:p>
                <a:endParaRPr lang="en-US"/>
              </a:p>
            </p:txBody>
          </p:sp>
          <p:sp>
            <p:nvSpPr>
              <p:cNvPr id="80071" name="Rectangle 655"/>
              <p:cNvSpPr>
                <a:spLocks noChangeArrowheads="1"/>
              </p:cNvSpPr>
              <p:nvPr/>
            </p:nvSpPr>
            <p:spPr bwMode="auto">
              <a:xfrm>
                <a:off x="3102" y="2894"/>
                <a:ext cx="28" cy="5"/>
              </a:xfrm>
              <a:prstGeom prst="rect">
                <a:avLst/>
              </a:prstGeom>
              <a:solidFill>
                <a:srgbClr val="000000"/>
              </a:solidFill>
              <a:ln w="9525">
                <a:noFill/>
                <a:miter lim="800000"/>
                <a:headEnd/>
                <a:tailEnd/>
              </a:ln>
            </p:spPr>
            <p:txBody>
              <a:bodyPr/>
              <a:lstStyle/>
              <a:p>
                <a:endParaRPr lang="en-US"/>
              </a:p>
            </p:txBody>
          </p:sp>
          <p:sp>
            <p:nvSpPr>
              <p:cNvPr id="80072" name="Rectangle 656"/>
              <p:cNvSpPr>
                <a:spLocks noChangeArrowheads="1"/>
              </p:cNvSpPr>
              <p:nvPr/>
            </p:nvSpPr>
            <p:spPr bwMode="auto">
              <a:xfrm>
                <a:off x="3102" y="2888"/>
                <a:ext cx="28" cy="6"/>
              </a:xfrm>
              <a:prstGeom prst="rect">
                <a:avLst/>
              </a:prstGeom>
              <a:solidFill>
                <a:srgbClr val="000000"/>
              </a:solidFill>
              <a:ln w="9525">
                <a:noFill/>
                <a:miter lim="800000"/>
                <a:headEnd/>
                <a:tailEnd/>
              </a:ln>
            </p:spPr>
            <p:txBody>
              <a:bodyPr/>
              <a:lstStyle/>
              <a:p>
                <a:endParaRPr lang="en-US"/>
              </a:p>
            </p:txBody>
          </p:sp>
          <p:sp>
            <p:nvSpPr>
              <p:cNvPr id="80073" name="Rectangle 657"/>
              <p:cNvSpPr>
                <a:spLocks noChangeArrowheads="1"/>
              </p:cNvSpPr>
              <p:nvPr/>
            </p:nvSpPr>
            <p:spPr bwMode="auto">
              <a:xfrm>
                <a:off x="3102" y="2888"/>
                <a:ext cx="28" cy="6"/>
              </a:xfrm>
              <a:prstGeom prst="rect">
                <a:avLst/>
              </a:prstGeom>
              <a:solidFill>
                <a:srgbClr val="000000"/>
              </a:solidFill>
              <a:ln w="9525">
                <a:noFill/>
                <a:miter lim="800000"/>
                <a:headEnd/>
                <a:tailEnd/>
              </a:ln>
            </p:spPr>
            <p:txBody>
              <a:bodyPr/>
              <a:lstStyle/>
              <a:p>
                <a:endParaRPr lang="en-US"/>
              </a:p>
            </p:txBody>
          </p:sp>
          <p:sp>
            <p:nvSpPr>
              <p:cNvPr id="80074" name="Oval 658"/>
              <p:cNvSpPr>
                <a:spLocks noChangeArrowheads="1"/>
              </p:cNvSpPr>
              <p:nvPr/>
            </p:nvSpPr>
            <p:spPr bwMode="auto">
              <a:xfrm>
                <a:off x="3102" y="2877"/>
                <a:ext cx="22" cy="22"/>
              </a:xfrm>
              <a:prstGeom prst="ellipse">
                <a:avLst/>
              </a:prstGeom>
              <a:noFill/>
              <a:ln w="9525" cap="rnd">
                <a:solidFill>
                  <a:srgbClr val="000000"/>
                </a:solidFill>
                <a:round/>
                <a:headEnd/>
                <a:tailEnd/>
              </a:ln>
            </p:spPr>
            <p:txBody>
              <a:bodyPr/>
              <a:lstStyle/>
              <a:p>
                <a:endParaRPr lang="en-US"/>
              </a:p>
            </p:txBody>
          </p:sp>
          <p:sp>
            <p:nvSpPr>
              <p:cNvPr id="80075" name="Rectangle 659"/>
              <p:cNvSpPr>
                <a:spLocks noChangeArrowheads="1"/>
              </p:cNvSpPr>
              <p:nvPr/>
            </p:nvSpPr>
            <p:spPr bwMode="auto">
              <a:xfrm>
                <a:off x="3375" y="2838"/>
                <a:ext cx="16" cy="6"/>
              </a:xfrm>
              <a:prstGeom prst="rect">
                <a:avLst/>
              </a:prstGeom>
              <a:solidFill>
                <a:srgbClr val="000000"/>
              </a:solidFill>
              <a:ln w="9525">
                <a:noFill/>
                <a:miter lim="800000"/>
                <a:headEnd/>
                <a:tailEnd/>
              </a:ln>
            </p:spPr>
            <p:txBody>
              <a:bodyPr/>
              <a:lstStyle/>
              <a:p>
                <a:endParaRPr lang="en-US"/>
              </a:p>
            </p:txBody>
          </p:sp>
          <p:sp>
            <p:nvSpPr>
              <p:cNvPr id="80076" name="Rectangle 660"/>
              <p:cNvSpPr>
                <a:spLocks noChangeArrowheads="1"/>
              </p:cNvSpPr>
              <p:nvPr/>
            </p:nvSpPr>
            <p:spPr bwMode="auto">
              <a:xfrm>
                <a:off x="3375" y="2860"/>
                <a:ext cx="16" cy="6"/>
              </a:xfrm>
              <a:prstGeom prst="rect">
                <a:avLst/>
              </a:prstGeom>
              <a:solidFill>
                <a:srgbClr val="000000"/>
              </a:solidFill>
              <a:ln w="9525">
                <a:noFill/>
                <a:miter lim="800000"/>
                <a:headEnd/>
                <a:tailEnd/>
              </a:ln>
            </p:spPr>
            <p:txBody>
              <a:bodyPr/>
              <a:lstStyle/>
              <a:p>
                <a:endParaRPr lang="en-US"/>
              </a:p>
            </p:txBody>
          </p:sp>
          <p:sp>
            <p:nvSpPr>
              <p:cNvPr id="80077" name="Rectangle 661"/>
              <p:cNvSpPr>
                <a:spLocks noChangeArrowheads="1"/>
              </p:cNvSpPr>
              <p:nvPr/>
            </p:nvSpPr>
            <p:spPr bwMode="auto">
              <a:xfrm>
                <a:off x="3369" y="2844"/>
                <a:ext cx="28" cy="5"/>
              </a:xfrm>
              <a:prstGeom prst="rect">
                <a:avLst/>
              </a:prstGeom>
              <a:solidFill>
                <a:srgbClr val="000000"/>
              </a:solidFill>
              <a:ln w="9525">
                <a:noFill/>
                <a:miter lim="800000"/>
                <a:headEnd/>
                <a:tailEnd/>
              </a:ln>
            </p:spPr>
            <p:txBody>
              <a:bodyPr/>
              <a:lstStyle/>
              <a:p>
                <a:endParaRPr lang="en-US"/>
              </a:p>
            </p:txBody>
          </p:sp>
          <p:sp>
            <p:nvSpPr>
              <p:cNvPr id="80078" name="Rectangle 662"/>
              <p:cNvSpPr>
                <a:spLocks noChangeArrowheads="1"/>
              </p:cNvSpPr>
              <p:nvPr/>
            </p:nvSpPr>
            <p:spPr bwMode="auto">
              <a:xfrm>
                <a:off x="3369" y="2855"/>
                <a:ext cx="28" cy="5"/>
              </a:xfrm>
              <a:prstGeom prst="rect">
                <a:avLst/>
              </a:prstGeom>
              <a:solidFill>
                <a:srgbClr val="000000"/>
              </a:solidFill>
              <a:ln w="9525">
                <a:noFill/>
                <a:miter lim="800000"/>
                <a:headEnd/>
                <a:tailEnd/>
              </a:ln>
            </p:spPr>
            <p:txBody>
              <a:bodyPr/>
              <a:lstStyle/>
              <a:p>
                <a:endParaRPr lang="en-US"/>
              </a:p>
            </p:txBody>
          </p:sp>
          <p:sp>
            <p:nvSpPr>
              <p:cNvPr id="80079" name="Rectangle 663"/>
              <p:cNvSpPr>
                <a:spLocks noChangeArrowheads="1"/>
              </p:cNvSpPr>
              <p:nvPr/>
            </p:nvSpPr>
            <p:spPr bwMode="auto">
              <a:xfrm>
                <a:off x="3369" y="2849"/>
                <a:ext cx="28" cy="6"/>
              </a:xfrm>
              <a:prstGeom prst="rect">
                <a:avLst/>
              </a:prstGeom>
              <a:solidFill>
                <a:srgbClr val="000000"/>
              </a:solidFill>
              <a:ln w="9525">
                <a:noFill/>
                <a:miter lim="800000"/>
                <a:headEnd/>
                <a:tailEnd/>
              </a:ln>
            </p:spPr>
            <p:txBody>
              <a:bodyPr/>
              <a:lstStyle/>
              <a:p>
                <a:endParaRPr lang="en-US"/>
              </a:p>
            </p:txBody>
          </p:sp>
          <p:sp>
            <p:nvSpPr>
              <p:cNvPr id="80080" name="Rectangle 664"/>
              <p:cNvSpPr>
                <a:spLocks noChangeArrowheads="1"/>
              </p:cNvSpPr>
              <p:nvPr/>
            </p:nvSpPr>
            <p:spPr bwMode="auto">
              <a:xfrm>
                <a:off x="3369" y="2849"/>
                <a:ext cx="28" cy="6"/>
              </a:xfrm>
              <a:prstGeom prst="rect">
                <a:avLst/>
              </a:prstGeom>
              <a:solidFill>
                <a:srgbClr val="000000"/>
              </a:solidFill>
              <a:ln w="9525">
                <a:noFill/>
                <a:miter lim="800000"/>
                <a:headEnd/>
                <a:tailEnd/>
              </a:ln>
            </p:spPr>
            <p:txBody>
              <a:bodyPr/>
              <a:lstStyle/>
              <a:p>
                <a:endParaRPr lang="en-US"/>
              </a:p>
            </p:txBody>
          </p:sp>
          <p:sp>
            <p:nvSpPr>
              <p:cNvPr id="80081" name="Oval 665"/>
              <p:cNvSpPr>
                <a:spLocks noChangeArrowheads="1"/>
              </p:cNvSpPr>
              <p:nvPr/>
            </p:nvSpPr>
            <p:spPr bwMode="auto">
              <a:xfrm>
                <a:off x="3369" y="2838"/>
                <a:ext cx="22" cy="22"/>
              </a:xfrm>
              <a:prstGeom prst="ellipse">
                <a:avLst/>
              </a:prstGeom>
              <a:noFill/>
              <a:ln w="9525" cap="rnd">
                <a:solidFill>
                  <a:srgbClr val="000000"/>
                </a:solidFill>
                <a:round/>
                <a:headEnd/>
                <a:tailEnd/>
              </a:ln>
            </p:spPr>
            <p:txBody>
              <a:bodyPr/>
              <a:lstStyle/>
              <a:p>
                <a:endParaRPr lang="en-US"/>
              </a:p>
            </p:txBody>
          </p:sp>
          <p:sp>
            <p:nvSpPr>
              <p:cNvPr id="80082" name="Rectangle 666"/>
              <p:cNvSpPr>
                <a:spLocks noChangeArrowheads="1"/>
              </p:cNvSpPr>
              <p:nvPr/>
            </p:nvSpPr>
            <p:spPr bwMode="auto">
              <a:xfrm>
                <a:off x="3525" y="2766"/>
                <a:ext cx="17" cy="5"/>
              </a:xfrm>
              <a:prstGeom prst="rect">
                <a:avLst/>
              </a:prstGeom>
              <a:solidFill>
                <a:srgbClr val="000000"/>
              </a:solidFill>
              <a:ln w="9525">
                <a:noFill/>
                <a:miter lim="800000"/>
                <a:headEnd/>
                <a:tailEnd/>
              </a:ln>
            </p:spPr>
            <p:txBody>
              <a:bodyPr/>
              <a:lstStyle/>
              <a:p>
                <a:endParaRPr lang="en-US"/>
              </a:p>
            </p:txBody>
          </p:sp>
          <p:sp>
            <p:nvSpPr>
              <p:cNvPr id="80083" name="Rectangle 667"/>
              <p:cNvSpPr>
                <a:spLocks noChangeArrowheads="1"/>
              </p:cNvSpPr>
              <p:nvPr/>
            </p:nvSpPr>
            <p:spPr bwMode="auto">
              <a:xfrm>
                <a:off x="3525" y="2788"/>
                <a:ext cx="17" cy="6"/>
              </a:xfrm>
              <a:prstGeom prst="rect">
                <a:avLst/>
              </a:prstGeom>
              <a:solidFill>
                <a:srgbClr val="000000"/>
              </a:solidFill>
              <a:ln w="9525">
                <a:noFill/>
                <a:miter lim="800000"/>
                <a:headEnd/>
                <a:tailEnd/>
              </a:ln>
            </p:spPr>
            <p:txBody>
              <a:bodyPr/>
              <a:lstStyle/>
              <a:p>
                <a:endParaRPr lang="en-US"/>
              </a:p>
            </p:txBody>
          </p:sp>
          <p:sp>
            <p:nvSpPr>
              <p:cNvPr id="80084" name="Rectangle 668"/>
              <p:cNvSpPr>
                <a:spLocks noChangeArrowheads="1"/>
              </p:cNvSpPr>
              <p:nvPr/>
            </p:nvSpPr>
            <p:spPr bwMode="auto">
              <a:xfrm>
                <a:off x="3520" y="2771"/>
                <a:ext cx="27" cy="6"/>
              </a:xfrm>
              <a:prstGeom prst="rect">
                <a:avLst/>
              </a:prstGeom>
              <a:solidFill>
                <a:srgbClr val="000000"/>
              </a:solidFill>
              <a:ln w="9525">
                <a:noFill/>
                <a:miter lim="800000"/>
                <a:headEnd/>
                <a:tailEnd/>
              </a:ln>
            </p:spPr>
            <p:txBody>
              <a:bodyPr/>
              <a:lstStyle/>
              <a:p>
                <a:endParaRPr lang="en-US"/>
              </a:p>
            </p:txBody>
          </p:sp>
          <p:sp>
            <p:nvSpPr>
              <p:cNvPr id="80085" name="Rectangle 669"/>
              <p:cNvSpPr>
                <a:spLocks noChangeArrowheads="1"/>
              </p:cNvSpPr>
              <p:nvPr/>
            </p:nvSpPr>
            <p:spPr bwMode="auto">
              <a:xfrm>
                <a:off x="3520" y="2782"/>
                <a:ext cx="27" cy="6"/>
              </a:xfrm>
              <a:prstGeom prst="rect">
                <a:avLst/>
              </a:prstGeom>
              <a:solidFill>
                <a:srgbClr val="000000"/>
              </a:solidFill>
              <a:ln w="9525">
                <a:noFill/>
                <a:miter lim="800000"/>
                <a:headEnd/>
                <a:tailEnd/>
              </a:ln>
            </p:spPr>
            <p:txBody>
              <a:bodyPr/>
              <a:lstStyle/>
              <a:p>
                <a:endParaRPr lang="en-US"/>
              </a:p>
            </p:txBody>
          </p:sp>
          <p:sp>
            <p:nvSpPr>
              <p:cNvPr id="80086" name="Rectangle 670"/>
              <p:cNvSpPr>
                <a:spLocks noChangeArrowheads="1"/>
              </p:cNvSpPr>
              <p:nvPr/>
            </p:nvSpPr>
            <p:spPr bwMode="auto">
              <a:xfrm>
                <a:off x="3520" y="2777"/>
                <a:ext cx="27" cy="5"/>
              </a:xfrm>
              <a:prstGeom prst="rect">
                <a:avLst/>
              </a:prstGeom>
              <a:solidFill>
                <a:srgbClr val="000000"/>
              </a:solidFill>
              <a:ln w="9525">
                <a:noFill/>
                <a:miter lim="800000"/>
                <a:headEnd/>
                <a:tailEnd/>
              </a:ln>
            </p:spPr>
            <p:txBody>
              <a:bodyPr/>
              <a:lstStyle/>
              <a:p>
                <a:endParaRPr lang="en-US"/>
              </a:p>
            </p:txBody>
          </p:sp>
          <p:sp>
            <p:nvSpPr>
              <p:cNvPr id="80087" name="Rectangle 671"/>
              <p:cNvSpPr>
                <a:spLocks noChangeArrowheads="1"/>
              </p:cNvSpPr>
              <p:nvPr/>
            </p:nvSpPr>
            <p:spPr bwMode="auto">
              <a:xfrm>
                <a:off x="3520" y="2777"/>
                <a:ext cx="27" cy="5"/>
              </a:xfrm>
              <a:prstGeom prst="rect">
                <a:avLst/>
              </a:prstGeom>
              <a:solidFill>
                <a:srgbClr val="000000"/>
              </a:solidFill>
              <a:ln w="9525">
                <a:noFill/>
                <a:miter lim="800000"/>
                <a:headEnd/>
                <a:tailEnd/>
              </a:ln>
            </p:spPr>
            <p:txBody>
              <a:bodyPr/>
              <a:lstStyle/>
              <a:p>
                <a:endParaRPr lang="en-US"/>
              </a:p>
            </p:txBody>
          </p:sp>
          <p:sp>
            <p:nvSpPr>
              <p:cNvPr id="80088" name="Oval 672"/>
              <p:cNvSpPr>
                <a:spLocks noChangeArrowheads="1"/>
              </p:cNvSpPr>
              <p:nvPr/>
            </p:nvSpPr>
            <p:spPr bwMode="auto">
              <a:xfrm>
                <a:off x="3520" y="2766"/>
                <a:ext cx="22" cy="22"/>
              </a:xfrm>
              <a:prstGeom prst="ellipse">
                <a:avLst/>
              </a:prstGeom>
              <a:noFill/>
              <a:ln w="9525" cap="rnd">
                <a:solidFill>
                  <a:srgbClr val="000000"/>
                </a:solidFill>
                <a:round/>
                <a:headEnd/>
                <a:tailEnd/>
              </a:ln>
            </p:spPr>
            <p:txBody>
              <a:bodyPr/>
              <a:lstStyle/>
              <a:p>
                <a:endParaRPr lang="en-US"/>
              </a:p>
            </p:txBody>
          </p:sp>
          <p:sp>
            <p:nvSpPr>
              <p:cNvPr id="80089" name="Rectangle 673"/>
              <p:cNvSpPr>
                <a:spLocks noChangeArrowheads="1"/>
              </p:cNvSpPr>
              <p:nvPr/>
            </p:nvSpPr>
            <p:spPr bwMode="auto">
              <a:xfrm>
                <a:off x="4316" y="2626"/>
                <a:ext cx="17" cy="6"/>
              </a:xfrm>
              <a:prstGeom prst="rect">
                <a:avLst/>
              </a:prstGeom>
              <a:solidFill>
                <a:srgbClr val="000000"/>
              </a:solidFill>
              <a:ln w="9525">
                <a:noFill/>
                <a:miter lim="800000"/>
                <a:headEnd/>
                <a:tailEnd/>
              </a:ln>
            </p:spPr>
            <p:txBody>
              <a:bodyPr/>
              <a:lstStyle/>
              <a:p>
                <a:endParaRPr lang="en-US"/>
              </a:p>
            </p:txBody>
          </p:sp>
          <p:sp>
            <p:nvSpPr>
              <p:cNvPr id="80090" name="Rectangle 674"/>
              <p:cNvSpPr>
                <a:spLocks noChangeArrowheads="1"/>
              </p:cNvSpPr>
              <p:nvPr/>
            </p:nvSpPr>
            <p:spPr bwMode="auto">
              <a:xfrm>
                <a:off x="4316" y="2649"/>
                <a:ext cx="17" cy="5"/>
              </a:xfrm>
              <a:prstGeom prst="rect">
                <a:avLst/>
              </a:prstGeom>
              <a:solidFill>
                <a:srgbClr val="000000"/>
              </a:solidFill>
              <a:ln w="9525">
                <a:noFill/>
                <a:miter lim="800000"/>
                <a:headEnd/>
                <a:tailEnd/>
              </a:ln>
            </p:spPr>
            <p:txBody>
              <a:bodyPr/>
              <a:lstStyle/>
              <a:p>
                <a:endParaRPr lang="en-US"/>
              </a:p>
            </p:txBody>
          </p:sp>
          <p:sp>
            <p:nvSpPr>
              <p:cNvPr id="80091" name="Rectangle 675"/>
              <p:cNvSpPr>
                <a:spLocks noChangeArrowheads="1"/>
              </p:cNvSpPr>
              <p:nvPr/>
            </p:nvSpPr>
            <p:spPr bwMode="auto">
              <a:xfrm>
                <a:off x="4311" y="2632"/>
                <a:ext cx="28" cy="6"/>
              </a:xfrm>
              <a:prstGeom prst="rect">
                <a:avLst/>
              </a:prstGeom>
              <a:solidFill>
                <a:srgbClr val="000000"/>
              </a:solidFill>
              <a:ln w="9525">
                <a:noFill/>
                <a:miter lim="800000"/>
                <a:headEnd/>
                <a:tailEnd/>
              </a:ln>
            </p:spPr>
            <p:txBody>
              <a:bodyPr/>
              <a:lstStyle/>
              <a:p>
                <a:endParaRPr lang="en-US"/>
              </a:p>
            </p:txBody>
          </p:sp>
          <p:sp>
            <p:nvSpPr>
              <p:cNvPr id="80092" name="Rectangle 676"/>
              <p:cNvSpPr>
                <a:spLocks noChangeArrowheads="1"/>
              </p:cNvSpPr>
              <p:nvPr/>
            </p:nvSpPr>
            <p:spPr bwMode="auto">
              <a:xfrm>
                <a:off x="4311" y="2643"/>
                <a:ext cx="28" cy="6"/>
              </a:xfrm>
              <a:prstGeom prst="rect">
                <a:avLst/>
              </a:prstGeom>
              <a:solidFill>
                <a:srgbClr val="000000"/>
              </a:solidFill>
              <a:ln w="9525">
                <a:noFill/>
                <a:miter lim="800000"/>
                <a:headEnd/>
                <a:tailEnd/>
              </a:ln>
            </p:spPr>
            <p:txBody>
              <a:bodyPr/>
              <a:lstStyle/>
              <a:p>
                <a:endParaRPr lang="en-US"/>
              </a:p>
            </p:txBody>
          </p:sp>
          <p:sp>
            <p:nvSpPr>
              <p:cNvPr id="80093" name="Rectangle 677"/>
              <p:cNvSpPr>
                <a:spLocks noChangeArrowheads="1"/>
              </p:cNvSpPr>
              <p:nvPr/>
            </p:nvSpPr>
            <p:spPr bwMode="auto">
              <a:xfrm>
                <a:off x="4311" y="2638"/>
                <a:ext cx="28" cy="5"/>
              </a:xfrm>
              <a:prstGeom prst="rect">
                <a:avLst/>
              </a:prstGeom>
              <a:solidFill>
                <a:srgbClr val="000000"/>
              </a:solidFill>
              <a:ln w="9525">
                <a:noFill/>
                <a:miter lim="800000"/>
                <a:headEnd/>
                <a:tailEnd/>
              </a:ln>
            </p:spPr>
            <p:txBody>
              <a:bodyPr/>
              <a:lstStyle/>
              <a:p>
                <a:endParaRPr lang="en-US"/>
              </a:p>
            </p:txBody>
          </p:sp>
          <p:sp>
            <p:nvSpPr>
              <p:cNvPr id="80094" name="Rectangle 678"/>
              <p:cNvSpPr>
                <a:spLocks noChangeArrowheads="1"/>
              </p:cNvSpPr>
              <p:nvPr/>
            </p:nvSpPr>
            <p:spPr bwMode="auto">
              <a:xfrm>
                <a:off x="4311" y="2638"/>
                <a:ext cx="28" cy="5"/>
              </a:xfrm>
              <a:prstGeom prst="rect">
                <a:avLst/>
              </a:prstGeom>
              <a:solidFill>
                <a:srgbClr val="000000"/>
              </a:solidFill>
              <a:ln w="9525">
                <a:noFill/>
                <a:miter lim="800000"/>
                <a:headEnd/>
                <a:tailEnd/>
              </a:ln>
            </p:spPr>
            <p:txBody>
              <a:bodyPr/>
              <a:lstStyle/>
              <a:p>
                <a:endParaRPr lang="en-US"/>
              </a:p>
            </p:txBody>
          </p:sp>
          <p:sp>
            <p:nvSpPr>
              <p:cNvPr id="80095" name="Oval 679"/>
              <p:cNvSpPr>
                <a:spLocks noChangeArrowheads="1"/>
              </p:cNvSpPr>
              <p:nvPr/>
            </p:nvSpPr>
            <p:spPr bwMode="auto">
              <a:xfrm>
                <a:off x="4311" y="2626"/>
                <a:ext cx="22" cy="23"/>
              </a:xfrm>
              <a:prstGeom prst="ellipse">
                <a:avLst/>
              </a:prstGeom>
              <a:noFill/>
              <a:ln w="9525" cap="rnd">
                <a:solidFill>
                  <a:srgbClr val="000000"/>
                </a:solidFill>
                <a:round/>
                <a:headEnd/>
                <a:tailEnd/>
              </a:ln>
            </p:spPr>
            <p:txBody>
              <a:bodyPr/>
              <a:lstStyle/>
              <a:p>
                <a:endParaRPr lang="en-US"/>
              </a:p>
            </p:txBody>
          </p:sp>
          <p:sp>
            <p:nvSpPr>
              <p:cNvPr id="80096" name="Rectangle 680"/>
              <p:cNvSpPr>
                <a:spLocks noChangeArrowheads="1"/>
              </p:cNvSpPr>
              <p:nvPr/>
            </p:nvSpPr>
            <p:spPr bwMode="auto">
              <a:xfrm>
                <a:off x="1987" y="2899"/>
                <a:ext cx="17" cy="6"/>
              </a:xfrm>
              <a:prstGeom prst="rect">
                <a:avLst/>
              </a:prstGeom>
              <a:solidFill>
                <a:srgbClr val="FF0000"/>
              </a:solidFill>
              <a:ln w="9525">
                <a:noFill/>
                <a:miter lim="800000"/>
                <a:headEnd/>
                <a:tailEnd/>
              </a:ln>
            </p:spPr>
            <p:txBody>
              <a:bodyPr/>
              <a:lstStyle/>
              <a:p>
                <a:endParaRPr lang="en-US"/>
              </a:p>
            </p:txBody>
          </p:sp>
          <p:sp>
            <p:nvSpPr>
              <p:cNvPr id="80097" name="Rectangle 681"/>
              <p:cNvSpPr>
                <a:spLocks noChangeArrowheads="1"/>
              </p:cNvSpPr>
              <p:nvPr/>
            </p:nvSpPr>
            <p:spPr bwMode="auto">
              <a:xfrm>
                <a:off x="1987" y="2922"/>
                <a:ext cx="17" cy="5"/>
              </a:xfrm>
              <a:prstGeom prst="rect">
                <a:avLst/>
              </a:prstGeom>
              <a:solidFill>
                <a:srgbClr val="FF0000"/>
              </a:solidFill>
              <a:ln w="9525">
                <a:noFill/>
                <a:miter lim="800000"/>
                <a:headEnd/>
                <a:tailEnd/>
              </a:ln>
            </p:spPr>
            <p:txBody>
              <a:bodyPr/>
              <a:lstStyle/>
              <a:p>
                <a:endParaRPr lang="en-US"/>
              </a:p>
            </p:txBody>
          </p:sp>
          <p:sp>
            <p:nvSpPr>
              <p:cNvPr id="80098" name="Rectangle 682"/>
              <p:cNvSpPr>
                <a:spLocks noChangeArrowheads="1"/>
              </p:cNvSpPr>
              <p:nvPr/>
            </p:nvSpPr>
            <p:spPr bwMode="auto">
              <a:xfrm>
                <a:off x="1982" y="2905"/>
                <a:ext cx="28" cy="6"/>
              </a:xfrm>
              <a:prstGeom prst="rect">
                <a:avLst/>
              </a:prstGeom>
              <a:solidFill>
                <a:srgbClr val="FF0000"/>
              </a:solidFill>
              <a:ln w="9525">
                <a:noFill/>
                <a:miter lim="800000"/>
                <a:headEnd/>
                <a:tailEnd/>
              </a:ln>
            </p:spPr>
            <p:txBody>
              <a:bodyPr/>
              <a:lstStyle/>
              <a:p>
                <a:endParaRPr lang="en-US"/>
              </a:p>
            </p:txBody>
          </p:sp>
          <p:sp>
            <p:nvSpPr>
              <p:cNvPr id="80099" name="Rectangle 683"/>
              <p:cNvSpPr>
                <a:spLocks noChangeArrowheads="1"/>
              </p:cNvSpPr>
              <p:nvPr/>
            </p:nvSpPr>
            <p:spPr bwMode="auto">
              <a:xfrm>
                <a:off x="1982" y="2916"/>
                <a:ext cx="28" cy="6"/>
              </a:xfrm>
              <a:prstGeom prst="rect">
                <a:avLst/>
              </a:prstGeom>
              <a:solidFill>
                <a:srgbClr val="FF0000"/>
              </a:solidFill>
              <a:ln w="9525">
                <a:noFill/>
                <a:miter lim="800000"/>
                <a:headEnd/>
                <a:tailEnd/>
              </a:ln>
            </p:spPr>
            <p:txBody>
              <a:bodyPr/>
              <a:lstStyle/>
              <a:p>
                <a:endParaRPr lang="en-US"/>
              </a:p>
            </p:txBody>
          </p:sp>
          <p:sp>
            <p:nvSpPr>
              <p:cNvPr id="80100" name="Rectangle 684"/>
              <p:cNvSpPr>
                <a:spLocks noChangeArrowheads="1"/>
              </p:cNvSpPr>
              <p:nvPr/>
            </p:nvSpPr>
            <p:spPr bwMode="auto">
              <a:xfrm>
                <a:off x="1982" y="2911"/>
                <a:ext cx="28" cy="5"/>
              </a:xfrm>
              <a:prstGeom prst="rect">
                <a:avLst/>
              </a:prstGeom>
              <a:solidFill>
                <a:srgbClr val="FF0000"/>
              </a:solidFill>
              <a:ln w="9525">
                <a:noFill/>
                <a:miter lim="800000"/>
                <a:headEnd/>
                <a:tailEnd/>
              </a:ln>
            </p:spPr>
            <p:txBody>
              <a:bodyPr/>
              <a:lstStyle/>
              <a:p>
                <a:endParaRPr lang="en-US"/>
              </a:p>
            </p:txBody>
          </p:sp>
          <p:sp>
            <p:nvSpPr>
              <p:cNvPr id="80101" name="Rectangle 685"/>
              <p:cNvSpPr>
                <a:spLocks noChangeArrowheads="1"/>
              </p:cNvSpPr>
              <p:nvPr/>
            </p:nvSpPr>
            <p:spPr bwMode="auto">
              <a:xfrm>
                <a:off x="1982" y="2911"/>
                <a:ext cx="28" cy="5"/>
              </a:xfrm>
              <a:prstGeom prst="rect">
                <a:avLst/>
              </a:prstGeom>
              <a:solidFill>
                <a:srgbClr val="FF0000"/>
              </a:solidFill>
              <a:ln w="9525">
                <a:noFill/>
                <a:miter lim="800000"/>
                <a:headEnd/>
                <a:tailEnd/>
              </a:ln>
            </p:spPr>
            <p:txBody>
              <a:bodyPr/>
              <a:lstStyle/>
              <a:p>
                <a:endParaRPr lang="en-US"/>
              </a:p>
            </p:txBody>
          </p:sp>
          <p:sp>
            <p:nvSpPr>
              <p:cNvPr id="80102" name="Oval 686"/>
              <p:cNvSpPr>
                <a:spLocks noChangeArrowheads="1"/>
              </p:cNvSpPr>
              <p:nvPr/>
            </p:nvSpPr>
            <p:spPr bwMode="auto">
              <a:xfrm>
                <a:off x="1982" y="2899"/>
                <a:ext cx="22" cy="23"/>
              </a:xfrm>
              <a:prstGeom prst="ellipse">
                <a:avLst/>
              </a:prstGeom>
              <a:noFill/>
              <a:ln w="9525" cap="rnd">
                <a:solidFill>
                  <a:srgbClr val="FF0000"/>
                </a:solidFill>
                <a:round/>
                <a:headEnd/>
                <a:tailEnd/>
              </a:ln>
            </p:spPr>
            <p:txBody>
              <a:bodyPr/>
              <a:lstStyle/>
              <a:p>
                <a:endParaRPr lang="en-US"/>
              </a:p>
            </p:txBody>
          </p:sp>
          <p:sp>
            <p:nvSpPr>
              <p:cNvPr id="80103" name="Rectangle 687"/>
              <p:cNvSpPr>
                <a:spLocks noChangeArrowheads="1"/>
              </p:cNvSpPr>
              <p:nvPr/>
            </p:nvSpPr>
            <p:spPr bwMode="auto">
              <a:xfrm>
                <a:off x="1876" y="3000"/>
                <a:ext cx="17" cy="5"/>
              </a:xfrm>
              <a:prstGeom prst="rect">
                <a:avLst/>
              </a:prstGeom>
              <a:solidFill>
                <a:srgbClr val="FF0000"/>
              </a:solidFill>
              <a:ln w="9525">
                <a:noFill/>
                <a:miter lim="800000"/>
                <a:headEnd/>
                <a:tailEnd/>
              </a:ln>
            </p:spPr>
            <p:txBody>
              <a:bodyPr/>
              <a:lstStyle/>
              <a:p>
                <a:endParaRPr lang="en-US"/>
              </a:p>
            </p:txBody>
          </p:sp>
          <p:sp>
            <p:nvSpPr>
              <p:cNvPr id="80104" name="Rectangle 688"/>
              <p:cNvSpPr>
                <a:spLocks noChangeArrowheads="1"/>
              </p:cNvSpPr>
              <p:nvPr/>
            </p:nvSpPr>
            <p:spPr bwMode="auto">
              <a:xfrm>
                <a:off x="1876" y="3022"/>
                <a:ext cx="17" cy="6"/>
              </a:xfrm>
              <a:prstGeom prst="rect">
                <a:avLst/>
              </a:prstGeom>
              <a:solidFill>
                <a:srgbClr val="FF0000"/>
              </a:solidFill>
              <a:ln w="9525">
                <a:noFill/>
                <a:miter lim="800000"/>
                <a:headEnd/>
                <a:tailEnd/>
              </a:ln>
            </p:spPr>
            <p:txBody>
              <a:bodyPr/>
              <a:lstStyle/>
              <a:p>
                <a:endParaRPr lang="en-US"/>
              </a:p>
            </p:txBody>
          </p:sp>
          <p:sp>
            <p:nvSpPr>
              <p:cNvPr id="80105" name="Rectangle 689"/>
              <p:cNvSpPr>
                <a:spLocks noChangeArrowheads="1"/>
              </p:cNvSpPr>
              <p:nvPr/>
            </p:nvSpPr>
            <p:spPr bwMode="auto">
              <a:xfrm>
                <a:off x="1870" y="3005"/>
                <a:ext cx="28" cy="6"/>
              </a:xfrm>
              <a:prstGeom prst="rect">
                <a:avLst/>
              </a:prstGeom>
              <a:solidFill>
                <a:srgbClr val="FF0000"/>
              </a:solidFill>
              <a:ln w="9525">
                <a:noFill/>
                <a:miter lim="800000"/>
                <a:headEnd/>
                <a:tailEnd/>
              </a:ln>
            </p:spPr>
            <p:txBody>
              <a:bodyPr/>
              <a:lstStyle/>
              <a:p>
                <a:endParaRPr lang="en-US"/>
              </a:p>
            </p:txBody>
          </p:sp>
          <p:sp>
            <p:nvSpPr>
              <p:cNvPr id="80106" name="Rectangle 690"/>
              <p:cNvSpPr>
                <a:spLocks noChangeArrowheads="1"/>
              </p:cNvSpPr>
              <p:nvPr/>
            </p:nvSpPr>
            <p:spPr bwMode="auto">
              <a:xfrm>
                <a:off x="1870" y="3016"/>
                <a:ext cx="28" cy="6"/>
              </a:xfrm>
              <a:prstGeom prst="rect">
                <a:avLst/>
              </a:prstGeom>
              <a:solidFill>
                <a:srgbClr val="FF0000"/>
              </a:solidFill>
              <a:ln w="9525">
                <a:noFill/>
                <a:miter lim="800000"/>
                <a:headEnd/>
                <a:tailEnd/>
              </a:ln>
            </p:spPr>
            <p:txBody>
              <a:bodyPr/>
              <a:lstStyle/>
              <a:p>
                <a:endParaRPr lang="en-US"/>
              </a:p>
            </p:txBody>
          </p:sp>
          <p:sp>
            <p:nvSpPr>
              <p:cNvPr id="80107" name="Rectangle 691"/>
              <p:cNvSpPr>
                <a:spLocks noChangeArrowheads="1"/>
              </p:cNvSpPr>
              <p:nvPr/>
            </p:nvSpPr>
            <p:spPr bwMode="auto">
              <a:xfrm>
                <a:off x="1870" y="3011"/>
                <a:ext cx="28" cy="5"/>
              </a:xfrm>
              <a:prstGeom prst="rect">
                <a:avLst/>
              </a:prstGeom>
              <a:solidFill>
                <a:srgbClr val="FF0000"/>
              </a:solidFill>
              <a:ln w="9525">
                <a:noFill/>
                <a:miter lim="800000"/>
                <a:headEnd/>
                <a:tailEnd/>
              </a:ln>
            </p:spPr>
            <p:txBody>
              <a:bodyPr/>
              <a:lstStyle/>
              <a:p>
                <a:endParaRPr lang="en-US"/>
              </a:p>
            </p:txBody>
          </p:sp>
          <p:sp>
            <p:nvSpPr>
              <p:cNvPr id="80108" name="Rectangle 692"/>
              <p:cNvSpPr>
                <a:spLocks noChangeArrowheads="1"/>
              </p:cNvSpPr>
              <p:nvPr/>
            </p:nvSpPr>
            <p:spPr bwMode="auto">
              <a:xfrm>
                <a:off x="1870" y="3011"/>
                <a:ext cx="28" cy="5"/>
              </a:xfrm>
              <a:prstGeom prst="rect">
                <a:avLst/>
              </a:prstGeom>
              <a:solidFill>
                <a:srgbClr val="FF0000"/>
              </a:solidFill>
              <a:ln w="9525">
                <a:noFill/>
                <a:miter lim="800000"/>
                <a:headEnd/>
                <a:tailEnd/>
              </a:ln>
            </p:spPr>
            <p:txBody>
              <a:bodyPr/>
              <a:lstStyle/>
              <a:p>
                <a:endParaRPr lang="en-US"/>
              </a:p>
            </p:txBody>
          </p:sp>
          <p:sp>
            <p:nvSpPr>
              <p:cNvPr id="80109" name="Oval 693"/>
              <p:cNvSpPr>
                <a:spLocks noChangeArrowheads="1"/>
              </p:cNvSpPr>
              <p:nvPr/>
            </p:nvSpPr>
            <p:spPr bwMode="auto">
              <a:xfrm>
                <a:off x="1870" y="3000"/>
                <a:ext cx="23" cy="22"/>
              </a:xfrm>
              <a:prstGeom prst="ellipse">
                <a:avLst/>
              </a:prstGeom>
              <a:noFill/>
              <a:ln w="9525" cap="rnd">
                <a:solidFill>
                  <a:srgbClr val="FF0000"/>
                </a:solidFill>
                <a:round/>
                <a:headEnd/>
                <a:tailEnd/>
              </a:ln>
            </p:spPr>
            <p:txBody>
              <a:bodyPr/>
              <a:lstStyle/>
              <a:p>
                <a:endParaRPr lang="en-US"/>
              </a:p>
            </p:txBody>
          </p:sp>
          <p:sp>
            <p:nvSpPr>
              <p:cNvPr id="80110" name="Rectangle 694"/>
              <p:cNvSpPr>
                <a:spLocks noChangeArrowheads="1"/>
              </p:cNvSpPr>
              <p:nvPr/>
            </p:nvSpPr>
            <p:spPr bwMode="auto">
              <a:xfrm>
                <a:off x="1725" y="2766"/>
                <a:ext cx="17" cy="5"/>
              </a:xfrm>
              <a:prstGeom prst="rect">
                <a:avLst/>
              </a:prstGeom>
              <a:solidFill>
                <a:srgbClr val="FF0000"/>
              </a:solidFill>
              <a:ln w="9525">
                <a:noFill/>
                <a:miter lim="800000"/>
                <a:headEnd/>
                <a:tailEnd/>
              </a:ln>
            </p:spPr>
            <p:txBody>
              <a:bodyPr/>
              <a:lstStyle/>
              <a:p>
                <a:endParaRPr lang="en-US"/>
              </a:p>
            </p:txBody>
          </p:sp>
          <p:sp>
            <p:nvSpPr>
              <p:cNvPr id="80111" name="Rectangle 695"/>
              <p:cNvSpPr>
                <a:spLocks noChangeArrowheads="1"/>
              </p:cNvSpPr>
              <p:nvPr/>
            </p:nvSpPr>
            <p:spPr bwMode="auto">
              <a:xfrm>
                <a:off x="1725" y="2788"/>
                <a:ext cx="17" cy="6"/>
              </a:xfrm>
              <a:prstGeom prst="rect">
                <a:avLst/>
              </a:prstGeom>
              <a:solidFill>
                <a:srgbClr val="FF0000"/>
              </a:solidFill>
              <a:ln w="9525">
                <a:noFill/>
                <a:miter lim="800000"/>
                <a:headEnd/>
                <a:tailEnd/>
              </a:ln>
            </p:spPr>
            <p:txBody>
              <a:bodyPr/>
              <a:lstStyle/>
              <a:p>
                <a:endParaRPr lang="en-US"/>
              </a:p>
            </p:txBody>
          </p:sp>
          <p:sp>
            <p:nvSpPr>
              <p:cNvPr id="80112" name="Rectangle 696"/>
              <p:cNvSpPr>
                <a:spLocks noChangeArrowheads="1"/>
              </p:cNvSpPr>
              <p:nvPr/>
            </p:nvSpPr>
            <p:spPr bwMode="auto">
              <a:xfrm>
                <a:off x="1720" y="2771"/>
                <a:ext cx="28" cy="6"/>
              </a:xfrm>
              <a:prstGeom prst="rect">
                <a:avLst/>
              </a:prstGeom>
              <a:solidFill>
                <a:srgbClr val="FF0000"/>
              </a:solidFill>
              <a:ln w="9525">
                <a:noFill/>
                <a:miter lim="800000"/>
                <a:headEnd/>
                <a:tailEnd/>
              </a:ln>
            </p:spPr>
            <p:txBody>
              <a:bodyPr/>
              <a:lstStyle/>
              <a:p>
                <a:endParaRPr lang="en-US"/>
              </a:p>
            </p:txBody>
          </p:sp>
          <p:sp>
            <p:nvSpPr>
              <p:cNvPr id="80113" name="Rectangle 697"/>
              <p:cNvSpPr>
                <a:spLocks noChangeArrowheads="1"/>
              </p:cNvSpPr>
              <p:nvPr/>
            </p:nvSpPr>
            <p:spPr bwMode="auto">
              <a:xfrm>
                <a:off x="1720" y="2782"/>
                <a:ext cx="28" cy="6"/>
              </a:xfrm>
              <a:prstGeom prst="rect">
                <a:avLst/>
              </a:prstGeom>
              <a:solidFill>
                <a:srgbClr val="FF0000"/>
              </a:solidFill>
              <a:ln w="9525">
                <a:noFill/>
                <a:miter lim="800000"/>
                <a:headEnd/>
                <a:tailEnd/>
              </a:ln>
            </p:spPr>
            <p:txBody>
              <a:bodyPr/>
              <a:lstStyle/>
              <a:p>
                <a:endParaRPr lang="en-US"/>
              </a:p>
            </p:txBody>
          </p:sp>
          <p:sp>
            <p:nvSpPr>
              <p:cNvPr id="80114" name="Rectangle 698"/>
              <p:cNvSpPr>
                <a:spLocks noChangeArrowheads="1"/>
              </p:cNvSpPr>
              <p:nvPr/>
            </p:nvSpPr>
            <p:spPr bwMode="auto">
              <a:xfrm>
                <a:off x="1720" y="2777"/>
                <a:ext cx="28" cy="5"/>
              </a:xfrm>
              <a:prstGeom prst="rect">
                <a:avLst/>
              </a:prstGeom>
              <a:solidFill>
                <a:srgbClr val="FF0000"/>
              </a:solidFill>
              <a:ln w="9525">
                <a:noFill/>
                <a:miter lim="800000"/>
                <a:headEnd/>
                <a:tailEnd/>
              </a:ln>
            </p:spPr>
            <p:txBody>
              <a:bodyPr/>
              <a:lstStyle/>
              <a:p>
                <a:endParaRPr lang="en-US"/>
              </a:p>
            </p:txBody>
          </p:sp>
          <p:sp>
            <p:nvSpPr>
              <p:cNvPr id="80115" name="Rectangle 699"/>
              <p:cNvSpPr>
                <a:spLocks noChangeArrowheads="1"/>
              </p:cNvSpPr>
              <p:nvPr/>
            </p:nvSpPr>
            <p:spPr bwMode="auto">
              <a:xfrm>
                <a:off x="1720" y="2777"/>
                <a:ext cx="28" cy="5"/>
              </a:xfrm>
              <a:prstGeom prst="rect">
                <a:avLst/>
              </a:prstGeom>
              <a:solidFill>
                <a:srgbClr val="FF0000"/>
              </a:solidFill>
              <a:ln w="9525">
                <a:noFill/>
                <a:miter lim="800000"/>
                <a:headEnd/>
                <a:tailEnd/>
              </a:ln>
            </p:spPr>
            <p:txBody>
              <a:bodyPr/>
              <a:lstStyle/>
              <a:p>
                <a:endParaRPr lang="en-US"/>
              </a:p>
            </p:txBody>
          </p:sp>
          <p:sp>
            <p:nvSpPr>
              <p:cNvPr id="80116" name="Oval 700"/>
              <p:cNvSpPr>
                <a:spLocks noChangeArrowheads="1"/>
              </p:cNvSpPr>
              <p:nvPr/>
            </p:nvSpPr>
            <p:spPr bwMode="auto">
              <a:xfrm>
                <a:off x="1720" y="2766"/>
                <a:ext cx="22" cy="22"/>
              </a:xfrm>
              <a:prstGeom prst="ellipse">
                <a:avLst/>
              </a:prstGeom>
              <a:noFill/>
              <a:ln w="9525" cap="rnd">
                <a:solidFill>
                  <a:srgbClr val="FF0000"/>
                </a:solidFill>
                <a:round/>
                <a:headEnd/>
                <a:tailEnd/>
              </a:ln>
            </p:spPr>
            <p:txBody>
              <a:bodyPr/>
              <a:lstStyle/>
              <a:p>
                <a:endParaRPr lang="en-US"/>
              </a:p>
            </p:txBody>
          </p:sp>
          <p:sp>
            <p:nvSpPr>
              <p:cNvPr id="80117" name="Rectangle 701"/>
              <p:cNvSpPr>
                <a:spLocks noChangeArrowheads="1"/>
              </p:cNvSpPr>
              <p:nvPr/>
            </p:nvSpPr>
            <p:spPr bwMode="auto">
              <a:xfrm>
                <a:off x="1820" y="2983"/>
                <a:ext cx="17" cy="6"/>
              </a:xfrm>
              <a:prstGeom prst="rect">
                <a:avLst/>
              </a:prstGeom>
              <a:solidFill>
                <a:srgbClr val="FF0000"/>
              </a:solidFill>
              <a:ln w="9525">
                <a:noFill/>
                <a:miter lim="800000"/>
                <a:headEnd/>
                <a:tailEnd/>
              </a:ln>
            </p:spPr>
            <p:txBody>
              <a:bodyPr/>
              <a:lstStyle/>
              <a:p>
                <a:endParaRPr lang="en-US"/>
              </a:p>
            </p:txBody>
          </p:sp>
          <p:sp>
            <p:nvSpPr>
              <p:cNvPr id="80118" name="Rectangle 702"/>
              <p:cNvSpPr>
                <a:spLocks noChangeArrowheads="1"/>
              </p:cNvSpPr>
              <p:nvPr/>
            </p:nvSpPr>
            <p:spPr bwMode="auto">
              <a:xfrm>
                <a:off x="1820" y="3005"/>
                <a:ext cx="17" cy="6"/>
              </a:xfrm>
              <a:prstGeom prst="rect">
                <a:avLst/>
              </a:prstGeom>
              <a:solidFill>
                <a:srgbClr val="FF0000"/>
              </a:solidFill>
              <a:ln w="9525">
                <a:noFill/>
                <a:miter lim="800000"/>
                <a:headEnd/>
                <a:tailEnd/>
              </a:ln>
            </p:spPr>
            <p:txBody>
              <a:bodyPr/>
              <a:lstStyle/>
              <a:p>
                <a:endParaRPr lang="en-US"/>
              </a:p>
            </p:txBody>
          </p:sp>
          <p:sp>
            <p:nvSpPr>
              <p:cNvPr id="80119" name="Rectangle 703"/>
              <p:cNvSpPr>
                <a:spLocks noChangeArrowheads="1"/>
              </p:cNvSpPr>
              <p:nvPr/>
            </p:nvSpPr>
            <p:spPr bwMode="auto">
              <a:xfrm>
                <a:off x="1815" y="2989"/>
                <a:ext cx="27" cy="5"/>
              </a:xfrm>
              <a:prstGeom prst="rect">
                <a:avLst/>
              </a:prstGeom>
              <a:solidFill>
                <a:srgbClr val="FF0000"/>
              </a:solidFill>
              <a:ln w="9525">
                <a:noFill/>
                <a:miter lim="800000"/>
                <a:headEnd/>
                <a:tailEnd/>
              </a:ln>
            </p:spPr>
            <p:txBody>
              <a:bodyPr/>
              <a:lstStyle/>
              <a:p>
                <a:endParaRPr lang="en-US"/>
              </a:p>
            </p:txBody>
          </p:sp>
          <p:sp>
            <p:nvSpPr>
              <p:cNvPr id="80120" name="Rectangle 704"/>
              <p:cNvSpPr>
                <a:spLocks noChangeArrowheads="1"/>
              </p:cNvSpPr>
              <p:nvPr/>
            </p:nvSpPr>
            <p:spPr bwMode="auto">
              <a:xfrm>
                <a:off x="1815" y="3000"/>
                <a:ext cx="27" cy="5"/>
              </a:xfrm>
              <a:prstGeom prst="rect">
                <a:avLst/>
              </a:prstGeom>
              <a:solidFill>
                <a:srgbClr val="FF0000"/>
              </a:solidFill>
              <a:ln w="9525">
                <a:noFill/>
                <a:miter lim="800000"/>
                <a:headEnd/>
                <a:tailEnd/>
              </a:ln>
            </p:spPr>
            <p:txBody>
              <a:bodyPr/>
              <a:lstStyle/>
              <a:p>
                <a:endParaRPr lang="en-US"/>
              </a:p>
            </p:txBody>
          </p:sp>
          <p:sp>
            <p:nvSpPr>
              <p:cNvPr id="80121" name="Rectangle 705"/>
              <p:cNvSpPr>
                <a:spLocks noChangeArrowheads="1"/>
              </p:cNvSpPr>
              <p:nvPr/>
            </p:nvSpPr>
            <p:spPr bwMode="auto">
              <a:xfrm>
                <a:off x="1815" y="2994"/>
                <a:ext cx="27" cy="6"/>
              </a:xfrm>
              <a:prstGeom prst="rect">
                <a:avLst/>
              </a:prstGeom>
              <a:solidFill>
                <a:srgbClr val="FF0000"/>
              </a:solidFill>
              <a:ln w="9525">
                <a:noFill/>
                <a:miter lim="800000"/>
                <a:headEnd/>
                <a:tailEnd/>
              </a:ln>
            </p:spPr>
            <p:txBody>
              <a:bodyPr/>
              <a:lstStyle/>
              <a:p>
                <a:endParaRPr lang="en-US"/>
              </a:p>
            </p:txBody>
          </p:sp>
          <p:sp>
            <p:nvSpPr>
              <p:cNvPr id="80122" name="Rectangle 706"/>
              <p:cNvSpPr>
                <a:spLocks noChangeArrowheads="1"/>
              </p:cNvSpPr>
              <p:nvPr/>
            </p:nvSpPr>
            <p:spPr bwMode="auto">
              <a:xfrm>
                <a:off x="1815" y="2994"/>
                <a:ext cx="27" cy="6"/>
              </a:xfrm>
              <a:prstGeom prst="rect">
                <a:avLst/>
              </a:prstGeom>
              <a:solidFill>
                <a:srgbClr val="FF0000"/>
              </a:solidFill>
              <a:ln w="9525">
                <a:noFill/>
                <a:miter lim="800000"/>
                <a:headEnd/>
                <a:tailEnd/>
              </a:ln>
            </p:spPr>
            <p:txBody>
              <a:bodyPr/>
              <a:lstStyle/>
              <a:p>
                <a:endParaRPr lang="en-US"/>
              </a:p>
            </p:txBody>
          </p:sp>
          <p:sp>
            <p:nvSpPr>
              <p:cNvPr id="80123" name="Oval 707"/>
              <p:cNvSpPr>
                <a:spLocks noChangeArrowheads="1"/>
              </p:cNvSpPr>
              <p:nvPr/>
            </p:nvSpPr>
            <p:spPr bwMode="auto">
              <a:xfrm>
                <a:off x="1815" y="2983"/>
                <a:ext cx="22" cy="22"/>
              </a:xfrm>
              <a:prstGeom prst="ellipse">
                <a:avLst/>
              </a:prstGeom>
              <a:noFill/>
              <a:ln w="9525" cap="rnd">
                <a:solidFill>
                  <a:srgbClr val="FF0000"/>
                </a:solidFill>
                <a:round/>
                <a:headEnd/>
                <a:tailEnd/>
              </a:ln>
            </p:spPr>
            <p:txBody>
              <a:bodyPr/>
              <a:lstStyle/>
              <a:p>
                <a:endParaRPr lang="en-US"/>
              </a:p>
            </p:txBody>
          </p:sp>
          <p:sp>
            <p:nvSpPr>
              <p:cNvPr id="80124" name="Rectangle 708"/>
              <p:cNvSpPr>
                <a:spLocks noChangeArrowheads="1"/>
              </p:cNvSpPr>
              <p:nvPr/>
            </p:nvSpPr>
            <p:spPr bwMode="auto">
              <a:xfrm>
                <a:off x="1820" y="2732"/>
                <a:ext cx="17" cy="6"/>
              </a:xfrm>
              <a:prstGeom prst="rect">
                <a:avLst/>
              </a:prstGeom>
              <a:solidFill>
                <a:srgbClr val="FF0000"/>
              </a:solidFill>
              <a:ln w="9525">
                <a:noFill/>
                <a:miter lim="800000"/>
                <a:headEnd/>
                <a:tailEnd/>
              </a:ln>
            </p:spPr>
            <p:txBody>
              <a:bodyPr/>
              <a:lstStyle/>
              <a:p>
                <a:endParaRPr lang="en-US"/>
              </a:p>
            </p:txBody>
          </p:sp>
          <p:sp>
            <p:nvSpPr>
              <p:cNvPr id="80125" name="Rectangle 709"/>
              <p:cNvSpPr>
                <a:spLocks noChangeArrowheads="1"/>
              </p:cNvSpPr>
              <p:nvPr/>
            </p:nvSpPr>
            <p:spPr bwMode="auto">
              <a:xfrm>
                <a:off x="1820" y="2755"/>
                <a:ext cx="17" cy="5"/>
              </a:xfrm>
              <a:prstGeom prst="rect">
                <a:avLst/>
              </a:prstGeom>
              <a:solidFill>
                <a:srgbClr val="FF0000"/>
              </a:solidFill>
              <a:ln w="9525">
                <a:noFill/>
                <a:miter lim="800000"/>
                <a:headEnd/>
                <a:tailEnd/>
              </a:ln>
            </p:spPr>
            <p:txBody>
              <a:bodyPr/>
              <a:lstStyle/>
              <a:p>
                <a:endParaRPr lang="en-US"/>
              </a:p>
            </p:txBody>
          </p:sp>
          <p:sp>
            <p:nvSpPr>
              <p:cNvPr id="80126" name="Rectangle 710"/>
              <p:cNvSpPr>
                <a:spLocks noChangeArrowheads="1"/>
              </p:cNvSpPr>
              <p:nvPr/>
            </p:nvSpPr>
            <p:spPr bwMode="auto">
              <a:xfrm>
                <a:off x="1815" y="2738"/>
                <a:ext cx="27" cy="5"/>
              </a:xfrm>
              <a:prstGeom prst="rect">
                <a:avLst/>
              </a:prstGeom>
              <a:solidFill>
                <a:srgbClr val="FF0000"/>
              </a:solidFill>
              <a:ln w="9525">
                <a:noFill/>
                <a:miter lim="800000"/>
                <a:headEnd/>
                <a:tailEnd/>
              </a:ln>
            </p:spPr>
            <p:txBody>
              <a:bodyPr/>
              <a:lstStyle/>
              <a:p>
                <a:endParaRPr lang="en-US"/>
              </a:p>
            </p:txBody>
          </p:sp>
          <p:sp>
            <p:nvSpPr>
              <p:cNvPr id="80127" name="Rectangle 711"/>
              <p:cNvSpPr>
                <a:spLocks noChangeArrowheads="1"/>
              </p:cNvSpPr>
              <p:nvPr/>
            </p:nvSpPr>
            <p:spPr bwMode="auto">
              <a:xfrm>
                <a:off x="1815" y="2749"/>
                <a:ext cx="27" cy="6"/>
              </a:xfrm>
              <a:prstGeom prst="rect">
                <a:avLst/>
              </a:prstGeom>
              <a:solidFill>
                <a:srgbClr val="FF0000"/>
              </a:solidFill>
              <a:ln w="9525">
                <a:noFill/>
                <a:miter lim="800000"/>
                <a:headEnd/>
                <a:tailEnd/>
              </a:ln>
            </p:spPr>
            <p:txBody>
              <a:bodyPr/>
              <a:lstStyle/>
              <a:p>
                <a:endParaRPr lang="en-US"/>
              </a:p>
            </p:txBody>
          </p:sp>
          <p:sp>
            <p:nvSpPr>
              <p:cNvPr id="80128" name="Rectangle 712"/>
              <p:cNvSpPr>
                <a:spLocks noChangeArrowheads="1"/>
              </p:cNvSpPr>
              <p:nvPr/>
            </p:nvSpPr>
            <p:spPr bwMode="auto">
              <a:xfrm>
                <a:off x="1815" y="2743"/>
                <a:ext cx="27" cy="6"/>
              </a:xfrm>
              <a:prstGeom prst="rect">
                <a:avLst/>
              </a:prstGeom>
              <a:solidFill>
                <a:srgbClr val="FF0000"/>
              </a:solidFill>
              <a:ln w="9525">
                <a:noFill/>
                <a:miter lim="800000"/>
                <a:headEnd/>
                <a:tailEnd/>
              </a:ln>
            </p:spPr>
            <p:txBody>
              <a:bodyPr/>
              <a:lstStyle/>
              <a:p>
                <a:endParaRPr lang="en-US"/>
              </a:p>
            </p:txBody>
          </p:sp>
          <p:sp>
            <p:nvSpPr>
              <p:cNvPr id="80129" name="Rectangle 713"/>
              <p:cNvSpPr>
                <a:spLocks noChangeArrowheads="1"/>
              </p:cNvSpPr>
              <p:nvPr/>
            </p:nvSpPr>
            <p:spPr bwMode="auto">
              <a:xfrm>
                <a:off x="1815" y="2743"/>
                <a:ext cx="27" cy="6"/>
              </a:xfrm>
              <a:prstGeom prst="rect">
                <a:avLst/>
              </a:prstGeom>
              <a:solidFill>
                <a:srgbClr val="FF0000"/>
              </a:solidFill>
              <a:ln w="9525">
                <a:noFill/>
                <a:miter lim="800000"/>
                <a:headEnd/>
                <a:tailEnd/>
              </a:ln>
            </p:spPr>
            <p:txBody>
              <a:bodyPr/>
              <a:lstStyle/>
              <a:p>
                <a:endParaRPr lang="en-US"/>
              </a:p>
            </p:txBody>
          </p:sp>
          <p:sp>
            <p:nvSpPr>
              <p:cNvPr id="80130" name="Oval 714"/>
              <p:cNvSpPr>
                <a:spLocks noChangeArrowheads="1"/>
              </p:cNvSpPr>
              <p:nvPr/>
            </p:nvSpPr>
            <p:spPr bwMode="auto">
              <a:xfrm>
                <a:off x="1815" y="2732"/>
                <a:ext cx="22" cy="23"/>
              </a:xfrm>
              <a:prstGeom prst="ellipse">
                <a:avLst/>
              </a:prstGeom>
              <a:noFill/>
              <a:ln w="9525" cap="rnd">
                <a:solidFill>
                  <a:srgbClr val="FF0000"/>
                </a:solidFill>
                <a:round/>
                <a:headEnd/>
                <a:tailEnd/>
              </a:ln>
            </p:spPr>
            <p:txBody>
              <a:bodyPr/>
              <a:lstStyle/>
              <a:p>
                <a:endParaRPr lang="en-US"/>
              </a:p>
            </p:txBody>
          </p:sp>
          <p:sp>
            <p:nvSpPr>
              <p:cNvPr id="80131" name="Rectangle 715"/>
              <p:cNvSpPr>
                <a:spLocks noChangeArrowheads="1"/>
              </p:cNvSpPr>
              <p:nvPr/>
            </p:nvSpPr>
            <p:spPr bwMode="auto">
              <a:xfrm>
                <a:off x="2154" y="3161"/>
                <a:ext cx="17" cy="6"/>
              </a:xfrm>
              <a:prstGeom prst="rect">
                <a:avLst/>
              </a:prstGeom>
              <a:solidFill>
                <a:srgbClr val="FF0000"/>
              </a:solidFill>
              <a:ln w="9525">
                <a:noFill/>
                <a:miter lim="800000"/>
                <a:headEnd/>
                <a:tailEnd/>
              </a:ln>
            </p:spPr>
            <p:txBody>
              <a:bodyPr/>
              <a:lstStyle/>
              <a:p>
                <a:endParaRPr lang="en-US"/>
              </a:p>
            </p:txBody>
          </p:sp>
          <p:sp>
            <p:nvSpPr>
              <p:cNvPr id="80132" name="Rectangle 716"/>
              <p:cNvSpPr>
                <a:spLocks noChangeArrowheads="1"/>
              </p:cNvSpPr>
              <p:nvPr/>
            </p:nvSpPr>
            <p:spPr bwMode="auto">
              <a:xfrm>
                <a:off x="2154" y="3184"/>
                <a:ext cx="17" cy="5"/>
              </a:xfrm>
              <a:prstGeom prst="rect">
                <a:avLst/>
              </a:prstGeom>
              <a:solidFill>
                <a:srgbClr val="FF0000"/>
              </a:solidFill>
              <a:ln w="9525">
                <a:noFill/>
                <a:miter lim="800000"/>
                <a:headEnd/>
                <a:tailEnd/>
              </a:ln>
            </p:spPr>
            <p:txBody>
              <a:bodyPr/>
              <a:lstStyle/>
              <a:p>
                <a:endParaRPr lang="en-US"/>
              </a:p>
            </p:txBody>
          </p:sp>
          <p:sp>
            <p:nvSpPr>
              <p:cNvPr id="80133" name="Rectangle 717"/>
              <p:cNvSpPr>
                <a:spLocks noChangeArrowheads="1"/>
              </p:cNvSpPr>
              <p:nvPr/>
            </p:nvSpPr>
            <p:spPr bwMode="auto">
              <a:xfrm>
                <a:off x="2149" y="3167"/>
                <a:ext cx="28" cy="5"/>
              </a:xfrm>
              <a:prstGeom prst="rect">
                <a:avLst/>
              </a:prstGeom>
              <a:solidFill>
                <a:srgbClr val="FF0000"/>
              </a:solidFill>
              <a:ln w="9525">
                <a:noFill/>
                <a:miter lim="800000"/>
                <a:headEnd/>
                <a:tailEnd/>
              </a:ln>
            </p:spPr>
            <p:txBody>
              <a:bodyPr/>
              <a:lstStyle/>
              <a:p>
                <a:endParaRPr lang="en-US"/>
              </a:p>
            </p:txBody>
          </p:sp>
          <p:sp>
            <p:nvSpPr>
              <p:cNvPr id="80134" name="Rectangle 718"/>
              <p:cNvSpPr>
                <a:spLocks noChangeArrowheads="1"/>
              </p:cNvSpPr>
              <p:nvPr/>
            </p:nvSpPr>
            <p:spPr bwMode="auto">
              <a:xfrm>
                <a:off x="2149" y="3178"/>
                <a:ext cx="28" cy="6"/>
              </a:xfrm>
              <a:prstGeom prst="rect">
                <a:avLst/>
              </a:prstGeom>
              <a:solidFill>
                <a:srgbClr val="FF0000"/>
              </a:solidFill>
              <a:ln w="9525">
                <a:noFill/>
                <a:miter lim="800000"/>
                <a:headEnd/>
                <a:tailEnd/>
              </a:ln>
            </p:spPr>
            <p:txBody>
              <a:bodyPr/>
              <a:lstStyle/>
              <a:p>
                <a:endParaRPr lang="en-US"/>
              </a:p>
            </p:txBody>
          </p:sp>
          <p:sp>
            <p:nvSpPr>
              <p:cNvPr id="80135" name="Rectangle 719"/>
              <p:cNvSpPr>
                <a:spLocks noChangeArrowheads="1"/>
              </p:cNvSpPr>
              <p:nvPr/>
            </p:nvSpPr>
            <p:spPr bwMode="auto">
              <a:xfrm>
                <a:off x="2149" y="3172"/>
                <a:ext cx="28" cy="6"/>
              </a:xfrm>
              <a:prstGeom prst="rect">
                <a:avLst/>
              </a:prstGeom>
              <a:solidFill>
                <a:srgbClr val="FF0000"/>
              </a:solidFill>
              <a:ln w="9525">
                <a:noFill/>
                <a:miter lim="800000"/>
                <a:headEnd/>
                <a:tailEnd/>
              </a:ln>
            </p:spPr>
            <p:txBody>
              <a:bodyPr/>
              <a:lstStyle/>
              <a:p>
                <a:endParaRPr lang="en-US"/>
              </a:p>
            </p:txBody>
          </p:sp>
          <p:sp>
            <p:nvSpPr>
              <p:cNvPr id="80136" name="Rectangle 720"/>
              <p:cNvSpPr>
                <a:spLocks noChangeArrowheads="1"/>
              </p:cNvSpPr>
              <p:nvPr/>
            </p:nvSpPr>
            <p:spPr bwMode="auto">
              <a:xfrm>
                <a:off x="2149" y="3172"/>
                <a:ext cx="28" cy="6"/>
              </a:xfrm>
              <a:prstGeom prst="rect">
                <a:avLst/>
              </a:prstGeom>
              <a:solidFill>
                <a:srgbClr val="FF0000"/>
              </a:solidFill>
              <a:ln w="9525">
                <a:noFill/>
                <a:miter lim="800000"/>
                <a:headEnd/>
                <a:tailEnd/>
              </a:ln>
            </p:spPr>
            <p:txBody>
              <a:bodyPr/>
              <a:lstStyle/>
              <a:p>
                <a:endParaRPr lang="en-US"/>
              </a:p>
            </p:txBody>
          </p:sp>
          <p:sp>
            <p:nvSpPr>
              <p:cNvPr id="80137" name="Oval 721"/>
              <p:cNvSpPr>
                <a:spLocks noChangeArrowheads="1"/>
              </p:cNvSpPr>
              <p:nvPr/>
            </p:nvSpPr>
            <p:spPr bwMode="auto">
              <a:xfrm>
                <a:off x="2149" y="3161"/>
                <a:ext cx="22" cy="23"/>
              </a:xfrm>
              <a:prstGeom prst="ellipse">
                <a:avLst/>
              </a:prstGeom>
              <a:noFill/>
              <a:ln w="9525" cap="rnd">
                <a:solidFill>
                  <a:srgbClr val="FF0000"/>
                </a:solidFill>
                <a:round/>
                <a:headEnd/>
                <a:tailEnd/>
              </a:ln>
            </p:spPr>
            <p:txBody>
              <a:bodyPr/>
              <a:lstStyle/>
              <a:p>
                <a:endParaRPr lang="en-US"/>
              </a:p>
            </p:txBody>
          </p:sp>
          <p:sp>
            <p:nvSpPr>
              <p:cNvPr id="80138" name="Rectangle 722"/>
              <p:cNvSpPr>
                <a:spLocks noChangeArrowheads="1"/>
              </p:cNvSpPr>
              <p:nvPr/>
            </p:nvSpPr>
            <p:spPr bwMode="auto">
              <a:xfrm>
                <a:off x="1932" y="2777"/>
                <a:ext cx="16" cy="5"/>
              </a:xfrm>
              <a:prstGeom prst="rect">
                <a:avLst/>
              </a:prstGeom>
              <a:solidFill>
                <a:srgbClr val="FF0000"/>
              </a:solidFill>
              <a:ln w="9525">
                <a:noFill/>
                <a:miter lim="800000"/>
                <a:headEnd/>
                <a:tailEnd/>
              </a:ln>
            </p:spPr>
            <p:txBody>
              <a:bodyPr/>
              <a:lstStyle/>
              <a:p>
                <a:endParaRPr lang="en-US"/>
              </a:p>
            </p:txBody>
          </p:sp>
          <p:sp>
            <p:nvSpPr>
              <p:cNvPr id="80139" name="Rectangle 723"/>
              <p:cNvSpPr>
                <a:spLocks noChangeArrowheads="1"/>
              </p:cNvSpPr>
              <p:nvPr/>
            </p:nvSpPr>
            <p:spPr bwMode="auto">
              <a:xfrm>
                <a:off x="1932" y="2799"/>
                <a:ext cx="16" cy="6"/>
              </a:xfrm>
              <a:prstGeom prst="rect">
                <a:avLst/>
              </a:prstGeom>
              <a:solidFill>
                <a:srgbClr val="FF0000"/>
              </a:solidFill>
              <a:ln w="9525">
                <a:noFill/>
                <a:miter lim="800000"/>
                <a:headEnd/>
                <a:tailEnd/>
              </a:ln>
            </p:spPr>
            <p:txBody>
              <a:bodyPr/>
              <a:lstStyle/>
              <a:p>
                <a:endParaRPr lang="en-US"/>
              </a:p>
            </p:txBody>
          </p:sp>
          <p:sp>
            <p:nvSpPr>
              <p:cNvPr id="80140" name="Rectangle 724"/>
              <p:cNvSpPr>
                <a:spLocks noChangeArrowheads="1"/>
              </p:cNvSpPr>
              <p:nvPr/>
            </p:nvSpPr>
            <p:spPr bwMode="auto">
              <a:xfrm>
                <a:off x="1926" y="2782"/>
                <a:ext cx="28" cy="6"/>
              </a:xfrm>
              <a:prstGeom prst="rect">
                <a:avLst/>
              </a:prstGeom>
              <a:solidFill>
                <a:srgbClr val="FF0000"/>
              </a:solidFill>
              <a:ln w="9525">
                <a:noFill/>
                <a:miter lim="800000"/>
                <a:headEnd/>
                <a:tailEnd/>
              </a:ln>
            </p:spPr>
            <p:txBody>
              <a:bodyPr/>
              <a:lstStyle/>
              <a:p>
                <a:endParaRPr lang="en-US"/>
              </a:p>
            </p:txBody>
          </p:sp>
          <p:sp>
            <p:nvSpPr>
              <p:cNvPr id="80141" name="Rectangle 725"/>
              <p:cNvSpPr>
                <a:spLocks noChangeArrowheads="1"/>
              </p:cNvSpPr>
              <p:nvPr/>
            </p:nvSpPr>
            <p:spPr bwMode="auto">
              <a:xfrm>
                <a:off x="1926" y="2794"/>
                <a:ext cx="28" cy="5"/>
              </a:xfrm>
              <a:prstGeom prst="rect">
                <a:avLst/>
              </a:prstGeom>
              <a:solidFill>
                <a:srgbClr val="FF0000"/>
              </a:solidFill>
              <a:ln w="9525">
                <a:noFill/>
                <a:miter lim="800000"/>
                <a:headEnd/>
                <a:tailEnd/>
              </a:ln>
            </p:spPr>
            <p:txBody>
              <a:bodyPr/>
              <a:lstStyle/>
              <a:p>
                <a:endParaRPr lang="en-US"/>
              </a:p>
            </p:txBody>
          </p:sp>
          <p:sp>
            <p:nvSpPr>
              <p:cNvPr id="80142" name="Rectangle 726"/>
              <p:cNvSpPr>
                <a:spLocks noChangeArrowheads="1"/>
              </p:cNvSpPr>
              <p:nvPr/>
            </p:nvSpPr>
            <p:spPr bwMode="auto">
              <a:xfrm>
                <a:off x="1926" y="2788"/>
                <a:ext cx="28" cy="6"/>
              </a:xfrm>
              <a:prstGeom prst="rect">
                <a:avLst/>
              </a:prstGeom>
              <a:solidFill>
                <a:srgbClr val="FF0000"/>
              </a:solidFill>
              <a:ln w="9525">
                <a:noFill/>
                <a:miter lim="800000"/>
                <a:headEnd/>
                <a:tailEnd/>
              </a:ln>
            </p:spPr>
            <p:txBody>
              <a:bodyPr/>
              <a:lstStyle/>
              <a:p>
                <a:endParaRPr lang="en-US"/>
              </a:p>
            </p:txBody>
          </p:sp>
          <p:sp>
            <p:nvSpPr>
              <p:cNvPr id="80143" name="Rectangle 727"/>
              <p:cNvSpPr>
                <a:spLocks noChangeArrowheads="1"/>
              </p:cNvSpPr>
              <p:nvPr/>
            </p:nvSpPr>
            <p:spPr bwMode="auto">
              <a:xfrm>
                <a:off x="1926" y="2788"/>
                <a:ext cx="28" cy="6"/>
              </a:xfrm>
              <a:prstGeom prst="rect">
                <a:avLst/>
              </a:prstGeom>
              <a:solidFill>
                <a:srgbClr val="FF0000"/>
              </a:solidFill>
              <a:ln w="9525">
                <a:noFill/>
                <a:miter lim="800000"/>
                <a:headEnd/>
                <a:tailEnd/>
              </a:ln>
            </p:spPr>
            <p:txBody>
              <a:bodyPr/>
              <a:lstStyle/>
              <a:p>
                <a:endParaRPr lang="en-US"/>
              </a:p>
            </p:txBody>
          </p:sp>
          <p:sp>
            <p:nvSpPr>
              <p:cNvPr id="80144" name="Oval 728"/>
              <p:cNvSpPr>
                <a:spLocks noChangeArrowheads="1"/>
              </p:cNvSpPr>
              <p:nvPr/>
            </p:nvSpPr>
            <p:spPr bwMode="auto">
              <a:xfrm>
                <a:off x="1926" y="2777"/>
                <a:ext cx="22" cy="22"/>
              </a:xfrm>
              <a:prstGeom prst="ellipse">
                <a:avLst/>
              </a:prstGeom>
              <a:noFill/>
              <a:ln w="9525" cap="rnd">
                <a:solidFill>
                  <a:srgbClr val="FF0000"/>
                </a:solidFill>
                <a:round/>
                <a:headEnd/>
                <a:tailEnd/>
              </a:ln>
            </p:spPr>
            <p:txBody>
              <a:bodyPr/>
              <a:lstStyle/>
              <a:p>
                <a:endParaRPr lang="en-US"/>
              </a:p>
            </p:txBody>
          </p:sp>
          <p:sp>
            <p:nvSpPr>
              <p:cNvPr id="80145" name="Rectangle 729"/>
              <p:cNvSpPr>
                <a:spLocks noChangeArrowheads="1"/>
              </p:cNvSpPr>
              <p:nvPr/>
            </p:nvSpPr>
            <p:spPr bwMode="auto">
              <a:xfrm>
                <a:off x="1881" y="2649"/>
                <a:ext cx="17" cy="5"/>
              </a:xfrm>
              <a:prstGeom prst="rect">
                <a:avLst/>
              </a:prstGeom>
              <a:solidFill>
                <a:srgbClr val="FF0000"/>
              </a:solidFill>
              <a:ln w="9525">
                <a:noFill/>
                <a:miter lim="800000"/>
                <a:headEnd/>
                <a:tailEnd/>
              </a:ln>
            </p:spPr>
            <p:txBody>
              <a:bodyPr/>
              <a:lstStyle/>
              <a:p>
                <a:endParaRPr lang="en-US"/>
              </a:p>
            </p:txBody>
          </p:sp>
          <p:sp>
            <p:nvSpPr>
              <p:cNvPr id="80146" name="Rectangle 730"/>
              <p:cNvSpPr>
                <a:spLocks noChangeArrowheads="1"/>
              </p:cNvSpPr>
              <p:nvPr/>
            </p:nvSpPr>
            <p:spPr bwMode="auto">
              <a:xfrm>
                <a:off x="1881" y="2671"/>
                <a:ext cx="17" cy="6"/>
              </a:xfrm>
              <a:prstGeom prst="rect">
                <a:avLst/>
              </a:prstGeom>
              <a:solidFill>
                <a:srgbClr val="FF0000"/>
              </a:solidFill>
              <a:ln w="9525">
                <a:noFill/>
                <a:miter lim="800000"/>
                <a:headEnd/>
                <a:tailEnd/>
              </a:ln>
            </p:spPr>
            <p:txBody>
              <a:bodyPr/>
              <a:lstStyle/>
              <a:p>
                <a:endParaRPr lang="en-US"/>
              </a:p>
            </p:txBody>
          </p:sp>
          <p:sp>
            <p:nvSpPr>
              <p:cNvPr id="80147" name="Rectangle 731"/>
              <p:cNvSpPr>
                <a:spLocks noChangeArrowheads="1"/>
              </p:cNvSpPr>
              <p:nvPr/>
            </p:nvSpPr>
            <p:spPr bwMode="auto">
              <a:xfrm>
                <a:off x="1876" y="2654"/>
                <a:ext cx="28" cy="6"/>
              </a:xfrm>
              <a:prstGeom prst="rect">
                <a:avLst/>
              </a:prstGeom>
              <a:solidFill>
                <a:srgbClr val="FF0000"/>
              </a:solidFill>
              <a:ln w="9525">
                <a:noFill/>
                <a:miter lim="800000"/>
                <a:headEnd/>
                <a:tailEnd/>
              </a:ln>
            </p:spPr>
            <p:txBody>
              <a:bodyPr/>
              <a:lstStyle/>
              <a:p>
                <a:endParaRPr lang="en-US"/>
              </a:p>
            </p:txBody>
          </p:sp>
          <p:sp>
            <p:nvSpPr>
              <p:cNvPr id="80148" name="Rectangle 732"/>
              <p:cNvSpPr>
                <a:spLocks noChangeArrowheads="1"/>
              </p:cNvSpPr>
              <p:nvPr/>
            </p:nvSpPr>
            <p:spPr bwMode="auto">
              <a:xfrm>
                <a:off x="1876" y="2665"/>
                <a:ext cx="28" cy="6"/>
              </a:xfrm>
              <a:prstGeom prst="rect">
                <a:avLst/>
              </a:prstGeom>
              <a:solidFill>
                <a:srgbClr val="FF0000"/>
              </a:solidFill>
              <a:ln w="9525">
                <a:noFill/>
                <a:miter lim="800000"/>
                <a:headEnd/>
                <a:tailEnd/>
              </a:ln>
            </p:spPr>
            <p:txBody>
              <a:bodyPr/>
              <a:lstStyle/>
              <a:p>
                <a:endParaRPr lang="en-US"/>
              </a:p>
            </p:txBody>
          </p:sp>
          <p:sp>
            <p:nvSpPr>
              <p:cNvPr id="80149" name="Rectangle 733"/>
              <p:cNvSpPr>
                <a:spLocks noChangeArrowheads="1"/>
              </p:cNvSpPr>
              <p:nvPr/>
            </p:nvSpPr>
            <p:spPr bwMode="auto">
              <a:xfrm>
                <a:off x="1876" y="2660"/>
                <a:ext cx="28" cy="5"/>
              </a:xfrm>
              <a:prstGeom prst="rect">
                <a:avLst/>
              </a:prstGeom>
              <a:solidFill>
                <a:srgbClr val="FF0000"/>
              </a:solidFill>
              <a:ln w="9525">
                <a:noFill/>
                <a:miter lim="800000"/>
                <a:headEnd/>
                <a:tailEnd/>
              </a:ln>
            </p:spPr>
            <p:txBody>
              <a:bodyPr/>
              <a:lstStyle/>
              <a:p>
                <a:endParaRPr lang="en-US"/>
              </a:p>
            </p:txBody>
          </p:sp>
          <p:sp>
            <p:nvSpPr>
              <p:cNvPr id="80150" name="Rectangle 734"/>
              <p:cNvSpPr>
                <a:spLocks noChangeArrowheads="1"/>
              </p:cNvSpPr>
              <p:nvPr/>
            </p:nvSpPr>
            <p:spPr bwMode="auto">
              <a:xfrm>
                <a:off x="1876" y="2660"/>
                <a:ext cx="28" cy="5"/>
              </a:xfrm>
              <a:prstGeom prst="rect">
                <a:avLst/>
              </a:prstGeom>
              <a:solidFill>
                <a:srgbClr val="FF0000"/>
              </a:solidFill>
              <a:ln w="9525">
                <a:noFill/>
                <a:miter lim="800000"/>
                <a:headEnd/>
                <a:tailEnd/>
              </a:ln>
            </p:spPr>
            <p:txBody>
              <a:bodyPr/>
              <a:lstStyle/>
              <a:p>
                <a:endParaRPr lang="en-US"/>
              </a:p>
            </p:txBody>
          </p:sp>
          <p:sp>
            <p:nvSpPr>
              <p:cNvPr id="80151" name="Oval 735"/>
              <p:cNvSpPr>
                <a:spLocks noChangeArrowheads="1"/>
              </p:cNvSpPr>
              <p:nvPr/>
            </p:nvSpPr>
            <p:spPr bwMode="auto">
              <a:xfrm>
                <a:off x="1876" y="2649"/>
                <a:ext cx="22" cy="22"/>
              </a:xfrm>
              <a:prstGeom prst="ellipse">
                <a:avLst/>
              </a:prstGeom>
              <a:noFill/>
              <a:ln w="9525" cap="rnd">
                <a:solidFill>
                  <a:srgbClr val="FF0000"/>
                </a:solidFill>
                <a:round/>
                <a:headEnd/>
                <a:tailEnd/>
              </a:ln>
            </p:spPr>
            <p:txBody>
              <a:bodyPr/>
              <a:lstStyle/>
              <a:p>
                <a:endParaRPr lang="en-US"/>
              </a:p>
            </p:txBody>
          </p:sp>
          <p:sp>
            <p:nvSpPr>
              <p:cNvPr id="80152" name="Rectangle 736"/>
              <p:cNvSpPr>
                <a:spLocks noChangeArrowheads="1"/>
              </p:cNvSpPr>
              <p:nvPr/>
            </p:nvSpPr>
            <p:spPr bwMode="auto">
              <a:xfrm>
                <a:off x="1792" y="3122"/>
                <a:ext cx="17" cy="6"/>
              </a:xfrm>
              <a:prstGeom prst="rect">
                <a:avLst/>
              </a:prstGeom>
              <a:solidFill>
                <a:srgbClr val="FF0000"/>
              </a:solidFill>
              <a:ln w="9525">
                <a:noFill/>
                <a:miter lim="800000"/>
                <a:headEnd/>
                <a:tailEnd/>
              </a:ln>
            </p:spPr>
            <p:txBody>
              <a:bodyPr/>
              <a:lstStyle/>
              <a:p>
                <a:endParaRPr lang="en-US"/>
              </a:p>
            </p:txBody>
          </p:sp>
          <p:sp>
            <p:nvSpPr>
              <p:cNvPr id="80153" name="Rectangle 737"/>
              <p:cNvSpPr>
                <a:spLocks noChangeArrowheads="1"/>
              </p:cNvSpPr>
              <p:nvPr/>
            </p:nvSpPr>
            <p:spPr bwMode="auto">
              <a:xfrm>
                <a:off x="1792" y="3145"/>
                <a:ext cx="17" cy="5"/>
              </a:xfrm>
              <a:prstGeom prst="rect">
                <a:avLst/>
              </a:prstGeom>
              <a:solidFill>
                <a:srgbClr val="FF0000"/>
              </a:solidFill>
              <a:ln w="9525">
                <a:noFill/>
                <a:miter lim="800000"/>
                <a:headEnd/>
                <a:tailEnd/>
              </a:ln>
            </p:spPr>
            <p:txBody>
              <a:bodyPr/>
              <a:lstStyle/>
              <a:p>
                <a:endParaRPr lang="en-US"/>
              </a:p>
            </p:txBody>
          </p:sp>
          <p:sp>
            <p:nvSpPr>
              <p:cNvPr id="80154" name="Rectangle 738"/>
              <p:cNvSpPr>
                <a:spLocks noChangeArrowheads="1"/>
              </p:cNvSpPr>
              <p:nvPr/>
            </p:nvSpPr>
            <p:spPr bwMode="auto">
              <a:xfrm>
                <a:off x="1787" y="3128"/>
                <a:ext cx="28" cy="5"/>
              </a:xfrm>
              <a:prstGeom prst="rect">
                <a:avLst/>
              </a:prstGeom>
              <a:solidFill>
                <a:srgbClr val="FF0000"/>
              </a:solidFill>
              <a:ln w="9525">
                <a:noFill/>
                <a:miter lim="800000"/>
                <a:headEnd/>
                <a:tailEnd/>
              </a:ln>
            </p:spPr>
            <p:txBody>
              <a:bodyPr/>
              <a:lstStyle/>
              <a:p>
                <a:endParaRPr lang="en-US"/>
              </a:p>
            </p:txBody>
          </p:sp>
          <p:sp>
            <p:nvSpPr>
              <p:cNvPr id="80155" name="Rectangle 739"/>
              <p:cNvSpPr>
                <a:spLocks noChangeArrowheads="1"/>
              </p:cNvSpPr>
              <p:nvPr/>
            </p:nvSpPr>
            <p:spPr bwMode="auto">
              <a:xfrm>
                <a:off x="1787" y="3139"/>
                <a:ext cx="28" cy="6"/>
              </a:xfrm>
              <a:prstGeom prst="rect">
                <a:avLst/>
              </a:prstGeom>
              <a:solidFill>
                <a:srgbClr val="FF0000"/>
              </a:solidFill>
              <a:ln w="9525">
                <a:noFill/>
                <a:miter lim="800000"/>
                <a:headEnd/>
                <a:tailEnd/>
              </a:ln>
            </p:spPr>
            <p:txBody>
              <a:bodyPr/>
              <a:lstStyle/>
              <a:p>
                <a:endParaRPr lang="en-US"/>
              </a:p>
            </p:txBody>
          </p:sp>
          <p:sp>
            <p:nvSpPr>
              <p:cNvPr id="80156" name="Rectangle 740"/>
              <p:cNvSpPr>
                <a:spLocks noChangeArrowheads="1"/>
              </p:cNvSpPr>
              <p:nvPr/>
            </p:nvSpPr>
            <p:spPr bwMode="auto">
              <a:xfrm>
                <a:off x="1787" y="3133"/>
                <a:ext cx="28" cy="6"/>
              </a:xfrm>
              <a:prstGeom prst="rect">
                <a:avLst/>
              </a:prstGeom>
              <a:solidFill>
                <a:srgbClr val="FF0000"/>
              </a:solidFill>
              <a:ln w="9525">
                <a:noFill/>
                <a:miter lim="800000"/>
                <a:headEnd/>
                <a:tailEnd/>
              </a:ln>
            </p:spPr>
            <p:txBody>
              <a:bodyPr/>
              <a:lstStyle/>
              <a:p>
                <a:endParaRPr lang="en-US"/>
              </a:p>
            </p:txBody>
          </p:sp>
          <p:sp>
            <p:nvSpPr>
              <p:cNvPr id="80157" name="Rectangle 741"/>
              <p:cNvSpPr>
                <a:spLocks noChangeArrowheads="1"/>
              </p:cNvSpPr>
              <p:nvPr/>
            </p:nvSpPr>
            <p:spPr bwMode="auto">
              <a:xfrm>
                <a:off x="1787" y="3133"/>
                <a:ext cx="28" cy="6"/>
              </a:xfrm>
              <a:prstGeom prst="rect">
                <a:avLst/>
              </a:prstGeom>
              <a:solidFill>
                <a:srgbClr val="FF0000"/>
              </a:solidFill>
              <a:ln w="9525">
                <a:noFill/>
                <a:miter lim="800000"/>
                <a:headEnd/>
                <a:tailEnd/>
              </a:ln>
            </p:spPr>
            <p:txBody>
              <a:bodyPr/>
              <a:lstStyle/>
              <a:p>
                <a:endParaRPr lang="en-US"/>
              </a:p>
            </p:txBody>
          </p:sp>
          <p:sp>
            <p:nvSpPr>
              <p:cNvPr id="80158" name="Oval 742"/>
              <p:cNvSpPr>
                <a:spLocks noChangeArrowheads="1"/>
              </p:cNvSpPr>
              <p:nvPr/>
            </p:nvSpPr>
            <p:spPr bwMode="auto">
              <a:xfrm>
                <a:off x="1787" y="3122"/>
                <a:ext cx="22" cy="23"/>
              </a:xfrm>
              <a:prstGeom prst="ellipse">
                <a:avLst/>
              </a:prstGeom>
              <a:noFill/>
              <a:ln w="9525" cap="rnd">
                <a:solidFill>
                  <a:srgbClr val="FF0000"/>
                </a:solidFill>
                <a:round/>
                <a:headEnd/>
                <a:tailEnd/>
              </a:ln>
            </p:spPr>
            <p:txBody>
              <a:bodyPr/>
              <a:lstStyle/>
              <a:p>
                <a:endParaRPr lang="en-US"/>
              </a:p>
            </p:txBody>
          </p:sp>
          <p:sp>
            <p:nvSpPr>
              <p:cNvPr id="80159" name="Rectangle 743"/>
              <p:cNvSpPr>
                <a:spLocks noChangeArrowheads="1"/>
              </p:cNvSpPr>
              <p:nvPr/>
            </p:nvSpPr>
            <p:spPr bwMode="auto">
              <a:xfrm>
                <a:off x="1491" y="2599"/>
                <a:ext cx="17" cy="5"/>
              </a:xfrm>
              <a:prstGeom prst="rect">
                <a:avLst/>
              </a:prstGeom>
              <a:solidFill>
                <a:srgbClr val="FF0000"/>
              </a:solidFill>
              <a:ln w="9525">
                <a:noFill/>
                <a:miter lim="800000"/>
                <a:headEnd/>
                <a:tailEnd/>
              </a:ln>
            </p:spPr>
            <p:txBody>
              <a:bodyPr/>
              <a:lstStyle/>
              <a:p>
                <a:endParaRPr lang="en-US"/>
              </a:p>
            </p:txBody>
          </p:sp>
          <p:sp>
            <p:nvSpPr>
              <p:cNvPr id="80160" name="Rectangle 744"/>
              <p:cNvSpPr>
                <a:spLocks noChangeArrowheads="1"/>
              </p:cNvSpPr>
              <p:nvPr/>
            </p:nvSpPr>
            <p:spPr bwMode="auto">
              <a:xfrm>
                <a:off x="1491" y="2621"/>
                <a:ext cx="17" cy="5"/>
              </a:xfrm>
              <a:prstGeom prst="rect">
                <a:avLst/>
              </a:prstGeom>
              <a:solidFill>
                <a:srgbClr val="FF0000"/>
              </a:solidFill>
              <a:ln w="9525">
                <a:noFill/>
                <a:miter lim="800000"/>
                <a:headEnd/>
                <a:tailEnd/>
              </a:ln>
            </p:spPr>
            <p:txBody>
              <a:bodyPr/>
              <a:lstStyle/>
              <a:p>
                <a:endParaRPr lang="en-US"/>
              </a:p>
            </p:txBody>
          </p:sp>
          <p:sp>
            <p:nvSpPr>
              <p:cNvPr id="80161" name="Rectangle 745"/>
              <p:cNvSpPr>
                <a:spLocks noChangeArrowheads="1"/>
              </p:cNvSpPr>
              <p:nvPr/>
            </p:nvSpPr>
            <p:spPr bwMode="auto">
              <a:xfrm>
                <a:off x="1486" y="2604"/>
                <a:ext cx="28" cy="6"/>
              </a:xfrm>
              <a:prstGeom prst="rect">
                <a:avLst/>
              </a:prstGeom>
              <a:solidFill>
                <a:srgbClr val="FF0000"/>
              </a:solidFill>
              <a:ln w="9525">
                <a:noFill/>
                <a:miter lim="800000"/>
                <a:headEnd/>
                <a:tailEnd/>
              </a:ln>
            </p:spPr>
            <p:txBody>
              <a:bodyPr/>
              <a:lstStyle/>
              <a:p>
                <a:endParaRPr lang="en-US"/>
              </a:p>
            </p:txBody>
          </p:sp>
          <p:sp>
            <p:nvSpPr>
              <p:cNvPr id="80162" name="Rectangle 746"/>
              <p:cNvSpPr>
                <a:spLocks noChangeArrowheads="1"/>
              </p:cNvSpPr>
              <p:nvPr/>
            </p:nvSpPr>
            <p:spPr bwMode="auto">
              <a:xfrm>
                <a:off x="1486" y="2615"/>
                <a:ext cx="28" cy="6"/>
              </a:xfrm>
              <a:prstGeom prst="rect">
                <a:avLst/>
              </a:prstGeom>
              <a:solidFill>
                <a:srgbClr val="FF0000"/>
              </a:solidFill>
              <a:ln w="9525">
                <a:noFill/>
                <a:miter lim="800000"/>
                <a:headEnd/>
                <a:tailEnd/>
              </a:ln>
            </p:spPr>
            <p:txBody>
              <a:bodyPr/>
              <a:lstStyle/>
              <a:p>
                <a:endParaRPr lang="en-US"/>
              </a:p>
            </p:txBody>
          </p:sp>
          <p:sp>
            <p:nvSpPr>
              <p:cNvPr id="80163" name="Rectangle 747"/>
              <p:cNvSpPr>
                <a:spLocks noChangeArrowheads="1"/>
              </p:cNvSpPr>
              <p:nvPr/>
            </p:nvSpPr>
            <p:spPr bwMode="auto">
              <a:xfrm>
                <a:off x="1486" y="2610"/>
                <a:ext cx="28" cy="5"/>
              </a:xfrm>
              <a:prstGeom prst="rect">
                <a:avLst/>
              </a:prstGeom>
              <a:solidFill>
                <a:srgbClr val="FF0000"/>
              </a:solidFill>
              <a:ln w="9525">
                <a:noFill/>
                <a:miter lim="800000"/>
                <a:headEnd/>
                <a:tailEnd/>
              </a:ln>
            </p:spPr>
            <p:txBody>
              <a:bodyPr/>
              <a:lstStyle/>
              <a:p>
                <a:endParaRPr lang="en-US"/>
              </a:p>
            </p:txBody>
          </p:sp>
          <p:sp>
            <p:nvSpPr>
              <p:cNvPr id="80164" name="Rectangle 748"/>
              <p:cNvSpPr>
                <a:spLocks noChangeArrowheads="1"/>
              </p:cNvSpPr>
              <p:nvPr/>
            </p:nvSpPr>
            <p:spPr bwMode="auto">
              <a:xfrm>
                <a:off x="1486" y="2610"/>
                <a:ext cx="28" cy="5"/>
              </a:xfrm>
              <a:prstGeom prst="rect">
                <a:avLst/>
              </a:prstGeom>
              <a:solidFill>
                <a:srgbClr val="FF0000"/>
              </a:solidFill>
              <a:ln w="9525">
                <a:noFill/>
                <a:miter lim="800000"/>
                <a:headEnd/>
                <a:tailEnd/>
              </a:ln>
            </p:spPr>
            <p:txBody>
              <a:bodyPr/>
              <a:lstStyle/>
              <a:p>
                <a:endParaRPr lang="en-US"/>
              </a:p>
            </p:txBody>
          </p:sp>
          <p:sp>
            <p:nvSpPr>
              <p:cNvPr id="80165" name="Oval 749"/>
              <p:cNvSpPr>
                <a:spLocks noChangeArrowheads="1"/>
              </p:cNvSpPr>
              <p:nvPr/>
            </p:nvSpPr>
            <p:spPr bwMode="auto">
              <a:xfrm>
                <a:off x="1486" y="2599"/>
                <a:ext cx="22" cy="22"/>
              </a:xfrm>
              <a:prstGeom prst="ellipse">
                <a:avLst/>
              </a:prstGeom>
              <a:noFill/>
              <a:ln w="9525" cap="rnd">
                <a:solidFill>
                  <a:srgbClr val="FF0000"/>
                </a:solidFill>
                <a:round/>
                <a:headEnd/>
                <a:tailEnd/>
              </a:ln>
            </p:spPr>
            <p:txBody>
              <a:bodyPr/>
              <a:lstStyle/>
              <a:p>
                <a:endParaRPr lang="en-US"/>
              </a:p>
            </p:txBody>
          </p:sp>
          <p:sp>
            <p:nvSpPr>
              <p:cNvPr id="80166" name="Rectangle 750"/>
              <p:cNvSpPr>
                <a:spLocks noChangeArrowheads="1"/>
              </p:cNvSpPr>
              <p:nvPr/>
            </p:nvSpPr>
            <p:spPr bwMode="auto">
              <a:xfrm>
                <a:off x="2327" y="2270"/>
                <a:ext cx="17" cy="5"/>
              </a:xfrm>
              <a:prstGeom prst="rect">
                <a:avLst/>
              </a:prstGeom>
              <a:solidFill>
                <a:srgbClr val="FF0000"/>
              </a:solidFill>
              <a:ln w="9525">
                <a:noFill/>
                <a:miter lim="800000"/>
                <a:headEnd/>
                <a:tailEnd/>
              </a:ln>
            </p:spPr>
            <p:txBody>
              <a:bodyPr/>
              <a:lstStyle/>
              <a:p>
                <a:endParaRPr lang="en-US"/>
              </a:p>
            </p:txBody>
          </p:sp>
          <p:sp>
            <p:nvSpPr>
              <p:cNvPr id="80167" name="Rectangle 751"/>
              <p:cNvSpPr>
                <a:spLocks noChangeArrowheads="1"/>
              </p:cNvSpPr>
              <p:nvPr/>
            </p:nvSpPr>
            <p:spPr bwMode="auto">
              <a:xfrm>
                <a:off x="2327" y="2292"/>
                <a:ext cx="17" cy="6"/>
              </a:xfrm>
              <a:prstGeom prst="rect">
                <a:avLst/>
              </a:prstGeom>
              <a:solidFill>
                <a:srgbClr val="FF0000"/>
              </a:solidFill>
              <a:ln w="9525">
                <a:noFill/>
                <a:miter lim="800000"/>
                <a:headEnd/>
                <a:tailEnd/>
              </a:ln>
            </p:spPr>
            <p:txBody>
              <a:bodyPr/>
              <a:lstStyle/>
              <a:p>
                <a:endParaRPr lang="en-US"/>
              </a:p>
            </p:txBody>
          </p:sp>
          <p:sp>
            <p:nvSpPr>
              <p:cNvPr id="80168" name="Rectangle 752"/>
              <p:cNvSpPr>
                <a:spLocks noChangeArrowheads="1"/>
              </p:cNvSpPr>
              <p:nvPr/>
            </p:nvSpPr>
            <p:spPr bwMode="auto">
              <a:xfrm>
                <a:off x="2322" y="2275"/>
                <a:ext cx="27" cy="6"/>
              </a:xfrm>
              <a:prstGeom prst="rect">
                <a:avLst/>
              </a:prstGeom>
              <a:solidFill>
                <a:srgbClr val="FF0000"/>
              </a:solidFill>
              <a:ln w="9525">
                <a:noFill/>
                <a:miter lim="800000"/>
                <a:headEnd/>
                <a:tailEnd/>
              </a:ln>
            </p:spPr>
            <p:txBody>
              <a:bodyPr/>
              <a:lstStyle/>
              <a:p>
                <a:endParaRPr lang="en-US"/>
              </a:p>
            </p:txBody>
          </p:sp>
          <p:sp>
            <p:nvSpPr>
              <p:cNvPr id="80169" name="Rectangle 753"/>
              <p:cNvSpPr>
                <a:spLocks noChangeArrowheads="1"/>
              </p:cNvSpPr>
              <p:nvPr/>
            </p:nvSpPr>
            <p:spPr bwMode="auto">
              <a:xfrm>
                <a:off x="2322" y="2287"/>
                <a:ext cx="27" cy="5"/>
              </a:xfrm>
              <a:prstGeom prst="rect">
                <a:avLst/>
              </a:prstGeom>
              <a:solidFill>
                <a:srgbClr val="FF0000"/>
              </a:solidFill>
              <a:ln w="9525">
                <a:noFill/>
                <a:miter lim="800000"/>
                <a:headEnd/>
                <a:tailEnd/>
              </a:ln>
            </p:spPr>
            <p:txBody>
              <a:bodyPr/>
              <a:lstStyle/>
              <a:p>
                <a:endParaRPr lang="en-US"/>
              </a:p>
            </p:txBody>
          </p:sp>
          <p:sp>
            <p:nvSpPr>
              <p:cNvPr id="80170" name="Rectangle 754"/>
              <p:cNvSpPr>
                <a:spLocks noChangeArrowheads="1"/>
              </p:cNvSpPr>
              <p:nvPr/>
            </p:nvSpPr>
            <p:spPr bwMode="auto">
              <a:xfrm>
                <a:off x="2322" y="2281"/>
                <a:ext cx="27" cy="6"/>
              </a:xfrm>
              <a:prstGeom prst="rect">
                <a:avLst/>
              </a:prstGeom>
              <a:solidFill>
                <a:srgbClr val="FF0000"/>
              </a:solidFill>
              <a:ln w="9525">
                <a:noFill/>
                <a:miter lim="800000"/>
                <a:headEnd/>
                <a:tailEnd/>
              </a:ln>
            </p:spPr>
            <p:txBody>
              <a:bodyPr/>
              <a:lstStyle/>
              <a:p>
                <a:endParaRPr lang="en-US"/>
              </a:p>
            </p:txBody>
          </p:sp>
          <p:sp>
            <p:nvSpPr>
              <p:cNvPr id="80171" name="Rectangle 755"/>
              <p:cNvSpPr>
                <a:spLocks noChangeArrowheads="1"/>
              </p:cNvSpPr>
              <p:nvPr/>
            </p:nvSpPr>
            <p:spPr bwMode="auto">
              <a:xfrm>
                <a:off x="2322" y="2281"/>
                <a:ext cx="27" cy="6"/>
              </a:xfrm>
              <a:prstGeom prst="rect">
                <a:avLst/>
              </a:prstGeom>
              <a:solidFill>
                <a:srgbClr val="FF0000"/>
              </a:solidFill>
              <a:ln w="9525">
                <a:noFill/>
                <a:miter lim="800000"/>
                <a:headEnd/>
                <a:tailEnd/>
              </a:ln>
            </p:spPr>
            <p:txBody>
              <a:bodyPr/>
              <a:lstStyle/>
              <a:p>
                <a:endParaRPr lang="en-US"/>
              </a:p>
            </p:txBody>
          </p:sp>
          <p:sp>
            <p:nvSpPr>
              <p:cNvPr id="80172" name="Oval 756"/>
              <p:cNvSpPr>
                <a:spLocks noChangeArrowheads="1"/>
              </p:cNvSpPr>
              <p:nvPr/>
            </p:nvSpPr>
            <p:spPr bwMode="auto">
              <a:xfrm>
                <a:off x="2322" y="2270"/>
                <a:ext cx="22" cy="22"/>
              </a:xfrm>
              <a:prstGeom prst="ellipse">
                <a:avLst/>
              </a:prstGeom>
              <a:noFill/>
              <a:ln w="9525" cap="rnd">
                <a:solidFill>
                  <a:srgbClr val="FF0000"/>
                </a:solidFill>
                <a:round/>
                <a:headEnd/>
                <a:tailEnd/>
              </a:ln>
            </p:spPr>
            <p:txBody>
              <a:bodyPr/>
              <a:lstStyle/>
              <a:p>
                <a:endParaRPr lang="en-US"/>
              </a:p>
            </p:txBody>
          </p:sp>
          <p:sp>
            <p:nvSpPr>
              <p:cNvPr id="80173" name="Rectangle 757"/>
              <p:cNvSpPr>
                <a:spLocks noChangeArrowheads="1"/>
              </p:cNvSpPr>
              <p:nvPr/>
            </p:nvSpPr>
            <p:spPr bwMode="auto">
              <a:xfrm>
                <a:off x="1759" y="2743"/>
                <a:ext cx="17" cy="6"/>
              </a:xfrm>
              <a:prstGeom prst="rect">
                <a:avLst/>
              </a:prstGeom>
              <a:solidFill>
                <a:srgbClr val="FF0000"/>
              </a:solidFill>
              <a:ln w="9525">
                <a:noFill/>
                <a:miter lim="800000"/>
                <a:headEnd/>
                <a:tailEnd/>
              </a:ln>
            </p:spPr>
            <p:txBody>
              <a:bodyPr/>
              <a:lstStyle/>
              <a:p>
                <a:endParaRPr lang="en-US"/>
              </a:p>
            </p:txBody>
          </p:sp>
          <p:sp>
            <p:nvSpPr>
              <p:cNvPr id="80174" name="Rectangle 758"/>
              <p:cNvSpPr>
                <a:spLocks noChangeArrowheads="1"/>
              </p:cNvSpPr>
              <p:nvPr/>
            </p:nvSpPr>
            <p:spPr bwMode="auto">
              <a:xfrm>
                <a:off x="1759" y="2766"/>
                <a:ext cx="17" cy="5"/>
              </a:xfrm>
              <a:prstGeom prst="rect">
                <a:avLst/>
              </a:prstGeom>
              <a:solidFill>
                <a:srgbClr val="FF0000"/>
              </a:solidFill>
              <a:ln w="9525">
                <a:noFill/>
                <a:miter lim="800000"/>
                <a:headEnd/>
                <a:tailEnd/>
              </a:ln>
            </p:spPr>
            <p:txBody>
              <a:bodyPr/>
              <a:lstStyle/>
              <a:p>
                <a:endParaRPr lang="en-US"/>
              </a:p>
            </p:txBody>
          </p:sp>
          <p:sp>
            <p:nvSpPr>
              <p:cNvPr id="80175" name="Rectangle 759"/>
              <p:cNvSpPr>
                <a:spLocks noChangeArrowheads="1"/>
              </p:cNvSpPr>
              <p:nvPr/>
            </p:nvSpPr>
            <p:spPr bwMode="auto">
              <a:xfrm>
                <a:off x="1753" y="2749"/>
                <a:ext cx="28" cy="6"/>
              </a:xfrm>
              <a:prstGeom prst="rect">
                <a:avLst/>
              </a:prstGeom>
              <a:solidFill>
                <a:srgbClr val="FF0000"/>
              </a:solidFill>
              <a:ln w="9525">
                <a:noFill/>
                <a:miter lim="800000"/>
                <a:headEnd/>
                <a:tailEnd/>
              </a:ln>
            </p:spPr>
            <p:txBody>
              <a:bodyPr/>
              <a:lstStyle/>
              <a:p>
                <a:endParaRPr lang="en-US"/>
              </a:p>
            </p:txBody>
          </p:sp>
          <p:sp>
            <p:nvSpPr>
              <p:cNvPr id="80176" name="Rectangle 760"/>
              <p:cNvSpPr>
                <a:spLocks noChangeArrowheads="1"/>
              </p:cNvSpPr>
              <p:nvPr/>
            </p:nvSpPr>
            <p:spPr bwMode="auto">
              <a:xfrm>
                <a:off x="1753" y="2760"/>
                <a:ext cx="28" cy="6"/>
              </a:xfrm>
              <a:prstGeom prst="rect">
                <a:avLst/>
              </a:prstGeom>
              <a:solidFill>
                <a:srgbClr val="FF0000"/>
              </a:solidFill>
              <a:ln w="9525">
                <a:noFill/>
                <a:miter lim="800000"/>
                <a:headEnd/>
                <a:tailEnd/>
              </a:ln>
            </p:spPr>
            <p:txBody>
              <a:bodyPr/>
              <a:lstStyle/>
              <a:p>
                <a:endParaRPr lang="en-US"/>
              </a:p>
            </p:txBody>
          </p:sp>
          <p:sp>
            <p:nvSpPr>
              <p:cNvPr id="80177" name="Rectangle 761"/>
              <p:cNvSpPr>
                <a:spLocks noChangeArrowheads="1"/>
              </p:cNvSpPr>
              <p:nvPr/>
            </p:nvSpPr>
            <p:spPr bwMode="auto">
              <a:xfrm>
                <a:off x="1753" y="2755"/>
                <a:ext cx="28" cy="5"/>
              </a:xfrm>
              <a:prstGeom prst="rect">
                <a:avLst/>
              </a:prstGeom>
              <a:solidFill>
                <a:srgbClr val="FF0000"/>
              </a:solidFill>
              <a:ln w="9525">
                <a:noFill/>
                <a:miter lim="800000"/>
                <a:headEnd/>
                <a:tailEnd/>
              </a:ln>
            </p:spPr>
            <p:txBody>
              <a:bodyPr/>
              <a:lstStyle/>
              <a:p>
                <a:endParaRPr lang="en-US"/>
              </a:p>
            </p:txBody>
          </p:sp>
          <p:sp>
            <p:nvSpPr>
              <p:cNvPr id="80178" name="Rectangle 762"/>
              <p:cNvSpPr>
                <a:spLocks noChangeArrowheads="1"/>
              </p:cNvSpPr>
              <p:nvPr/>
            </p:nvSpPr>
            <p:spPr bwMode="auto">
              <a:xfrm>
                <a:off x="1753" y="2755"/>
                <a:ext cx="28" cy="5"/>
              </a:xfrm>
              <a:prstGeom prst="rect">
                <a:avLst/>
              </a:prstGeom>
              <a:solidFill>
                <a:srgbClr val="FF0000"/>
              </a:solidFill>
              <a:ln w="9525">
                <a:noFill/>
                <a:miter lim="800000"/>
                <a:headEnd/>
                <a:tailEnd/>
              </a:ln>
            </p:spPr>
            <p:txBody>
              <a:bodyPr/>
              <a:lstStyle/>
              <a:p>
                <a:endParaRPr lang="en-US"/>
              </a:p>
            </p:txBody>
          </p:sp>
          <p:sp>
            <p:nvSpPr>
              <p:cNvPr id="80179" name="Oval 763"/>
              <p:cNvSpPr>
                <a:spLocks noChangeArrowheads="1"/>
              </p:cNvSpPr>
              <p:nvPr/>
            </p:nvSpPr>
            <p:spPr bwMode="auto">
              <a:xfrm>
                <a:off x="1753" y="2743"/>
                <a:ext cx="23" cy="23"/>
              </a:xfrm>
              <a:prstGeom prst="ellipse">
                <a:avLst/>
              </a:prstGeom>
              <a:noFill/>
              <a:ln w="9525" cap="rnd">
                <a:solidFill>
                  <a:srgbClr val="FF0000"/>
                </a:solidFill>
                <a:round/>
                <a:headEnd/>
                <a:tailEnd/>
              </a:ln>
            </p:spPr>
            <p:txBody>
              <a:bodyPr/>
              <a:lstStyle/>
              <a:p>
                <a:endParaRPr lang="en-US"/>
              </a:p>
            </p:txBody>
          </p:sp>
          <p:sp>
            <p:nvSpPr>
              <p:cNvPr id="80180" name="Rectangle 764"/>
              <p:cNvSpPr>
                <a:spLocks noChangeArrowheads="1"/>
              </p:cNvSpPr>
              <p:nvPr/>
            </p:nvSpPr>
            <p:spPr bwMode="auto">
              <a:xfrm>
                <a:off x="2344" y="2309"/>
                <a:ext cx="17" cy="5"/>
              </a:xfrm>
              <a:prstGeom prst="rect">
                <a:avLst/>
              </a:prstGeom>
              <a:solidFill>
                <a:srgbClr val="000000"/>
              </a:solidFill>
              <a:ln w="9525">
                <a:noFill/>
                <a:miter lim="800000"/>
                <a:headEnd/>
                <a:tailEnd/>
              </a:ln>
            </p:spPr>
            <p:txBody>
              <a:bodyPr/>
              <a:lstStyle/>
              <a:p>
                <a:endParaRPr lang="en-US"/>
              </a:p>
            </p:txBody>
          </p:sp>
          <p:sp>
            <p:nvSpPr>
              <p:cNvPr id="80181" name="Rectangle 765"/>
              <p:cNvSpPr>
                <a:spLocks noChangeArrowheads="1"/>
              </p:cNvSpPr>
              <p:nvPr/>
            </p:nvSpPr>
            <p:spPr bwMode="auto">
              <a:xfrm>
                <a:off x="2344" y="2331"/>
                <a:ext cx="17" cy="6"/>
              </a:xfrm>
              <a:prstGeom prst="rect">
                <a:avLst/>
              </a:prstGeom>
              <a:solidFill>
                <a:srgbClr val="000000"/>
              </a:solidFill>
              <a:ln w="9525">
                <a:noFill/>
                <a:miter lim="800000"/>
                <a:headEnd/>
                <a:tailEnd/>
              </a:ln>
            </p:spPr>
            <p:txBody>
              <a:bodyPr/>
              <a:lstStyle/>
              <a:p>
                <a:endParaRPr lang="en-US"/>
              </a:p>
            </p:txBody>
          </p:sp>
          <p:sp>
            <p:nvSpPr>
              <p:cNvPr id="80182" name="Rectangle 766"/>
              <p:cNvSpPr>
                <a:spLocks noChangeArrowheads="1"/>
              </p:cNvSpPr>
              <p:nvPr/>
            </p:nvSpPr>
            <p:spPr bwMode="auto">
              <a:xfrm>
                <a:off x="2338" y="2314"/>
                <a:ext cx="28" cy="6"/>
              </a:xfrm>
              <a:prstGeom prst="rect">
                <a:avLst/>
              </a:prstGeom>
              <a:solidFill>
                <a:srgbClr val="000000"/>
              </a:solidFill>
              <a:ln w="9525">
                <a:noFill/>
                <a:miter lim="800000"/>
                <a:headEnd/>
                <a:tailEnd/>
              </a:ln>
            </p:spPr>
            <p:txBody>
              <a:bodyPr/>
              <a:lstStyle/>
              <a:p>
                <a:endParaRPr lang="en-US"/>
              </a:p>
            </p:txBody>
          </p:sp>
          <p:sp>
            <p:nvSpPr>
              <p:cNvPr id="80183" name="Rectangle 767"/>
              <p:cNvSpPr>
                <a:spLocks noChangeArrowheads="1"/>
              </p:cNvSpPr>
              <p:nvPr/>
            </p:nvSpPr>
            <p:spPr bwMode="auto">
              <a:xfrm>
                <a:off x="2338" y="2326"/>
                <a:ext cx="28" cy="5"/>
              </a:xfrm>
              <a:prstGeom prst="rect">
                <a:avLst/>
              </a:prstGeom>
              <a:solidFill>
                <a:srgbClr val="000000"/>
              </a:solidFill>
              <a:ln w="9525">
                <a:noFill/>
                <a:miter lim="800000"/>
                <a:headEnd/>
                <a:tailEnd/>
              </a:ln>
            </p:spPr>
            <p:txBody>
              <a:bodyPr/>
              <a:lstStyle/>
              <a:p>
                <a:endParaRPr lang="en-US"/>
              </a:p>
            </p:txBody>
          </p:sp>
          <p:sp>
            <p:nvSpPr>
              <p:cNvPr id="80184" name="Rectangle 768"/>
              <p:cNvSpPr>
                <a:spLocks noChangeArrowheads="1"/>
              </p:cNvSpPr>
              <p:nvPr/>
            </p:nvSpPr>
            <p:spPr bwMode="auto">
              <a:xfrm>
                <a:off x="2338" y="2320"/>
                <a:ext cx="28" cy="6"/>
              </a:xfrm>
              <a:prstGeom prst="rect">
                <a:avLst/>
              </a:prstGeom>
              <a:solidFill>
                <a:srgbClr val="000000"/>
              </a:solidFill>
              <a:ln w="9525">
                <a:noFill/>
                <a:miter lim="800000"/>
                <a:headEnd/>
                <a:tailEnd/>
              </a:ln>
            </p:spPr>
            <p:txBody>
              <a:bodyPr/>
              <a:lstStyle/>
              <a:p>
                <a:endParaRPr lang="en-US"/>
              </a:p>
            </p:txBody>
          </p:sp>
          <p:sp>
            <p:nvSpPr>
              <p:cNvPr id="80185" name="Rectangle 769"/>
              <p:cNvSpPr>
                <a:spLocks noChangeArrowheads="1"/>
              </p:cNvSpPr>
              <p:nvPr/>
            </p:nvSpPr>
            <p:spPr bwMode="auto">
              <a:xfrm>
                <a:off x="2338" y="2320"/>
                <a:ext cx="28" cy="6"/>
              </a:xfrm>
              <a:prstGeom prst="rect">
                <a:avLst/>
              </a:prstGeom>
              <a:solidFill>
                <a:srgbClr val="000000"/>
              </a:solidFill>
              <a:ln w="9525">
                <a:noFill/>
                <a:miter lim="800000"/>
                <a:headEnd/>
                <a:tailEnd/>
              </a:ln>
            </p:spPr>
            <p:txBody>
              <a:bodyPr/>
              <a:lstStyle/>
              <a:p>
                <a:endParaRPr lang="en-US"/>
              </a:p>
            </p:txBody>
          </p:sp>
          <p:sp>
            <p:nvSpPr>
              <p:cNvPr id="80186" name="Oval 770"/>
              <p:cNvSpPr>
                <a:spLocks noChangeArrowheads="1"/>
              </p:cNvSpPr>
              <p:nvPr/>
            </p:nvSpPr>
            <p:spPr bwMode="auto">
              <a:xfrm>
                <a:off x="2338" y="2309"/>
                <a:ext cx="23" cy="22"/>
              </a:xfrm>
              <a:prstGeom prst="ellipse">
                <a:avLst/>
              </a:prstGeom>
              <a:noFill/>
              <a:ln w="9525" cap="rnd">
                <a:solidFill>
                  <a:srgbClr val="000000"/>
                </a:solidFill>
                <a:round/>
                <a:headEnd/>
                <a:tailEnd/>
              </a:ln>
            </p:spPr>
            <p:txBody>
              <a:bodyPr/>
              <a:lstStyle/>
              <a:p>
                <a:endParaRPr lang="en-US"/>
              </a:p>
            </p:txBody>
          </p:sp>
          <p:sp>
            <p:nvSpPr>
              <p:cNvPr id="80187" name="Rectangle 771"/>
              <p:cNvSpPr>
                <a:spLocks noChangeArrowheads="1"/>
              </p:cNvSpPr>
              <p:nvPr/>
            </p:nvSpPr>
            <p:spPr bwMode="auto">
              <a:xfrm>
                <a:off x="2394" y="2236"/>
                <a:ext cx="17" cy="6"/>
              </a:xfrm>
              <a:prstGeom prst="rect">
                <a:avLst/>
              </a:prstGeom>
              <a:solidFill>
                <a:srgbClr val="000000"/>
              </a:solidFill>
              <a:ln w="9525">
                <a:noFill/>
                <a:miter lim="800000"/>
                <a:headEnd/>
                <a:tailEnd/>
              </a:ln>
            </p:spPr>
            <p:txBody>
              <a:bodyPr/>
              <a:lstStyle/>
              <a:p>
                <a:endParaRPr lang="en-US"/>
              </a:p>
            </p:txBody>
          </p:sp>
          <p:sp>
            <p:nvSpPr>
              <p:cNvPr id="80188" name="Rectangle 772"/>
              <p:cNvSpPr>
                <a:spLocks noChangeArrowheads="1"/>
              </p:cNvSpPr>
              <p:nvPr/>
            </p:nvSpPr>
            <p:spPr bwMode="auto">
              <a:xfrm>
                <a:off x="2394" y="2259"/>
                <a:ext cx="17" cy="5"/>
              </a:xfrm>
              <a:prstGeom prst="rect">
                <a:avLst/>
              </a:prstGeom>
              <a:solidFill>
                <a:srgbClr val="000000"/>
              </a:solidFill>
              <a:ln w="9525">
                <a:noFill/>
                <a:miter lim="800000"/>
                <a:headEnd/>
                <a:tailEnd/>
              </a:ln>
            </p:spPr>
            <p:txBody>
              <a:bodyPr/>
              <a:lstStyle/>
              <a:p>
                <a:endParaRPr lang="en-US"/>
              </a:p>
            </p:txBody>
          </p:sp>
          <p:sp>
            <p:nvSpPr>
              <p:cNvPr id="80189" name="Rectangle 773"/>
              <p:cNvSpPr>
                <a:spLocks noChangeArrowheads="1"/>
              </p:cNvSpPr>
              <p:nvPr/>
            </p:nvSpPr>
            <p:spPr bwMode="auto">
              <a:xfrm>
                <a:off x="2388" y="2242"/>
                <a:ext cx="28" cy="5"/>
              </a:xfrm>
              <a:prstGeom prst="rect">
                <a:avLst/>
              </a:prstGeom>
              <a:solidFill>
                <a:srgbClr val="000000"/>
              </a:solidFill>
              <a:ln w="9525">
                <a:noFill/>
                <a:miter lim="800000"/>
                <a:headEnd/>
                <a:tailEnd/>
              </a:ln>
            </p:spPr>
            <p:txBody>
              <a:bodyPr/>
              <a:lstStyle/>
              <a:p>
                <a:endParaRPr lang="en-US"/>
              </a:p>
            </p:txBody>
          </p:sp>
          <p:sp>
            <p:nvSpPr>
              <p:cNvPr id="80190" name="Rectangle 774"/>
              <p:cNvSpPr>
                <a:spLocks noChangeArrowheads="1"/>
              </p:cNvSpPr>
              <p:nvPr/>
            </p:nvSpPr>
            <p:spPr bwMode="auto">
              <a:xfrm>
                <a:off x="2388" y="2253"/>
                <a:ext cx="28" cy="6"/>
              </a:xfrm>
              <a:prstGeom prst="rect">
                <a:avLst/>
              </a:prstGeom>
              <a:solidFill>
                <a:srgbClr val="000000"/>
              </a:solidFill>
              <a:ln w="9525">
                <a:noFill/>
                <a:miter lim="800000"/>
                <a:headEnd/>
                <a:tailEnd/>
              </a:ln>
            </p:spPr>
            <p:txBody>
              <a:bodyPr/>
              <a:lstStyle/>
              <a:p>
                <a:endParaRPr lang="en-US"/>
              </a:p>
            </p:txBody>
          </p:sp>
          <p:sp>
            <p:nvSpPr>
              <p:cNvPr id="80191" name="Rectangle 775"/>
              <p:cNvSpPr>
                <a:spLocks noChangeArrowheads="1"/>
              </p:cNvSpPr>
              <p:nvPr/>
            </p:nvSpPr>
            <p:spPr bwMode="auto">
              <a:xfrm>
                <a:off x="2388" y="2247"/>
                <a:ext cx="28" cy="6"/>
              </a:xfrm>
              <a:prstGeom prst="rect">
                <a:avLst/>
              </a:prstGeom>
              <a:solidFill>
                <a:srgbClr val="000000"/>
              </a:solidFill>
              <a:ln w="9525">
                <a:noFill/>
                <a:miter lim="800000"/>
                <a:headEnd/>
                <a:tailEnd/>
              </a:ln>
            </p:spPr>
            <p:txBody>
              <a:bodyPr/>
              <a:lstStyle/>
              <a:p>
                <a:endParaRPr lang="en-US"/>
              </a:p>
            </p:txBody>
          </p:sp>
          <p:sp>
            <p:nvSpPr>
              <p:cNvPr id="80192" name="Rectangle 776"/>
              <p:cNvSpPr>
                <a:spLocks noChangeArrowheads="1"/>
              </p:cNvSpPr>
              <p:nvPr/>
            </p:nvSpPr>
            <p:spPr bwMode="auto">
              <a:xfrm>
                <a:off x="2388" y="2247"/>
                <a:ext cx="28" cy="6"/>
              </a:xfrm>
              <a:prstGeom prst="rect">
                <a:avLst/>
              </a:prstGeom>
              <a:solidFill>
                <a:srgbClr val="000000"/>
              </a:solidFill>
              <a:ln w="9525">
                <a:noFill/>
                <a:miter lim="800000"/>
                <a:headEnd/>
                <a:tailEnd/>
              </a:ln>
            </p:spPr>
            <p:txBody>
              <a:bodyPr/>
              <a:lstStyle/>
              <a:p>
                <a:endParaRPr lang="en-US"/>
              </a:p>
            </p:txBody>
          </p:sp>
          <p:sp>
            <p:nvSpPr>
              <p:cNvPr id="80193" name="Oval 777"/>
              <p:cNvSpPr>
                <a:spLocks noChangeArrowheads="1"/>
              </p:cNvSpPr>
              <p:nvPr/>
            </p:nvSpPr>
            <p:spPr bwMode="auto">
              <a:xfrm>
                <a:off x="2388" y="2236"/>
                <a:ext cx="23" cy="23"/>
              </a:xfrm>
              <a:prstGeom prst="ellipse">
                <a:avLst/>
              </a:prstGeom>
              <a:noFill/>
              <a:ln w="9525" cap="rnd">
                <a:solidFill>
                  <a:srgbClr val="000000"/>
                </a:solidFill>
                <a:round/>
                <a:headEnd/>
                <a:tailEnd/>
              </a:ln>
            </p:spPr>
            <p:txBody>
              <a:bodyPr/>
              <a:lstStyle/>
              <a:p>
                <a:endParaRPr lang="en-US"/>
              </a:p>
            </p:txBody>
          </p:sp>
          <p:sp>
            <p:nvSpPr>
              <p:cNvPr id="80194" name="Rectangle 778"/>
              <p:cNvSpPr>
                <a:spLocks noChangeArrowheads="1"/>
              </p:cNvSpPr>
              <p:nvPr/>
            </p:nvSpPr>
            <p:spPr bwMode="auto">
              <a:xfrm>
                <a:off x="2472" y="2030"/>
                <a:ext cx="17" cy="6"/>
              </a:xfrm>
              <a:prstGeom prst="rect">
                <a:avLst/>
              </a:prstGeom>
              <a:solidFill>
                <a:srgbClr val="000000"/>
              </a:solidFill>
              <a:ln w="9525">
                <a:noFill/>
                <a:miter lim="800000"/>
                <a:headEnd/>
                <a:tailEnd/>
              </a:ln>
            </p:spPr>
            <p:txBody>
              <a:bodyPr/>
              <a:lstStyle/>
              <a:p>
                <a:endParaRPr lang="en-US"/>
              </a:p>
            </p:txBody>
          </p:sp>
          <p:sp>
            <p:nvSpPr>
              <p:cNvPr id="80195" name="Rectangle 779"/>
              <p:cNvSpPr>
                <a:spLocks noChangeArrowheads="1"/>
              </p:cNvSpPr>
              <p:nvPr/>
            </p:nvSpPr>
            <p:spPr bwMode="auto">
              <a:xfrm>
                <a:off x="2472" y="2052"/>
                <a:ext cx="17" cy="6"/>
              </a:xfrm>
              <a:prstGeom prst="rect">
                <a:avLst/>
              </a:prstGeom>
              <a:solidFill>
                <a:srgbClr val="000000"/>
              </a:solidFill>
              <a:ln w="9525">
                <a:noFill/>
                <a:miter lim="800000"/>
                <a:headEnd/>
                <a:tailEnd/>
              </a:ln>
            </p:spPr>
            <p:txBody>
              <a:bodyPr/>
              <a:lstStyle/>
              <a:p>
                <a:endParaRPr lang="en-US"/>
              </a:p>
            </p:txBody>
          </p:sp>
          <p:sp>
            <p:nvSpPr>
              <p:cNvPr id="80196" name="Rectangle 780"/>
              <p:cNvSpPr>
                <a:spLocks noChangeArrowheads="1"/>
              </p:cNvSpPr>
              <p:nvPr/>
            </p:nvSpPr>
            <p:spPr bwMode="auto">
              <a:xfrm>
                <a:off x="2466" y="2036"/>
                <a:ext cx="28" cy="5"/>
              </a:xfrm>
              <a:prstGeom prst="rect">
                <a:avLst/>
              </a:prstGeom>
              <a:solidFill>
                <a:srgbClr val="000000"/>
              </a:solidFill>
              <a:ln w="9525">
                <a:noFill/>
                <a:miter lim="800000"/>
                <a:headEnd/>
                <a:tailEnd/>
              </a:ln>
            </p:spPr>
            <p:txBody>
              <a:bodyPr/>
              <a:lstStyle/>
              <a:p>
                <a:endParaRPr lang="en-US"/>
              </a:p>
            </p:txBody>
          </p:sp>
          <p:sp>
            <p:nvSpPr>
              <p:cNvPr id="80197" name="Rectangle 781"/>
              <p:cNvSpPr>
                <a:spLocks noChangeArrowheads="1"/>
              </p:cNvSpPr>
              <p:nvPr/>
            </p:nvSpPr>
            <p:spPr bwMode="auto">
              <a:xfrm>
                <a:off x="2466" y="2047"/>
                <a:ext cx="28" cy="5"/>
              </a:xfrm>
              <a:prstGeom prst="rect">
                <a:avLst/>
              </a:prstGeom>
              <a:solidFill>
                <a:srgbClr val="000000"/>
              </a:solidFill>
              <a:ln w="9525">
                <a:noFill/>
                <a:miter lim="800000"/>
                <a:headEnd/>
                <a:tailEnd/>
              </a:ln>
            </p:spPr>
            <p:txBody>
              <a:bodyPr/>
              <a:lstStyle/>
              <a:p>
                <a:endParaRPr lang="en-US"/>
              </a:p>
            </p:txBody>
          </p:sp>
          <p:sp>
            <p:nvSpPr>
              <p:cNvPr id="80198" name="Rectangle 782"/>
              <p:cNvSpPr>
                <a:spLocks noChangeArrowheads="1"/>
              </p:cNvSpPr>
              <p:nvPr/>
            </p:nvSpPr>
            <p:spPr bwMode="auto">
              <a:xfrm>
                <a:off x="2466" y="2041"/>
                <a:ext cx="28" cy="6"/>
              </a:xfrm>
              <a:prstGeom prst="rect">
                <a:avLst/>
              </a:prstGeom>
              <a:solidFill>
                <a:srgbClr val="000000"/>
              </a:solidFill>
              <a:ln w="9525">
                <a:noFill/>
                <a:miter lim="800000"/>
                <a:headEnd/>
                <a:tailEnd/>
              </a:ln>
            </p:spPr>
            <p:txBody>
              <a:bodyPr/>
              <a:lstStyle/>
              <a:p>
                <a:endParaRPr lang="en-US"/>
              </a:p>
            </p:txBody>
          </p:sp>
          <p:sp>
            <p:nvSpPr>
              <p:cNvPr id="80199" name="Rectangle 783"/>
              <p:cNvSpPr>
                <a:spLocks noChangeArrowheads="1"/>
              </p:cNvSpPr>
              <p:nvPr/>
            </p:nvSpPr>
            <p:spPr bwMode="auto">
              <a:xfrm>
                <a:off x="2466" y="2041"/>
                <a:ext cx="28" cy="6"/>
              </a:xfrm>
              <a:prstGeom prst="rect">
                <a:avLst/>
              </a:prstGeom>
              <a:solidFill>
                <a:srgbClr val="000000"/>
              </a:solidFill>
              <a:ln w="9525">
                <a:noFill/>
                <a:miter lim="800000"/>
                <a:headEnd/>
                <a:tailEnd/>
              </a:ln>
            </p:spPr>
            <p:txBody>
              <a:bodyPr/>
              <a:lstStyle/>
              <a:p>
                <a:endParaRPr lang="en-US"/>
              </a:p>
            </p:txBody>
          </p:sp>
          <p:sp>
            <p:nvSpPr>
              <p:cNvPr id="80200" name="Oval 784"/>
              <p:cNvSpPr>
                <a:spLocks noChangeArrowheads="1"/>
              </p:cNvSpPr>
              <p:nvPr/>
            </p:nvSpPr>
            <p:spPr bwMode="auto">
              <a:xfrm>
                <a:off x="2466" y="2030"/>
                <a:ext cx="23" cy="22"/>
              </a:xfrm>
              <a:prstGeom prst="ellipse">
                <a:avLst/>
              </a:prstGeom>
              <a:noFill/>
              <a:ln w="9525" cap="rnd">
                <a:solidFill>
                  <a:srgbClr val="000000"/>
                </a:solidFill>
                <a:round/>
                <a:headEnd/>
                <a:tailEnd/>
              </a:ln>
            </p:spPr>
            <p:txBody>
              <a:bodyPr/>
              <a:lstStyle/>
              <a:p>
                <a:endParaRPr lang="en-US"/>
              </a:p>
            </p:txBody>
          </p:sp>
          <p:sp>
            <p:nvSpPr>
              <p:cNvPr id="80201" name="Rectangle 785"/>
              <p:cNvSpPr>
                <a:spLocks noChangeArrowheads="1"/>
              </p:cNvSpPr>
              <p:nvPr/>
            </p:nvSpPr>
            <p:spPr bwMode="auto">
              <a:xfrm>
                <a:off x="2299" y="2509"/>
                <a:ext cx="17" cy="6"/>
              </a:xfrm>
              <a:prstGeom prst="rect">
                <a:avLst/>
              </a:prstGeom>
              <a:solidFill>
                <a:srgbClr val="FF0000"/>
              </a:solidFill>
              <a:ln w="9525">
                <a:noFill/>
                <a:miter lim="800000"/>
                <a:headEnd/>
                <a:tailEnd/>
              </a:ln>
            </p:spPr>
            <p:txBody>
              <a:bodyPr/>
              <a:lstStyle/>
              <a:p>
                <a:endParaRPr lang="en-US"/>
              </a:p>
            </p:txBody>
          </p:sp>
          <p:sp>
            <p:nvSpPr>
              <p:cNvPr id="80202" name="Rectangle 786"/>
              <p:cNvSpPr>
                <a:spLocks noChangeArrowheads="1"/>
              </p:cNvSpPr>
              <p:nvPr/>
            </p:nvSpPr>
            <p:spPr bwMode="auto">
              <a:xfrm>
                <a:off x="2299" y="2532"/>
                <a:ext cx="17" cy="5"/>
              </a:xfrm>
              <a:prstGeom prst="rect">
                <a:avLst/>
              </a:prstGeom>
              <a:solidFill>
                <a:srgbClr val="FF0000"/>
              </a:solidFill>
              <a:ln w="9525">
                <a:noFill/>
                <a:miter lim="800000"/>
                <a:headEnd/>
                <a:tailEnd/>
              </a:ln>
            </p:spPr>
            <p:txBody>
              <a:bodyPr/>
              <a:lstStyle/>
              <a:p>
                <a:endParaRPr lang="en-US"/>
              </a:p>
            </p:txBody>
          </p:sp>
          <p:sp>
            <p:nvSpPr>
              <p:cNvPr id="80203" name="Rectangle 787"/>
              <p:cNvSpPr>
                <a:spLocks noChangeArrowheads="1"/>
              </p:cNvSpPr>
              <p:nvPr/>
            </p:nvSpPr>
            <p:spPr bwMode="auto">
              <a:xfrm>
                <a:off x="2294" y="2515"/>
                <a:ext cx="28" cy="6"/>
              </a:xfrm>
              <a:prstGeom prst="rect">
                <a:avLst/>
              </a:prstGeom>
              <a:solidFill>
                <a:srgbClr val="FF0000"/>
              </a:solidFill>
              <a:ln w="9525">
                <a:noFill/>
                <a:miter lim="800000"/>
                <a:headEnd/>
                <a:tailEnd/>
              </a:ln>
            </p:spPr>
            <p:txBody>
              <a:bodyPr/>
              <a:lstStyle/>
              <a:p>
                <a:endParaRPr lang="en-US"/>
              </a:p>
            </p:txBody>
          </p:sp>
          <p:sp>
            <p:nvSpPr>
              <p:cNvPr id="80204" name="Rectangle 788"/>
              <p:cNvSpPr>
                <a:spLocks noChangeArrowheads="1"/>
              </p:cNvSpPr>
              <p:nvPr/>
            </p:nvSpPr>
            <p:spPr bwMode="auto">
              <a:xfrm>
                <a:off x="2294" y="2526"/>
                <a:ext cx="28" cy="6"/>
              </a:xfrm>
              <a:prstGeom prst="rect">
                <a:avLst/>
              </a:prstGeom>
              <a:solidFill>
                <a:srgbClr val="FF0000"/>
              </a:solidFill>
              <a:ln w="9525">
                <a:noFill/>
                <a:miter lim="800000"/>
                <a:headEnd/>
                <a:tailEnd/>
              </a:ln>
            </p:spPr>
            <p:txBody>
              <a:bodyPr/>
              <a:lstStyle/>
              <a:p>
                <a:endParaRPr lang="en-US"/>
              </a:p>
            </p:txBody>
          </p:sp>
          <p:sp>
            <p:nvSpPr>
              <p:cNvPr id="80205" name="Rectangle 789"/>
              <p:cNvSpPr>
                <a:spLocks noChangeArrowheads="1"/>
              </p:cNvSpPr>
              <p:nvPr/>
            </p:nvSpPr>
            <p:spPr bwMode="auto">
              <a:xfrm>
                <a:off x="2294" y="2521"/>
                <a:ext cx="28" cy="5"/>
              </a:xfrm>
              <a:prstGeom prst="rect">
                <a:avLst/>
              </a:prstGeom>
              <a:solidFill>
                <a:srgbClr val="FF0000"/>
              </a:solidFill>
              <a:ln w="9525">
                <a:noFill/>
                <a:miter lim="800000"/>
                <a:headEnd/>
                <a:tailEnd/>
              </a:ln>
            </p:spPr>
            <p:txBody>
              <a:bodyPr/>
              <a:lstStyle/>
              <a:p>
                <a:endParaRPr lang="en-US"/>
              </a:p>
            </p:txBody>
          </p:sp>
          <p:sp>
            <p:nvSpPr>
              <p:cNvPr id="80206" name="Rectangle 790"/>
              <p:cNvSpPr>
                <a:spLocks noChangeArrowheads="1"/>
              </p:cNvSpPr>
              <p:nvPr/>
            </p:nvSpPr>
            <p:spPr bwMode="auto">
              <a:xfrm>
                <a:off x="2294" y="2521"/>
                <a:ext cx="28" cy="5"/>
              </a:xfrm>
              <a:prstGeom prst="rect">
                <a:avLst/>
              </a:prstGeom>
              <a:solidFill>
                <a:srgbClr val="FF0000"/>
              </a:solidFill>
              <a:ln w="9525">
                <a:noFill/>
                <a:miter lim="800000"/>
                <a:headEnd/>
                <a:tailEnd/>
              </a:ln>
            </p:spPr>
            <p:txBody>
              <a:bodyPr/>
              <a:lstStyle/>
              <a:p>
                <a:endParaRPr lang="en-US"/>
              </a:p>
            </p:txBody>
          </p:sp>
          <p:sp>
            <p:nvSpPr>
              <p:cNvPr id="80207" name="Oval 791"/>
              <p:cNvSpPr>
                <a:spLocks noChangeArrowheads="1"/>
              </p:cNvSpPr>
              <p:nvPr/>
            </p:nvSpPr>
            <p:spPr bwMode="auto">
              <a:xfrm>
                <a:off x="2294" y="2509"/>
                <a:ext cx="22" cy="23"/>
              </a:xfrm>
              <a:prstGeom prst="ellipse">
                <a:avLst/>
              </a:prstGeom>
              <a:noFill/>
              <a:ln w="9525" cap="rnd">
                <a:solidFill>
                  <a:srgbClr val="FF0000"/>
                </a:solidFill>
                <a:round/>
                <a:headEnd/>
                <a:tailEnd/>
              </a:ln>
            </p:spPr>
            <p:txBody>
              <a:bodyPr/>
              <a:lstStyle/>
              <a:p>
                <a:endParaRPr lang="en-US"/>
              </a:p>
            </p:txBody>
          </p:sp>
          <p:sp>
            <p:nvSpPr>
              <p:cNvPr id="80208" name="Rectangle 792"/>
              <p:cNvSpPr>
                <a:spLocks noChangeArrowheads="1"/>
              </p:cNvSpPr>
              <p:nvPr/>
            </p:nvSpPr>
            <p:spPr bwMode="auto">
              <a:xfrm>
                <a:off x="2422" y="3094"/>
                <a:ext cx="17" cy="6"/>
              </a:xfrm>
              <a:prstGeom prst="rect">
                <a:avLst/>
              </a:prstGeom>
              <a:solidFill>
                <a:srgbClr val="FF0000"/>
              </a:solidFill>
              <a:ln w="9525">
                <a:noFill/>
                <a:miter lim="800000"/>
                <a:headEnd/>
                <a:tailEnd/>
              </a:ln>
            </p:spPr>
            <p:txBody>
              <a:bodyPr/>
              <a:lstStyle/>
              <a:p>
                <a:endParaRPr lang="en-US"/>
              </a:p>
            </p:txBody>
          </p:sp>
          <p:sp>
            <p:nvSpPr>
              <p:cNvPr id="80209" name="Rectangle 793"/>
              <p:cNvSpPr>
                <a:spLocks noChangeArrowheads="1"/>
              </p:cNvSpPr>
              <p:nvPr/>
            </p:nvSpPr>
            <p:spPr bwMode="auto">
              <a:xfrm>
                <a:off x="2422" y="3117"/>
                <a:ext cx="17" cy="5"/>
              </a:xfrm>
              <a:prstGeom prst="rect">
                <a:avLst/>
              </a:prstGeom>
              <a:solidFill>
                <a:srgbClr val="FF0000"/>
              </a:solidFill>
              <a:ln w="9525">
                <a:noFill/>
                <a:miter lim="800000"/>
                <a:headEnd/>
                <a:tailEnd/>
              </a:ln>
            </p:spPr>
            <p:txBody>
              <a:bodyPr/>
              <a:lstStyle/>
              <a:p>
                <a:endParaRPr lang="en-US"/>
              </a:p>
            </p:txBody>
          </p:sp>
          <p:sp>
            <p:nvSpPr>
              <p:cNvPr id="80210" name="Rectangle 794"/>
              <p:cNvSpPr>
                <a:spLocks noChangeArrowheads="1"/>
              </p:cNvSpPr>
              <p:nvPr/>
            </p:nvSpPr>
            <p:spPr bwMode="auto">
              <a:xfrm>
                <a:off x="2416" y="3100"/>
                <a:ext cx="28" cy="6"/>
              </a:xfrm>
              <a:prstGeom prst="rect">
                <a:avLst/>
              </a:prstGeom>
              <a:solidFill>
                <a:srgbClr val="FF0000"/>
              </a:solidFill>
              <a:ln w="9525">
                <a:noFill/>
                <a:miter lim="800000"/>
                <a:headEnd/>
                <a:tailEnd/>
              </a:ln>
            </p:spPr>
            <p:txBody>
              <a:bodyPr/>
              <a:lstStyle/>
              <a:p>
                <a:endParaRPr lang="en-US"/>
              </a:p>
            </p:txBody>
          </p:sp>
          <p:sp>
            <p:nvSpPr>
              <p:cNvPr id="80211" name="Rectangle 795"/>
              <p:cNvSpPr>
                <a:spLocks noChangeArrowheads="1"/>
              </p:cNvSpPr>
              <p:nvPr/>
            </p:nvSpPr>
            <p:spPr bwMode="auto">
              <a:xfrm>
                <a:off x="2416" y="3111"/>
                <a:ext cx="28" cy="6"/>
              </a:xfrm>
              <a:prstGeom prst="rect">
                <a:avLst/>
              </a:prstGeom>
              <a:solidFill>
                <a:srgbClr val="FF0000"/>
              </a:solidFill>
              <a:ln w="9525">
                <a:noFill/>
                <a:miter lim="800000"/>
                <a:headEnd/>
                <a:tailEnd/>
              </a:ln>
            </p:spPr>
            <p:txBody>
              <a:bodyPr/>
              <a:lstStyle/>
              <a:p>
                <a:endParaRPr lang="en-US"/>
              </a:p>
            </p:txBody>
          </p:sp>
          <p:sp>
            <p:nvSpPr>
              <p:cNvPr id="80212" name="Rectangle 796"/>
              <p:cNvSpPr>
                <a:spLocks noChangeArrowheads="1"/>
              </p:cNvSpPr>
              <p:nvPr/>
            </p:nvSpPr>
            <p:spPr bwMode="auto">
              <a:xfrm>
                <a:off x="2416" y="3106"/>
                <a:ext cx="28" cy="5"/>
              </a:xfrm>
              <a:prstGeom prst="rect">
                <a:avLst/>
              </a:prstGeom>
              <a:solidFill>
                <a:srgbClr val="FF0000"/>
              </a:solidFill>
              <a:ln w="9525">
                <a:noFill/>
                <a:miter lim="800000"/>
                <a:headEnd/>
                <a:tailEnd/>
              </a:ln>
            </p:spPr>
            <p:txBody>
              <a:bodyPr/>
              <a:lstStyle/>
              <a:p>
                <a:endParaRPr lang="en-US"/>
              </a:p>
            </p:txBody>
          </p:sp>
          <p:sp>
            <p:nvSpPr>
              <p:cNvPr id="80213" name="Rectangle 797"/>
              <p:cNvSpPr>
                <a:spLocks noChangeArrowheads="1"/>
              </p:cNvSpPr>
              <p:nvPr/>
            </p:nvSpPr>
            <p:spPr bwMode="auto">
              <a:xfrm>
                <a:off x="2416" y="3106"/>
                <a:ext cx="28" cy="5"/>
              </a:xfrm>
              <a:prstGeom prst="rect">
                <a:avLst/>
              </a:prstGeom>
              <a:solidFill>
                <a:srgbClr val="FF0000"/>
              </a:solidFill>
              <a:ln w="9525">
                <a:noFill/>
                <a:miter lim="800000"/>
                <a:headEnd/>
                <a:tailEnd/>
              </a:ln>
            </p:spPr>
            <p:txBody>
              <a:bodyPr/>
              <a:lstStyle/>
              <a:p>
                <a:endParaRPr lang="en-US"/>
              </a:p>
            </p:txBody>
          </p:sp>
          <p:sp>
            <p:nvSpPr>
              <p:cNvPr id="80214" name="Oval 798"/>
              <p:cNvSpPr>
                <a:spLocks noChangeArrowheads="1"/>
              </p:cNvSpPr>
              <p:nvPr/>
            </p:nvSpPr>
            <p:spPr bwMode="auto">
              <a:xfrm>
                <a:off x="2416" y="3094"/>
                <a:ext cx="23" cy="23"/>
              </a:xfrm>
              <a:prstGeom prst="ellipse">
                <a:avLst/>
              </a:prstGeom>
              <a:noFill/>
              <a:ln w="9525" cap="rnd">
                <a:solidFill>
                  <a:srgbClr val="FF0000"/>
                </a:solidFill>
                <a:round/>
                <a:headEnd/>
                <a:tailEnd/>
              </a:ln>
            </p:spPr>
            <p:txBody>
              <a:bodyPr/>
              <a:lstStyle/>
              <a:p>
                <a:endParaRPr lang="en-US"/>
              </a:p>
            </p:txBody>
          </p:sp>
          <p:sp>
            <p:nvSpPr>
              <p:cNvPr id="80215" name="Rectangle 799"/>
              <p:cNvSpPr>
                <a:spLocks noChangeArrowheads="1"/>
              </p:cNvSpPr>
              <p:nvPr/>
            </p:nvSpPr>
            <p:spPr bwMode="auto">
              <a:xfrm>
                <a:off x="2199" y="2621"/>
                <a:ext cx="17" cy="5"/>
              </a:xfrm>
              <a:prstGeom prst="rect">
                <a:avLst/>
              </a:prstGeom>
              <a:solidFill>
                <a:srgbClr val="FF0000"/>
              </a:solidFill>
              <a:ln w="9525">
                <a:noFill/>
                <a:miter lim="800000"/>
                <a:headEnd/>
                <a:tailEnd/>
              </a:ln>
            </p:spPr>
            <p:txBody>
              <a:bodyPr/>
              <a:lstStyle/>
              <a:p>
                <a:endParaRPr lang="en-US"/>
              </a:p>
            </p:txBody>
          </p:sp>
          <p:sp>
            <p:nvSpPr>
              <p:cNvPr id="80216" name="Rectangle 800"/>
              <p:cNvSpPr>
                <a:spLocks noChangeArrowheads="1"/>
              </p:cNvSpPr>
              <p:nvPr/>
            </p:nvSpPr>
            <p:spPr bwMode="auto">
              <a:xfrm>
                <a:off x="2199" y="2643"/>
                <a:ext cx="17" cy="6"/>
              </a:xfrm>
              <a:prstGeom prst="rect">
                <a:avLst/>
              </a:prstGeom>
              <a:solidFill>
                <a:srgbClr val="FF0000"/>
              </a:solidFill>
              <a:ln w="9525">
                <a:noFill/>
                <a:miter lim="800000"/>
                <a:headEnd/>
                <a:tailEnd/>
              </a:ln>
            </p:spPr>
            <p:txBody>
              <a:bodyPr/>
              <a:lstStyle/>
              <a:p>
                <a:endParaRPr lang="en-US"/>
              </a:p>
            </p:txBody>
          </p:sp>
          <p:sp>
            <p:nvSpPr>
              <p:cNvPr id="80217" name="Rectangle 801"/>
              <p:cNvSpPr>
                <a:spLocks noChangeArrowheads="1"/>
              </p:cNvSpPr>
              <p:nvPr/>
            </p:nvSpPr>
            <p:spPr bwMode="auto">
              <a:xfrm>
                <a:off x="2193" y="2626"/>
                <a:ext cx="28" cy="6"/>
              </a:xfrm>
              <a:prstGeom prst="rect">
                <a:avLst/>
              </a:prstGeom>
              <a:solidFill>
                <a:srgbClr val="FF0000"/>
              </a:solidFill>
              <a:ln w="9525">
                <a:noFill/>
                <a:miter lim="800000"/>
                <a:headEnd/>
                <a:tailEnd/>
              </a:ln>
            </p:spPr>
            <p:txBody>
              <a:bodyPr/>
              <a:lstStyle/>
              <a:p>
                <a:endParaRPr lang="en-US"/>
              </a:p>
            </p:txBody>
          </p:sp>
          <p:sp>
            <p:nvSpPr>
              <p:cNvPr id="80218" name="Rectangle 802"/>
              <p:cNvSpPr>
                <a:spLocks noChangeArrowheads="1"/>
              </p:cNvSpPr>
              <p:nvPr/>
            </p:nvSpPr>
            <p:spPr bwMode="auto">
              <a:xfrm>
                <a:off x="2193" y="2638"/>
                <a:ext cx="28" cy="5"/>
              </a:xfrm>
              <a:prstGeom prst="rect">
                <a:avLst/>
              </a:prstGeom>
              <a:solidFill>
                <a:srgbClr val="FF0000"/>
              </a:solidFill>
              <a:ln w="9525">
                <a:noFill/>
                <a:miter lim="800000"/>
                <a:headEnd/>
                <a:tailEnd/>
              </a:ln>
            </p:spPr>
            <p:txBody>
              <a:bodyPr/>
              <a:lstStyle/>
              <a:p>
                <a:endParaRPr lang="en-US"/>
              </a:p>
            </p:txBody>
          </p:sp>
          <p:sp>
            <p:nvSpPr>
              <p:cNvPr id="80219" name="Rectangle 803"/>
              <p:cNvSpPr>
                <a:spLocks noChangeArrowheads="1"/>
              </p:cNvSpPr>
              <p:nvPr/>
            </p:nvSpPr>
            <p:spPr bwMode="auto">
              <a:xfrm>
                <a:off x="2193" y="2632"/>
                <a:ext cx="28" cy="6"/>
              </a:xfrm>
              <a:prstGeom prst="rect">
                <a:avLst/>
              </a:prstGeom>
              <a:solidFill>
                <a:srgbClr val="FF0000"/>
              </a:solidFill>
              <a:ln w="9525">
                <a:noFill/>
                <a:miter lim="800000"/>
                <a:headEnd/>
                <a:tailEnd/>
              </a:ln>
            </p:spPr>
            <p:txBody>
              <a:bodyPr/>
              <a:lstStyle/>
              <a:p>
                <a:endParaRPr lang="en-US"/>
              </a:p>
            </p:txBody>
          </p:sp>
          <p:sp>
            <p:nvSpPr>
              <p:cNvPr id="80220" name="Rectangle 804"/>
              <p:cNvSpPr>
                <a:spLocks noChangeArrowheads="1"/>
              </p:cNvSpPr>
              <p:nvPr/>
            </p:nvSpPr>
            <p:spPr bwMode="auto">
              <a:xfrm>
                <a:off x="2193" y="2632"/>
                <a:ext cx="28" cy="6"/>
              </a:xfrm>
              <a:prstGeom prst="rect">
                <a:avLst/>
              </a:prstGeom>
              <a:solidFill>
                <a:srgbClr val="FF0000"/>
              </a:solidFill>
              <a:ln w="9525">
                <a:noFill/>
                <a:miter lim="800000"/>
                <a:headEnd/>
                <a:tailEnd/>
              </a:ln>
            </p:spPr>
            <p:txBody>
              <a:bodyPr/>
              <a:lstStyle/>
              <a:p>
                <a:endParaRPr lang="en-US"/>
              </a:p>
            </p:txBody>
          </p:sp>
          <p:sp>
            <p:nvSpPr>
              <p:cNvPr id="80221" name="Oval 805"/>
              <p:cNvSpPr>
                <a:spLocks noChangeArrowheads="1"/>
              </p:cNvSpPr>
              <p:nvPr/>
            </p:nvSpPr>
            <p:spPr bwMode="auto">
              <a:xfrm>
                <a:off x="2193" y="2621"/>
                <a:ext cx="23" cy="22"/>
              </a:xfrm>
              <a:prstGeom prst="ellipse">
                <a:avLst/>
              </a:prstGeom>
              <a:noFill/>
              <a:ln w="9525" cap="rnd">
                <a:solidFill>
                  <a:srgbClr val="FF0000"/>
                </a:solidFill>
                <a:round/>
                <a:headEnd/>
                <a:tailEnd/>
              </a:ln>
            </p:spPr>
            <p:txBody>
              <a:bodyPr/>
              <a:lstStyle/>
              <a:p>
                <a:endParaRPr lang="en-US"/>
              </a:p>
            </p:txBody>
          </p:sp>
          <p:sp>
            <p:nvSpPr>
              <p:cNvPr id="80222" name="Rectangle 806"/>
              <p:cNvSpPr>
                <a:spLocks noChangeArrowheads="1"/>
              </p:cNvSpPr>
              <p:nvPr/>
            </p:nvSpPr>
            <p:spPr bwMode="auto">
              <a:xfrm>
                <a:off x="2349" y="2777"/>
                <a:ext cx="17" cy="5"/>
              </a:xfrm>
              <a:prstGeom prst="rect">
                <a:avLst/>
              </a:prstGeom>
              <a:solidFill>
                <a:srgbClr val="FF0000"/>
              </a:solidFill>
              <a:ln w="9525">
                <a:noFill/>
                <a:miter lim="800000"/>
                <a:headEnd/>
                <a:tailEnd/>
              </a:ln>
            </p:spPr>
            <p:txBody>
              <a:bodyPr/>
              <a:lstStyle/>
              <a:p>
                <a:endParaRPr lang="en-US"/>
              </a:p>
            </p:txBody>
          </p:sp>
          <p:sp>
            <p:nvSpPr>
              <p:cNvPr id="80223" name="Rectangle 807"/>
              <p:cNvSpPr>
                <a:spLocks noChangeArrowheads="1"/>
              </p:cNvSpPr>
              <p:nvPr/>
            </p:nvSpPr>
            <p:spPr bwMode="auto">
              <a:xfrm>
                <a:off x="2349" y="2799"/>
                <a:ext cx="17" cy="6"/>
              </a:xfrm>
              <a:prstGeom prst="rect">
                <a:avLst/>
              </a:prstGeom>
              <a:solidFill>
                <a:srgbClr val="FF0000"/>
              </a:solidFill>
              <a:ln w="9525">
                <a:noFill/>
                <a:miter lim="800000"/>
                <a:headEnd/>
                <a:tailEnd/>
              </a:ln>
            </p:spPr>
            <p:txBody>
              <a:bodyPr/>
              <a:lstStyle/>
              <a:p>
                <a:endParaRPr lang="en-US"/>
              </a:p>
            </p:txBody>
          </p:sp>
        </p:grpSp>
        <p:grpSp>
          <p:nvGrpSpPr>
            <p:cNvPr id="33810" name="Group 1009"/>
            <p:cNvGrpSpPr>
              <a:grpSpLocks/>
            </p:cNvGrpSpPr>
            <p:nvPr/>
          </p:nvGrpSpPr>
          <p:grpSpPr bwMode="auto">
            <a:xfrm>
              <a:off x="2425700" y="2941836"/>
              <a:ext cx="1716088" cy="2070100"/>
              <a:chOff x="2344" y="1807"/>
              <a:chExt cx="1081" cy="1304"/>
            </a:xfrm>
          </p:grpSpPr>
          <p:sp>
            <p:nvSpPr>
              <p:cNvPr id="79824" name="Rectangle 809"/>
              <p:cNvSpPr>
                <a:spLocks noChangeArrowheads="1"/>
              </p:cNvSpPr>
              <p:nvPr/>
            </p:nvSpPr>
            <p:spPr bwMode="auto">
              <a:xfrm>
                <a:off x="2344" y="2782"/>
                <a:ext cx="28" cy="6"/>
              </a:xfrm>
              <a:prstGeom prst="rect">
                <a:avLst/>
              </a:prstGeom>
              <a:solidFill>
                <a:srgbClr val="FF0000"/>
              </a:solidFill>
              <a:ln w="9525">
                <a:noFill/>
                <a:miter lim="800000"/>
                <a:headEnd/>
                <a:tailEnd/>
              </a:ln>
            </p:spPr>
            <p:txBody>
              <a:bodyPr/>
              <a:lstStyle/>
              <a:p>
                <a:endParaRPr lang="en-US"/>
              </a:p>
            </p:txBody>
          </p:sp>
          <p:sp>
            <p:nvSpPr>
              <p:cNvPr id="79825" name="Rectangle 810"/>
              <p:cNvSpPr>
                <a:spLocks noChangeArrowheads="1"/>
              </p:cNvSpPr>
              <p:nvPr/>
            </p:nvSpPr>
            <p:spPr bwMode="auto">
              <a:xfrm>
                <a:off x="2344" y="2794"/>
                <a:ext cx="28" cy="5"/>
              </a:xfrm>
              <a:prstGeom prst="rect">
                <a:avLst/>
              </a:prstGeom>
              <a:solidFill>
                <a:srgbClr val="FF0000"/>
              </a:solidFill>
              <a:ln w="9525">
                <a:noFill/>
                <a:miter lim="800000"/>
                <a:headEnd/>
                <a:tailEnd/>
              </a:ln>
            </p:spPr>
            <p:txBody>
              <a:bodyPr/>
              <a:lstStyle/>
              <a:p>
                <a:endParaRPr lang="en-US"/>
              </a:p>
            </p:txBody>
          </p:sp>
          <p:sp>
            <p:nvSpPr>
              <p:cNvPr id="79826" name="Rectangle 811"/>
              <p:cNvSpPr>
                <a:spLocks noChangeArrowheads="1"/>
              </p:cNvSpPr>
              <p:nvPr/>
            </p:nvSpPr>
            <p:spPr bwMode="auto">
              <a:xfrm>
                <a:off x="2344" y="2788"/>
                <a:ext cx="28" cy="6"/>
              </a:xfrm>
              <a:prstGeom prst="rect">
                <a:avLst/>
              </a:prstGeom>
              <a:solidFill>
                <a:srgbClr val="FF0000"/>
              </a:solidFill>
              <a:ln w="9525">
                <a:noFill/>
                <a:miter lim="800000"/>
                <a:headEnd/>
                <a:tailEnd/>
              </a:ln>
            </p:spPr>
            <p:txBody>
              <a:bodyPr/>
              <a:lstStyle/>
              <a:p>
                <a:endParaRPr lang="en-US"/>
              </a:p>
            </p:txBody>
          </p:sp>
          <p:sp>
            <p:nvSpPr>
              <p:cNvPr id="79827" name="Rectangle 812"/>
              <p:cNvSpPr>
                <a:spLocks noChangeArrowheads="1"/>
              </p:cNvSpPr>
              <p:nvPr/>
            </p:nvSpPr>
            <p:spPr bwMode="auto">
              <a:xfrm>
                <a:off x="2344" y="2788"/>
                <a:ext cx="28" cy="6"/>
              </a:xfrm>
              <a:prstGeom prst="rect">
                <a:avLst/>
              </a:prstGeom>
              <a:solidFill>
                <a:srgbClr val="FF0000"/>
              </a:solidFill>
              <a:ln w="9525">
                <a:noFill/>
                <a:miter lim="800000"/>
                <a:headEnd/>
                <a:tailEnd/>
              </a:ln>
            </p:spPr>
            <p:txBody>
              <a:bodyPr/>
              <a:lstStyle/>
              <a:p>
                <a:endParaRPr lang="en-US"/>
              </a:p>
            </p:txBody>
          </p:sp>
          <p:sp>
            <p:nvSpPr>
              <p:cNvPr id="79828" name="Oval 813"/>
              <p:cNvSpPr>
                <a:spLocks noChangeArrowheads="1"/>
              </p:cNvSpPr>
              <p:nvPr/>
            </p:nvSpPr>
            <p:spPr bwMode="auto">
              <a:xfrm>
                <a:off x="2344" y="2777"/>
                <a:ext cx="22" cy="22"/>
              </a:xfrm>
              <a:prstGeom prst="ellipse">
                <a:avLst/>
              </a:prstGeom>
              <a:noFill/>
              <a:ln w="9525" cap="rnd">
                <a:solidFill>
                  <a:srgbClr val="FF0000"/>
                </a:solidFill>
                <a:round/>
                <a:headEnd/>
                <a:tailEnd/>
              </a:ln>
            </p:spPr>
            <p:txBody>
              <a:bodyPr/>
              <a:lstStyle/>
              <a:p>
                <a:endParaRPr lang="en-US"/>
              </a:p>
            </p:txBody>
          </p:sp>
          <p:sp>
            <p:nvSpPr>
              <p:cNvPr id="79829" name="Rectangle 814"/>
              <p:cNvSpPr>
                <a:spLocks noChangeArrowheads="1"/>
              </p:cNvSpPr>
              <p:nvPr/>
            </p:nvSpPr>
            <p:spPr bwMode="auto">
              <a:xfrm>
                <a:off x="2394" y="2821"/>
                <a:ext cx="17" cy="6"/>
              </a:xfrm>
              <a:prstGeom prst="rect">
                <a:avLst/>
              </a:prstGeom>
              <a:solidFill>
                <a:srgbClr val="FF0000"/>
              </a:solidFill>
              <a:ln w="9525">
                <a:noFill/>
                <a:miter lim="800000"/>
                <a:headEnd/>
                <a:tailEnd/>
              </a:ln>
            </p:spPr>
            <p:txBody>
              <a:bodyPr/>
              <a:lstStyle/>
              <a:p>
                <a:endParaRPr lang="en-US"/>
              </a:p>
            </p:txBody>
          </p:sp>
          <p:sp>
            <p:nvSpPr>
              <p:cNvPr id="79830" name="Rectangle 815"/>
              <p:cNvSpPr>
                <a:spLocks noChangeArrowheads="1"/>
              </p:cNvSpPr>
              <p:nvPr/>
            </p:nvSpPr>
            <p:spPr bwMode="auto">
              <a:xfrm>
                <a:off x="2394" y="2844"/>
                <a:ext cx="17" cy="5"/>
              </a:xfrm>
              <a:prstGeom prst="rect">
                <a:avLst/>
              </a:prstGeom>
              <a:solidFill>
                <a:srgbClr val="FF0000"/>
              </a:solidFill>
              <a:ln w="9525">
                <a:noFill/>
                <a:miter lim="800000"/>
                <a:headEnd/>
                <a:tailEnd/>
              </a:ln>
            </p:spPr>
            <p:txBody>
              <a:bodyPr/>
              <a:lstStyle/>
              <a:p>
                <a:endParaRPr lang="en-US"/>
              </a:p>
            </p:txBody>
          </p:sp>
          <p:sp>
            <p:nvSpPr>
              <p:cNvPr id="79831" name="Rectangle 816"/>
              <p:cNvSpPr>
                <a:spLocks noChangeArrowheads="1"/>
              </p:cNvSpPr>
              <p:nvPr/>
            </p:nvSpPr>
            <p:spPr bwMode="auto">
              <a:xfrm>
                <a:off x="2388" y="2827"/>
                <a:ext cx="28" cy="6"/>
              </a:xfrm>
              <a:prstGeom prst="rect">
                <a:avLst/>
              </a:prstGeom>
              <a:solidFill>
                <a:srgbClr val="FF0000"/>
              </a:solidFill>
              <a:ln w="9525">
                <a:noFill/>
                <a:miter lim="800000"/>
                <a:headEnd/>
                <a:tailEnd/>
              </a:ln>
            </p:spPr>
            <p:txBody>
              <a:bodyPr/>
              <a:lstStyle/>
              <a:p>
                <a:endParaRPr lang="en-US"/>
              </a:p>
            </p:txBody>
          </p:sp>
          <p:sp>
            <p:nvSpPr>
              <p:cNvPr id="79832" name="Rectangle 817"/>
              <p:cNvSpPr>
                <a:spLocks noChangeArrowheads="1"/>
              </p:cNvSpPr>
              <p:nvPr/>
            </p:nvSpPr>
            <p:spPr bwMode="auto">
              <a:xfrm>
                <a:off x="2388" y="2838"/>
                <a:ext cx="28" cy="6"/>
              </a:xfrm>
              <a:prstGeom prst="rect">
                <a:avLst/>
              </a:prstGeom>
              <a:solidFill>
                <a:srgbClr val="FF0000"/>
              </a:solidFill>
              <a:ln w="9525">
                <a:noFill/>
                <a:miter lim="800000"/>
                <a:headEnd/>
                <a:tailEnd/>
              </a:ln>
            </p:spPr>
            <p:txBody>
              <a:bodyPr/>
              <a:lstStyle/>
              <a:p>
                <a:endParaRPr lang="en-US"/>
              </a:p>
            </p:txBody>
          </p:sp>
          <p:sp>
            <p:nvSpPr>
              <p:cNvPr id="79833" name="Rectangle 818"/>
              <p:cNvSpPr>
                <a:spLocks noChangeArrowheads="1"/>
              </p:cNvSpPr>
              <p:nvPr/>
            </p:nvSpPr>
            <p:spPr bwMode="auto">
              <a:xfrm>
                <a:off x="2388" y="2833"/>
                <a:ext cx="28" cy="5"/>
              </a:xfrm>
              <a:prstGeom prst="rect">
                <a:avLst/>
              </a:prstGeom>
              <a:solidFill>
                <a:srgbClr val="FF0000"/>
              </a:solidFill>
              <a:ln w="9525">
                <a:noFill/>
                <a:miter lim="800000"/>
                <a:headEnd/>
                <a:tailEnd/>
              </a:ln>
            </p:spPr>
            <p:txBody>
              <a:bodyPr/>
              <a:lstStyle/>
              <a:p>
                <a:endParaRPr lang="en-US"/>
              </a:p>
            </p:txBody>
          </p:sp>
          <p:sp>
            <p:nvSpPr>
              <p:cNvPr id="79834" name="Rectangle 819"/>
              <p:cNvSpPr>
                <a:spLocks noChangeArrowheads="1"/>
              </p:cNvSpPr>
              <p:nvPr/>
            </p:nvSpPr>
            <p:spPr bwMode="auto">
              <a:xfrm>
                <a:off x="2388" y="2833"/>
                <a:ext cx="28" cy="5"/>
              </a:xfrm>
              <a:prstGeom prst="rect">
                <a:avLst/>
              </a:prstGeom>
              <a:solidFill>
                <a:srgbClr val="FF0000"/>
              </a:solidFill>
              <a:ln w="9525">
                <a:noFill/>
                <a:miter lim="800000"/>
                <a:headEnd/>
                <a:tailEnd/>
              </a:ln>
            </p:spPr>
            <p:txBody>
              <a:bodyPr/>
              <a:lstStyle/>
              <a:p>
                <a:endParaRPr lang="en-US"/>
              </a:p>
            </p:txBody>
          </p:sp>
          <p:sp>
            <p:nvSpPr>
              <p:cNvPr id="79835" name="Oval 820"/>
              <p:cNvSpPr>
                <a:spLocks noChangeArrowheads="1"/>
              </p:cNvSpPr>
              <p:nvPr/>
            </p:nvSpPr>
            <p:spPr bwMode="auto">
              <a:xfrm>
                <a:off x="2388" y="2821"/>
                <a:ext cx="23" cy="23"/>
              </a:xfrm>
              <a:prstGeom prst="ellipse">
                <a:avLst/>
              </a:prstGeom>
              <a:noFill/>
              <a:ln w="9525" cap="rnd">
                <a:solidFill>
                  <a:srgbClr val="FF0000"/>
                </a:solidFill>
                <a:round/>
                <a:headEnd/>
                <a:tailEnd/>
              </a:ln>
            </p:spPr>
            <p:txBody>
              <a:bodyPr/>
              <a:lstStyle/>
              <a:p>
                <a:endParaRPr lang="en-US"/>
              </a:p>
            </p:txBody>
          </p:sp>
          <p:sp>
            <p:nvSpPr>
              <p:cNvPr id="79836" name="Rectangle 821"/>
              <p:cNvSpPr>
                <a:spLocks noChangeArrowheads="1"/>
              </p:cNvSpPr>
              <p:nvPr/>
            </p:nvSpPr>
            <p:spPr bwMode="auto">
              <a:xfrm>
                <a:off x="2455" y="3033"/>
                <a:ext cx="17" cy="6"/>
              </a:xfrm>
              <a:prstGeom prst="rect">
                <a:avLst/>
              </a:prstGeom>
              <a:solidFill>
                <a:srgbClr val="FF0000"/>
              </a:solidFill>
              <a:ln w="9525">
                <a:noFill/>
                <a:miter lim="800000"/>
                <a:headEnd/>
                <a:tailEnd/>
              </a:ln>
            </p:spPr>
            <p:txBody>
              <a:bodyPr/>
              <a:lstStyle/>
              <a:p>
                <a:endParaRPr lang="en-US"/>
              </a:p>
            </p:txBody>
          </p:sp>
          <p:sp>
            <p:nvSpPr>
              <p:cNvPr id="79837" name="Rectangle 822"/>
              <p:cNvSpPr>
                <a:spLocks noChangeArrowheads="1"/>
              </p:cNvSpPr>
              <p:nvPr/>
            </p:nvSpPr>
            <p:spPr bwMode="auto">
              <a:xfrm>
                <a:off x="2455" y="3055"/>
                <a:ext cx="17" cy="6"/>
              </a:xfrm>
              <a:prstGeom prst="rect">
                <a:avLst/>
              </a:prstGeom>
              <a:solidFill>
                <a:srgbClr val="FF0000"/>
              </a:solidFill>
              <a:ln w="9525">
                <a:noFill/>
                <a:miter lim="800000"/>
                <a:headEnd/>
                <a:tailEnd/>
              </a:ln>
            </p:spPr>
            <p:txBody>
              <a:bodyPr/>
              <a:lstStyle/>
              <a:p>
                <a:endParaRPr lang="en-US"/>
              </a:p>
            </p:txBody>
          </p:sp>
          <p:sp>
            <p:nvSpPr>
              <p:cNvPr id="79838" name="Rectangle 823"/>
              <p:cNvSpPr>
                <a:spLocks noChangeArrowheads="1"/>
              </p:cNvSpPr>
              <p:nvPr/>
            </p:nvSpPr>
            <p:spPr bwMode="auto">
              <a:xfrm>
                <a:off x="2450" y="3039"/>
                <a:ext cx="28" cy="5"/>
              </a:xfrm>
              <a:prstGeom prst="rect">
                <a:avLst/>
              </a:prstGeom>
              <a:solidFill>
                <a:srgbClr val="FF0000"/>
              </a:solidFill>
              <a:ln w="9525">
                <a:noFill/>
                <a:miter lim="800000"/>
                <a:headEnd/>
                <a:tailEnd/>
              </a:ln>
            </p:spPr>
            <p:txBody>
              <a:bodyPr/>
              <a:lstStyle/>
              <a:p>
                <a:endParaRPr lang="en-US"/>
              </a:p>
            </p:txBody>
          </p:sp>
          <p:sp>
            <p:nvSpPr>
              <p:cNvPr id="79839" name="Rectangle 824"/>
              <p:cNvSpPr>
                <a:spLocks noChangeArrowheads="1"/>
              </p:cNvSpPr>
              <p:nvPr/>
            </p:nvSpPr>
            <p:spPr bwMode="auto">
              <a:xfrm>
                <a:off x="2450" y="3050"/>
                <a:ext cx="28" cy="5"/>
              </a:xfrm>
              <a:prstGeom prst="rect">
                <a:avLst/>
              </a:prstGeom>
              <a:solidFill>
                <a:srgbClr val="FF0000"/>
              </a:solidFill>
              <a:ln w="9525">
                <a:noFill/>
                <a:miter lim="800000"/>
                <a:headEnd/>
                <a:tailEnd/>
              </a:ln>
            </p:spPr>
            <p:txBody>
              <a:bodyPr/>
              <a:lstStyle/>
              <a:p>
                <a:endParaRPr lang="en-US"/>
              </a:p>
            </p:txBody>
          </p:sp>
          <p:sp>
            <p:nvSpPr>
              <p:cNvPr id="79840" name="Rectangle 825"/>
              <p:cNvSpPr>
                <a:spLocks noChangeArrowheads="1"/>
              </p:cNvSpPr>
              <p:nvPr/>
            </p:nvSpPr>
            <p:spPr bwMode="auto">
              <a:xfrm>
                <a:off x="2450" y="3044"/>
                <a:ext cx="28" cy="6"/>
              </a:xfrm>
              <a:prstGeom prst="rect">
                <a:avLst/>
              </a:prstGeom>
              <a:solidFill>
                <a:srgbClr val="FF0000"/>
              </a:solidFill>
              <a:ln w="9525">
                <a:noFill/>
                <a:miter lim="800000"/>
                <a:headEnd/>
                <a:tailEnd/>
              </a:ln>
            </p:spPr>
            <p:txBody>
              <a:bodyPr/>
              <a:lstStyle/>
              <a:p>
                <a:endParaRPr lang="en-US"/>
              </a:p>
            </p:txBody>
          </p:sp>
          <p:sp>
            <p:nvSpPr>
              <p:cNvPr id="79841" name="Rectangle 826"/>
              <p:cNvSpPr>
                <a:spLocks noChangeArrowheads="1"/>
              </p:cNvSpPr>
              <p:nvPr/>
            </p:nvSpPr>
            <p:spPr bwMode="auto">
              <a:xfrm>
                <a:off x="2450" y="3044"/>
                <a:ext cx="28" cy="6"/>
              </a:xfrm>
              <a:prstGeom prst="rect">
                <a:avLst/>
              </a:prstGeom>
              <a:solidFill>
                <a:srgbClr val="FF0000"/>
              </a:solidFill>
              <a:ln w="9525">
                <a:noFill/>
                <a:miter lim="800000"/>
                <a:headEnd/>
                <a:tailEnd/>
              </a:ln>
            </p:spPr>
            <p:txBody>
              <a:bodyPr/>
              <a:lstStyle/>
              <a:p>
                <a:endParaRPr lang="en-US"/>
              </a:p>
            </p:txBody>
          </p:sp>
          <p:sp>
            <p:nvSpPr>
              <p:cNvPr id="79842" name="Oval 827"/>
              <p:cNvSpPr>
                <a:spLocks noChangeArrowheads="1"/>
              </p:cNvSpPr>
              <p:nvPr/>
            </p:nvSpPr>
            <p:spPr bwMode="auto">
              <a:xfrm>
                <a:off x="2450" y="3033"/>
                <a:ext cx="22" cy="22"/>
              </a:xfrm>
              <a:prstGeom prst="ellipse">
                <a:avLst/>
              </a:prstGeom>
              <a:noFill/>
              <a:ln w="9525" cap="rnd">
                <a:solidFill>
                  <a:srgbClr val="FF0000"/>
                </a:solidFill>
                <a:round/>
                <a:headEnd/>
                <a:tailEnd/>
              </a:ln>
            </p:spPr>
            <p:txBody>
              <a:bodyPr/>
              <a:lstStyle/>
              <a:p>
                <a:endParaRPr lang="en-US"/>
              </a:p>
            </p:txBody>
          </p:sp>
          <p:sp>
            <p:nvSpPr>
              <p:cNvPr id="79843" name="Rectangle 828"/>
              <p:cNvSpPr>
                <a:spLocks noChangeArrowheads="1"/>
              </p:cNvSpPr>
              <p:nvPr/>
            </p:nvSpPr>
            <p:spPr bwMode="auto">
              <a:xfrm>
                <a:off x="2366" y="2732"/>
                <a:ext cx="17" cy="6"/>
              </a:xfrm>
              <a:prstGeom prst="rect">
                <a:avLst/>
              </a:prstGeom>
              <a:solidFill>
                <a:srgbClr val="FF0000"/>
              </a:solidFill>
              <a:ln w="9525">
                <a:noFill/>
                <a:miter lim="800000"/>
                <a:headEnd/>
                <a:tailEnd/>
              </a:ln>
            </p:spPr>
            <p:txBody>
              <a:bodyPr/>
              <a:lstStyle/>
              <a:p>
                <a:endParaRPr lang="en-US"/>
              </a:p>
            </p:txBody>
          </p:sp>
          <p:sp>
            <p:nvSpPr>
              <p:cNvPr id="79844" name="Rectangle 829"/>
              <p:cNvSpPr>
                <a:spLocks noChangeArrowheads="1"/>
              </p:cNvSpPr>
              <p:nvPr/>
            </p:nvSpPr>
            <p:spPr bwMode="auto">
              <a:xfrm>
                <a:off x="2366" y="2755"/>
                <a:ext cx="17" cy="5"/>
              </a:xfrm>
              <a:prstGeom prst="rect">
                <a:avLst/>
              </a:prstGeom>
              <a:solidFill>
                <a:srgbClr val="FF0000"/>
              </a:solidFill>
              <a:ln w="9525">
                <a:noFill/>
                <a:miter lim="800000"/>
                <a:headEnd/>
                <a:tailEnd/>
              </a:ln>
            </p:spPr>
            <p:txBody>
              <a:bodyPr/>
              <a:lstStyle/>
              <a:p>
                <a:endParaRPr lang="en-US"/>
              </a:p>
            </p:txBody>
          </p:sp>
          <p:sp>
            <p:nvSpPr>
              <p:cNvPr id="79845" name="Rectangle 830"/>
              <p:cNvSpPr>
                <a:spLocks noChangeArrowheads="1"/>
              </p:cNvSpPr>
              <p:nvPr/>
            </p:nvSpPr>
            <p:spPr bwMode="auto">
              <a:xfrm>
                <a:off x="2361" y="2738"/>
                <a:ext cx="27" cy="5"/>
              </a:xfrm>
              <a:prstGeom prst="rect">
                <a:avLst/>
              </a:prstGeom>
              <a:solidFill>
                <a:srgbClr val="FF0000"/>
              </a:solidFill>
              <a:ln w="9525">
                <a:noFill/>
                <a:miter lim="800000"/>
                <a:headEnd/>
                <a:tailEnd/>
              </a:ln>
            </p:spPr>
            <p:txBody>
              <a:bodyPr/>
              <a:lstStyle/>
              <a:p>
                <a:endParaRPr lang="en-US"/>
              </a:p>
            </p:txBody>
          </p:sp>
          <p:sp>
            <p:nvSpPr>
              <p:cNvPr id="79846" name="Rectangle 831"/>
              <p:cNvSpPr>
                <a:spLocks noChangeArrowheads="1"/>
              </p:cNvSpPr>
              <p:nvPr/>
            </p:nvSpPr>
            <p:spPr bwMode="auto">
              <a:xfrm>
                <a:off x="2361" y="2749"/>
                <a:ext cx="27" cy="6"/>
              </a:xfrm>
              <a:prstGeom prst="rect">
                <a:avLst/>
              </a:prstGeom>
              <a:solidFill>
                <a:srgbClr val="FF0000"/>
              </a:solidFill>
              <a:ln w="9525">
                <a:noFill/>
                <a:miter lim="800000"/>
                <a:headEnd/>
                <a:tailEnd/>
              </a:ln>
            </p:spPr>
            <p:txBody>
              <a:bodyPr/>
              <a:lstStyle/>
              <a:p>
                <a:endParaRPr lang="en-US"/>
              </a:p>
            </p:txBody>
          </p:sp>
          <p:sp>
            <p:nvSpPr>
              <p:cNvPr id="79847" name="Rectangle 832"/>
              <p:cNvSpPr>
                <a:spLocks noChangeArrowheads="1"/>
              </p:cNvSpPr>
              <p:nvPr/>
            </p:nvSpPr>
            <p:spPr bwMode="auto">
              <a:xfrm>
                <a:off x="2361" y="2743"/>
                <a:ext cx="27" cy="6"/>
              </a:xfrm>
              <a:prstGeom prst="rect">
                <a:avLst/>
              </a:prstGeom>
              <a:solidFill>
                <a:srgbClr val="FF0000"/>
              </a:solidFill>
              <a:ln w="9525">
                <a:noFill/>
                <a:miter lim="800000"/>
                <a:headEnd/>
                <a:tailEnd/>
              </a:ln>
            </p:spPr>
            <p:txBody>
              <a:bodyPr/>
              <a:lstStyle/>
              <a:p>
                <a:endParaRPr lang="en-US"/>
              </a:p>
            </p:txBody>
          </p:sp>
          <p:sp>
            <p:nvSpPr>
              <p:cNvPr id="79848" name="Rectangle 833"/>
              <p:cNvSpPr>
                <a:spLocks noChangeArrowheads="1"/>
              </p:cNvSpPr>
              <p:nvPr/>
            </p:nvSpPr>
            <p:spPr bwMode="auto">
              <a:xfrm>
                <a:off x="2361" y="2743"/>
                <a:ext cx="27" cy="6"/>
              </a:xfrm>
              <a:prstGeom prst="rect">
                <a:avLst/>
              </a:prstGeom>
              <a:solidFill>
                <a:srgbClr val="FF0000"/>
              </a:solidFill>
              <a:ln w="9525">
                <a:noFill/>
                <a:miter lim="800000"/>
                <a:headEnd/>
                <a:tailEnd/>
              </a:ln>
            </p:spPr>
            <p:txBody>
              <a:bodyPr/>
              <a:lstStyle/>
              <a:p>
                <a:endParaRPr lang="en-US"/>
              </a:p>
            </p:txBody>
          </p:sp>
          <p:sp>
            <p:nvSpPr>
              <p:cNvPr id="79849" name="Oval 834"/>
              <p:cNvSpPr>
                <a:spLocks noChangeArrowheads="1"/>
              </p:cNvSpPr>
              <p:nvPr/>
            </p:nvSpPr>
            <p:spPr bwMode="auto">
              <a:xfrm>
                <a:off x="2361" y="2732"/>
                <a:ext cx="22" cy="23"/>
              </a:xfrm>
              <a:prstGeom prst="ellipse">
                <a:avLst/>
              </a:prstGeom>
              <a:noFill/>
              <a:ln w="9525" cap="rnd">
                <a:solidFill>
                  <a:srgbClr val="FF0000"/>
                </a:solidFill>
                <a:round/>
                <a:headEnd/>
                <a:tailEnd/>
              </a:ln>
            </p:spPr>
            <p:txBody>
              <a:bodyPr/>
              <a:lstStyle/>
              <a:p>
                <a:endParaRPr lang="en-US"/>
              </a:p>
            </p:txBody>
          </p:sp>
          <p:sp>
            <p:nvSpPr>
              <p:cNvPr id="79850" name="Rectangle 835"/>
              <p:cNvSpPr>
                <a:spLocks noChangeArrowheads="1"/>
              </p:cNvSpPr>
              <p:nvPr/>
            </p:nvSpPr>
            <p:spPr bwMode="auto">
              <a:xfrm>
                <a:off x="2567" y="2821"/>
                <a:ext cx="16" cy="6"/>
              </a:xfrm>
              <a:prstGeom prst="rect">
                <a:avLst/>
              </a:prstGeom>
              <a:solidFill>
                <a:srgbClr val="FF0000"/>
              </a:solidFill>
              <a:ln w="9525">
                <a:noFill/>
                <a:miter lim="800000"/>
                <a:headEnd/>
                <a:tailEnd/>
              </a:ln>
            </p:spPr>
            <p:txBody>
              <a:bodyPr/>
              <a:lstStyle/>
              <a:p>
                <a:endParaRPr lang="en-US"/>
              </a:p>
            </p:txBody>
          </p:sp>
          <p:sp>
            <p:nvSpPr>
              <p:cNvPr id="79851" name="Rectangle 836"/>
              <p:cNvSpPr>
                <a:spLocks noChangeArrowheads="1"/>
              </p:cNvSpPr>
              <p:nvPr/>
            </p:nvSpPr>
            <p:spPr bwMode="auto">
              <a:xfrm>
                <a:off x="2567" y="2844"/>
                <a:ext cx="16" cy="5"/>
              </a:xfrm>
              <a:prstGeom prst="rect">
                <a:avLst/>
              </a:prstGeom>
              <a:solidFill>
                <a:srgbClr val="FF0000"/>
              </a:solidFill>
              <a:ln w="9525">
                <a:noFill/>
                <a:miter lim="800000"/>
                <a:headEnd/>
                <a:tailEnd/>
              </a:ln>
            </p:spPr>
            <p:txBody>
              <a:bodyPr/>
              <a:lstStyle/>
              <a:p>
                <a:endParaRPr lang="en-US"/>
              </a:p>
            </p:txBody>
          </p:sp>
          <p:sp>
            <p:nvSpPr>
              <p:cNvPr id="79852" name="Rectangle 837"/>
              <p:cNvSpPr>
                <a:spLocks noChangeArrowheads="1"/>
              </p:cNvSpPr>
              <p:nvPr/>
            </p:nvSpPr>
            <p:spPr bwMode="auto">
              <a:xfrm>
                <a:off x="2561" y="2827"/>
                <a:ext cx="28" cy="6"/>
              </a:xfrm>
              <a:prstGeom prst="rect">
                <a:avLst/>
              </a:prstGeom>
              <a:solidFill>
                <a:srgbClr val="FF0000"/>
              </a:solidFill>
              <a:ln w="9525">
                <a:noFill/>
                <a:miter lim="800000"/>
                <a:headEnd/>
                <a:tailEnd/>
              </a:ln>
            </p:spPr>
            <p:txBody>
              <a:bodyPr/>
              <a:lstStyle/>
              <a:p>
                <a:endParaRPr lang="en-US"/>
              </a:p>
            </p:txBody>
          </p:sp>
          <p:sp>
            <p:nvSpPr>
              <p:cNvPr id="79853" name="Rectangle 838"/>
              <p:cNvSpPr>
                <a:spLocks noChangeArrowheads="1"/>
              </p:cNvSpPr>
              <p:nvPr/>
            </p:nvSpPr>
            <p:spPr bwMode="auto">
              <a:xfrm>
                <a:off x="2561" y="2838"/>
                <a:ext cx="28" cy="6"/>
              </a:xfrm>
              <a:prstGeom prst="rect">
                <a:avLst/>
              </a:prstGeom>
              <a:solidFill>
                <a:srgbClr val="FF0000"/>
              </a:solidFill>
              <a:ln w="9525">
                <a:noFill/>
                <a:miter lim="800000"/>
                <a:headEnd/>
                <a:tailEnd/>
              </a:ln>
            </p:spPr>
            <p:txBody>
              <a:bodyPr/>
              <a:lstStyle/>
              <a:p>
                <a:endParaRPr lang="en-US"/>
              </a:p>
            </p:txBody>
          </p:sp>
          <p:sp>
            <p:nvSpPr>
              <p:cNvPr id="79854" name="Rectangle 839"/>
              <p:cNvSpPr>
                <a:spLocks noChangeArrowheads="1"/>
              </p:cNvSpPr>
              <p:nvPr/>
            </p:nvSpPr>
            <p:spPr bwMode="auto">
              <a:xfrm>
                <a:off x="2561" y="2833"/>
                <a:ext cx="28" cy="5"/>
              </a:xfrm>
              <a:prstGeom prst="rect">
                <a:avLst/>
              </a:prstGeom>
              <a:solidFill>
                <a:srgbClr val="FF0000"/>
              </a:solidFill>
              <a:ln w="9525">
                <a:noFill/>
                <a:miter lim="800000"/>
                <a:headEnd/>
                <a:tailEnd/>
              </a:ln>
            </p:spPr>
            <p:txBody>
              <a:bodyPr/>
              <a:lstStyle/>
              <a:p>
                <a:endParaRPr lang="en-US"/>
              </a:p>
            </p:txBody>
          </p:sp>
          <p:sp>
            <p:nvSpPr>
              <p:cNvPr id="79855" name="Rectangle 840"/>
              <p:cNvSpPr>
                <a:spLocks noChangeArrowheads="1"/>
              </p:cNvSpPr>
              <p:nvPr/>
            </p:nvSpPr>
            <p:spPr bwMode="auto">
              <a:xfrm>
                <a:off x="2561" y="2833"/>
                <a:ext cx="28" cy="5"/>
              </a:xfrm>
              <a:prstGeom prst="rect">
                <a:avLst/>
              </a:prstGeom>
              <a:solidFill>
                <a:srgbClr val="FF0000"/>
              </a:solidFill>
              <a:ln w="9525">
                <a:noFill/>
                <a:miter lim="800000"/>
                <a:headEnd/>
                <a:tailEnd/>
              </a:ln>
            </p:spPr>
            <p:txBody>
              <a:bodyPr/>
              <a:lstStyle/>
              <a:p>
                <a:endParaRPr lang="en-US"/>
              </a:p>
            </p:txBody>
          </p:sp>
          <p:sp>
            <p:nvSpPr>
              <p:cNvPr id="79856" name="Oval 841"/>
              <p:cNvSpPr>
                <a:spLocks noChangeArrowheads="1"/>
              </p:cNvSpPr>
              <p:nvPr/>
            </p:nvSpPr>
            <p:spPr bwMode="auto">
              <a:xfrm>
                <a:off x="2561" y="2821"/>
                <a:ext cx="22" cy="23"/>
              </a:xfrm>
              <a:prstGeom prst="ellipse">
                <a:avLst/>
              </a:prstGeom>
              <a:noFill/>
              <a:ln w="9525" cap="rnd">
                <a:solidFill>
                  <a:srgbClr val="FF0000"/>
                </a:solidFill>
                <a:round/>
                <a:headEnd/>
                <a:tailEnd/>
              </a:ln>
            </p:spPr>
            <p:txBody>
              <a:bodyPr/>
              <a:lstStyle/>
              <a:p>
                <a:endParaRPr lang="en-US"/>
              </a:p>
            </p:txBody>
          </p:sp>
          <p:sp>
            <p:nvSpPr>
              <p:cNvPr id="79857" name="Rectangle 842"/>
              <p:cNvSpPr>
                <a:spLocks noChangeArrowheads="1"/>
              </p:cNvSpPr>
              <p:nvPr/>
            </p:nvSpPr>
            <p:spPr bwMode="auto">
              <a:xfrm>
                <a:off x="2494" y="2621"/>
                <a:ext cx="17" cy="5"/>
              </a:xfrm>
              <a:prstGeom prst="rect">
                <a:avLst/>
              </a:prstGeom>
              <a:solidFill>
                <a:srgbClr val="FF0000"/>
              </a:solidFill>
              <a:ln w="9525">
                <a:noFill/>
                <a:miter lim="800000"/>
                <a:headEnd/>
                <a:tailEnd/>
              </a:ln>
            </p:spPr>
            <p:txBody>
              <a:bodyPr/>
              <a:lstStyle/>
              <a:p>
                <a:endParaRPr lang="en-US"/>
              </a:p>
            </p:txBody>
          </p:sp>
          <p:sp>
            <p:nvSpPr>
              <p:cNvPr id="79858" name="Rectangle 843"/>
              <p:cNvSpPr>
                <a:spLocks noChangeArrowheads="1"/>
              </p:cNvSpPr>
              <p:nvPr/>
            </p:nvSpPr>
            <p:spPr bwMode="auto">
              <a:xfrm>
                <a:off x="2494" y="2643"/>
                <a:ext cx="17" cy="6"/>
              </a:xfrm>
              <a:prstGeom prst="rect">
                <a:avLst/>
              </a:prstGeom>
              <a:solidFill>
                <a:srgbClr val="FF0000"/>
              </a:solidFill>
              <a:ln w="9525">
                <a:noFill/>
                <a:miter lim="800000"/>
                <a:headEnd/>
                <a:tailEnd/>
              </a:ln>
            </p:spPr>
            <p:txBody>
              <a:bodyPr/>
              <a:lstStyle/>
              <a:p>
                <a:endParaRPr lang="en-US"/>
              </a:p>
            </p:txBody>
          </p:sp>
          <p:sp>
            <p:nvSpPr>
              <p:cNvPr id="79859" name="Rectangle 844"/>
              <p:cNvSpPr>
                <a:spLocks noChangeArrowheads="1"/>
              </p:cNvSpPr>
              <p:nvPr/>
            </p:nvSpPr>
            <p:spPr bwMode="auto">
              <a:xfrm>
                <a:off x="2489" y="2626"/>
                <a:ext cx="28" cy="6"/>
              </a:xfrm>
              <a:prstGeom prst="rect">
                <a:avLst/>
              </a:prstGeom>
              <a:solidFill>
                <a:srgbClr val="FF0000"/>
              </a:solidFill>
              <a:ln w="9525">
                <a:noFill/>
                <a:miter lim="800000"/>
                <a:headEnd/>
                <a:tailEnd/>
              </a:ln>
            </p:spPr>
            <p:txBody>
              <a:bodyPr/>
              <a:lstStyle/>
              <a:p>
                <a:endParaRPr lang="en-US"/>
              </a:p>
            </p:txBody>
          </p:sp>
          <p:sp>
            <p:nvSpPr>
              <p:cNvPr id="79860" name="Rectangle 845"/>
              <p:cNvSpPr>
                <a:spLocks noChangeArrowheads="1"/>
              </p:cNvSpPr>
              <p:nvPr/>
            </p:nvSpPr>
            <p:spPr bwMode="auto">
              <a:xfrm>
                <a:off x="2489" y="2638"/>
                <a:ext cx="28" cy="5"/>
              </a:xfrm>
              <a:prstGeom prst="rect">
                <a:avLst/>
              </a:prstGeom>
              <a:solidFill>
                <a:srgbClr val="FF0000"/>
              </a:solidFill>
              <a:ln w="9525">
                <a:noFill/>
                <a:miter lim="800000"/>
                <a:headEnd/>
                <a:tailEnd/>
              </a:ln>
            </p:spPr>
            <p:txBody>
              <a:bodyPr/>
              <a:lstStyle/>
              <a:p>
                <a:endParaRPr lang="en-US"/>
              </a:p>
            </p:txBody>
          </p:sp>
          <p:sp>
            <p:nvSpPr>
              <p:cNvPr id="79861" name="Rectangle 846"/>
              <p:cNvSpPr>
                <a:spLocks noChangeArrowheads="1"/>
              </p:cNvSpPr>
              <p:nvPr/>
            </p:nvSpPr>
            <p:spPr bwMode="auto">
              <a:xfrm>
                <a:off x="2489" y="2632"/>
                <a:ext cx="28" cy="6"/>
              </a:xfrm>
              <a:prstGeom prst="rect">
                <a:avLst/>
              </a:prstGeom>
              <a:solidFill>
                <a:srgbClr val="FF0000"/>
              </a:solidFill>
              <a:ln w="9525">
                <a:noFill/>
                <a:miter lim="800000"/>
                <a:headEnd/>
                <a:tailEnd/>
              </a:ln>
            </p:spPr>
            <p:txBody>
              <a:bodyPr/>
              <a:lstStyle/>
              <a:p>
                <a:endParaRPr lang="en-US"/>
              </a:p>
            </p:txBody>
          </p:sp>
          <p:sp>
            <p:nvSpPr>
              <p:cNvPr id="79862" name="Rectangle 847"/>
              <p:cNvSpPr>
                <a:spLocks noChangeArrowheads="1"/>
              </p:cNvSpPr>
              <p:nvPr/>
            </p:nvSpPr>
            <p:spPr bwMode="auto">
              <a:xfrm>
                <a:off x="2489" y="2632"/>
                <a:ext cx="28" cy="6"/>
              </a:xfrm>
              <a:prstGeom prst="rect">
                <a:avLst/>
              </a:prstGeom>
              <a:solidFill>
                <a:srgbClr val="FF0000"/>
              </a:solidFill>
              <a:ln w="9525">
                <a:noFill/>
                <a:miter lim="800000"/>
                <a:headEnd/>
                <a:tailEnd/>
              </a:ln>
            </p:spPr>
            <p:txBody>
              <a:bodyPr/>
              <a:lstStyle/>
              <a:p>
                <a:endParaRPr lang="en-US"/>
              </a:p>
            </p:txBody>
          </p:sp>
          <p:sp>
            <p:nvSpPr>
              <p:cNvPr id="79863" name="Oval 848"/>
              <p:cNvSpPr>
                <a:spLocks noChangeArrowheads="1"/>
              </p:cNvSpPr>
              <p:nvPr/>
            </p:nvSpPr>
            <p:spPr bwMode="auto">
              <a:xfrm>
                <a:off x="2489" y="2621"/>
                <a:ext cx="22" cy="22"/>
              </a:xfrm>
              <a:prstGeom prst="ellipse">
                <a:avLst/>
              </a:prstGeom>
              <a:noFill/>
              <a:ln w="9525" cap="rnd">
                <a:solidFill>
                  <a:srgbClr val="FF0000"/>
                </a:solidFill>
                <a:round/>
                <a:headEnd/>
                <a:tailEnd/>
              </a:ln>
            </p:spPr>
            <p:txBody>
              <a:bodyPr/>
              <a:lstStyle/>
              <a:p>
                <a:endParaRPr lang="en-US"/>
              </a:p>
            </p:txBody>
          </p:sp>
          <p:sp>
            <p:nvSpPr>
              <p:cNvPr id="79864" name="Rectangle 849"/>
              <p:cNvSpPr>
                <a:spLocks noChangeArrowheads="1"/>
              </p:cNvSpPr>
              <p:nvPr/>
            </p:nvSpPr>
            <p:spPr bwMode="auto">
              <a:xfrm>
                <a:off x="2639" y="2738"/>
                <a:ext cx="17" cy="5"/>
              </a:xfrm>
              <a:prstGeom prst="rect">
                <a:avLst/>
              </a:prstGeom>
              <a:solidFill>
                <a:srgbClr val="FF0000"/>
              </a:solidFill>
              <a:ln w="9525">
                <a:noFill/>
                <a:miter lim="800000"/>
                <a:headEnd/>
                <a:tailEnd/>
              </a:ln>
            </p:spPr>
            <p:txBody>
              <a:bodyPr/>
              <a:lstStyle/>
              <a:p>
                <a:endParaRPr lang="en-US"/>
              </a:p>
            </p:txBody>
          </p:sp>
          <p:sp>
            <p:nvSpPr>
              <p:cNvPr id="79865" name="Rectangle 850"/>
              <p:cNvSpPr>
                <a:spLocks noChangeArrowheads="1"/>
              </p:cNvSpPr>
              <p:nvPr/>
            </p:nvSpPr>
            <p:spPr bwMode="auto">
              <a:xfrm>
                <a:off x="2639" y="2760"/>
                <a:ext cx="17" cy="6"/>
              </a:xfrm>
              <a:prstGeom prst="rect">
                <a:avLst/>
              </a:prstGeom>
              <a:solidFill>
                <a:srgbClr val="FF0000"/>
              </a:solidFill>
              <a:ln w="9525">
                <a:noFill/>
                <a:miter lim="800000"/>
                <a:headEnd/>
                <a:tailEnd/>
              </a:ln>
            </p:spPr>
            <p:txBody>
              <a:bodyPr/>
              <a:lstStyle/>
              <a:p>
                <a:endParaRPr lang="en-US"/>
              </a:p>
            </p:txBody>
          </p:sp>
          <p:sp>
            <p:nvSpPr>
              <p:cNvPr id="79866" name="Rectangle 851"/>
              <p:cNvSpPr>
                <a:spLocks noChangeArrowheads="1"/>
              </p:cNvSpPr>
              <p:nvPr/>
            </p:nvSpPr>
            <p:spPr bwMode="auto">
              <a:xfrm>
                <a:off x="2634" y="2743"/>
                <a:ext cx="28" cy="6"/>
              </a:xfrm>
              <a:prstGeom prst="rect">
                <a:avLst/>
              </a:prstGeom>
              <a:solidFill>
                <a:srgbClr val="FF0000"/>
              </a:solidFill>
              <a:ln w="9525">
                <a:noFill/>
                <a:miter lim="800000"/>
                <a:headEnd/>
                <a:tailEnd/>
              </a:ln>
            </p:spPr>
            <p:txBody>
              <a:bodyPr/>
              <a:lstStyle/>
              <a:p>
                <a:endParaRPr lang="en-US"/>
              </a:p>
            </p:txBody>
          </p:sp>
          <p:sp>
            <p:nvSpPr>
              <p:cNvPr id="79867" name="Rectangle 852"/>
              <p:cNvSpPr>
                <a:spLocks noChangeArrowheads="1"/>
              </p:cNvSpPr>
              <p:nvPr/>
            </p:nvSpPr>
            <p:spPr bwMode="auto">
              <a:xfrm>
                <a:off x="2634" y="2755"/>
                <a:ext cx="28" cy="5"/>
              </a:xfrm>
              <a:prstGeom prst="rect">
                <a:avLst/>
              </a:prstGeom>
              <a:solidFill>
                <a:srgbClr val="FF0000"/>
              </a:solidFill>
              <a:ln w="9525">
                <a:noFill/>
                <a:miter lim="800000"/>
                <a:headEnd/>
                <a:tailEnd/>
              </a:ln>
            </p:spPr>
            <p:txBody>
              <a:bodyPr/>
              <a:lstStyle/>
              <a:p>
                <a:endParaRPr lang="en-US"/>
              </a:p>
            </p:txBody>
          </p:sp>
          <p:sp>
            <p:nvSpPr>
              <p:cNvPr id="79868" name="Rectangle 853"/>
              <p:cNvSpPr>
                <a:spLocks noChangeArrowheads="1"/>
              </p:cNvSpPr>
              <p:nvPr/>
            </p:nvSpPr>
            <p:spPr bwMode="auto">
              <a:xfrm>
                <a:off x="2634" y="2749"/>
                <a:ext cx="28" cy="6"/>
              </a:xfrm>
              <a:prstGeom prst="rect">
                <a:avLst/>
              </a:prstGeom>
              <a:solidFill>
                <a:srgbClr val="FF0000"/>
              </a:solidFill>
              <a:ln w="9525">
                <a:noFill/>
                <a:miter lim="800000"/>
                <a:headEnd/>
                <a:tailEnd/>
              </a:ln>
            </p:spPr>
            <p:txBody>
              <a:bodyPr/>
              <a:lstStyle/>
              <a:p>
                <a:endParaRPr lang="en-US"/>
              </a:p>
            </p:txBody>
          </p:sp>
          <p:sp>
            <p:nvSpPr>
              <p:cNvPr id="79869" name="Rectangle 854"/>
              <p:cNvSpPr>
                <a:spLocks noChangeArrowheads="1"/>
              </p:cNvSpPr>
              <p:nvPr/>
            </p:nvSpPr>
            <p:spPr bwMode="auto">
              <a:xfrm>
                <a:off x="2634" y="2749"/>
                <a:ext cx="28" cy="6"/>
              </a:xfrm>
              <a:prstGeom prst="rect">
                <a:avLst/>
              </a:prstGeom>
              <a:solidFill>
                <a:srgbClr val="FF0000"/>
              </a:solidFill>
              <a:ln w="9525">
                <a:noFill/>
                <a:miter lim="800000"/>
                <a:headEnd/>
                <a:tailEnd/>
              </a:ln>
            </p:spPr>
            <p:txBody>
              <a:bodyPr/>
              <a:lstStyle/>
              <a:p>
                <a:endParaRPr lang="en-US"/>
              </a:p>
            </p:txBody>
          </p:sp>
          <p:sp>
            <p:nvSpPr>
              <p:cNvPr id="79870" name="Oval 855"/>
              <p:cNvSpPr>
                <a:spLocks noChangeArrowheads="1"/>
              </p:cNvSpPr>
              <p:nvPr/>
            </p:nvSpPr>
            <p:spPr bwMode="auto">
              <a:xfrm>
                <a:off x="2634" y="2738"/>
                <a:ext cx="22" cy="22"/>
              </a:xfrm>
              <a:prstGeom prst="ellipse">
                <a:avLst/>
              </a:prstGeom>
              <a:noFill/>
              <a:ln w="9525" cap="rnd">
                <a:solidFill>
                  <a:srgbClr val="FF0000"/>
                </a:solidFill>
                <a:round/>
                <a:headEnd/>
                <a:tailEnd/>
              </a:ln>
            </p:spPr>
            <p:txBody>
              <a:bodyPr/>
              <a:lstStyle/>
              <a:p>
                <a:endParaRPr lang="en-US"/>
              </a:p>
            </p:txBody>
          </p:sp>
          <p:sp>
            <p:nvSpPr>
              <p:cNvPr id="79871" name="Rectangle 856"/>
              <p:cNvSpPr>
                <a:spLocks noChangeArrowheads="1"/>
              </p:cNvSpPr>
              <p:nvPr/>
            </p:nvSpPr>
            <p:spPr bwMode="auto">
              <a:xfrm>
                <a:off x="2628" y="2866"/>
                <a:ext cx="17" cy="6"/>
              </a:xfrm>
              <a:prstGeom prst="rect">
                <a:avLst/>
              </a:prstGeom>
              <a:solidFill>
                <a:srgbClr val="FF0000"/>
              </a:solidFill>
              <a:ln w="9525">
                <a:noFill/>
                <a:miter lim="800000"/>
                <a:headEnd/>
                <a:tailEnd/>
              </a:ln>
            </p:spPr>
            <p:txBody>
              <a:bodyPr/>
              <a:lstStyle/>
              <a:p>
                <a:endParaRPr lang="en-US"/>
              </a:p>
            </p:txBody>
          </p:sp>
          <p:sp>
            <p:nvSpPr>
              <p:cNvPr id="79872" name="Rectangle 857"/>
              <p:cNvSpPr>
                <a:spLocks noChangeArrowheads="1"/>
              </p:cNvSpPr>
              <p:nvPr/>
            </p:nvSpPr>
            <p:spPr bwMode="auto">
              <a:xfrm>
                <a:off x="2628" y="2888"/>
                <a:ext cx="17" cy="6"/>
              </a:xfrm>
              <a:prstGeom prst="rect">
                <a:avLst/>
              </a:prstGeom>
              <a:solidFill>
                <a:srgbClr val="FF0000"/>
              </a:solidFill>
              <a:ln w="9525">
                <a:noFill/>
                <a:miter lim="800000"/>
                <a:headEnd/>
                <a:tailEnd/>
              </a:ln>
            </p:spPr>
            <p:txBody>
              <a:bodyPr/>
              <a:lstStyle/>
              <a:p>
                <a:endParaRPr lang="en-US"/>
              </a:p>
            </p:txBody>
          </p:sp>
          <p:sp>
            <p:nvSpPr>
              <p:cNvPr id="79873" name="Rectangle 858"/>
              <p:cNvSpPr>
                <a:spLocks noChangeArrowheads="1"/>
              </p:cNvSpPr>
              <p:nvPr/>
            </p:nvSpPr>
            <p:spPr bwMode="auto">
              <a:xfrm>
                <a:off x="2623" y="2872"/>
                <a:ext cx="27" cy="5"/>
              </a:xfrm>
              <a:prstGeom prst="rect">
                <a:avLst/>
              </a:prstGeom>
              <a:solidFill>
                <a:srgbClr val="FF0000"/>
              </a:solidFill>
              <a:ln w="9525">
                <a:noFill/>
                <a:miter lim="800000"/>
                <a:headEnd/>
                <a:tailEnd/>
              </a:ln>
            </p:spPr>
            <p:txBody>
              <a:bodyPr/>
              <a:lstStyle/>
              <a:p>
                <a:endParaRPr lang="en-US"/>
              </a:p>
            </p:txBody>
          </p:sp>
          <p:sp>
            <p:nvSpPr>
              <p:cNvPr id="79874" name="Rectangle 859"/>
              <p:cNvSpPr>
                <a:spLocks noChangeArrowheads="1"/>
              </p:cNvSpPr>
              <p:nvPr/>
            </p:nvSpPr>
            <p:spPr bwMode="auto">
              <a:xfrm>
                <a:off x="2623" y="2883"/>
                <a:ext cx="27" cy="5"/>
              </a:xfrm>
              <a:prstGeom prst="rect">
                <a:avLst/>
              </a:prstGeom>
              <a:solidFill>
                <a:srgbClr val="FF0000"/>
              </a:solidFill>
              <a:ln w="9525">
                <a:noFill/>
                <a:miter lim="800000"/>
                <a:headEnd/>
                <a:tailEnd/>
              </a:ln>
            </p:spPr>
            <p:txBody>
              <a:bodyPr/>
              <a:lstStyle/>
              <a:p>
                <a:endParaRPr lang="en-US"/>
              </a:p>
            </p:txBody>
          </p:sp>
          <p:sp>
            <p:nvSpPr>
              <p:cNvPr id="79875" name="Rectangle 860"/>
              <p:cNvSpPr>
                <a:spLocks noChangeArrowheads="1"/>
              </p:cNvSpPr>
              <p:nvPr/>
            </p:nvSpPr>
            <p:spPr bwMode="auto">
              <a:xfrm>
                <a:off x="2623" y="2877"/>
                <a:ext cx="27" cy="6"/>
              </a:xfrm>
              <a:prstGeom prst="rect">
                <a:avLst/>
              </a:prstGeom>
              <a:solidFill>
                <a:srgbClr val="FF0000"/>
              </a:solidFill>
              <a:ln w="9525">
                <a:noFill/>
                <a:miter lim="800000"/>
                <a:headEnd/>
                <a:tailEnd/>
              </a:ln>
            </p:spPr>
            <p:txBody>
              <a:bodyPr/>
              <a:lstStyle/>
              <a:p>
                <a:endParaRPr lang="en-US"/>
              </a:p>
            </p:txBody>
          </p:sp>
          <p:sp>
            <p:nvSpPr>
              <p:cNvPr id="79876" name="Rectangle 861"/>
              <p:cNvSpPr>
                <a:spLocks noChangeArrowheads="1"/>
              </p:cNvSpPr>
              <p:nvPr/>
            </p:nvSpPr>
            <p:spPr bwMode="auto">
              <a:xfrm>
                <a:off x="2623" y="2877"/>
                <a:ext cx="27" cy="6"/>
              </a:xfrm>
              <a:prstGeom prst="rect">
                <a:avLst/>
              </a:prstGeom>
              <a:solidFill>
                <a:srgbClr val="FF0000"/>
              </a:solidFill>
              <a:ln w="9525">
                <a:noFill/>
                <a:miter lim="800000"/>
                <a:headEnd/>
                <a:tailEnd/>
              </a:ln>
            </p:spPr>
            <p:txBody>
              <a:bodyPr/>
              <a:lstStyle/>
              <a:p>
                <a:endParaRPr lang="en-US"/>
              </a:p>
            </p:txBody>
          </p:sp>
          <p:sp>
            <p:nvSpPr>
              <p:cNvPr id="79877" name="Oval 862"/>
              <p:cNvSpPr>
                <a:spLocks noChangeArrowheads="1"/>
              </p:cNvSpPr>
              <p:nvPr/>
            </p:nvSpPr>
            <p:spPr bwMode="auto">
              <a:xfrm>
                <a:off x="2623" y="2866"/>
                <a:ext cx="22" cy="22"/>
              </a:xfrm>
              <a:prstGeom prst="ellipse">
                <a:avLst/>
              </a:prstGeom>
              <a:noFill/>
              <a:ln w="9525" cap="rnd">
                <a:solidFill>
                  <a:srgbClr val="FF0000"/>
                </a:solidFill>
                <a:round/>
                <a:headEnd/>
                <a:tailEnd/>
              </a:ln>
            </p:spPr>
            <p:txBody>
              <a:bodyPr/>
              <a:lstStyle/>
              <a:p>
                <a:endParaRPr lang="en-US"/>
              </a:p>
            </p:txBody>
          </p:sp>
          <p:sp>
            <p:nvSpPr>
              <p:cNvPr id="79878" name="Rectangle 863"/>
              <p:cNvSpPr>
                <a:spLocks noChangeArrowheads="1"/>
              </p:cNvSpPr>
              <p:nvPr/>
            </p:nvSpPr>
            <p:spPr bwMode="auto">
              <a:xfrm>
                <a:off x="2600" y="2521"/>
                <a:ext cx="17" cy="5"/>
              </a:xfrm>
              <a:prstGeom prst="rect">
                <a:avLst/>
              </a:prstGeom>
              <a:solidFill>
                <a:srgbClr val="000000"/>
              </a:solidFill>
              <a:ln w="9525">
                <a:noFill/>
                <a:miter lim="800000"/>
                <a:headEnd/>
                <a:tailEnd/>
              </a:ln>
            </p:spPr>
            <p:txBody>
              <a:bodyPr/>
              <a:lstStyle/>
              <a:p>
                <a:endParaRPr lang="en-US"/>
              </a:p>
            </p:txBody>
          </p:sp>
          <p:sp>
            <p:nvSpPr>
              <p:cNvPr id="79879" name="Rectangle 864"/>
              <p:cNvSpPr>
                <a:spLocks noChangeArrowheads="1"/>
              </p:cNvSpPr>
              <p:nvPr/>
            </p:nvSpPr>
            <p:spPr bwMode="auto">
              <a:xfrm>
                <a:off x="2600" y="2543"/>
                <a:ext cx="17" cy="5"/>
              </a:xfrm>
              <a:prstGeom prst="rect">
                <a:avLst/>
              </a:prstGeom>
              <a:solidFill>
                <a:srgbClr val="000000"/>
              </a:solidFill>
              <a:ln w="9525">
                <a:noFill/>
                <a:miter lim="800000"/>
                <a:headEnd/>
                <a:tailEnd/>
              </a:ln>
            </p:spPr>
            <p:txBody>
              <a:bodyPr/>
              <a:lstStyle/>
              <a:p>
                <a:endParaRPr lang="en-US"/>
              </a:p>
            </p:txBody>
          </p:sp>
          <p:sp>
            <p:nvSpPr>
              <p:cNvPr id="79880" name="Rectangle 865"/>
              <p:cNvSpPr>
                <a:spLocks noChangeArrowheads="1"/>
              </p:cNvSpPr>
              <p:nvPr/>
            </p:nvSpPr>
            <p:spPr bwMode="auto">
              <a:xfrm>
                <a:off x="2595" y="2526"/>
                <a:ext cx="28" cy="6"/>
              </a:xfrm>
              <a:prstGeom prst="rect">
                <a:avLst/>
              </a:prstGeom>
              <a:solidFill>
                <a:srgbClr val="000000"/>
              </a:solidFill>
              <a:ln w="9525">
                <a:noFill/>
                <a:miter lim="800000"/>
                <a:headEnd/>
                <a:tailEnd/>
              </a:ln>
            </p:spPr>
            <p:txBody>
              <a:bodyPr/>
              <a:lstStyle/>
              <a:p>
                <a:endParaRPr lang="en-US"/>
              </a:p>
            </p:txBody>
          </p:sp>
          <p:sp>
            <p:nvSpPr>
              <p:cNvPr id="79881" name="Rectangle 866"/>
              <p:cNvSpPr>
                <a:spLocks noChangeArrowheads="1"/>
              </p:cNvSpPr>
              <p:nvPr/>
            </p:nvSpPr>
            <p:spPr bwMode="auto">
              <a:xfrm>
                <a:off x="2595" y="2537"/>
                <a:ext cx="28" cy="6"/>
              </a:xfrm>
              <a:prstGeom prst="rect">
                <a:avLst/>
              </a:prstGeom>
              <a:solidFill>
                <a:srgbClr val="000000"/>
              </a:solidFill>
              <a:ln w="9525">
                <a:noFill/>
                <a:miter lim="800000"/>
                <a:headEnd/>
                <a:tailEnd/>
              </a:ln>
            </p:spPr>
            <p:txBody>
              <a:bodyPr/>
              <a:lstStyle/>
              <a:p>
                <a:endParaRPr lang="en-US"/>
              </a:p>
            </p:txBody>
          </p:sp>
          <p:sp>
            <p:nvSpPr>
              <p:cNvPr id="79882" name="Rectangle 867"/>
              <p:cNvSpPr>
                <a:spLocks noChangeArrowheads="1"/>
              </p:cNvSpPr>
              <p:nvPr/>
            </p:nvSpPr>
            <p:spPr bwMode="auto">
              <a:xfrm>
                <a:off x="2595" y="2532"/>
                <a:ext cx="28" cy="5"/>
              </a:xfrm>
              <a:prstGeom prst="rect">
                <a:avLst/>
              </a:prstGeom>
              <a:solidFill>
                <a:srgbClr val="000000"/>
              </a:solidFill>
              <a:ln w="9525">
                <a:noFill/>
                <a:miter lim="800000"/>
                <a:headEnd/>
                <a:tailEnd/>
              </a:ln>
            </p:spPr>
            <p:txBody>
              <a:bodyPr/>
              <a:lstStyle/>
              <a:p>
                <a:endParaRPr lang="en-US"/>
              </a:p>
            </p:txBody>
          </p:sp>
          <p:sp>
            <p:nvSpPr>
              <p:cNvPr id="79883" name="Rectangle 868"/>
              <p:cNvSpPr>
                <a:spLocks noChangeArrowheads="1"/>
              </p:cNvSpPr>
              <p:nvPr/>
            </p:nvSpPr>
            <p:spPr bwMode="auto">
              <a:xfrm>
                <a:off x="2595" y="2532"/>
                <a:ext cx="28" cy="5"/>
              </a:xfrm>
              <a:prstGeom prst="rect">
                <a:avLst/>
              </a:prstGeom>
              <a:solidFill>
                <a:srgbClr val="000000"/>
              </a:solidFill>
              <a:ln w="9525">
                <a:noFill/>
                <a:miter lim="800000"/>
                <a:headEnd/>
                <a:tailEnd/>
              </a:ln>
            </p:spPr>
            <p:txBody>
              <a:bodyPr/>
              <a:lstStyle/>
              <a:p>
                <a:endParaRPr lang="en-US"/>
              </a:p>
            </p:txBody>
          </p:sp>
          <p:sp>
            <p:nvSpPr>
              <p:cNvPr id="79884" name="Oval 869"/>
              <p:cNvSpPr>
                <a:spLocks noChangeArrowheads="1"/>
              </p:cNvSpPr>
              <p:nvPr/>
            </p:nvSpPr>
            <p:spPr bwMode="auto">
              <a:xfrm>
                <a:off x="2595" y="2521"/>
                <a:ext cx="22" cy="22"/>
              </a:xfrm>
              <a:prstGeom prst="ellipse">
                <a:avLst/>
              </a:prstGeom>
              <a:noFill/>
              <a:ln w="9525" cap="rnd">
                <a:solidFill>
                  <a:srgbClr val="000000"/>
                </a:solidFill>
                <a:round/>
                <a:headEnd/>
                <a:tailEnd/>
              </a:ln>
            </p:spPr>
            <p:txBody>
              <a:bodyPr/>
              <a:lstStyle/>
              <a:p>
                <a:endParaRPr lang="en-US"/>
              </a:p>
            </p:txBody>
          </p:sp>
          <p:sp>
            <p:nvSpPr>
              <p:cNvPr id="79885" name="Rectangle 870"/>
              <p:cNvSpPr>
                <a:spLocks noChangeArrowheads="1"/>
              </p:cNvSpPr>
              <p:nvPr/>
            </p:nvSpPr>
            <p:spPr bwMode="auto">
              <a:xfrm>
                <a:off x="2879" y="2482"/>
                <a:ext cx="17" cy="5"/>
              </a:xfrm>
              <a:prstGeom prst="rect">
                <a:avLst/>
              </a:prstGeom>
              <a:solidFill>
                <a:srgbClr val="000000"/>
              </a:solidFill>
              <a:ln w="9525">
                <a:noFill/>
                <a:miter lim="800000"/>
                <a:headEnd/>
                <a:tailEnd/>
              </a:ln>
            </p:spPr>
            <p:txBody>
              <a:bodyPr/>
              <a:lstStyle/>
              <a:p>
                <a:endParaRPr lang="en-US"/>
              </a:p>
            </p:txBody>
          </p:sp>
          <p:sp>
            <p:nvSpPr>
              <p:cNvPr id="79886" name="Rectangle 871"/>
              <p:cNvSpPr>
                <a:spLocks noChangeArrowheads="1"/>
              </p:cNvSpPr>
              <p:nvPr/>
            </p:nvSpPr>
            <p:spPr bwMode="auto">
              <a:xfrm>
                <a:off x="2879" y="2504"/>
                <a:ext cx="17" cy="5"/>
              </a:xfrm>
              <a:prstGeom prst="rect">
                <a:avLst/>
              </a:prstGeom>
              <a:solidFill>
                <a:srgbClr val="000000"/>
              </a:solidFill>
              <a:ln w="9525">
                <a:noFill/>
                <a:miter lim="800000"/>
                <a:headEnd/>
                <a:tailEnd/>
              </a:ln>
            </p:spPr>
            <p:txBody>
              <a:bodyPr/>
              <a:lstStyle/>
              <a:p>
                <a:endParaRPr lang="en-US"/>
              </a:p>
            </p:txBody>
          </p:sp>
          <p:sp>
            <p:nvSpPr>
              <p:cNvPr id="79887" name="Rectangle 872"/>
              <p:cNvSpPr>
                <a:spLocks noChangeArrowheads="1"/>
              </p:cNvSpPr>
              <p:nvPr/>
            </p:nvSpPr>
            <p:spPr bwMode="auto">
              <a:xfrm>
                <a:off x="2873" y="2487"/>
                <a:ext cx="28" cy="6"/>
              </a:xfrm>
              <a:prstGeom prst="rect">
                <a:avLst/>
              </a:prstGeom>
              <a:solidFill>
                <a:srgbClr val="000000"/>
              </a:solidFill>
              <a:ln w="9525">
                <a:noFill/>
                <a:miter lim="800000"/>
                <a:headEnd/>
                <a:tailEnd/>
              </a:ln>
            </p:spPr>
            <p:txBody>
              <a:bodyPr/>
              <a:lstStyle/>
              <a:p>
                <a:endParaRPr lang="en-US"/>
              </a:p>
            </p:txBody>
          </p:sp>
          <p:sp>
            <p:nvSpPr>
              <p:cNvPr id="79888" name="Rectangle 873"/>
              <p:cNvSpPr>
                <a:spLocks noChangeArrowheads="1"/>
              </p:cNvSpPr>
              <p:nvPr/>
            </p:nvSpPr>
            <p:spPr bwMode="auto">
              <a:xfrm>
                <a:off x="2873" y="2498"/>
                <a:ext cx="28" cy="6"/>
              </a:xfrm>
              <a:prstGeom prst="rect">
                <a:avLst/>
              </a:prstGeom>
              <a:solidFill>
                <a:srgbClr val="000000"/>
              </a:solidFill>
              <a:ln w="9525">
                <a:noFill/>
                <a:miter lim="800000"/>
                <a:headEnd/>
                <a:tailEnd/>
              </a:ln>
            </p:spPr>
            <p:txBody>
              <a:bodyPr/>
              <a:lstStyle/>
              <a:p>
                <a:endParaRPr lang="en-US"/>
              </a:p>
            </p:txBody>
          </p:sp>
          <p:sp>
            <p:nvSpPr>
              <p:cNvPr id="79889" name="Rectangle 874"/>
              <p:cNvSpPr>
                <a:spLocks noChangeArrowheads="1"/>
              </p:cNvSpPr>
              <p:nvPr/>
            </p:nvSpPr>
            <p:spPr bwMode="auto">
              <a:xfrm>
                <a:off x="2873" y="2493"/>
                <a:ext cx="28" cy="5"/>
              </a:xfrm>
              <a:prstGeom prst="rect">
                <a:avLst/>
              </a:prstGeom>
              <a:solidFill>
                <a:srgbClr val="000000"/>
              </a:solidFill>
              <a:ln w="9525">
                <a:noFill/>
                <a:miter lim="800000"/>
                <a:headEnd/>
                <a:tailEnd/>
              </a:ln>
            </p:spPr>
            <p:txBody>
              <a:bodyPr/>
              <a:lstStyle/>
              <a:p>
                <a:endParaRPr lang="en-US"/>
              </a:p>
            </p:txBody>
          </p:sp>
          <p:sp>
            <p:nvSpPr>
              <p:cNvPr id="79890" name="Rectangle 875"/>
              <p:cNvSpPr>
                <a:spLocks noChangeArrowheads="1"/>
              </p:cNvSpPr>
              <p:nvPr/>
            </p:nvSpPr>
            <p:spPr bwMode="auto">
              <a:xfrm>
                <a:off x="2873" y="2493"/>
                <a:ext cx="28" cy="5"/>
              </a:xfrm>
              <a:prstGeom prst="rect">
                <a:avLst/>
              </a:prstGeom>
              <a:solidFill>
                <a:srgbClr val="000000"/>
              </a:solidFill>
              <a:ln w="9525">
                <a:noFill/>
                <a:miter lim="800000"/>
                <a:headEnd/>
                <a:tailEnd/>
              </a:ln>
            </p:spPr>
            <p:txBody>
              <a:bodyPr/>
              <a:lstStyle/>
              <a:p>
                <a:endParaRPr lang="en-US"/>
              </a:p>
            </p:txBody>
          </p:sp>
          <p:sp>
            <p:nvSpPr>
              <p:cNvPr id="79891" name="Oval 876"/>
              <p:cNvSpPr>
                <a:spLocks noChangeArrowheads="1"/>
              </p:cNvSpPr>
              <p:nvPr/>
            </p:nvSpPr>
            <p:spPr bwMode="auto">
              <a:xfrm>
                <a:off x="2873" y="2482"/>
                <a:ext cx="23" cy="22"/>
              </a:xfrm>
              <a:prstGeom prst="ellipse">
                <a:avLst/>
              </a:prstGeom>
              <a:noFill/>
              <a:ln w="9525" cap="rnd">
                <a:solidFill>
                  <a:srgbClr val="000000"/>
                </a:solidFill>
                <a:round/>
                <a:headEnd/>
                <a:tailEnd/>
              </a:ln>
            </p:spPr>
            <p:txBody>
              <a:bodyPr/>
              <a:lstStyle/>
              <a:p>
                <a:endParaRPr lang="en-US"/>
              </a:p>
            </p:txBody>
          </p:sp>
          <p:sp>
            <p:nvSpPr>
              <p:cNvPr id="79892" name="Rectangle 877"/>
              <p:cNvSpPr>
                <a:spLocks noChangeArrowheads="1"/>
              </p:cNvSpPr>
              <p:nvPr/>
            </p:nvSpPr>
            <p:spPr bwMode="auto">
              <a:xfrm>
                <a:off x="2762" y="2576"/>
                <a:ext cx="17" cy="6"/>
              </a:xfrm>
              <a:prstGeom prst="rect">
                <a:avLst/>
              </a:prstGeom>
              <a:solidFill>
                <a:srgbClr val="000000"/>
              </a:solidFill>
              <a:ln w="9525">
                <a:noFill/>
                <a:miter lim="800000"/>
                <a:headEnd/>
                <a:tailEnd/>
              </a:ln>
            </p:spPr>
            <p:txBody>
              <a:bodyPr/>
              <a:lstStyle/>
              <a:p>
                <a:endParaRPr lang="en-US"/>
              </a:p>
            </p:txBody>
          </p:sp>
          <p:sp>
            <p:nvSpPr>
              <p:cNvPr id="79893" name="Rectangle 878"/>
              <p:cNvSpPr>
                <a:spLocks noChangeArrowheads="1"/>
              </p:cNvSpPr>
              <p:nvPr/>
            </p:nvSpPr>
            <p:spPr bwMode="auto">
              <a:xfrm>
                <a:off x="2762" y="2599"/>
                <a:ext cx="17" cy="5"/>
              </a:xfrm>
              <a:prstGeom prst="rect">
                <a:avLst/>
              </a:prstGeom>
              <a:solidFill>
                <a:srgbClr val="000000"/>
              </a:solidFill>
              <a:ln w="9525">
                <a:noFill/>
                <a:miter lim="800000"/>
                <a:headEnd/>
                <a:tailEnd/>
              </a:ln>
            </p:spPr>
            <p:txBody>
              <a:bodyPr/>
              <a:lstStyle/>
              <a:p>
                <a:endParaRPr lang="en-US"/>
              </a:p>
            </p:txBody>
          </p:sp>
          <p:sp>
            <p:nvSpPr>
              <p:cNvPr id="79894" name="Rectangle 879"/>
              <p:cNvSpPr>
                <a:spLocks noChangeArrowheads="1"/>
              </p:cNvSpPr>
              <p:nvPr/>
            </p:nvSpPr>
            <p:spPr bwMode="auto">
              <a:xfrm>
                <a:off x="2756" y="2582"/>
                <a:ext cx="28" cy="5"/>
              </a:xfrm>
              <a:prstGeom prst="rect">
                <a:avLst/>
              </a:prstGeom>
              <a:solidFill>
                <a:srgbClr val="000000"/>
              </a:solidFill>
              <a:ln w="9525">
                <a:noFill/>
                <a:miter lim="800000"/>
                <a:headEnd/>
                <a:tailEnd/>
              </a:ln>
            </p:spPr>
            <p:txBody>
              <a:bodyPr/>
              <a:lstStyle/>
              <a:p>
                <a:endParaRPr lang="en-US"/>
              </a:p>
            </p:txBody>
          </p:sp>
          <p:sp>
            <p:nvSpPr>
              <p:cNvPr id="79895" name="Rectangle 880"/>
              <p:cNvSpPr>
                <a:spLocks noChangeArrowheads="1"/>
              </p:cNvSpPr>
              <p:nvPr/>
            </p:nvSpPr>
            <p:spPr bwMode="auto">
              <a:xfrm>
                <a:off x="2756" y="2593"/>
                <a:ext cx="28" cy="6"/>
              </a:xfrm>
              <a:prstGeom prst="rect">
                <a:avLst/>
              </a:prstGeom>
              <a:solidFill>
                <a:srgbClr val="000000"/>
              </a:solidFill>
              <a:ln w="9525">
                <a:noFill/>
                <a:miter lim="800000"/>
                <a:headEnd/>
                <a:tailEnd/>
              </a:ln>
            </p:spPr>
            <p:txBody>
              <a:bodyPr/>
              <a:lstStyle/>
              <a:p>
                <a:endParaRPr lang="en-US"/>
              </a:p>
            </p:txBody>
          </p:sp>
          <p:sp>
            <p:nvSpPr>
              <p:cNvPr id="79896" name="Rectangle 881"/>
              <p:cNvSpPr>
                <a:spLocks noChangeArrowheads="1"/>
              </p:cNvSpPr>
              <p:nvPr/>
            </p:nvSpPr>
            <p:spPr bwMode="auto">
              <a:xfrm>
                <a:off x="2756" y="2587"/>
                <a:ext cx="28" cy="6"/>
              </a:xfrm>
              <a:prstGeom prst="rect">
                <a:avLst/>
              </a:prstGeom>
              <a:solidFill>
                <a:srgbClr val="000000"/>
              </a:solidFill>
              <a:ln w="9525">
                <a:noFill/>
                <a:miter lim="800000"/>
                <a:headEnd/>
                <a:tailEnd/>
              </a:ln>
            </p:spPr>
            <p:txBody>
              <a:bodyPr/>
              <a:lstStyle/>
              <a:p>
                <a:endParaRPr lang="en-US"/>
              </a:p>
            </p:txBody>
          </p:sp>
          <p:sp>
            <p:nvSpPr>
              <p:cNvPr id="79897" name="Rectangle 882"/>
              <p:cNvSpPr>
                <a:spLocks noChangeArrowheads="1"/>
              </p:cNvSpPr>
              <p:nvPr/>
            </p:nvSpPr>
            <p:spPr bwMode="auto">
              <a:xfrm>
                <a:off x="2756" y="2587"/>
                <a:ext cx="28" cy="6"/>
              </a:xfrm>
              <a:prstGeom prst="rect">
                <a:avLst/>
              </a:prstGeom>
              <a:solidFill>
                <a:srgbClr val="000000"/>
              </a:solidFill>
              <a:ln w="9525">
                <a:noFill/>
                <a:miter lim="800000"/>
                <a:headEnd/>
                <a:tailEnd/>
              </a:ln>
            </p:spPr>
            <p:txBody>
              <a:bodyPr/>
              <a:lstStyle/>
              <a:p>
                <a:endParaRPr lang="en-US"/>
              </a:p>
            </p:txBody>
          </p:sp>
          <p:sp>
            <p:nvSpPr>
              <p:cNvPr id="79898" name="Oval 883"/>
              <p:cNvSpPr>
                <a:spLocks noChangeArrowheads="1"/>
              </p:cNvSpPr>
              <p:nvPr/>
            </p:nvSpPr>
            <p:spPr bwMode="auto">
              <a:xfrm>
                <a:off x="2756" y="2576"/>
                <a:ext cx="23" cy="23"/>
              </a:xfrm>
              <a:prstGeom prst="ellipse">
                <a:avLst/>
              </a:prstGeom>
              <a:noFill/>
              <a:ln w="9525" cap="rnd">
                <a:solidFill>
                  <a:srgbClr val="000000"/>
                </a:solidFill>
                <a:round/>
                <a:headEnd/>
                <a:tailEnd/>
              </a:ln>
            </p:spPr>
            <p:txBody>
              <a:bodyPr/>
              <a:lstStyle/>
              <a:p>
                <a:endParaRPr lang="en-US"/>
              </a:p>
            </p:txBody>
          </p:sp>
          <p:sp>
            <p:nvSpPr>
              <p:cNvPr id="79899" name="Rectangle 884"/>
              <p:cNvSpPr>
                <a:spLocks noChangeArrowheads="1"/>
              </p:cNvSpPr>
              <p:nvPr/>
            </p:nvSpPr>
            <p:spPr bwMode="auto">
              <a:xfrm>
                <a:off x="2818" y="2448"/>
                <a:ext cx="16" cy="6"/>
              </a:xfrm>
              <a:prstGeom prst="rect">
                <a:avLst/>
              </a:prstGeom>
              <a:solidFill>
                <a:srgbClr val="000000"/>
              </a:solidFill>
              <a:ln w="9525">
                <a:noFill/>
                <a:miter lim="800000"/>
                <a:headEnd/>
                <a:tailEnd/>
              </a:ln>
            </p:spPr>
            <p:txBody>
              <a:bodyPr/>
              <a:lstStyle/>
              <a:p>
                <a:endParaRPr lang="en-US"/>
              </a:p>
            </p:txBody>
          </p:sp>
          <p:sp>
            <p:nvSpPr>
              <p:cNvPr id="79900" name="Rectangle 885"/>
              <p:cNvSpPr>
                <a:spLocks noChangeArrowheads="1"/>
              </p:cNvSpPr>
              <p:nvPr/>
            </p:nvSpPr>
            <p:spPr bwMode="auto">
              <a:xfrm>
                <a:off x="2818" y="2470"/>
                <a:ext cx="16" cy="6"/>
              </a:xfrm>
              <a:prstGeom prst="rect">
                <a:avLst/>
              </a:prstGeom>
              <a:solidFill>
                <a:srgbClr val="000000"/>
              </a:solidFill>
              <a:ln w="9525">
                <a:noFill/>
                <a:miter lim="800000"/>
                <a:headEnd/>
                <a:tailEnd/>
              </a:ln>
            </p:spPr>
            <p:txBody>
              <a:bodyPr/>
              <a:lstStyle/>
              <a:p>
                <a:endParaRPr lang="en-US"/>
              </a:p>
            </p:txBody>
          </p:sp>
          <p:sp>
            <p:nvSpPr>
              <p:cNvPr id="79901" name="Rectangle 886"/>
              <p:cNvSpPr>
                <a:spLocks noChangeArrowheads="1"/>
              </p:cNvSpPr>
              <p:nvPr/>
            </p:nvSpPr>
            <p:spPr bwMode="auto">
              <a:xfrm>
                <a:off x="2812" y="2454"/>
                <a:ext cx="28" cy="5"/>
              </a:xfrm>
              <a:prstGeom prst="rect">
                <a:avLst/>
              </a:prstGeom>
              <a:solidFill>
                <a:srgbClr val="000000"/>
              </a:solidFill>
              <a:ln w="9525">
                <a:noFill/>
                <a:miter lim="800000"/>
                <a:headEnd/>
                <a:tailEnd/>
              </a:ln>
            </p:spPr>
            <p:txBody>
              <a:bodyPr/>
              <a:lstStyle/>
              <a:p>
                <a:endParaRPr lang="en-US"/>
              </a:p>
            </p:txBody>
          </p:sp>
          <p:sp>
            <p:nvSpPr>
              <p:cNvPr id="79902" name="Rectangle 887"/>
              <p:cNvSpPr>
                <a:spLocks noChangeArrowheads="1"/>
              </p:cNvSpPr>
              <p:nvPr/>
            </p:nvSpPr>
            <p:spPr bwMode="auto">
              <a:xfrm>
                <a:off x="2812" y="2465"/>
                <a:ext cx="28" cy="5"/>
              </a:xfrm>
              <a:prstGeom prst="rect">
                <a:avLst/>
              </a:prstGeom>
              <a:solidFill>
                <a:srgbClr val="000000"/>
              </a:solidFill>
              <a:ln w="9525">
                <a:noFill/>
                <a:miter lim="800000"/>
                <a:headEnd/>
                <a:tailEnd/>
              </a:ln>
            </p:spPr>
            <p:txBody>
              <a:bodyPr/>
              <a:lstStyle/>
              <a:p>
                <a:endParaRPr lang="en-US"/>
              </a:p>
            </p:txBody>
          </p:sp>
          <p:sp>
            <p:nvSpPr>
              <p:cNvPr id="79903" name="Rectangle 888"/>
              <p:cNvSpPr>
                <a:spLocks noChangeArrowheads="1"/>
              </p:cNvSpPr>
              <p:nvPr/>
            </p:nvSpPr>
            <p:spPr bwMode="auto">
              <a:xfrm>
                <a:off x="2812" y="2459"/>
                <a:ext cx="28" cy="6"/>
              </a:xfrm>
              <a:prstGeom prst="rect">
                <a:avLst/>
              </a:prstGeom>
              <a:solidFill>
                <a:srgbClr val="000000"/>
              </a:solidFill>
              <a:ln w="9525">
                <a:noFill/>
                <a:miter lim="800000"/>
                <a:headEnd/>
                <a:tailEnd/>
              </a:ln>
            </p:spPr>
            <p:txBody>
              <a:bodyPr/>
              <a:lstStyle/>
              <a:p>
                <a:endParaRPr lang="en-US"/>
              </a:p>
            </p:txBody>
          </p:sp>
          <p:sp>
            <p:nvSpPr>
              <p:cNvPr id="79904" name="Rectangle 889"/>
              <p:cNvSpPr>
                <a:spLocks noChangeArrowheads="1"/>
              </p:cNvSpPr>
              <p:nvPr/>
            </p:nvSpPr>
            <p:spPr bwMode="auto">
              <a:xfrm>
                <a:off x="2812" y="2459"/>
                <a:ext cx="28" cy="6"/>
              </a:xfrm>
              <a:prstGeom prst="rect">
                <a:avLst/>
              </a:prstGeom>
              <a:solidFill>
                <a:srgbClr val="000000"/>
              </a:solidFill>
              <a:ln w="9525">
                <a:noFill/>
                <a:miter lim="800000"/>
                <a:headEnd/>
                <a:tailEnd/>
              </a:ln>
            </p:spPr>
            <p:txBody>
              <a:bodyPr/>
              <a:lstStyle/>
              <a:p>
                <a:endParaRPr lang="en-US"/>
              </a:p>
            </p:txBody>
          </p:sp>
          <p:sp>
            <p:nvSpPr>
              <p:cNvPr id="79905" name="Oval 890"/>
              <p:cNvSpPr>
                <a:spLocks noChangeArrowheads="1"/>
              </p:cNvSpPr>
              <p:nvPr/>
            </p:nvSpPr>
            <p:spPr bwMode="auto">
              <a:xfrm>
                <a:off x="2812" y="2448"/>
                <a:ext cx="22" cy="22"/>
              </a:xfrm>
              <a:prstGeom prst="ellipse">
                <a:avLst/>
              </a:prstGeom>
              <a:noFill/>
              <a:ln w="9525" cap="rnd">
                <a:solidFill>
                  <a:srgbClr val="000000"/>
                </a:solidFill>
                <a:round/>
                <a:headEnd/>
                <a:tailEnd/>
              </a:ln>
            </p:spPr>
            <p:txBody>
              <a:bodyPr/>
              <a:lstStyle/>
              <a:p>
                <a:endParaRPr lang="en-US"/>
              </a:p>
            </p:txBody>
          </p:sp>
          <p:sp>
            <p:nvSpPr>
              <p:cNvPr id="79906" name="Rectangle 891"/>
              <p:cNvSpPr>
                <a:spLocks noChangeArrowheads="1"/>
              </p:cNvSpPr>
              <p:nvPr/>
            </p:nvSpPr>
            <p:spPr bwMode="auto">
              <a:xfrm>
                <a:off x="3141" y="2404"/>
                <a:ext cx="16" cy="5"/>
              </a:xfrm>
              <a:prstGeom prst="rect">
                <a:avLst/>
              </a:prstGeom>
              <a:solidFill>
                <a:srgbClr val="000000"/>
              </a:solidFill>
              <a:ln w="9525">
                <a:noFill/>
                <a:miter lim="800000"/>
                <a:headEnd/>
                <a:tailEnd/>
              </a:ln>
            </p:spPr>
            <p:txBody>
              <a:bodyPr/>
              <a:lstStyle/>
              <a:p>
                <a:endParaRPr lang="en-US"/>
              </a:p>
            </p:txBody>
          </p:sp>
          <p:sp>
            <p:nvSpPr>
              <p:cNvPr id="79907" name="Rectangle 892"/>
              <p:cNvSpPr>
                <a:spLocks noChangeArrowheads="1"/>
              </p:cNvSpPr>
              <p:nvPr/>
            </p:nvSpPr>
            <p:spPr bwMode="auto">
              <a:xfrm>
                <a:off x="3141" y="2426"/>
                <a:ext cx="16" cy="5"/>
              </a:xfrm>
              <a:prstGeom prst="rect">
                <a:avLst/>
              </a:prstGeom>
              <a:solidFill>
                <a:srgbClr val="000000"/>
              </a:solidFill>
              <a:ln w="9525">
                <a:noFill/>
                <a:miter lim="800000"/>
                <a:headEnd/>
                <a:tailEnd/>
              </a:ln>
            </p:spPr>
            <p:txBody>
              <a:bodyPr/>
              <a:lstStyle/>
              <a:p>
                <a:endParaRPr lang="en-US"/>
              </a:p>
            </p:txBody>
          </p:sp>
          <p:sp>
            <p:nvSpPr>
              <p:cNvPr id="79908" name="Rectangle 893"/>
              <p:cNvSpPr>
                <a:spLocks noChangeArrowheads="1"/>
              </p:cNvSpPr>
              <p:nvPr/>
            </p:nvSpPr>
            <p:spPr bwMode="auto">
              <a:xfrm>
                <a:off x="3135" y="2409"/>
                <a:ext cx="28" cy="6"/>
              </a:xfrm>
              <a:prstGeom prst="rect">
                <a:avLst/>
              </a:prstGeom>
              <a:solidFill>
                <a:srgbClr val="000000"/>
              </a:solidFill>
              <a:ln w="9525">
                <a:noFill/>
                <a:miter lim="800000"/>
                <a:headEnd/>
                <a:tailEnd/>
              </a:ln>
            </p:spPr>
            <p:txBody>
              <a:bodyPr/>
              <a:lstStyle/>
              <a:p>
                <a:endParaRPr lang="en-US"/>
              </a:p>
            </p:txBody>
          </p:sp>
          <p:sp>
            <p:nvSpPr>
              <p:cNvPr id="79909" name="Rectangle 894"/>
              <p:cNvSpPr>
                <a:spLocks noChangeArrowheads="1"/>
              </p:cNvSpPr>
              <p:nvPr/>
            </p:nvSpPr>
            <p:spPr bwMode="auto">
              <a:xfrm>
                <a:off x="3135" y="2420"/>
                <a:ext cx="28" cy="6"/>
              </a:xfrm>
              <a:prstGeom prst="rect">
                <a:avLst/>
              </a:prstGeom>
              <a:solidFill>
                <a:srgbClr val="000000"/>
              </a:solidFill>
              <a:ln w="9525">
                <a:noFill/>
                <a:miter lim="800000"/>
                <a:headEnd/>
                <a:tailEnd/>
              </a:ln>
            </p:spPr>
            <p:txBody>
              <a:bodyPr/>
              <a:lstStyle/>
              <a:p>
                <a:endParaRPr lang="en-US"/>
              </a:p>
            </p:txBody>
          </p:sp>
          <p:sp>
            <p:nvSpPr>
              <p:cNvPr id="79910" name="Rectangle 895"/>
              <p:cNvSpPr>
                <a:spLocks noChangeArrowheads="1"/>
              </p:cNvSpPr>
              <p:nvPr/>
            </p:nvSpPr>
            <p:spPr bwMode="auto">
              <a:xfrm>
                <a:off x="3135" y="2415"/>
                <a:ext cx="28" cy="5"/>
              </a:xfrm>
              <a:prstGeom prst="rect">
                <a:avLst/>
              </a:prstGeom>
              <a:solidFill>
                <a:srgbClr val="000000"/>
              </a:solidFill>
              <a:ln w="9525">
                <a:noFill/>
                <a:miter lim="800000"/>
                <a:headEnd/>
                <a:tailEnd/>
              </a:ln>
            </p:spPr>
            <p:txBody>
              <a:bodyPr/>
              <a:lstStyle/>
              <a:p>
                <a:endParaRPr lang="en-US"/>
              </a:p>
            </p:txBody>
          </p:sp>
          <p:sp>
            <p:nvSpPr>
              <p:cNvPr id="79911" name="Rectangle 896"/>
              <p:cNvSpPr>
                <a:spLocks noChangeArrowheads="1"/>
              </p:cNvSpPr>
              <p:nvPr/>
            </p:nvSpPr>
            <p:spPr bwMode="auto">
              <a:xfrm>
                <a:off x="3135" y="2415"/>
                <a:ext cx="28" cy="5"/>
              </a:xfrm>
              <a:prstGeom prst="rect">
                <a:avLst/>
              </a:prstGeom>
              <a:solidFill>
                <a:srgbClr val="000000"/>
              </a:solidFill>
              <a:ln w="9525">
                <a:noFill/>
                <a:miter lim="800000"/>
                <a:headEnd/>
                <a:tailEnd/>
              </a:ln>
            </p:spPr>
            <p:txBody>
              <a:bodyPr/>
              <a:lstStyle/>
              <a:p>
                <a:endParaRPr lang="en-US"/>
              </a:p>
            </p:txBody>
          </p:sp>
          <p:sp>
            <p:nvSpPr>
              <p:cNvPr id="79912" name="Oval 897"/>
              <p:cNvSpPr>
                <a:spLocks noChangeArrowheads="1"/>
              </p:cNvSpPr>
              <p:nvPr/>
            </p:nvSpPr>
            <p:spPr bwMode="auto">
              <a:xfrm>
                <a:off x="3135" y="2404"/>
                <a:ext cx="22" cy="22"/>
              </a:xfrm>
              <a:prstGeom prst="ellipse">
                <a:avLst/>
              </a:prstGeom>
              <a:noFill/>
              <a:ln w="9525" cap="rnd">
                <a:solidFill>
                  <a:srgbClr val="000000"/>
                </a:solidFill>
                <a:round/>
                <a:headEnd/>
                <a:tailEnd/>
              </a:ln>
            </p:spPr>
            <p:txBody>
              <a:bodyPr/>
              <a:lstStyle/>
              <a:p>
                <a:endParaRPr lang="en-US"/>
              </a:p>
            </p:txBody>
          </p:sp>
          <p:sp>
            <p:nvSpPr>
              <p:cNvPr id="79913" name="Rectangle 898"/>
              <p:cNvSpPr>
                <a:spLocks noChangeArrowheads="1"/>
              </p:cNvSpPr>
              <p:nvPr/>
            </p:nvSpPr>
            <p:spPr bwMode="auto">
              <a:xfrm>
                <a:off x="2990" y="2214"/>
                <a:ext cx="17" cy="6"/>
              </a:xfrm>
              <a:prstGeom prst="rect">
                <a:avLst/>
              </a:prstGeom>
              <a:solidFill>
                <a:srgbClr val="000000"/>
              </a:solidFill>
              <a:ln w="9525">
                <a:noFill/>
                <a:miter lim="800000"/>
                <a:headEnd/>
                <a:tailEnd/>
              </a:ln>
            </p:spPr>
            <p:txBody>
              <a:bodyPr/>
              <a:lstStyle/>
              <a:p>
                <a:endParaRPr lang="en-US"/>
              </a:p>
            </p:txBody>
          </p:sp>
          <p:sp>
            <p:nvSpPr>
              <p:cNvPr id="79914" name="Rectangle 899"/>
              <p:cNvSpPr>
                <a:spLocks noChangeArrowheads="1"/>
              </p:cNvSpPr>
              <p:nvPr/>
            </p:nvSpPr>
            <p:spPr bwMode="auto">
              <a:xfrm>
                <a:off x="2990" y="2236"/>
                <a:ext cx="17" cy="6"/>
              </a:xfrm>
              <a:prstGeom prst="rect">
                <a:avLst/>
              </a:prstGeom>
              <a:solidFill>
                <a:srgbClr val="000000"/>
              </a:solidFill>
              <a:ln w="9525">
                <a:noFill/>
                <a:miter lim="800000"/>
                <a:headEnd/>
                <a:tailEnd/>
              </a:ln>
            </p:spPr>
            <p:txBody>
              <a:bodyPr/>
              <a:lstStyle/>
              <a:p>
                <a:endParaRPr lang="en-US"/>
              </a:p>
            </p:txBody>
          </p:sp>
          <p:sp>
            <p:nvSpPr>
              <p:cNvPr id="79915" name="Rectangle 900"/>
              <p:cNvSpPr>
                <a:spLocks noChangeArrowheads="1"/>
              </p:cNvSpPr>
              <p:nvPr/>
            </p:nvSpPr>
            <p:spPr bwMode="auto">
              <a:xfrm>
                <a:off x="2985" y="2220"/>
                <a:ext cx="28" cy="5"/>
              </a:xfrm>
              <a:prstGeom prst="rect">
                <a:avLst/>
              </a:prstGeom>
              <a:solidFill>
                <a:srgbClr val="000000"/>
              </a:solidFill>
              <a:ln w="9525">
                <a:noFill/>
                <a:miter lim="800000"/>
                <a:headEnd/>
                <a:tailEnd/>
              </a:ln>
            </p:spPr>
            <p:txBody>
              <a:bodyPr/>
              <a:lstStyle/>
              <a:p>
                <a:endParaRPr lang="en-US"/>
              </a:p>
            </p:txBody>
          </p:sp>
          <p:sp>
            <p:nvSpPr>
              <p:cNvPr id="79916" name="Rectangle 901"/>
              <p:cNvSpPr>
                <a:spLocks noChangeArrowheads="1"/>
              </p:cNvSpPr>
              <p:nvPr/>
            </p:nvSpPr>
            <p:spPr bwMode="auto">
              <a:xfrm>
                <a:off x="2985" y="2231"/>
                <a:ext cx="28" cy="5"/>
              </a:xfrm>
              <a:prstGeom prst="rect">
                <a:avLst/>
              </a:prstGeom>
              <a:solidFill>
                <a:srgbClr val="000000"/>
              </a:solidFill>
              <a:ln w="9525">
                <a:noFill/>
                <a:miter lim="800000"/>
                <a:headEnd/>
                <a:tailEnd/>
              </a:ln>
            </p:spPr>
            <p:txBody>
              <a:bodyPr/>
              <a:lstStyle/>
              <a:p>
                <a:endParaRPr lang="en-US"/>
              </a:p>
            </p:txBody>
          </p:sp>
          <p:sp>
            <p:nvSpPr>
              <p:cNvPr id="79917" name="Rectangle 902"/>
              <p:cNvSpPr>
                <a:spLocks noChangeArrowheads="1"/>
              </p:cNvSpPr>
              <p:nvPr/>
            </p:nvSpPr>
            <p:spPr bwMode="auto">
              <a:xfrm>
                <a:off x="2985" y="2225"/>
                <a:ext cx="28" cy="6"/>
              </a:xfrm>
              <a:prstGeom prst="rect">
                <a:avLst/>
              </a:prstGeom>
              <a:solidFill>
                <a:srgbClr val="000000"/>
              </a:solidFill>
              <a:ln w="9525">
                <a:noFill/>
                <a:miter lim="800000"/>
                <a:headEnd/>
                <a:tailEnd/>
              </a:ln>
            </p:spPr>
            <p:txBody>
              <a:bodyPr/>
              <a:lstStyle/>
              <a:p>
                <a:endParaRPr lang="en-US"/>
              </a:p>
            </p:txBody>
          </p:sp>
          <p:sp>
            <p:nvSpPr>
              <p:cNvPr id="79918" name="Rectangle 903"/>
              <p:cNvSpPr>
                <a:spLocks noChangeArrowheads="1"/>
              </p:cNvSpPr>
              <p:nvPr/>
            </p:nvSpPr>
            <p:spPr bwMode="auto">
              <a:xfrm>
                <a:off x="2985" y="2225"/>
                <a:ext cx="28" cy="6"/>
              </a:xfrm>
              <a:prstGeom prst="rect">
                <a:avLst/>
              </a:prstGeom>
              <a:solidFill>
                <a:srgbClr val="000000"/>
              </a:solidFill>
              <a:ln w="9525">
                <a:noFill/>
                <a:miter lim="800000"/>
                <a:headEnd/>
                <a:tailEnd/>
              </a:ln>
            </p:spPr>
            <p:txBody>
              <a:bodyPr/>
              <a:lstStyle/>
              <a:p>
                <a:endParaRPr lang="en-US"/>
              </a:p>
            </p:txBody>
          </p:sp>
          <p:sp>
            <p:nvSpPr>
              <p:cNvPr id="79919" name="Oval 904"/>
              <p:cNvSpPr>
                <a:spLocks noChangeArrowheads="1"/>
              </p:cNvSpPr>
              <p:nvPr/>
            </p:nvSpPr>
            <p:spPr bwMode="auto">
              <a:xfrm>
                <a:off x="2985" y="2214"/>
                <a:ext cx="22" cy="22"/>
              </a:xfrm>
              <a:prstGeom prst="ellipse">
                <a:avLst/>
              </a:prstGeom>
              <a:noFill/>
              <a:ln w="9525" cap="rnd">
                <a:solidFill>
                  <a:srgbClr val="000000"/>
                </a:solidFill>
                <a:round/>
                <a:headEnd/>
                <a:tailEnd/>
              </a:ln>
            </p:spPr>
            <p:txBody>
              <a:bodyPr/>
              <a:lstStyle/>
              <a:p>
                <a:endParaRPr lang="en-US"/>
              </a:p>
            </p:txBody>
          </p:sp>
          <p:sp>
            <p:nvSpPr>
              <p:cNvPr id="79920" name="Rectangle 905"/>
              <p:cNvSpPr>
                <a:spLocks noChangeArrowheads="1"/>
              </p:cNvSpPr>
              <p:nvPr/>
            </p:nvSpPr>
            <p:spPr bwMode="auto">
              <a:xfrm>
                <a:off x="2767" y="3039"/>
                <a:ext cx="17" cy="5"/>
              </a:xfrm>
              <a:prstGeom prst="rect">
                <a:avLst/>
              </a:prstGeom>
              <a:solidFill>
                <a:srgbClr val="FF0000"/>
              </a:solidFill>
              <a:ln w="9525">
                <a:noFill/>
                <a:miter lim="800000"/>
                <a:headEnd/>
                <a:tailEnd/>
              </a:ln>
            </p:spPr>
            <p:txBody>
              <a:bodyPr/>
              <a:lstStyle/>
              <a:p>
                <a:endParaRPr lang="en-US"/>
              </a:p>
            </p:txBody>
          </p:sp>
          <p:sp>
            <p:nvSpPr>
              <p:cNvPr id="79921" name="Rectangle 906"/>
              <p:cNvSpPr>
                <a:spLocks noChangeArrowheads="1"/>
              </p:cNvSpPr>
              <p:nvPr/>
            </p:nvSpPr>
            <p:spPr bwMode="auto">
              <a:xfrm>
                <a:off x="2767" y="3061"/>
                <a:ext cx="17" cy="6"/>
              </a:xfrm>
              <a:prstGeom prst="rect">
                <a:avLst/>
              </a:prstGeom>
              <a:solidFill>
                <a:srgbClr val="FF0000"/>
              </a:solidFill>
              <a:ln w="9525">
                <a:noFill/>
                <a:miter lim="800000"/>
                <a:headEnd/>
                <a:tailEnd/>
              </a:ln>
            </p:spPr>
            <p:txBody>
              <a:bodyPr/>
              <a:lstStyle/>
              <a:p>
                <a:endParaRPr lang="en-US"/>
              </a:p>
            </p:txBody>
          </p:sp>
          <p:sp>
            <p:nvSpPr>
              <p:cNvPr id="79922" name="Rectangle 907"/>
              <p:cNvSpPr>
                <a:spLocks noChangeArrowheads="1"/>
              </p:cNvSpPr>
              <p:nvPr/>
            </p:nvSpPr>
            <p:spPr bwMode="auto">
              <a:xfrm>
                <a:off x="2762" y="3044"/>
                <a:ext cx="28" cy="6"/>
              </a:xfrm>
              <a:prstGeom prst="rect">
                <a:avLst/>
              </a:prstGeom>
              <a:solidFill>
                <a:srgbClr val="FF0000"/>
              </a:solidFill>
              <a:ln w="9525">
                <a:noFill/>
                <a:miter lim="800000"/>
                <a:headEnd/>
                <a:tailEnd/>
              </a:ln>
            </p:spPr>
            <p:txBody>
              <a:bodyPr/>
              <a:lstStyle/>
              <a:p>
                <a:endParaRPr lang="en-US"/>
              </a:p>
            </p:txBody>
          </p:sp>
          <p:sp>
            <p:nvSpPr>
              <p:cNvPr id="79923" name="Rectangle 908"/>
              <p:cNvSpPr>
                <a:spLocks noChangeArrowheads="1"/>
              </p:cNvSpPr>
              <p:nvPr/>
            </p:nvSpPr>
            <p:spPr bwMode="auto">
              <a:xfrm>
                <a:off x="2762" y="3055"/>
                <a:ext cx="28" cy="6"/>
              </a:xfrm>
              <a:prstGeom prst="rect">
                <a:avLst/>
              </a:prstGeom>
              <a:solidFill>
                <a:srgbClr val="FF0000"/>
              </a:solidFill>
              <a:ln w="9525">
                <a:noFill/>
                <a:miter lim="800000"/>
                <a:headEnd/>
                <a:tailEnd/>
              </a:ln>
            </p:spPr>
            <p:txBody>
              <a:bodyPr/>
              <a:lstStyle/>
              <a:p>
                <a:endParaRPr lang="en-US"/>
              </a:p>
            </p:txBody>
          </p:sp>
          <p:sp>
            <p:nvSpPr>
              <p:cNvPr id="79924" name="Rectangle 909"/>
              <p:cNvSpPr>
                <a:spLocks noChangeArrowheads="1"/>
              </p:cNvSpPr>
              <p:nvPr/>
            </p:nvSpPr>
            <p:spPr bwMode="auto">
              <a:xfrm>
                <a:off x="2762" y="3050"/>
                <a:ext cx="28" cy="5"/>
              </a:xfrm>
              <a:prstGeom prst="rect">
                <a:avLst/>
              </a:prstGeom>
              <a:solidFill>
                <a:srgbClr val="FF0000"/>
              </a:solidFill>
              <a:ln w="9525">
                <a:noFill/>
                <a:miter lim="800000"/>
                <a:headEnd/>
                <a:tailEnd/>
              </a:ln>
            </p:spPr>
            <p:txBody>
              <a:bodyPr/>
              <a:lstStyle/>
              <a:p>
                <a:endParaRPr lang="en-US"/>
              </a:p>
            </p:txBody>
          </p:sp>
          <p:sp>
            <p:nvSpPr>
              <p:cNvPr id="79925" name="Rectangle 910"/>
              <p:cNvSpPr>
                <a:spLocks noChangeArrowheads="1"/>
              </p:cNvSpPr>
              <p:nvPr/>
            </p:nvSpPr>
            <p:spPr bwMode="auto">
              <a:xfrm>
                <a:off x="2762" y="3050"/>
                <a:ext cx="28" cy="5"/>
              </a:xfrm>
              <a:prstGeom prst="rect">
                <a:avLst/>
              </a:prstGeom>
              <a:solidFill>
                <a:srgbClr val="FF0000"/>
              </a:solidFill>
              <a:ln w="9525">
                <a:noFill/>
                <a:miter lim="800000"/>
                <a:headEnd/>
                <a:tailEnd/>
              </a:ln>
            </p:spPr>
            <p:txBody>
              <a:bodyPr/>
              <a:lstStyle/>
              <a:p>
                <a:endParaRPr lang="en-US"/>
              </a:p>
            </p:txBody>
          </p:sp>
          <p:sp>
            <p:nvSpPr>
              <p:cNvPr id="79926" name="Oval 911"/>
              <p:cNvSpPr>
                <a:spLocks noChangeArrowheads="1"/>
              </p:cNvSpPr>
              <p:nvPr/>
            </p:nvSpPr>
            <p:spPr bwMode="auto">
              <a:xfrm>
                <a:off x="2762" y="3039"/>
                <a:ext cx="22" cy="22"/>
              </a:xfrm>
              <a:prstGeom prst="ellipse">
                <a:avLst/>
              </a:prstGeom>
              <a:noFill/>
              <a:ln w="9525" cap="rnd">
                <a:solidFill>
                  <a:srgbClr val="FF0000"/>
                </a:solidFill>
                <a:round/>
                <a:headEnd/>
                <a:tailEnd/>
              </a:ln>
            </p:spPr>
            <p:txBody>
              <a:bodyPr/>
              <a:lstStyle/>
              <a:p>
                <a:endParaRPr lang="en-US"/>
              </a:p>
            </p:txBody>
          </p:sp>
          <p:sp>
            <p:nvSpPr>
              <p:cNvPr id="79927" name="Rectangle 912"/>
              <p:cNvSpPr>
                <a:spLocks noChangeArrowheads="1"/>
              </p:cNvSpPr>
              <p:nvPr/>
            </p:nvSpPr>
            <p:spPr bwMode="auto">
              <a:xfrm>
                <a:off x="2583" y="2727"/>
                <a:ext cx="17" cy="5"/>
              </a:xfrm>
              <a:prstGeom prst="rect">
                <a:avLst/>
              </a:prstGeom>
              <a:solidFill>
                <a:srgbClr val="FF0000"/>
              </a:solidFill>
              <a:ln w="9525">
                <a:noFill/>
                <a:miter lim="800000"/>
                <a:headEnd/>
                <a:tailEnd/>
              </a:ln>
            </p:spPr>
            <p:txBody>
              <a:bodyPr/>
              <a:lstStyle/>
              <a:p>
                <a:endParaRPr lang="en-US"/>
              </a:p>
            </p:txBody>
          </p:sp>
          <p:sp>
            <p:nvSpPr>
              <p:cNvPr id="79928" name="Rectangle 913"/>
              <p:cNvSpPr>
                <a:spLocks noChangeArrowheads="1"/>
              </p:cNvSpPr>
              <p:nvPr/>
            </p:nvSpPr>
            <p:spPr bwMode="auto">
              <a:xfrm>
                <a:off x="2583" y="2749"/>
                <a:ext cx="17" cy="6"/>
              </a:xfrm>
              <a:prstGeom prst="rect">
                <a:avLst/>
              </a:prstGeom>
              <a:solidFill>
                <a:srgbClr val="FF0000"/>
              </a:solidFill>
              <a:ln w="9525">
                <a:noFill/>
                <a:miter lim="800000"/>
                <a:headEnd/>
                <a:tailEnd/>
              </a:ln>
            </p:spPr>
            <p:txBody>
              <a:bodyPr/>
              <a:lstStyle/>
              <a:p>
                <a:endParaRPr lang="en-US"/>
              </a:p>
            </p:txBody>
          </p:sp>
          <p:sp>
            <p:nvSpPr>
              <p:cNvPr id="79929" name="Rectangle 914"/>
              <p:cNvSpPr>
                <a:spLocks noChangeArrowheads="1"/>
              </p:cNvSpPr>
              <p:nvPr/>
            </p:nvSpPr>
            <p:spPr bwMode="auto">
              <a:xfrm>
                <a:off x="2578" y="2732"/>
                <a:ext cx="28" cy="6"/>
              </a:xfrm>
              <a:prstGeom prst="rect">
                <a:avLst/>
              </a:prstGeom>
              <a:solidFill>
                <a:srgbClr val="FF0000"/>
              </a:solidFill>
              <a:ln w="9525">
                <a:noFill/>
                <a:miter lim="800000"/>
                <a:headEnd/>
                <a:tailEnd/>
              </a:ln>
            </p:spPr>
            <p:txBody>
              <a:bodyPr/>
              <a:lstStyle/>
              <a:p>
                <a:endParaRPr lang="en-US"/>
              </a:p>
            </p:txBody>
          </p:sp>
          <p:sp>
            <p:nvSpPr>
              <p:cNvPr id="79930" name="Rectangle 915"/>
              <p:cNvSpPr>
                <a:spLocks noChangeArrowheads="1"/>
              </p:cNvSpPr>
              <p:nvPr/>
            </p:nvSpPr>
            <p:spPr bwMode="auto">
              <a:xfrm>
                <a:off x="2578" y="2743"/>
                <a:ext cx="28" cy="6"/>
              </a:xfrm>
              <a:prstGeom prst="rect">
                <a:avLst/>
              </a:prstGeom>
              <a:solidFill>
                <a:srgbClr val="FF0000"/>
              </a:solidFill>
              <a:ln w="9525">
                <a:noFill/>
                <a:miter lim="800000"/>
                <a:headEnd/>
                <a:tailEnd/>
              </a:ln>
            </p:spPr>
            <p:txBody>
              <a:bodyPr/>
              <a:lstStyle/>
              <a:p>
                <a:endParaRPr lang="en-US"/>
              </a:p>
            </p:txBody>
          </p:sp>
          <p:sp>
            <p:nvSpPr>
              <p:cNvPr id="79931" name="Rectangle 916"/>
              <p:cNvSpPr>
                <a:spLocks noChangeArrowheads="1"/>
              </p:cNvSpPr>
              <p:nvPr/>
            </p:nvSpPr>
            <p:spPr bwMode="auto">
              <a:xfrm>
                <a:off x="2578" y="2738"/>
                <a:ext cx="28" cy="5"/>
              </a:xfrm>
              <a:prstGeom prst="rect">
                <a:avLst/>
              </a:prstGeom>
              <a:solidFill>
                <a:srgbClr val="FF0000"/>
              </a:solidFill>
              <a:ln w="9525">
                <a:noFill/>
                <a:miter lim="800000"/>
                <a:headEnd/>
                <a:tailEnd/>
              </a:ln>
            </p:spPr>
            <p:txBody>
              <a:bodyPr/>
              <a:lstStyle/>
              <a:p>
                <a:endParaRPr lang="en-US"/>
              </a:p>
            </p:txBody>
          </p:sp>
          <p:sp>
            <p:nvSpPr>
              <p:cNvPr id="79932" name="Rectangle 917"/>
              <p:cNvSpPr>
                <a:spLocks noChangeArrowheads="1"/>
              </p:cNvSpPr>
              <p:nvPr/>
            </p:nvSpPr>
            <p:spPr bwMode="auto">
              <a:xfrm>
                <a:off x="2578" y="2738"/>
                <a:ext cx="28" cy="5"/>
              </a:xfrm>
              <a:prstGeom prst="rect">
                <a:avLst/>
              </a:prstGeom>
              <a:solidFill>
                <a:srgbClr val="FF0000"/>
              </a:solidFill>
              <a:ln w="9525">
                <a:noFill/>
                <a:miter lim="800000"/>
                <a:headEnd/>
                <a:tailEnd/>
              </a:ln>
            </p:spPr>
            <p:txBody>
              <a:bodyPr/>
              <a:lstStyle/>
              <a:p>
                <a:endParaRPr lang="en-US"/>
              </a:p>
            </p:txBody>
          </p:sp>
          <p:sp>
            <p:nvSpPr>
              <p:cNvPr id="79933" name="Oval 918"/>
              <p:cNvSpPr>
                <a:spLocks noChangeArrowheads="1"/>
              </p:cNvSpPr>
              <p:nvPr/>
            </p:nvSpPr>
            <p:spPr bwMode="auto">
              <a:xfrm>
                <a:off x="2578" y="2727"/>
                <a:ext cx="22" cy="22"/>
              </a:xfrm>
              <a:prstGeom prst="ellipse">
                <a:avLst/>
              </a:prstGeom>
              <a:noFill/>
              <a:ln w="9525" cap="rnd">
                <a:solidFill>
                  <a:srgbClr val="FF0000"/>
                </a:solidFill>
                <a:round/>
                <a:headEnd/>
                <a:tailEnd/>
              </a:ln>
            </p:spPr>
            <p:txBody>
              <a:bodyPr/>
              <a:lstStyle/>
              <a:p>
                <a:endParaRPr lang="en-US"/>
              </a:p>
            </p:txBody>
          </p:sp>
          <p:sp>
            <p:nvSpPr>
              <p:cNvPr id="79934" name="Rectangle 919"/>
              <p:cNvSpPr>
                <a:spLocks noChangeArrowheads="1"/>
              </p:cNvSpPr>
              <p:nvPr/>
            </p:nvSpPr>
            <p:spPr bwMode="auto">
              <a:xfrm>
                <a:off x="3107" y="2950"/>
                <a:ext cx="17" cy="5"/>
              </a:xfrm>
              <a:prstGeom prst="rect">
                <a:avLst/>
              </a:prstGeom>
              <a:solidFill>
                <a:srgbClr val="FF0000"/>
              </a:solidFill>
              <a:ln w="9525">
                <a:noFill/>
                <a:miter lim="800000"/>
                <a:headEnd/>
                <a:tailEnd/>
              </a:ln>
            </p:spPr>
            <p:txBody>
              <a:bodyPr/>
              <a:lstStyle/>
              <a:p>
                <a:endParaRPr lang="en-US"/>
              </a:p>
            </p:txBody>
          </p:sp>
          <p:sp>
            <p:nvSpPr>
              <p:cNvPr id="79935" name="Rectangle 920"/>
              <p:cNvSpPr>
                <a:spLocks noChangeArrowheads="1"/>
              </p:cNvSpPr>
              <p:nvPr/>
            </p:nvSpPr>
            <p:spPr bwMode="auto">
              <a:xfrm>
                <a:off x="3107" y="2972"/>
                <a:ext cx="17" cy="5"/>
              </a:xfrm>
              <a:prstGeom prst="rect">
                <a:avLst/>
              </a:prstGeom>
              <a:solidFill>
                <a:srgbClr val="FF0000"/>
              </a:solidFill>
              <a:ln w="9525">
                <a:noFill/>
                <a:miter lim="800000"/>
                <a:headEnd/>
                <a:tailEnd/>
              </a:ln>
            </p:spPr>
            <p:txBody>
              <a:bodyPr/>
              <a:lstStyle/>
              <a:p>
                <a:endParaRPr lang="en-US"/>
              </a:p>
            </p:txBody>
          </p:sp>
          <p:sp>
            <p:nvSpPr>
              <p:cNvPr id="79936" name="Rectangle 921"/>
              <p:cNvSpPr>
                <a:spLocks noChangeArrowheads="1"/>
              </p:cNvSpPr>
              <p:nvPr/>
            </p:nvSpPr>
            <p:spPr bwMode="auto">
              <a:xfrm>
                <a:off x="3102" y="2955"/>
                <a:ext cx="28" cy="6"/>
              </a:xfrm>
              <a:prstGeom prst="rect">
                <a:avLst/>
              </a:prstGeom>
              <a:solidFill>
                <a:srgbClr val="FF0000"/>
              </a:solidFill>
              <a:ln w="9525">
                <a:noFill/>
                <a:miter lim="800000"/>
                <a:headEnd/>
                <a:tailEnd/>
              </a:ln>
            </p:spPr>
            <p:txBody>
              <a:bodyPr/>
              <a:lstStyle/>
              <a:p>
                <a:endParaRPr lang="en-US"/>
              </a:p>
            </p:txBody>
          </p:sp>
          <p:sp>
            <p:nvSpPr>
              <p:cNvPr id="79937" name="Rectangle 922"/>
              <p:cNvSpPr>
                <a:spLocks noChangeArrowheads="1"/>
              </p:cNvSpPr>
              <p:nvPr/>
            </p:nvSpPr>
            <p:spPr bwMode="auto">
              <a:xfrm>
                <a:off x="3102" y="2966"/>
                <a:ext cx="28" cy="6"/>
              </a:xfrm>
              <a:prstGeom prst="rect">
                <a:avLst/>
              </a:prstGeom>
              <a:solidFill>
                <a:srgbClr val="FF0000"/>
              </a:solidFill>
              <a:ln w="9525">
                <a:noFill/>
                <a:miter lim="800000"/>
                <a:headEnd/>
                <a:tailEnd/>
              </a:ln>
            </p:spPr>
            <p:txBody>
              <a:bodyPr/>
              <a:lstStyle/>
              <a:p>
                <a:endParaRPr lang="en-US"/>
              </a:p>
            </p:txBody>
          </p:sp>
          <p:sp>
            <p:nvSpPr>
              <p:cNvPr id="79938" name="Rectangle 923"/>
              <p:cNvSpPr>
                <a:spLocks noChangeArrowheads="1"/>
              </p:cNvSpPr>
              <p:nvPr/>
            </p:nvSpPr>
            <p:spPr bwMode="auto">
              <a:xfrm>
                <a:off x="3102" y="2961"/>
                <a:ext cx="28" cy="5"/>
              </a:xfrm>
              <a:prstGeom prst="rect">
                <a:avLst/>
              </a:prstGeom>
              <a:solidFill>
                <a:srgbClr val="FF0000"/>
              </a:solidFill>
              <a:ln w="9525">
                <a:noFill/>
                <a:miter lim="800000"/>
                <a:headEnd/>
                <a:tailEnd/>
              </a:ln>
            </p:spPr>
            <p:txBody>
              <a:bodyPr/>
              <a:lstStyle/>
              <a:p>
                <a:endParaRPr lang="en-US"/>
              </a:p>
            </p:txBody>
          </p:sp>
          <p:sp>
            <p:nvSpPr>
              <p:cNvPr id="79939" name="Rectangle 924"/>
              <p:cNvSpPr>
                <a:spLocks noChangeArrowheads="1"/>
              </p:cNvSpPr>
              <p:nvPr/>
            </p:nvSpPr>
            <p:spPr bwMode="auto">
              <a:xfrm>
                <a:off x="3102" y="2961"/>
                <a:ext cx="28" cy="5"/>
              </a:xfrm>
              <a:prstGeom prst="rect">
                <a:avLst/>
              </a:prstGeom>
              <a:solidFill>
                <a:srgbClr val="FF0000"/>
              </a:solidFill>
              <a:ln w="9525">
                <a:noFill/>
                <a:miter lim="800000"/>
                <a:headEnd/>
                <a:tailEnd/>
              </a:ln>
            </p:spPr>
            <p:txBody>
              <a:bodyPr/>
              <a:lstStyle/>
              <a:p>
                <a:endParaRPr lang="en-US"/>
              </a:p>
            </p:txBody>
          </p:sp>
          <p:sp>
            <p:nvSpPr>
              <p:cNvPr id="79940" name="Oval 925"/>
              <p:cNvSpPr>
                <a:spLocks noChangeArrowheads="1"/>
              </p:cNvSpPr>
              <p:nvPr/>
            </p:nvSpPr>
            <p:spPr bwMode="auto">
              <a:xfrm>
                <a:off x="3102" y="2950"/>
                <a:ext cx="22" cy="22"/>
              </a:xfrm>
              <a:prstGeom prst="ellipse">
                <a:avLst/>
              </a:prstGeom>
              <a:noFill/>
              <a:ln w="9525" cap="rnd">
                <a:solidFill>
                  <a:srgbClr val="FF0000"/>
                </a:solidFill>
                <a:round/>
                <a:headEnd/>
                <a:tailEnd/>
              </a:ln>
            </p:spPr>
            <p:txBody>
              <a:bodyPr/>
              <a:lstStyle/>
              <a:p>
                <a:endParaRPr lang="en-US"/>
              </a:p>
            </p:txBody>
          </p:sp>
          <p:sp>
            <p:nvSpPr>
              <p:cNvPr id="79941" name="Rectangle 926"/>
              <p:cNvSpPr>
                <a:spLocks noChangeArrowheads="1"/>
              </p:cNvSpPr>
              <p:nvPr/>
            </p:nvSpPr>
            <p:spPr bwMode="auto">
              <a:xfrm>
                <a:off x="2884" y="2738"/>
                <a:ext cx="17" cy="5"/>
              </a:xfrm>
              <a:prstGeom prst="rect">
                <a:avLst/>
              </a:prstGeom>
              <a:solidFill>
                <a:srgbClr val="FF0000"/>
              </a:solidFill>
              <a:ln w="9525">
                <a:noFill/>
                <a:miter lim="800000"/>
                <a:headEnd/>
                <a:tailEnd/>
              </a:ln>
            </p:spPr>
            <p:txBody>
              <a:bodyPr/>
              <a:lstStyle/>
              <a:p>
                <a:endParaRPr lang="en-US"/>
              </a:p>
            </p:txBody>
          </p:sp>
          <p:sp>
            <p:nvSpPr>
              <p:cNvPr id="79942" name="Rectangle 927"/>
              <p:cNvSpPr>
                <a:spLocks noChangeArrowheads="1"/>
              </p:cNvSpPr>
              <p:nvPr/>
            </p:nvSpPr>
            <p:spPr bwMode="auto">
              <a:xfrm>
                <a:off x="2884" y="2760"/>
                <a:ext cx="17" cy="6"/>
              </a:xfrm>
              <a:prstGeom prst="rect">
                <a:avLst/>
              </a:prstGeom>
              <a:solidFill>
                <a:srgbClr val="FF0000"/>
              </a:solidFill>
              <a:ln w="9525">
                <a:noFill/>
                <a:miter lim="800000"/>
                <a:headEnd/>
                <a:tailEnd/>
              </a:ln>
            </p:spPr>
            <p:txBody>
              <a:bodyPr/>
              <a:lstStyle/>
              <a:p>
                <a:endParaRPr lang="en-US"/>
              </a:p>
            </p:txBody>
          </p:sp>
          <p:sp>
            <p:nvSpPr>
              <p:cNvPr id="79943" name="Rectangle 928"/>
              <p:cNvSpPr>
                <a:spLocks noChangeArrowheads="1"/>
              </p:cNvSpPr>
              <p:nvPr/>
            </p:nvSpPr>
            <p:spPr bwMode="auto">
              <a:xfrm>
                <a:off x="2879" y="2743"/>
                <a:ext cx="28" cy="6"/>
              </a:xfrm>
              <a:prstGeom prst="rect">
                <a:avLst/>
              </a:prstGeom>
              <a:solidFill>
                <a:srgbClr val="FF0000"/>
              </a:solidFill>
              <a:ln w="9525">
                <a:noFill/>
                <a:miter lim="800000"/>
                <a:headEnd/>
                <a:tailEnd/>
              </a:ln>
            </p:spPr>
            <p:txBody>
              <a:bodyPr/>
              <a:lstStyle/>
              <a:p>
                <a:endParaRPr lang="en-US"/>
              </a:p>
            </p:txBody>
          </p:sp>
          <p:sp>
            <p:nvSpPr>
              <p:cNvPr id="79944" name="Rectangle 929"/>
              <p:cNvSpPr>
                <a:spLocks noChangeArrowheads="1"/>
              </p:cNvSpPr>
              <p:nvPr/>
            </p:nvSpPr>
            <p:spPr bwMode="auto">
              <a:xfrm>
                <a:off x="2879" y="2755"/>
                <a:ext cx="28" cy="5"/>
              </a:xfrm>
              <a:prstGeom prst="rect">
                <a:avLst/>
              </a:prstGeom>
              <a:solidFill>
                <a:srgbClr val="FF0000"/>
              </a:solidFill>
              <a:ln w="9525">
                <a:noFill/>
                <a:miter lim="800000"/>
                <a:headEnd/>
                <a:tailEnd/>
              </a:ln>
            </p:spPr>
            <p:txBody>
              <a:bodyPr/>
              <a:lstStyle/>
              <a:p>
                <a:endParaRPr lang="en-US"/>
              </a:p>
            </p:txBody>
          </p:sp>
          <p:sp>
            <p:nvSpPr>
              <p:cNvPr id="79945" name="Rectangle 930"/>
              <p:cNvSpPr>
                <a:spLocks noChangeArrowheads="1"/>
              </p:cNvSpPr>
              <p:nvPr/>
            </p:nvSpPr>
            <p:spPr bwMode="auto">
              <a:xfrm>
                <a:off x="2879" y="2749"/>
                <a:ext cx="28" cy="6"/>
              </a:xfrm>
              <a:prstGeom prst="rect">
                <a:avLst/>
              </a:prstGeom>
              <a:solidFill>
                <a:srgbClr val="FF0000"/>
              </a:solidFill>
              <a:ln w="9525">
                <a:noFill/>
                <a:miter lim="800000"/>
                <a:headEnd/>
                <a:tailEnd/>
              </a:ln>
            </p:spPr>
            <p:txBody>
              <a:bodyPr/>
              <a:lstStyle/>
              <a:p>
                <a:endParaRPr lang="en-US"/>
              </a:p>
            </p:txBody>
          </p:sp>
          <p:sp>
            <p:nvSpPr>
              <p:cNvPr id="79946" name="Rectangle 931"/>
              <p:cNvSpPr>
                <a:spLocks noChangeArrowheads="1"/>
              </p:cNvSpPr>
              <p:nvPr/>
            </p:nvSpPr>
            <p:spPr bwMode="auto">
              <a:xfrm>
                <a:off x="2879" y="2749"/>
                <a:ext cx="28" cy="6"/>
              </a:xfrm>
              <a:prstGeom prst="rect">
                <a:avLst/>
              </a:prstGeom>
              <a:solidFill>
                <a:srgbClr val="FF0000"/>
              </a:solidFill>
              <a:ln w="9525">
                <a:noFill/>
                <a:miter lim="800000"/>
                <a:headEnd/>
                <a:tailEnd/>
              </a:ln>
            </p:spPr>
            <p:txBody>
              <a:bodyPr/>
              <a:lstStyle/>
              <a:p>
                <a:endParaRPr lang="en-US"/>
              </a:p>
            </p:txBody>
          </p:sp>
          <p:sp>
            <p:nvSpPr>
              <p:cNvPr id="79947" name="Oval 932"/>
              <p:cNvSpPr>
                <a:spLocks noChangeArrowheads="1"/>
              </p:cNvSpPr>
              <p:nvPr/>
            </p:nvSpPr>
            <p:spPr bwMode="auto">
              <a:xfrm>
                <a:off x="2879" y="2738"/>
                <a:ext cx="22" cy="22"/>
              </a:xfrm>
              <a:prstGeom prst="ellipse">
                <a:avLst/>
              </a:prstGeom>
              <a:noFill/>
              <a:ln w="9525" cap="rnd">
                <a:solidFill>
                  <a:srgbClr val="FF0000"/>
                </a:solidFill>
                <a:round/>
                <a:headEnd/>
                <a:tailEnd/>
              </a:ln>
            </p:spPr>
            <p:txBody>
              <a:bodyPr/>
              <a:lstStyle/>
              <a:p>
                <a:endParaRPr lang="en-US"/>
              </a:p>
            </p:txBody>
          </p:sp>
          <p:sp>
            <p:nvSpPr>
              <p:cNvPr id="79948" name="Rectangle 933"/>
              <p:cNvSpPr>
                <a:spLocks noChangeArrowheads="1"/>
              </p:cNvSpPr>
              <p:nvPr/>
            </p:nvSpPr>
            <p:spPr bwMode="auto">
              <a:xfrm>
                <a:off x="3208" y="2905"/>
                <a:ext cx="16" cy="6"/>
              </a:xfrm>
              <a:prstGeom prst="rect">
                <a:avLst/>
              </a:prstGeom>
              <a:solidFill>
                <a:srgbClr val="FF0000"/>
              </a:solidFill>
              <a:ln w="9525">
                <a:noFill/>
                <a:miter lim="800000"/>
                <a:headEnd/>
                <a:tailEnd/>
              </a:ln>
            </p:spPr>
            <p:txBody>
              <a:bodyPr/>
              <a:lstStyle/>
              <a:p>
                <a:endParaRPr lang="en-US"/>
              </a:p>
            </p:txBody>
          </p:sp>
          <p:sp>
            <p:nvSpPr>
              <p:cNvPr id="79949" name="Rectangle 934"/>
              <p:cNvSpPr>
                <a:spLocks noChangeArrowheads="1"/>
              </p:cNvSpPr>
              <p:nvPr/>
            </p:nvSpPr>
            <p:spPr bwMode="auto">
              <a:xfrm>
                <a:off x="3208" y="2927"/>
                <a:ext cx="16" cy="6"/>
              </a:xfrm>
              <a:prstGeom prst="rect">
                <a:avLst/>
              </a:prstGeom>
              <a:solidFill>
                <a:srgbClr val="FF0000"/>
              </a:solidFill>
              <a:ln w="9525">
                <a:noFill/>
                <a:miter lim="800000"/>
                <a:headEnd/>
                <a:tailEnd/>
              </a:ln>
            </p:spPr>
            <p:txBody>
              <a:bodyPr/>
              <a:lstStyle/>
              <a:p>
                <a:endParaRPr lang="en-US"/>
              </a:p>
            </p:txBody>
          </p:sp>
          <p:sp>
            <p:nvSpPr>
              <p:cNvPr id="79950" name="Rectangle 935"/>
              <p:cNvSpPr>
                <a:spLocks noChangeArrowheads="1"/>
              </p:cNvSpPr>
              <p:nvPr/>
            </p:nvSpPr>
            <p:spPr bwMode="auto">
              <a:xfrm>
                <a:off x="3202" y="2911"/>
                <a:ext cx="28" cy="5"/>
              </a:xfrm>
              <a:prstGeom prst="rect">
                <a:avLst/>
              </a:prstGeom>
              <a:solidFill>
                <a:srgbClr val="FF0000"/>
              </a:solidFill>
              <a:ln w="9525">
                <a:noFill/>
                <a:miter lim="800000"/>
                <a:headEnd/>
                <a:tailEnd/>
              </a:ln>
            </p:spPr>
            <p:txBody>
              <a:bodyPr/>
              <a:lstStyle/>
              <a:p>
                <a:endParaRPr lang="en-US"/>
              </a:p>
            </p:txBody>
          </p:sp>
          <p:sp>
            <p:nvSpPr>
              <p:cNvPr id="79951" name="Rectangle 936"/>
              <p:cNvSpPr>
                <a:spLocks noChangeArrowheads="1"/>
              </p:cNvSpPr>
              <p:nvPr/>
            </p:nvSpPr>
            <p:spPr bwMode="auto">
              <a:xfrm>
                <a:off x="3202" y="2922"/>
                <a:ext cx="28" cy="5"/>
              </a:xfrm>
              <a:prstGeom prst="rect">
                <a:avLst/>
              </a:prstGeom>
              <a:solidFill>
                <a:srgbClr val="FF0000"/>
              </a:solidFill>
              <a:ln w="9525">
                <a:noFill/>
                <a:miter lim="800000"/>
                <a:headEnd/>
                <a:tailEnd/>
              </a:ln>
            </p:spPr>
            <p:txBody>
              <a:bodyPr/>
              <a:lstStyle/>
              <a:p>
                <a:endParaRPr lang="en-US"/>
              </a:p>
            </p:txBody>
          </p:sp>
          <p:sp>
            <p:nvSpPr>
              <p:cNvPr id="79952" name="Rectangle 937"/>
              <p:cNvSpPr>
                <a:spLocks noChangeArrowheads="1"/>
              </p:cNvSpPr>
              <p:nvPr/>
            </p:nvSpPr>
            <p:spPr bwMode="auto">
              <a:xfrm>
                <a:off x="3202" y="2916"/>
                <a:ext cx="28" cy="6"/>
              </a:xfrm>
              <a:prstGeom prst="rect">
                <a:avLst/>
              </a:prstGeom>
              <a:solidFill>
                <a:srgbClr val="FF0000"/>
              </a:solidFill>
              <a:ln w="9525">
                <a:noFill/>
                <a:miter lim="800000"/>
                <a:headEnd/>
                <a:tailEnd/>
              </a:ln>
            </p:spPr>
            <p:txBody>
              <a:bodyPr/>
              <a:lstStyle/>
              <a:p>
                <a:endParaRPr lang="en-US"/>
              </a:p>
            </p:txBody>
          </p:sp>
          <p:sp>
            <p:nvSpPr>
              <p:cNvPr id="79953" name="Rectangle 938"/>
              <p:cNvSpPr>
                <a:spLocks noChangeArrowheads="1"/>
              </p:cNvSpPr>
              <p:nvPr/>
            </p:nvSpPr>
            <p:spPr bwMode="auto">
              <a:xfrm>
                <a:off x="3202" y="2916"/>
                <a:ext cx="28" cy="6"/>
              </a:xfrm>
              <a:prstGeom prst="rect">
                <a:avLst/>
              </a:prstGeom>
              <a:solidFill>
                <a:srgbClr val="FF0000"/>
              </a:solidFill>
              <a:ln w="9525">
                <a:noFill/>
                <a:miter lim="800000"/>
                <a:headEnd/>
                <a:tailEnd/>
              </a:ln>
            </p:spPr>
            <p:txBody>
              <a:bodyPr/>
              <a:lstStyle/>
              <a:p>
                <a:endParaRPr lang="en-US"/>
              </a:p>
            </p:txBody>
          </p:sp>
          <p:sp>
            <p:nvSpPr>
              <p:cNvPr id="79954" name="Oval 939"/>
              <p:cNvSpPr>
                <a:spLocks noChangeArrowheads="1"/>
              </p:cNvSpPr>
              <p:nvPr/>
            </p:nvSpPr>
            <p:spPr bwMode="auto">
              <a:xfrm>
                <a:off x="3202" y="2905"/>
                <a:ext cx="22" cy="22"/>
              </a:xfrm>
              <a:prstGeom prst="ellipse">
                <a:avLst/>
              </a:prstGeom>
              <a:noFill/>
              <a:ln w="9525" cap="rnd">
                <a:solidFill>
                  <a:srgbClr val="FF0000"/>
                </a:solidFill>
                <a:round/>
                <a:headEnd/>
                <a:tailEnd/>
              </a:ln>
            </p:spPr>
            <p:txBody>
              <a:bodyPr/>
              <a:lstStyle/>
              <a:p>
                <a:endParaRPr lang="en-US"/>
              </a:p>
            </p:txBody>
          </p:sp>
          <p:sp>
            <p:nvSpPr>
              <p:cNvPr id="79955" name="Rectangle 940"/>
              <p:cNvSpPr>
                <a:spLocks noChangeArrowheads="1"/>
              </p:cNvSpPr>
              <p:nvPr/>
            </p:nvSpPr>
            <p:spPr bwMode="auto">
              <a:xfrm>
                <a:off x="2388" y="1807"/>
                <a:ext cx="17" cy="6"/>
              </a:xfrm>
              <a:prstGeom prst="rect">
                <a:avLst/>
              </a:prstGeom>
              <a:solidFill>
                <a:srgbClr val="FF0000"/>
              </a:solidFill>
              <a:ln w="9525">
                <a:noFill/>
                <a:miter lim="800000"/>
                <a:headEnd/>
                <a:tailEnd/>
              </a:ln>
            </p:spPr>
            <p:txBody>
              <a:bodyPr/>
              <a:lstStyle/>
              <a:p>
                <a:endParaRPr lang="en-US"/>
              </a:p>
            </p:txBody>
          </p:sp>
          <p:sp>
            <p:nvSpPr>
              <p:cNvPr id="79956" name="Rectangle 941"/>
              <p:cNvSpPr>
                <a:spLocks noChangeArrowheads="1"/>
              </p:cNvSpPr>
              <p:nvPr/>
            </p:nvSpPr>
            <p:spPr bwMode="auto">
              <a:xfrm>
                <a:off x="2388" y="1830"/>
                <a:ext cx="17" cy="5"/>
              </a:xfrm>
              <a:prstGeom prst="rect">
                <a:avLst/>
              </a:prstGeom>
              <a:solidFill>
                <a:srgbClr val="FF0000"/>
              </a:solidFill>
              <a:ln w="9525">
                <a:noFill/>
                <a:miter lim="800000"/>
                <a:headEnd/>
                <a:tailEnd/>
              </a:ln>
            </p:spPr>
            <p:txBody>
              <a:bodyPr/>
              <a:lstStyle/>
              <a:p>
                <a:endParaRPr lang="en-US"/>
              </a:p>
            </p:txBody>
          </p:sp>
          <p:sp>
            <p:nvSpPr>
              <p:cNvPr id="79957" name="Rectangle 942"/>
              <p:cNvSpPr>
                <a:spLocks noChangeArrowheads="1"/>
              </p:cNvSpPr>
              <p:nvPr/>
            </p:nvSpPr>
            <p:spPr bwMode="auto">
              <a:xfrm>
                <a:off x="2383" y="1813"/>
                <a:ext cx="28" cy="5"/>
              </a:xfrm>
              <a:prstGeom prst="rect">
                <a:avLst/>
              </a:prstGeom>
              <a:solidFill>
                <a:srgbClr val="FF0000"/>
              </a:solidFill>
              <a:ln w="9525">
                <a:noFill/>
                <a:miter lim="800000"/>
                <a:headEnd/>
                <a:tailEnd/>
              </a:ln>
            </p:spPr>
            <p:txBody>
              <a:bodyPr/>
              <a:lstStyle/>
              <a:p>
                <a:endParaRPr lang="en-US"/>
              </a:p>
            </p:txBody>
          </p:sp>
          <p:sp>
            <p:nvSpPr>
              <p:cNvPr id="79958" name="Rectangle 943"/>
              <p:cNvSpPr>
                <a:spLocks noChangeArrowheads="1"/>
              </p:cNvSpPr>
              <p:nvPr/>
            </p:nvSpPr>
            <p:spPr bwMode="auto">
              <a:xfrm>
                <a:off x="2383" y="1824"/>
                <a:ext cx="28" cy="6"/>
              </a:xfrm>
              <a:prstGeom prst="rect">
                <a:avLst/>
              </a:prstGeom>
              <a:solidFill>
                <a:srgbClr val="FF0000"/>
              </a:solidFill>
              <a:ln w="9525">
                <a:noFill/>
                <a:miter lim="800000"/>
                <a:headEnd/>
                <a:tailEnd/>
              </a:ln>
            </p:spPr>
            <p:txBody>
              <a:bodyPr/>
              <a:lstStyle/>
              <a:p>
                <a:endParaRPr lang="en-US"/>
              </a:p>
            </p:txBody>
          </p:sp>
          <p:sp>
            <p:nvSpPr>
              <p:cNvPr id="79959" name="Rectangle 944"/>
              <p:cNvSpPr>
                <a:spLocks noChangeArrowheads="1"/>
              </p:cNvSpPr>
              <p:nvPr/>
            </p:nvSpPr>
            <p:spPr bwMode="auto">
              <a:xfrm>
                <a:off x="2383" y="1818"/>
                <a:ext cx="28" cy="6"/>
              </a:xfrm>
              <a:prstGeom prst="rect">
                <a:avLst/>
              </a:prstGeom>
              <a:solidFill>
                <a:srgbClr val="FF0000"/>
              </a:solidFill>
              <a:ln w="9525">
                <a:noFill/>
                <a:miter lim="800000"/>
                <a:headEnd/>
                <a:tailEnd/>
              </a:ln>
            </p:spPr>
            <p:txBody>
              <a:bodyPr/>
              <a:lstStyle/>
              <a:p>
                <a:endParaRPr lang="en-US"/>
              </a:p>
            </p:txBody>
          </p:sp>
          <p:sp>
            <p:nvSpPr>
              <p:cNvPr id="79960" name="Rectangle 945"/>
              <p:cNvSpPr>
                <a:spLocks noChangeArrowheads="1"/>
              </p:cNvSpPr>
              <p:nvPr/>
            </p:nvSpPr>
            <p:spPr bwMode="auto">
              <a:xfrm>
                <a:off x="2383" y="1818"/>
                <a:ext cx="28" cy="6"/>
              </a:xfrm>
              <a:prstGeom prst="rect">
                <a:avLst/>
              </a:prstGeom>
              <a:solidFill>
                <a:srgbClr val="FF0000"/>
              </a:solidFill>
              <a:ln w="9525">
                <a:noFill/>
                <a:miter lim="800000"/>
                <a:headEnd/>
                <a:tailEnd/>
              </a:ln>
            </p:spPr>
            <p:txBody>
              <a:bodyPr/>
              <a:lstStyle/>
              <a:p>
                <a:endParaRPr lang="en-US"/>
              </a:p>
            </p:txBody>
          </p:sp>
          <p:sp>
            <p:nvSpPr>
              <p:cNvPr id="79961" name="Oval 946"/>
              <p:cNvSpPr>
                <a:spLocks noChangeArrowheads="1"/>
              </p:cNvSpPr>
              <p:nvPr/>
            </p:nvSpPr>
            <p:spPr bwMode="auto">
              <a:xfrm>
                <a:off x="2383" y="1807"/>
                <a:ext cx="22" cy="23"/>
              </a:xfrm>
              <a:prstGeom prst="ellipse">
                <a:avLst/>
              </a:prstGeom>
              <a:noFill/>
              <a:ln w="9525" cap="rnd">
                <a:solidFill>
                  <a:srgbClr val="FF0000"/>
                </a:solidFill>
                <a:round/>
                <a:headEnd/>
                <a:tailEnd/>
              </a:ln>
            </p:spPr>
            <p:txBody>
              <a:bodyPr/>
              <a:lstStyle/>
              <a:p>
                <a:endParaRPr lang="en-US"/>
              </a:p>
            </p:txBody>
          </p:sp>
          <p:sp>
            <p:nvSpPr>
              <p:cNvPr id="79962" name="Rectangle 947"/>
              <p:cNvSpPr>
                <a:spLocks noChangeArrowheads="1"/>
              </p:cNvSpPr>
              <p:nvPr/>
            </p:nvSpPr>
            <p:spPr bwMode="auto">
              <a:xfrm>
                <a:off x="2990" y="2755"/>
                <a:ext cx="17" cy="5"/>
              </a:xfrm>
              <a:prstGeom prst="rect">
                <a:avLst/>
              </a:prstGeom>
              <a:solidFill>
                <a:srgbClr val="000000"/>
              </a:solidFill>
              <a:ln w="9525">
                <a:noFill/>
                <a:miter lim="800000"/>
                <a:headEnd/>
                <a:tailEnd/>
              </a:ln>
            </p:spPr>
            <p:txBody>
              <a:bodyPr/>
              <a:lstStyle/>
              <a:p>
                <a:endParaRPr lang="en-US"/>
              </a:p>
            </p:txBody>
          </p:sp>
          <p:sp>
            <p:nvSpPr>
              <p:cNvPr id="79963" name="Rectangle 948"/>
              <p:cNvSpPr>
                <a:spLocks noChangeArrowheads="1"/>
              </p:cNvSpPr>
              <p:nvPr/>
            </p:nvSpPr>
            <p:spPr bwMode="auto">
              <a:xfrm>
                <a:off x="2990" y="2777"/>
                <a:ext cx="17" cy="5"/>
              </a:xfrm>
              <a:prstGeom prst="rect">
                <a:avLst/>
              </a:prstGeom>
              <a:solidFill>
                <a:srgbClr val="000000"/>
              </a:solidFill>
              <a:ln w="9525">
                <a:noFill/>
                <a:miter lim="800000"/>
                <a:headEnd/>
                <a:tailEnd/>
              </a:ln>
            </p:spPr>
            <p:txBody>
              <a:bodyPr/>
              <a:lstStyle/>
              <a:p>
                <a:endParaRPr lang="en-US"/>
              </a:p>
            </p:txBody>
          </p:sp>
          <p:sp>
            <p:nvSpPr>
              <p:cNvPr id="79964" name="Rectangle 949"/>
              <p:cNvSpPr>
                <a:spLocks noChangeArrowheads="1"/>
              </p:cNvSpPr>
              <p:nvPr/>
            </p:nvSpPr>
            <p:spPr bwMode="auto">
              <a:xfrm>
                <a:off x="2985" y="2760"/>
                <a:ext cx="28" cy="6"/>
              </a:xfrm>
              <a:prstGeom prst="rect">
                <a:avLst/>
              </a:prstGeom>
              <a:solidFill>
                <a:srgbClr val="000000"/>
              </a:solidFill>
              <a:ln w="9525">
                <a:noFill/>
                <a:miter lim="800000"/>
                <a:headEnd/>
                <a:tailEnd/>
              </a:ln>
            </p:spPr>
            <p:txBody>
              <a:bodyPr/>
              <a:lstStyle/>
              <a:p>
                <a:endParaRPr lang="en-US"/>
              </a:p>
            </p:txBody>
          </p:sp>
          <p:sp>
            <p:nvSpPr>
              <p:cNvPr id="79965" name="Rectangle 950"/>
              <p:cNvSpPr>
                <a:spLocks noChangeArrowheads="1"/>
              </p:cNvSpPr>
              <p:nvPr/>
            </p:nvSpPr>
            <p:spPr bwMode="auto">
              <a:xfrm>
                <a:off x="2985" y="2771"/>
                <a:ext cx="28" cy="6"/>
              </a:xfrm>
              <a:prstGeom prst="rect">
                <a:avLst/>
              </a:prstGeom>
              <a:solidFill>
                <a:srgbClr val="000000"/>
              </a:solidFill>
              <a:ln w="9525">
                <a:noFill/>
                <a:miter lim="800000"/>
                <a:headEnd/>
                <a:tailEnd/>
              </a:ln>
            </p:spPr>
            <p:txBody>
              <a:bodyPr/>
              <a:lstStyle/>
              <a:p>
                <a:endParaRPr lang="en-US"/>
              </a:p>
            </p:txBody>
          </p:sp>
          <p:sp>
            <p:nvSpPr>
              <p:cNvPr id="79966" name="Rectangle 951"/>
              <p:cNvSpPr>
                <a:spLocks noChangeArrowheads="1"/>
              </p:cNvSpPr>
              <p:nvPr/>
            </p:nvSpPr>
            <p:spPr bwMode="auto">
              <a:xfrm>
                <a:off x="2985" y="2766"/>
                <a:ext cx="28" cy="5"/>
              </a:xfrm>
              <a:prstGeom prst="rect">
                <a:avLst/>
              </a:prstGeom>
              <a:solidFill>
                <a:srgbClr val="000000"/>
              </a:solidFill>
              <a:ln w="9525">
                <a:noFill/>
                <a:miter lim="800000"/>
                <a:headEnd/>
                <a:tailEnd/>
              </a:ln>
            </p:spPr>
            <p:txBody>
              <a:bodyPr/>
              <a:lstStyle/>
              <a:p>
                <a:endParaRPr lang="en-US"/>
              </a:p>
            </p:txBody>
          </p:sp>
          <p:sp>
            <p:nvSpPr>
              <p:cNvPr id="79967" name="Rectangle 952"/>
              <p:cNvSpPr>
                <a:spLocks noChangeArrowheads="1"/>
              </p:cNvSpPr>
              <p:nvPr/>
            </p:nvSpPr>
            <p:spPr bwMode="auto">
              <a:xfrm>
                <a:off x="2985" y="2766"/>
                <a:ext cx="28" cy="5"/>
              </a:xfrm>
              <a:prstGeom prst="rect">
                <a:avLst/>
              </a:prstGeom>
              <a:solidFill>
                <a:srgbClr val="000000"/>
              </a:solidFill>
              <a:ln w="9525">
                <a:noFill/>
                <a:miter lim="800000"/>
                <a:headEnd/>
                <a:tailEnd/>
              </a:ln>
            </p:spPr>
            <p:txBody>
              <a:bodyPr/>
              <a:lstStyle/>
              <a:p>
                <a:endParaRPr lang="en-US"/>
              </a:p>
            </p:txBody>
          </p:sp>
          <p:sp>
            <p:nvSpPr>
              <p:cNvPr id="79968" name="Oval 953"/>
              <p:cNvSpPr>
                <a:spLocks noChangeArrowheads="1"/>
              </p:cNvSpPr>
              <p:nvPr/>
            </p:nvSpPr>
            <p:spPr bwMode="auto">
              <a:xfrm>
                <a:off x="2985" y="2755"/>
                <a:ext cx="22" cy="22"/>
              </a:xfrm>
              <a:prstGeom prst="ellipse">
                <a:avLst/>
              </a:prstGeom>
              <a:noFill/>
              <a:ln w="9525" cap="rnd">
                <a:solidFill>
                  <a:srgbClr val="000000"/>
                </a:solidFill>
                <a:round/>
                <a:headEnd/>
                <a:tailEnd/>
              </a:ln>
            </p:spPr>
            <p:txBody>
              <a:bodyPr/>
              <a:lstStyle/>
              <a:p>
                <a:endParaRPr lang="en-US"/>
              </a:p>
            </p:txBody>
          </p:sp>
          <p:sp>
            <p:nvSpPr>
              <p:cNvPr id="79969" name="Rectangle 954"/>
              <p:cNvSpPr>
                <a:spLocks noChangeArrowheads="1"/>
              </p:cNvSpPr>
              <p:nvPr/>
            </p:nvSpPr>
            <p:spPr bwMode="auto">
              <a:xfrm>
                <a:off x="2968" y="2816"/>
                <a:ext cx="17" cy="5"/>
              </a:xfrm>
              <a:prstGeom prst="rect">
                <a:avLst/>
              </a:prstGeom>
              <a:solidFill>
                <a:srgbClr val="000000"/>
              </a:solidFill>
              <a:ln w="9525">
                <a:noFill/>
                <a:miter lim="800000"/>
                <a:headEnd/>
                <a:tailEnd/>
              </a:ln>
            </p:spPr>
            <p:txBody>
              <a:bodyPr/>
              <a:lstStyle/>
              <a:p>
                <a:endParaRPr lang="en-US"/>
              </a:p>
            </p:txBody>
          </p:sp>
          <p:sp>
            <p:nvSpPr>
              <p:cNvPr id="79970" name="Rectangle 955"/>
              <p:cNvSpPr>
                <a:spLocks noChangeArrowheads="1"/>
              </p:cNvSpPr>
              <p:nvPr/>
            </p:nvSpPr>
            <p:spPr bwMode="auto">
              <a:xfrm>
                <a:off x="2968" y="2838"/>
                <a:ext cx="17" cy="6"/>
              </a:xfrm>
              <a:prstGeom prst="rect">
                <a:avLst/>
              </a:prstGeom>
              <a:solidFill>
                <a:srgbClr val="000000"/>
              </a:solidFill>
              <a:ln w="9525">
                <a:noFill/>
                <a:miter lim="800000"/>
                <a:headEnd/>
                <a:tailEnd/>
              </a:ln>
            </p:spPr>
            <p:txBody>
              <a:bodyPr/>
              <a:lstStyle/>
              <a:p>
                <a:endParaRPr lang="en-US"/>
              </a:p>
            </p:txBody>
          </p:sp>
          <p:sp>
            <p:nvSpPr>
              <p:cNvPr id="79971" name="Rectangle 956"/>
              <p:cNvSpPr>
                <a:spLocks noChangeArrowheads="1"/>
              </p:cNvSpPr>
              <p:nvPr/>
            </p:nvSpPr>
            <p:spPr bwMode="auto">
              <a:xfrm>
                <a:off x="2962" y="2821"/>
                <a:ext cx="28" cy="6"/>
              </a:xfrm>
              <a:prstGeom prst="rect">
                <a:avLst/>
              </a:prstGeom>
              <a:solidFill>
                <a:srgbClr val="000000"/>
              </a:solidFill>
              <a:ln w="9525">
                <a:noFill/>
                <a:miter lim="800000"/>
                <a:headEnd/>
                <a:tailEnd/>
              </a:ln>
            </p:spPr>
            <p:txBody>
              <a:bodyPr/>
              <a:lstStyle/>
              <a:p>
                <a:endParaRPr lang="en-US"/>
              </a:p>
            </p:txBody>
          </p:sp>
          <p:sp>
            <p:nvSpPr>
              <p:cNvPr id="79972" name="Rectangle 957"/>
              <p:cNvSpPr>
                <a:spLocks noChangeArrowheads="1"/>
              </p:cNvSpPr>
              <p:nvPr/>
            </p:nvSpPr>
            <p:spPr bwMode="auto">
              <a:xfrm>
                <a:off x="2962" y="2833"/>
                <a:ext cx="28" cy="5"/>
              </a:xfrm>
              <a:prstGeom prst="rect">
                <a:avLst/>
              </a:prstGeom>
              <a:solidFill>
                <a:srgbClr val="000000"/>
              </a:solidFill>
              <a:ln w="9525">
                <a:noFill/>
                <a:miter lim="800000"/>
                <a:headEnd/>
                <a:tailEnd/>
              </a:ln>
            </p:spPr>
            <p:txBody>
              <a:bodyPr/>
              <a:lstStyle/>
              <a:p>
                <a:endParaRPr lang="en-US"/>
              </a:p>
            </p:txBody>
          </p:sp>
          <p:sp>
            <p:nvSpPr>
              <p:cNvPr id="79973" name="Rectangle 958"/>
              <p:cNvSpPr>
                <a:spLocks noChangeArrowheads="1"/>
              </p:cNvSpPr>
              <p:nvPr/>
            </p:nvSpPr>
            <p:spPr bwMode="auto">
              <a:xfrm>
                <a:off x="2962" y="2827"/>
                <a:ext cx="28" cy="6"/>
              </a:xfrm>
              <a:prstGeom prst="rect">
                <a:avLst/>
              </a:prstGeom>
              <a:solidFill>
                <a:srgbClr val="000000"/>
              </a:solidFill>
              <a:ln w="9525">
                <a:noFill/>
                <a:miter lim="800000"/>
                <a:headEnd/>
                <a:tailEnd/>
              </a:ln>
            </p:spPr>
            <p:txBody>
              <a:bodyPr/>
              <a:lstStyle/>
              <a:p>
                <a:endParaRPr lang="en-US"/>
              </a:p>
            </p:txBody>
          </p:sp>
          <p:sp>
            <p:nvSpPr>
              <p:cNvPr id="79974" name="Rectangle 959"/>
              <p:cNvSpPr>
                <a:spLocks noChangeArrowheads="1"/>
              </p:cNvSpPr>
              <p:nvPr/>
            </p:nvSpPr>
            <p:spPr bwMode="auto">
              <a:xfrm>
                <a:off x="2962" y="2827"/>
                <a:ext cx="28" cy="6"/>
              </a:xfrm>
              <a:prstGeom prst="rect">
                <a:avLst/>
              </a:prstGeom>
              <a:solidFill>
                <a:srgbClr val="000000"/>
              </a:solidFill>
              <a:ln w="9525">
                <a:noFill/>
                <a:miter lim="800000"/>
                <a:headEnd/>
                <a:tailEnd/>
              </a:ln>
            </p:spPr>
            <p:txBody>
              <a:bodyPr/>
              <a:lstStyle/>
              <a:p>
                <a:endParaRPr lang="en-US"/>
              </a:p>
            </p:txBody>
          </p:sp>
          <p:sp>
            <p:nvSpPr>
              <p:cNvPr id="79975" name="Oval 960"/>
              <p:cNvSpPr>
                <a:spLocks noChangeArrowheads="1"/>
              </p:cNvSpPr>
              <p:nvPr/>
            </p:nvSpPr>
            <p:spPr bwMode="auto">
              <a:xfrm>
                <a:off x="2962" y="2816"/>
                <a:ext cx="23" cy="22"/>
              </a:xfrm>
              <a:prstGeom prst="ellipse">
                <a:avLst/>
              </a:prstGeom>
              <a:noFill/>
              <a:ln w="9525" cap="rnd">
                <a:solidFill>
                  <a:srgbClr val="000000"/>
                </a:solidFill>
                <a:round/>
                <a:headEnd/>
                <a:tailEnd/>
              </a:ln>
            </p:spPr>
            <p:txBody>
              <a:bodyPr/>
              <a:lstStyle/>
              <a:p>
                <a:endParaRPr lang="en-US"/>
              </a:p>
            </p:txBody>
          </p:sp>
          <p:sp>
            <p:nvSpPr>
              <p:cNvPr id="79976" name="Rectangle 961"/>
              <p:cNvSpPr>
                <a:spLocks noChangeArrowheads="1"/>
              </p:cNvSpPr>
              <p:nvPr/>
            </p:nvSpPr>
            <p:spPr bwMode="auto">
              <a:xfrm>
                <a:off x="3397" y="2582"/>
                <a:ext cx="17" cy="5"/>
              </a:xfrm>
              <a:prstGeom prst="rect">
                <a:avLst/>
              </a:prstGeom>
              <a:solidFill>
                <a:srgbClr val="000000"/>
              </a:solidFill>
              <a:ln w="9525">
                <a:noFill/>
                <a:miter lim="800000"/>
                <a:headEnd/>
                <a:tailEnd/>
              </a:ln>
            </p:spPr>
            <p:txBody>
              <a:bodyPr/>
              <a:lstStyle/>
              <a:p>
                <a:endParaRPr lang="en-US"/>
              </a:p>
            </p:txBody>
          </p:sp>
          <p:sp>
            <p:nvSpPr>
              <p:cNvPr id="79977" name="Rectangle 962"/>
              <p:cNvSpPr>
                <a:spLocks noChangeArrowheads="1"/>
              </p:cNvSpPr>
              <p:nvPr/>
            </p:nvSpPr>
            <p:spPr bwMode="auto">
              <a:xfrm>
                <a:off x="3397" y="2604"/>
                <a:ext cx="17" cy="6"/>
              </a:xfrm>
              <a:prstGeom prst="rect">
                <a:avLst/>
              </a:prstGeom>
              <a:solidFill>
                <a:srgbClr val="000000"/>
              </a:solidFill>
              <a:ln w="9525">
                <a:noFill/>
                <a:miter lim="800000"/>
                <a:headEnd/>
                <a:tailEnd/>
              </a:ln>
            </p:spPr>
            <p:txBody>
              <a:bodyPr/>
              <a:lstStyle/>
              <a:p>
                <a:endParaRPr lang="en-US"/>
              </a:p>
            </p:txBody>
          </p:sp>
          <p:sp>
            <p:nvSpPr>
              <p:cNvPr id="79978" name="Rectangle 963"/>
              <p:cNvSpPr>
                <a:spLocks noChangeArrowheads="1"/>
              </p:cNvSpPr>
              <p:nvPr/>
            </p:nvSpPr>
            <p:spPr bwMode="auto">
              <a:xfrm>
                <a:off x="3391" y="2587"/>
                <a:ext cx="28" cy="6"/>
              </a:xfrm>
              <a:prstGeom prst="rect">
                <a:avLst/>
              </a:prstGeom>
              <a:solidFill>
                <a:srgbClr val="000000"/>
              </a:solidFill>
              <a:ln w="9525">
                <a:noFill/>
                <a:miter lim="800000"/>
                <a:headEnd/>
                <a:tailEnd/>
              </a:ln>
            </p:spPr>
            <p:txBody>
              <a:bodyPr/>
              <a:lstStyle/>
              <a:p>
                <a:endParaRPr lang="en-US"/>
              </a:p>
            </p:txBody>
          </p:sp>
          <p:sp>
            <p:nvSpPr>
              <p:cNvPr id="79979" name="Rectangle 964"/>
              <p:cNvSpPr>
                <a:spLocks noChangeArrowheads="1"/>
              </p:cNvSpPr>
              <p:nvPr/>
            </p:nvSpPr>
            <p:spPr bwMode="auto">
              <a:xfrm>
                <a:off x="3391" y="2599"/>
                <a:ext cx="28" cy="5"/>
              </a:xfrm>
              <a:prstGeom prst="rect">
                <a:avLst/>
              </a:prstGeom>
              <a:solidFill>
                <a:srgbClr val="000000"/>
              </a:solidFill>
              <a:ln w="9525">
                <a:noFill/>
                <a:miter lim="800000"/>
                <a:headEnd/>
                <a:tailEnd/>
              </a:ln>
            </p:spPr>
            <p:txBody>
              <a:bodyPr/>
              <a:lstStyle/>
              <a:p>
                <a:endParaRPr lang="en-US"/>
              </a:p>
            </p:txBody>
          </p:sp>
          <p:sp>
            <p:nvSpPr>
              <p:cNvPr id="79980" name="Rectangle 965"/>
              <p:cNvSpPr>
                <a:spLocks noChangeArrowheads="1"/>
              </p:cNvSpPr>
              <p:nvPr/>
            </p:nvSpPr>
            <p:spPr bwMode="auto">
              <a:xfrm>
                <a:off x="3391" y="2593"/>
                <a:ext cx="28" cy="6"/>
              </a:xfrm>
              <a:prstGeom prst="rect">
                <a:avLst/>
              </a:prstGeom>
              <a:solidFill>
                <a:srgbClr val="000000"/>
              </a:solidFill>
              <a:ln w="9525">
                <a:noFill/>
                <a:miter lim="800000"/>
                <a:headEnd/>
                <a:tailEnd/>
              </a:ln>
            </p:spPr>
            <p:txBody>
              <a:bodyPr/>
              <a:lstStyle/>
              <a:p>
                <a:endParaRPr lang="en-US"/>
              </a:p>
            </p:txBody>
          </p:sp>
          <p:sp>
            <p:nvSpPr>
              <p:cNvPr id="79981" name="Rectangle 966"/>
              <p:cNvSpPr>
                <a:spLocks noChangeArrowheads="1"/>
              </p:cNvSpPr>
              <p:nvPr/>
            </p:nvSpPr>
            <p:spPr bwMode="auto">
              <a:xfrm>
                <a:off x="3391" y="2593"/>
                <a:ext cx="28" cy="6"/>
              </a:xfrm>
              <a:prstGeom prst="rect">
                <a:avLst/>
              </a:prstGeom>
              <a:solidFill>
                <a:srgbClr val="000000"/>
              </a:solidFill>
              <a:ln w="9525">
                <a:noFill/>
                <a:miter lim="800000"/>
                <a:headEnd/>
                <a:tailEnd/>
              </a:ln>
            </p:spPr>
            <p:txBody>
              <a:bodyPr/>
              <a:lstStyle/>
              <a:p>
                <a:endParaRPr lang="en-US"/>
              </a:p>
            </p:txBody>
          </p:sp>
          <p:sp>
            <p:nvSpPr>
              <p:cNvPr id="79982" name="Oval 967"/>
              <p:cNvSpPr>
                <a:spLocks noChangeArrowheads="1"/>
              </p:cNvSpPr>
              <p:nvPr/>
            </p:nvSpPr>
            <p:spPr bwMode="auto">
              <a:xfrm>
                <a:off x="3391" y="2582"/>
                <a:ext cx="23" cy="22"/>
              </a:xfrm>
              <a:prstGeom prst="ellipse">
                <a:avLst/>
              </a:prstGeom>
              <a:noFill/>
              <a:ln w="9525" cap="rnd">
                <a:solidFill>
                  <a:srgbClr val="000000"/>
                </a:solidFill>
                <a:round/>
                <a:headEnd/>
                <a:tailEnd/>
              </a:ln>
            </p:spPr>
            <p:txBody>
              <a:bodyPr/>
              <a:lstStyle/>
              <a:p>
                <a:endParaRPr lang="en-US"/>
              </a:p>
            </p:txBody>
          </p:sp>
          <p:sp>
            <p:nvSpPr>
              <p:cNvPr id="79983" name="Rectangle 968"/>
              <p:cNvSpPr>
                <a:spLocks noChangeArrowheads="1"/>
              </p:cNvSpPr>
              <p:nvPr/>
            </p:nvSpPr>
            <p:spPr bwMode="auto">
              <a:xfrm>
                <a:off x="3308" y="2320"/>
                <a:ext cx="17" cy="6"/>
              </a:xfrm>
              <a:prstGeom prst="rect">
                <a:avLst/>
              </a:prstGeom>
              <a:solidFill>
                <a:srgbClr val="000000"/>
              </a:solidFill>
              <a:ln w="9525">
                <a:noFill/>
                <a:miter lim="800000"/>
                <a:headEnd/>
                <a:tailEnd/>
              </a:ln>
            </p:spPr>
            <p:txBody>
              <a:bodyPr/>
              <a:lstStyle/>
              <a:p>
                <a:endParaRPr lang="en-US"/>
              </a:p>
            </p:txBody>
          </p:sp>
          <p:sp>
            <p:nvSpPr>
              <p:cNvPr id="79984" name="Rectangle 969"/>
              <p:cNvSpPr>
                <a:spLocks noChangeArrowheads="1"/>
              </p:cNvSpPr>
              <p:nvPr/>
            </p:nvSpPr>
            <p:spPr bwMode="auto">
              <a:xfrm>
                <a:off x="3308" y="2342"/>
                <a:ext cx="17" cy="6"/>
              </a:xfrm>
              <a:prstGeom prst="rect">
                <a:avLst/>
              </a:prstGeom>
              <a:solidFill>
                <a:srgbClr val="000000"/>
              </a:solidFill>
              <a:ln w="9525">
                <a:noFill/>
                <a:miter lim="800000"/>
                <a:headEnd/>
                <a:tailEnd/>
              </a:ln>
            </p:spPr>
            <p:txBody>
              <a:bodyPr/>
              <a:lstStyle/>
              <a:p>
                <a:endParaRPr lang="en-US"/>
              </a:p>
            </p:txBody>
          </p:sp>
          <p:sp>
            <p:nvSpPr>
              <p:cNvPr id="79985" name="Rectangle 970"/>
              <p:cNvSpPr>
                <a:spLocks noChangeArrowheads="1"/>
              </p:cNvSpPr>
              <p:nvPr/>
            </p:nvSpPr>
            <p:spPr bwMode="auto">
              <a:xfrm>
                <a:off x="3302" y="2326"/>
                <a:ext cx="28" cy="5"/>
              </a:xfrm>
              <a:prstGeom prst="rect">
                <a:avLst/>
              </a:prstGeom>
              <a:solidFill>
                <a:srgbClr val="000000"/>
              </a:solidFill>
              <a:ln w="9525">
                <a:noFill/>
                <a:miter lim="800000"/>
                <a:headEnd/>
                <a:tailEnd/>
              </a:ln>
            </p:spPr>
            <p:txBody>
              <a:bodyPr/>
              <a:lstStyle/>
              <a:p>
                <a:endParaRPr lang="en-US"/>
              </a:p>
            </p:txBody>
          </p:sp>
          <p:sp>
            <p:nvSpPr>
              <p:cNvPr id="79986" name="Rectangle 971"/>
              <p:cNvSpPr>
                <a:spLocks noChangeArrowheads="1"/>
              </p:cNvSpPr>
              <p:nvPr/>
            </p:nvSpPr>
            <p:spPr bwMode="auto">
              <a:xfrm>
                <a:off x="3302" y="2337"/>
                <a:ext cx="28" cy="5"/>
              </a:xfrm>
              <a:prstGeom prst="rect">
                <a:avLst/>
              </a:prstGeom>
              <a:solidFill>
                <a:srgbClr val="000000"/>
              </a:solidFill>
              <a:ln w="9525">
                <a:noFill/>
                <a:miter lim="800000"/>
                <a:headEnd/>
                <a:tailEnd/>
              </a:ln>
            </p:spPr>
            <p:txBody>
              <a:bodyPr/>
              <a:lstStyle/>
              <a:p>
                <a:endParaRPr lang="en-US"/>
              </a:p>
            </p:txBody>
          </p:sp>
          <p:sp>
            <p:nvSpPr>
              <p:cNvPr id="79987" name="Rectangle 972"/>
              <p:cNvSpPr>
                <a:spLocks noChangeArrowheads="1"/>
              </p:cNvSpPr>
              <p:nvPr/>
            </p:nvSpPr>
            <p:spPr bwMode="auto">
              <a:xfrm>
                <a:off x="3302" y="2331"/>
                <a:ext cx="28" cy="6"/>
              </a:xfrm>
              <a:prstGeom prst="rect">
                <a:avLst/>
              </a:prstGeom>
              <a:solidFill>
                <a:srgbClr val="000000"/>
              </a:solidFill>
              <a:ln w="9525">
                <a:noFill/>
                <a:miter lim="800000"/>
                <a:headEnd/>
                <a:tailEnd/>
              </a:ln>
            </p:spPr>
            <p:txBody>
              <a:bodyPr/>
              <a:lstStyle/>
              <a:p>
                <a:endParaRPr lang="en-US"/>
              </a:p>
            </p:txBody>
          </p:sp>
          <p:sp>
            <p:nvSpPr>
              <p:cNvPr id="79988" name="Rectangle 973"/>
              <p:cNvSpPr>
                <a:spLocks noChangeArrowheads="1"/>
              </p:cNvSpPr>
              <p:nvPr/>
            </p:nvSpPr>
            <p:spPr bwMode="auto">
              <a:xfrm>
                <a:off x="3302" y="2331"/>
                <a:ext cx="28" cy="6"/>
              </a:xfrm>
              <a:prstGeom prst="rect">
                <a:avLst/>
              </a:prstGeom>
              <a:solidFill>
                <a:srgbClr val="000000"/>
              </a:solidFill>
              <a:ln w="9525">
                <a:noFill/>
                <a:miter lim="800000"/>
                <a:headEnd/>
                <a:tailEnd/>
              </a:ln>
            </p:spPr>
            <p:txBody>
              <a:bodyPr/>
              <a:lstStyle/>
              <a:p>
                <a:endParaRPr lang="en-US"/>
              </a:p>
            </p:txBody>
          </p:sp>
          <p:sp>
            <p:nvSpPr>
              <p:cNvPr id="79989" name="Oval 974"/>
              <p:cNvSpPr>
                <a:spLocks noChangeArrowheads="1"/>
              </p:cNvSpPr>
              <p:nvPr/>
            </p:nvSpPr>
            <p:spPr bwMode="auto">
              <a:xfrm>
                <a:off x="3302" y="2320"/>
                <a:ext cx="23" cy="22"/>
              </a:xfrm>
              <a:prstGeom prst="ellipse">
                <a:avLst/>
              </a:prstGeom>
              <a:noFill/>
              <a:ln w="9525" cap="rnd">
                <a:solidFill>
                  <a:srgbClr val="000000"/>
                </a:solidFill>
                <a:round/>
                <a:headEnd/>
                <a:tailEnd/>
              </a:ln>
            </p:spPr>
            <p:txBody>
              <a:bodyPr/>
              <a:lstStyle/>
              <a:p>
                <a:endParaRPr lang="en-US"/>
              </a:p>
            </p:txBody>
          </p:sp>
          <p:sp>
            <p:nvSpPr>
              <p:cNvPr id="79990" name="Rectangle 975"/>
              <p:cNvSpPr>
                <a:spLocks noChangeArrowheads="1"/>
              </p:cNvSpPr>
              <p:nvPr/>
            </p:nvSpPr>
            <p:spPr bwMode="auto">
              <a:xfrm>
                <a:off x="3313" y="3039"/>
                <a:ext cx="17" cy="5"/>
              </a:xfrm>
              <a:prstGeom prst="rect">
                <a:avLst/>
              </a:prstGeom>
              <a:solidFill>
                <a:srgbClr val="FF0000"/>
              </a:solidFill>
              <a:ln w="9525">
                <a:noFill/>
                <a:miter lim="800000"/>
                <a:headEnd/>
                <a:tailEnd/>
              </a:ln>
            </p:spPr>
            <p:txBody>
              <a:bodyPr/>
              <a:lstStyle/>
              <a:p>
                <a:endParaRPr lang="en-US"/>
              </a:p>
            </p:txBody>
          </p:sp>
          <p:sp>
            <p:nvSpPr>
              <p:cNvPr id="79991" name="Rectangle 976"/>
              <p:cNvSpPr>
                <a:spLocks noChangeArrowheads="1"/>
              </p:cNvSpPr>
              <p:nvPr/>
            </p:nvSpPr>
            <p:spPr bwMode="auto">
              <a:xfrm>
                <a:off x="3313" y="3061"/>
                <a:ext cx="17" cy="6"/>
              </a:xfrm>
              <a:prstGeom prst="rect">
                <a:avLst/>
              </a:prstGeom>
              <a:solidFill>
                <a:srgbClr val="FF0000"/>
              </a:solidFill>
              <a:ln w="9525">
                <a:noFill/>
                <a:miter lim="800000"/>
                <a:headEnd/>
                <a:tailEnd/>
              </a:ln>
            </p:spPr>
            <p:txBody>
              <a:bodyPr/>
              <a:lstStyle/>
              <a:p>
                <a:endParaRPr lang="en-US"/>
              </a:p>
            </p:txBody>
          </p:sp>
          <p:sp>
            <p:nvSpPr>
              <p:cNvPr id="79992" name="Rectangle 977"/>
              <p:cNvSpPr>
                <a:spLocks noChangeArrowheads="1"/>
              </p:cNvSpPr>
              <p:nvPr/>
            </p:nvSpPr>
            <p:spPr bwMode="auto">
              <a:xfrm>
                <a:off x="3308" y="3044"/>
                <a:ext cx="28" cy="6"/>
              </a:xfrm>
              <a:prstGeom prst="rect">
                <a:avLst/>
              </a:prstGeom>
              <a:solidFill>
                <a:srgbClr val="FF0000"/>
              </a:solidFill>
              <a:ln w="9525">
                <a:noFill/>
                <a:miter lim="800000"/>
                <a:headEnd/>
                <a:tailEnd/>
              </a:ln>
            </p:spPr>
            <p:txBody>
              <a:bodyPr/>
              <a:lstStyle/>
              <a:p>
                <a:endParaRPr lang="en-US"/>
              </a:p>
            </p:txBody>
          </p:sp>
          <p:sp>
            <p:nvSpPr>
              <p:cNvPr id="79993" name="Rectangle 978"/>
              <p:cNvSpPr>
                <a:spLocks noChangeArrowheads="1"/>
              </p:cNvSpPr>
              <p:nvPr/>
            </p:nvSpPr>
            <p:spPr bwMode="auto">
              <a:xfrm>
                <a:off x="3308" y="3055"/>
                <a:ext cx="28" cy="6"/>
              </a:xfrm>
              <a:prstGeom prst="rect">
                <a:avLst/>
              </a:prstGeom>
              <a:solidFill>
                <a:srgbClr val="FF0000"/>
              </a:solidFill>
              <a:ln w="9525">
                <a:noFill/>
                <a:miter lim="800000"/>
                <a:headEnd/>
                <a:tailEnd/>
              </a:ln>
            </p:spPr>
            <p:txBody>
              <a:bodyPr/>
              <a:lstStyle/>
              <a:p>
                <a:endParaRPr lang="en-US"/>
              </a:p>
            </p:txBody>
          </p:sp>
          <p:sp>
            <p:nvSpPr>
              <p:cNvPr id="79994" name="Rectangle 979"/>
              <p:cNvSpPr>
                <a:spLocks noChangeArrowheads="1"/>
              </p:cNvSpPr>
              <p:nvPr/>
            </p:nvSpPr>
            <p:spPr bwMode="auto">
              <a:xfrm>
                <a:off x="3308" y="3050"/>
                <a:ext cx="28" cy="5"/>
              </a:xfrm>
              <a:prstGeom prst="rect">
                <a:avLst/>
              </a:prstGeom>
              <a:solidFill>
                <a:srgbClr val="FF0000"/>
              </a:solidFill>
              <a:ln w="9525">
                <a:noFill/>
                <a:miter lim="800000"/>
                <a:headEnd/>
                <a:tailEnd/>
              </a:ln>
            </p:spPr>
            <p:txBody>
              <a:bodyPr/>
              <a:lstStyle/>
              <a:p>
                <a:endParaRPr lang="en-US"/>
              </a:p>
            </p:txBody>
          </p:sp>
          <p:sp>
            <p:nvSpPr>
              <p:cNvPr id="79995" name="Rectangle 980"/>
              <p:cNvSpPr>
                <a:spLocks noChangeArrowheads="1"/>
              </p:cNvSpPr>
              <p:nvPr/>
            </p:nvSpPr>
            <p:spPr bwMode="auto">
              <a:xfrm>
                <a:off x="3308" y="3050"/>
                <a:ext cx="28" cy="5"/>
              </a:xfrm>
              <a:prstGeom prst="rect">
                <a:avLst/>
              </a:prstGeom>
              <a:solidFill>
                <a:srgbClr val="FF0000"/>
              </a:solidFill>
              <a:ln w="9525">
                <a:noFill/>
                <a:miter lim="800000"/>
                <a:headEnd/>
                <a:tailEnd/>
              </a:ln>
            </p:spPr>
            <p:txBody>
              <a:bodyPr/>
              <a:lstStyle/>
              <a:p>
                <a:endParaRPr lang="en-US"/>
              </a:p>
            </p:txBody>
          </p:sp>
          <p:sp>
            <p:nvSpPr>
              <p:cNvPr id="79996" name="Oval 981"/>
              <p:cNvSpPr>
                <a:spLocks noChangeArrowheads="1"/>
              </p:cNvSpPr>
              <p:nvPr/>
            </p:nvSpPr>
            <p:spPr bwMode="auto">
              <a:xfrm>
                <a:off x="3308" y="3039"/>
                <a:ext cx="22" cy="22"/>
              </a:xfrm>
              <a:prstGeom prst="ellipse">
                <a:avLst/>
              </a:prstGeom>
              <a:noFill/>
              <a:ln w="9525" cap="rnd">
                <a:solidFill>
                  <a:srgbClr val="FF0000"/>
                </a:solidFill>
                <a:round/>
                <a:headEnd/>
                <a:tailEnd/>
              </a:ln>
            </p:spPr>
            <p:txBody>
              <a:bodyPr/>
              <a:lstStyle/>
              <a:p>
                <a:endParaRPr lang="en-US"/>
              </a:p>
            </p:txBody>
          </p:sp>
          <p:sp>
            <p:nvSpPr>
              <p:cNvPr id="79997" name="Rectangle 982"/>
              <p:cNvSpPr>
                <a:spLocks noChangeArrowheads="1"/>
              </p:cNvSpPr>
              <p:nvPr/>
            </p:nvSpPr>
            <p:spPr bwMode="auto">
              <a:xfrm>
                <a:off x="3163" y="3055"/>
                <a:ext cx="17" cy="6"/>
              </a:xfrm>
              <a:prstGeom prst="rect">
                <a:avLst/>
              </a:prstGeom>
              <a:solidFill>
                <a:srgbClr val="FF0000"/>
              </a:solidFill>
              <a:ln w="9525">
                <a:noFill/>
                <a:miter lim="800000"/>
                <a:headEnd/>
                <a:tailEnd/>
              </a:ln>
            </p:spPr>
            <p:txBody>
              <a:bodyPr/>
              <a:lstStyle/>
              <a:p>
                <a:endParaRPr lang="en-US"/>
              </a:p>
            </p:txBody>
          </p:sp>
          <p:sp>
            <p:nvSpPr>
              <p:cNvPr id="79998" name="Rectangle 983"/>
              <p:cNvSpPr>
                <a:spLocks noChangeArrowheads="1"/>
              </p:cNvSpPr>
              <p:nvPr/>
            </p:nvSpPr>
            <p:spPr bwMode="auto">
              <a:xfrm>
                <a:off x="3163" y="3078"/>
                <a:ext cx="17" cy="5"/>
              </a:xfrm>
              <a:prstGeom prst="rect">
                <a:avLst/>
              </a:prstGeom>
              <a:solidFill>
                <a:srgbClr val="FF0000"/>
              </a:solidFill>
              <a:ln w="9525">
                <a:noFill/>
                <a:miter lim="800000"/>
                <a:headEnd/>
                <a:tailEnd/>
              </a:ln>
            </p:spPr>
            <p:txBody>
              <a:bodyPr/>
              <a:lstStyle/>
              <a:p>
                <a:endParaRPr lang="en-US"/>
              </a:p>
            </p:txBody>
          </p:sp>
          <p:sp>
            <p:nvSpPr>
              <p:cNvPr id="79999" name="Rectangle 984"/>
              <p:cNvSpPr>
                <a:spLocks noChangeArrowheads="1"/>
              </p:cNvSpPr>
              <p:nvPr/>
            </p:nvSpPr>
            <p:spPr bwMode="auto">
              <a:xfrm>
                <a:off x="3157" y="3061"/>
                <a:ext cx="28" cy="6"/>
              </a:xfrm>
              <a:prstGeom prst="rect">
                <a:avLst/>
              </a:prstGeom>
              <a:solidFill>
                <a:srgbClr val="FF0000"/>
              </a:solidFill>
              <a:ln w="9525">
                <a:noFill/>
                <a:miter lim="800000"/>
                <a:headEnd/>
                <a:tailEnd/>
              </a:ln>
            </p:spPr>
            <p:txBody>
              <a:bodyPr/>
              <a:lstStyle/>
              <a:p>
                <a:endParaRPr lang="en-US"/>
              </a:p>
            </p:txBody>
          </p:sp>
          <p:sp>
            <p:nvSpPr>
              <p:cNvPr id="80000" name="Rectangle 985"/>
              <p:cNvSpPr>
                <a:spLocks noChangeArrowheads="1"/>
              </p:cNvSpPr>
              <p:nvPr/>
            </p:nvSpPr>
            <p:spPr bwMode="auto">
              <a:xfrm>
                <a:off x="3157" y="3072"/>
                <a:ext cx="28" cy="6"/>
              </a:xfrm>
              <a:prstGeom prst="rect">
                <a:avLst/>
              </a:prstGeom>
              <a:solidFill>
                <a:srgbClr val="FF0000"/>
              </a:solidFill>
              <a:ln w="9525">
                <a:noFill/>
                <a:miter lim="800000"/>
                <a:headEnd/>
                <a:tailEnd/>
              </a:ln>
            </p:spPr>
            <p:txBody>
              <a:bodyPr/>
              <a:lstStyle/>
              <a:p>
                <a:endParaRPr lang="en-US"/>
              </a:p>
            </p:txBody>
          </p:sp>
          <p:sp>
            <p:nvSpPr>
              <p:cNvPr id="80001" name="Rectangle 986"/>
              <p:cNvSpPr>
                <a:spLocks noChangeArrowheads="1"/>
              </p:cNvSpPr>
              <p:nvPr/>
            </p:nvSpPr>
            <p:spPr bwMode="auto">
              <a:xfrm>
                <a:off x="3157" y="3067"/>
                <a:ext cx="28" cy="5"/>
              </a:xfrm>
              <a:prstGeom prst="rect">
                <a:avLst/>
              </a:prstGeom>
              <a:solidFill>
                <a:srgbClr val="FF0000"/>
              </a:solidFill>
              <a:ln w="9525">
                <a:noFill/>
                <a:miter lim="800000"/>
                <a:headEnd/>
                <a:tailEnd/>
              </a:ln>
            </p:spPr>
            <p:txBody>
              <a:bodyPr/>
              <a:lstStyle/>
              <a:p>
                <a:endParaRPr lang="en-US"/>
              </a:p>
            </p:txBody>
          </p:sp>
          <p:sp>
            <p:nvSpPr>
              <p:cNvPr id="80002" name="Rectangle 987"/>
              <p:cNvSpPr>
                <a:spLocks noChangeArrowheads="1"/>
              </p:cNvSpPr>
              <p:nvPr/>
            </p:nvSpPr>
            <p:spPr bwMode="auto">
              <a:xfrm>
                <a:off x="3157" y="3067"/>
                <a:ext cx="28" cy="5"/>
              </a:xfrm>
              <a:prstGeom prst="rect">
                <a:avLst/>
              </a:prstGeom>
              <a:solidFill>
                <a:srgbClr val="FF0000"/>
              </a:solidFill>
              <a:ln w="9525">
                <a:noFill/>
                <a:miter lim="800000"/>
                <a:headEnd/>
                <a:tailEnd/>
              </a:ln>
            </p:spPr>
            <p:txBody>
              <a:bodyPr/>
              <a:lstStyle/>
              <a:p>
                <a:endParaRPr lang="en-US"/>
              </a:p>
            </p:txBody>
          </p:sp>
          <p:sp>
            <p:nvSpPr>
              <p:cNvPr id="80003" name="Oval 988"/>
              <p:cNvSpPr>
                <a:spLocks noChangeArrowheads="1"/>
              </p:cNvSpPr>
              <p:nvPr/>
            </p:nvSpPr>
            <p:spPr bwMode="auto">
              <a:xfrm>
                <a:off x="3157" y="3055"/>
                <a:ext cx="23" cy="23"/>
              </a:xfrm>
              <a:prstGeom prst="ellipse">
                <a:avLst/>
              </a:prstGeom>
              <a:noFill/>
              <a:ln w="9525" cap="rnd">
                <a:solidFill>
                  <a:srgbClr val="FF0000"/>
                </a:solidFill>
                <a:round/>
                <a:headEnd/>
                <a:tailEnd/>
              </a:ln>
            </p:spPr>
            <p:txBody>
              <a:bodyPr/>
              <a:lstStyle/>
              <a:p>
                <a:endParaRPr lang="en-US"/>
              </a:p>
            </p:txBody>
          </p:sp>
          <p:sp>
            <p:nvSpPr>
              <p:cNvPr id="80004" name="Rectangle 989"/>
              <p:cNvSpPr>
                <a:spLocks noChangeArrowheads="1"/>
              </p:cNvSpPr>
              <p:nvPr/>
            </p:nvSpPr>
            <p:spPr bwMode="auto">
              <a:xfrm>
                <a:off x="3403" y="2944"/>
                <a:ext cx="16" cy="6"/>
              </a:xfrm>
              <a:prstGeom prst="rect">
                <a:avLst/>
              </a:prstGeom>
              <a:solidFill>
                <a:srgbClr val="FF0000"/>
              </a:solidFill>
              <a:ln w="9525">
                <a:noFill/>
                <a:miter lim="800000"/>
                <a:headEnd/>
                <a:tailEnd/>
              </a:ln>
            </p:spPr>
            <p:txBody>
              <a:bodyPr/>
              <a:lstStyle/>
              <a:p>
                <a:endParaRPr lang="en-US"/>
              </a:p>
            </p:txBody>
          </p:sp>
          <p:sp>
            <p:nvSpPr>
              <p:cNvPr id="80005" name="Rectangle 990"/>
              <p:cNvSpPr>
                <a:spLocks noChangeArrowheads="1"/>
              </p:cNvSpPr>
              <p:nvPr/>
            </p:nvSpPr>
            <p:spPr bwMode="auto">
              <a:xfrm>
                <a:off x="3403" y="2966"/>
                <a:ext cx="16" cy="6"/>
              </a:xfrm>
              <a:prstGeom prst="rect">
                <a:avLst/>
              </a:prstGeom>
              <a:solidFill>
                <a:srgbClr val="FF0000"/>
              </a:solidFill>
              <a:ln w="9525">
                <a:noFill/>
                <a:miter lim="800000"/>
                <a:headEnd/>
                <a:tailEnd/>
              </a:ln>
            </p:spPr>
            <p:txBody>
              <a:bodyPr/>
              <a:lstStyle/>
              <a:p>
                <a:endParaRPr lang="en-US"/>
              </a:p>
            </p:txBody>
          </p:sp>
          <p:sp>
            <p:nvSpPr>
              <p:cNvPr id="80006" name="Rectangle 991"/>
              <p:cNvSpPr>
                <a:spLocks noChangeArrowheads="1"/>
              </p:cNvSpPr>
              <p:nvPr/>
            </p:nvSpPr>
            <p:spPr bwMode="auto">
              <a:xfrm>
                <a:off x="3397" y="2950"/>
                <a:ext cx="28" cy="5"/>
              </a:xfrm>
              <a:prstGeom prst="rect">
                <a:avLst/>
              </a:prstGeom>
              <a:solidFill>
                <a:srgbClr val="FF0000"/>
              </a:solidFill>
              <a:ln w="9525">
                <a:noFill/>
                <a:miter lim="800000"/>
                <a:headEnd/>
                <a:tailEnd/>
              </a:ln>
            </p:spPr>
            <p:txBody>
              <a:bodyPr/>
              <a:lstStyle/>
              <a:p>
                <a:endParaRPr lang="en-US"/>
              </a:p>
            </p:txBody>
          </p:sp>
          <p:sp>
            <p:nvSpPr>
              <p:cNvPr id="80007" name="Rectangle 992"/>
              <p:cNvSpPr>
                <a:spLocks noChangeArrowheads="1"/>
              </p:cNvSpPr>
              <p:nvPr/>
            </p:nvSpPr>
            <p:spPr bwMode="auto">
              <a:xfrm>
                <a:off x="3397" y="2961"/>
                <a:ext cx="28" cy="5"/>
              </a:xfrm>
              <a:prstGeom prst="rect">
                <a:avLst/>
              </a:prstGeom>
              <a:solidFill>
                <a:srgbClr val="FF0000"/>
              </a:solidFill>
              <a:ln w="9525">
                <a:noFill/>
                <a:miter lim="800000"/>
                <a:headEnd/>
                <a:tailEnd/>
              </a:ln>
            </p:spPr>
            <p:txBody>
              <a:bodyPr/>
              <a:lstStyle/>
              <a:p>
                <a:endParaRPr lang="en-US"/>
              </a:p>
            </p:txBody>
          </p:sp>
          <p:sp>
            <p:nvSpPr>
              <p:cNvPr id="80008" name="Rectangle 993"/>
              <p:cNvSpPr>
                <a:spLocks noChangeArrowheads="1"/>
              </p:cNvSpPr>
              <p:nvPr/>
            </p:nvSpPr>
            <p:spPr bwMode="auto">
              <a:xfrm>
                <a:off x="3397" y="2955"/>
                <a:ext cx="28" cy="6"/>
              </a:xfrm>
              <a:prstGeom prst="rect">
                <a:avLst/>
              </a:prstGeom>
              <a:solidFill>
                <a:srgbClr val="FF0000"/>
              </a:solidFill>
              <a:ln w="9525">
                <a:noFill/>
                <a:miter lim="800000"/>
                <a:headEnd/>
                <a:tailEnd/>
              </a:ln>
            </p:spPr>
            <p:txBody>
              <a:bodyPr/>
              <a:lstStyle/>
              <a:p>
                <a:endParaRPr lang="en-US"/>
              </a:p>
            </p:txBody>
          </p:sp>
          <p:sp>
            <p:nvSpPr>
              <p:cNvPr id="80009" name="Rectangle 994"/>
              <p:cNvSpPr>
                <a:spLocks noChangeArrowheads="1"/>
              </p:cNvSpPr>
              <p:nvPr/>
            </p:nvSpPr>
            <p:spPr bwMode="auto">
              <a:xfrm>
                <a:off x="3397" y="2955"/>
                <a:ext cx="28" cy="6"/>
              </a:xfrm>
              <a:prstGeom prst="rect">
                <a:avLst/>
              </a:prstGeom>
              <a:solidFill>
                <a:srgbClr val="FF0000"/>
              </a:solidFill>
              <a:ln w="9525">
                <a:noFill/>
                <a:miter lim="800000"/>
                <a:headEnd/>
                <a:tailEnd/>
              </a:ln>
            </p:spPr>
            <p:txBody>
              <a:bodyPr/>
              <a:lstStyle/>
              <a:p>
                <a:endParaRPr lang="en-US"/>
              </a:p>
            </p:txBody>
          </p:sp>
          <p:sp>
            <p:nvSpPr>
              <p:cNvPr id="80010" name="Oval 995"/>
              <p:cNvSpPr>
                <a:spLocks noChangeArrowheads="1"/>
              </p:cNvSpPr>
              <p:nvPr/>
            </p:nvSpPr>
            <p:spPr bwMode="auto">
              <a:xfrm>
                <a:off x="3397" y="2944"/>
                <a:ext cx="22" cy="22"/>
              </a:xfrm>
              <a:prstGeom prst="ellipse">
                <a:avLst/>
              </a:prstGeom>
              <a:noFill/>
              <a:ln w="9525" cap="rnd">
                <a:solidFill>
                  <a:srgbClr val="FF0000"/>
                </a:solidFill>
                <a:round/>
                <a:headEnd/>
                <a:tailEnd/>
              </a:ln>
            </p:spPr>
            <p:txBody>
              <a:bodyPr/>
              <a:lstStyle/>
              <a:p>
                <a:endParaRPr lang="en-US"/>
              </a:p>
            </p:txBody>
          </p:sp>
          <p:sp>
            <p:nvSpPr>
              <p:cNvPr id="80011" name="Rectangle 996"/>
              <p:cNvSpPr>
                <a:spLocks noChangeArrowheads="1"/>
              </p:cNvSpPr>
              <p:nvPr/>
            </p:nvSpPr>
            <p:spPr bwMode="auto">
              <a:xfrm>
                <a:off x="3274" y="2977"/>
                <a:ext cx="17" cy="6"/>
              </a:xfrm>
              <a:prstGeom prst="rect">
                <a:avLst/>
              </a:prstGeom>
              <a:solidFill>
                <a:srgbClr val="000000"/>
              </a:solidFill>
              <a:ln w="9525">
                <a:noFill/>
                <a:miter lim="800000"/>
                <a:headEnd/>
                <a:tailEnd/>
              </a:ln>
            </p:spPr>
            <p:txBody>
              <a:bodyPr/>
              <a:lstStyle/>
              <a:p>
                <a:endParaRPr lang="en-US"/>
              </a:p>
            </p:txBody>
          </p:sp>
          <p:sp>
            <p:nvSpPr>
              <p:cNvPr id="80012" name="Rectangle 997"/>
              <p:cNvSpPr>
                <a:spLocks noChangeArrowheads="1"/>
              </p:cNvSpPr>
              <p:nvPr/>
            </p:nvSpPr>
            <p:spPr bwMode="auto">
              <a:xfrm>
                <a:off x="3274" y="3000"/>
                <a:ext cx="17" cy="5"/>
              </a:xfrm>
              <a:prstGeom prst="rect">
                <a:avLst/>
              </a:prstGeom>
              <a:solidFill>
                <a:srgbClr val="000000"/>
              </a:solidFill>
              <a:ln w="9525">
                <a:noFill/>
                <a:miter lim="800000"/>
                <a:headEnd/>
                <a:tailEnd/>
              </a:ln>
            </p:spPr>
            <p:txBody>
              <a:bodyPr/>
              <a:lstStyle/>
              <a:p>
                <a:endParaRPr lang="en-US"/>
              </a:p>
            </p:txBody>
          </p:sp>
          <p:sp>
            <p:nvSpPr>
              <p:cNvPr id="80013" name="Rectangle 998"/>
              <p:cNvSpPr>
                <a:spLocks noChangeArrowheads="1"/>
              </p:cNvSpPr>
              <p:nvPr/>
            </p:nvSpPr>
            <p:spPr bwMode="auto">
              <a:xfrm>
                <a:off x="3269" y="2983"/>
                <a:ext cx="28" cy="6"/>
              </a:xfrm>
              <a:prstGeom prst="rect">
                <a:avLst/>
              </a:prstGeom>
              <a:solidFill>
                <a:srgbClr val="000000"/>
              </a:solidFill>
              <a:ln w="9525">
                <a:noFill/>
                <a:miter lim="800000"/>
                <a:headEnd/>
                <a:tailEnd/>
              </a:ln>
            </p:spPr>
            <p:txBody>
              <a:bodyPr/>
              <a:lstStyle/>
              <a:p>
                <a:endParaRPr lang="en-US"/>
              </a:p>
            </p:txBody>
          </p:sp>
          <p:sp>
            <p:nvSpPr>
              <p:cNvPr id="80014" name="Rectangle 999"/>
              <p:cNvSpPr>
                <a:spLocks noChangeArrowheads="1"/>
              </p:cNvSpPr>
              <p:nvPr/>
            </p:nvSpPr>
            <p:spPr bwMode="auto">
              <a:xfrm>
                <a:off x="3269" y="2994"/>
                <a:ext cx="28" cy="6"/>
              </a:xfrm>
              <a:prstGeom prst="rect">
                <a:avLst/>
              </a:prstGeom>
              <a:solidFill>
                <a:srgbClr val="000000"/>
              </a:solidFill>
              <a:ln w="9525">
                <a:noFill/>
                <a:miter lim="800000"/>
                <a:headEnd/>
                <a:tailEnd/>
              </a:ln>
            </p:spPr>
            <p:txBody>
              <a:bodyPr/>
              <a:lstStyle/>
              <a:p>
                <a:endParaRPr lang="en-US"/>
              </a:p>
            </p:txBody>
          </p:sp>
          <p:sp>
            <p:nvSpPr>
              <p:cNvPr id="80015" name="Rectangle 1000"/>
              <p:cNvSpPr>
                <a:spLocks noChangeArrowheads="1"/>
              </p:cNvSpPr>
              <p:nvPr/>
            </p:nvSpPr>
            <p:spPr bwMode="auto">
              <a:xfrm>
                <a:off x="3269" y="2989"/>
                <a:ext cx="28" cy="5"/>
              </a:xfrm>
              <a:prstGeom prst="rect">
                <a:avLst/>
              </a:prstGeom>
              <a:solidFill>
                <a:srgbClr val="000000"/>
              </a:solidFill>
              <a:ln w="9525">
                <a:noFill/>
                <a:miter lim="800000"/>
                <a:headEnd/>
                <a:tailEnd/>
              </a:ln>
            </p:spPr>
            <p:txBody>
              <a:bodyPr/>
              <a:lstStyle/>
              <a:p>
                <a:endParaRPr lang="en-US"/>
              </a:p>
            </p:txBody>
          </p:sp>
          <p:sp>
            <p:nvSpPr>
              <p:cNvPr id="80016" name="Rectangle 1001"/>
              <p:cNvSpPr>
                <a:spLocks noChangeArrowheads="1"/>
              </p:cNvSpPr>
              <p:nvPr/>
            </p:nvSpPr>
            <p:spPr bwMode="auto">
              <a:xfrm>
                <a:off x="3269" y="2989"/>
                <a:ext cx="28" cy="5"/>
              </a:xfrm>
              <a:prstGeom prst="rect">
                <a:avLst/>
              </a:prstGeom>
              <a:solidFill>
                <a:srgbClr val="000000"/>
              </a:solidFill>
              <a:ln w="9525">
                <a:noFill/>
                <a:miter lim="800000"/>
                <a:headEnd/>
                <a:tailEnd/>
              </a:ln>
            </p:spPr>
            <p:txBody>
              <a:bodyPr/>
              <a:lstStyle/>
              <a:p>
                <a:endParaRPr lang="en-US"/>
              </a:p>
            </p:txBody>
          </p:sp>
          <p:sp>
            <p:nvSpPr>
              <p:cNvPr id="80017" name="Oval 1002"/>
              <p:cNvSpPr>
                <a:spLocks noChangeArrowheads="1"/>
              </p:cNvSpPr>
              <p:nvPr/>
            </p:nvSpPr>
            <p:spPr bwMode="auto">
              <a:xfrm>
                <a:off x="3269" y="2977"/>
                <a:ext cx="22" cy="23"/>
              </a:xfrm>
              <a:prstGeom prst="ellipse">
                <a:avLst/>
              </a:prstGeom>
              <a:noFill/>
              <a:ln w="9525" cap="rnd">
                <a:solidFill>
                  <a:srgbClr val="000000"/>
                </a:solidFill>
                <a:round/>
                <a:headEnd/>
                <a:tailEnd/>
              </a:ln>
            </p:spPr>
            <p:txBody>
              <a:bodyPr/>
              <a:lstStyle/>
              <a:p>
                <a:endParaRPr lang="en-US"/>
              </a:p>
            </p:txBody>
          </p:sp>
          <p:sp>
            <p:nvSpPr>
              <p:cNvPr id="80018" name="Rectangle 1003"/>
              <p:cNvSpPr>
                <a:spLocks noChangeArrowheads="1"/>
              </p:cNvSpPr>
              <p:nvPr/>
            </p:nvSpPr>
            <p:spPr bwMode="auto">
              <a:xfrm>
                <a:off x="3397" y="3083"/>
                <a:ext cx="17" cy="6"/>
              </a:xfrm>
              <a:prstGeom prst="rect">
                <a:avLst/>
              </a:prstGeom>
              <a:solidFill>
                <a:srgbClr val="000000"/>
              </a:solidFill>
              <a:ln w="9525">
                <a:noFill/>
                <a:miter lim="800000"/>
                <a:headEnd/>
                <a:tailEnd/>
              </a:ln>
            </p:spPr>
            <p:txBody>
              <a:bodyPr/>
              <a:lstStyle/>
              <a:p>
                <a:endParaRPr lang="en-US"/>
              </a:p>
            </p:txBody>
          </p:sp>
          <p:sp>
            <p:nvSpPr>
              <p:cNvPr id="80019" name="Rectangle 1004"/>
              <p:cNvSpPr>
                <a:spLocks noChangeArrowheads="1"/>
              </p:cNvSpPr>
              <p:nvPr/>
            </p:nvSpPr>
            <p:spPr bwMode="auto">
              <a:xfrm>
                <a:off x="3397" y="3106"/>
                <a:ext cx="17" cy="5"/>
              </a:xfrm>
              <a:prstGeom prst="rect">
                <a:avLst/>
              </a:prstGeom>
              <a:solidFill>
                <a:srgbClr val="000000"/>
              </a:solidFill>
              <a:ln w="9525">
                <a:noFill/>
                <a:miter lim="800000"/>
                <a:headEnd/>
                <a:tailEnd/>
              </a:ln>
            </p:spPr>
            <p:txBody>
              <a:bodyPr/>
              <a:lstStyle/>
              <a:p>
                <a:endParaRPr lang="en-US"/>
              </a:p>
            </p:txBody>
          </p:sp>
          <p:sp>
            <p:nvSpPr>
              <p:cNvPr id="80020" name="Rectangle 1005"/>
              <p:cNvSpPr>
                <a:spLocks noChangeArrowheads="1"/>
              </p:cNvSpPr>
              <p:nvPr/>
            </p:nvSpPr>
            <p:spPr bwMode="auto">
              <a:xfrm>
                <a:off x="3391" y="3089"/>
                <a:ext cx="28" cy="5"/>
              </a:xfrm>
              <a:prstGeom prst="rect">
                <a:avLst/>
              </a:prstGeom>
              <a:solidFill>
                <a:srgbClr val="000000"/>
              </a:solidFill>
              <a:ln w="9525">
                <a:noFill/>
                <a:miter lim="800000"/>
                <a:headEnd/>
                <a:tailEnd/>
              </a:ln>
            </p:spPr>
            <p:txBody>
              <a:bodyPr/>
              <a:lstStyle/>
              <a:p>
                <a:endParaRPr lang="en-US"/>
              </a:p>
            </p:txBody>
          </p:sp>
          <p:sp>
            <p:nvSpPr>
              <p:cNvPr id="80021" name="Rectangle 1006"/>
              <p:cNvSpPr>
                <a:spLocks noChangeArrowheads="1"/>
              </p:cNvSpPr>
              <p:nvPr/>
            </p:nvSpPr>
            <p:spPr bwMode="auto">
              <a:xfrm>
                <a:off x="3391" y="3100"/>
                <a:ext cx="28" cy="6"/>
              </a:xfrm>
              <a:prstGeom prst="rect">
                <a:avLst/>
              </a:prstGeom>
              <a:solidFill>
                <a:srgbClr val="000000"/>
              </a:solidFill>
              <a:ln w="9525">
                <a:noFill/>
                <a:miter lim="800000"/>
                <a:headEnd/>
                <a:tailEnd/>
              </a:ln>
            </p:spPr>
            <p:txBody>
              <a:bodyPr/>
              <a:lstStyle/>
              <a:p>
                <a:endParaRPr lang="en-US"/>
              </a:p>
            </p:txBody>
          </p:sp>
          <p:sp>
            <p:nvSpPr>
              <p:cNvPr id="80022" name="Rectangle 1007"/>
              <p:cNvSpPr>
                <a:spLocks noChangeArrowheads="1"/>
              </p:cNvSpPr>
              <p:nvPr/>
            </p:nvSpPr>
            <p:spPr bwMode="auto">
              <a:xfrm>
                <a:off x="3391" y="3094"/>
                <a:ext cx="28" cy="6"/>
              </a:xfrm>
              <a:prstGeom prst="rect">
                <a:avLst/>
              </a:prstGeom>
              <a:solidFill>
                <a:srgbClr val="000000"/>
              </a:solidFill>
              <a:ln w="9525">
                <a:noFill/>
                <a:miter lim="800000"/>
                <a:headEnd/>
                <a:tailEnd/>
              </a:ln>
            </p:spPr>
            <p:txBody>
              <a:bodyPr/>
              <a:lstStyle/>
              <a:p>
                <a:endParaRPr lang="en-US"/>
              </a:p>
            </p:txBody>
          </p:sp>
          <p:sp>
            <p:nvSpPr>
              <p:cNvPr id="80023" name="Rectangle 1008"/>
              <p:cNvSpPr>
                <a:spLocks noChangeArrowheads="1"/>
              </p:cNvSpPr>
              <p:nvPr/>
            </p:nvSpPr>
            <p:spPr bwMode="auto">
              <a:xfrm>
                <a:off x="3391" y="3094"/>
                <a:ext cx="28" cy="6"/>
              </a:xfrm>
              <a:prstGeom prst="rect">
                <a:avLst/>
              </a:prstGeom>
              <a:solidFill>
                <a:srgbClr val="000000"/>
              </a:solidFill>
              <a:ln w="9525">
                <a:noFill/>
                <a:miter lim="800000"/>
                <a:headEnd/>
                <a:tailEnd/>
              </a:ln>
            </p:spPr>
            <p:txBody>
              <a:bodyPr/>
              <a:lstStyle/>
              <a:p>
                <a:endParaRPr lang="en-US"/>
              </a:p>
            </p:txBody>
          </p:sp>
        </p:grpSp>
        <p:grpSp>
          <p:nvGrpSpPr>
            <p:cNvPr id="33811" name="Group 1210"/>
            <p:cNvGrpSpPr>
              <a:grpSpLocks/>
            </p:cNvGrpSpPr>
            <p:nvPr/>
          </p:nvGrpSpPr>
          <p:grpSpPr bwMode="auto">
            <a:xfrm>
              <a:off x="1328738" y="3206948"/>
              <a:ext cx="3149600" cy="2025650"/>
              <a:chOff x="1653" y="1974"/>
              <a:chExt cx="1984" cy="1276"/>
            </a:xfrm>
          </p:grpSpPr>
          <p:sp>
            <p:nvSpPr>
              <p:cNvPr id="79624" name="Oval 1010"/>
              <p:cNvSpPr>
                <a:spLocks noChangeArrowheads="1"/>
              </p:cNvSpPr>
              <p:nvPr/>
            </p:nvSpPr>
            <p:spPr bwMode="auto">
              <a:xfrm>
                <a:off x="3391" y="3083"/>
                <a:ext cx="23" cy="23"/>
              </a:xfrm>
              <a:prstGeom prst="ellipse">
                <a:avLst/>
              </a:prstGeom>
              <a:noFill/>
              <a:ln w="9525" cap="rnd">
                <a:solidFill>
                  <a:srgbClr val="000000"/>
                </a:solidFill>
                <a:round/>
                <a:headEnd/>
                <a:tailEnd/>
              </a:ln>
            </p:spPr>
            <p:txBody>
              <a:bodyPr/>
              <a:lstStyle/>
              <a:p>
                <a:endParaRPr lang="en-US"/>
              </a:p>
            </p:txBody>
          </p:sp>
          <p:sp>
            <p:nvSpPr>
              <p:cNvPr id="79625" name="Rectangle 1011"/>
              <p:cNvSpPr>
                <a:spLocks noChangeArrowheads="1"/>
              </p:cNvSpPr>
              <p:nvPr/>
            </p:nvSpPr>
            <p:spPr bwMode="auto">
              <a:xfrm>
                <a:off x="3586" y="2860"/>
                <a:ext cx="17" cy="6"/>
              </a:xfrm>
              <a:prstGeom prst="rect">
                <a:avLst/>
              </a:prstGeom>
              <a:solidFill>
                <a:srgbClr val="000000"/>
              </a:solidFill>
              <a:ln w="9525">
                <a:noFill/>
                <a:miter lim="800000"/>
                <a:headEnd/>
                <a:tailEnd/>
              </a:ln>
            </p:spPr>
            <p:txBody>
              <a:bodyPr/>
              <a:lstStyle/>
              <a:p>
                <a:endParaRPr lang="en-US"/>
              </a:p>
            </p:txBody>
          </p:sp>
          <p:sp>
            <p:nvSpPr>
              <p:cNvPr id="79626" name="Rectangle 1012"/>
              <p:cNvSpPr>
                <a:spLocks noChangeArrowheads="1"/>
              </p:cNvSpPr>
              <p:nvPr/>
            </p:nvSpPr>
            <p:spPr bwMode="auto">
              <a:xfrm>
                <a:off x="3586" y="2883"/>
                <a:ext cx="17" cy="5"/>
              </a:xfrm>
              <a:prstGeom prst="rect">
                <a:avLst/>
              </a:prstGeom>
              <a:solidFill>
                <a:srgbClr val="000000"/>
              </a:solidFill>
              <a:ln w="9525">
                <a:noFill/>
                <a:miter lim="800000"/>
                <a:headEnd/>
                <a:tailEnd/>
              </a:ln>
            </p:spPr>
            <p:txBody>
              <a:bodyPr/>
              <a:lstStyle/>
              <a:p>
                <a:endParaRPr lang="en-US"/>
              </a:p>
            </p:txBody>
          </p:sp>
          <p:sp>
            <p:nvSpPr>
              <p:cNvPr id="79627" name="Rectangle 1013"/>
              <p:cNvSpPr>
                <a:spLocks noChangeArrowheads="1"/>
              </p:cNvSpPr>
              <p:nvPr/>
            </p:nvSpPr>
            <p:spPr bwMode="auto">
              <a:xfrm>
                <a:off x="3581" y="2866"/>
                <a:ext cx="28" cy="6"/>
              </a:xfrm>
              <a:prstGeom prst="rect">
                <a:avLst/>
              </a:prstGeom>
              <a:solidFill>
                <a:srgbClr val="000000"/>
              </a:solidFill>
              <a:ln w="9525">
                <a:noFill/>
                <a:miter lim="800000"/>
                <a:headEnd/>
                <a:tailEnd/>
              </a:ln>
            </p:spPr>
            <p:txBody>
              <a:bodyPr/>
              <a:lstStyle/>
              <a:p>
                <a:endParaRPr lang="en-US"/>
              </a:p>
            </p:txBody>
          </p:sp>
          <p:sp>
            <p:nvSpPr>
              <p:cNvPr id="79628" name="Rectangle 1014"/>
              <p:cNvSpPr>
                <a:spLocks noChangeArrowheads="1"/>
              </p:cNvSpPr>
              <p:nvPr/>
            </p:nvSpPr>
            <p:spPr bwMode="auto">
              <a:xfrm>
                <a:off x="3581" y="2877"/>
                <a:ext cx="28" cy="6"/>
              </a:xfrm>
              <a:prstGeom prst="rect">
                <a:avLst/>
              </a:prstGeom>
              <a:solidFill>
                <a:srgbClr val="000000"/>
              </a:solidFill>
              <a:ln w="9525">
                <a:noFill/>
                <a:miter lim="800000"/>
                <a:headEnd/>
                <a:tailEnd/>
              </a:ln>
            </p:spPr>
            <p:txBody>
              <a:bodyPr/>
              <a:lstStyle/>
              <a:p>
                <a:endParaRPr lang="en-US"/>
              </a:p>
            </p:txBody>
          </p:sp>
          <p:sp>
            <p:nvSpPr>
              <p:cNvPr id="79629" name="Rectangle 1015"/>
              <p:cNvSpPr>
                <a:spLocks noChangeArrowheads="1"/>
              </p:cNvSpPr>
              <p:nvPr/>
            </p:nvSpPr>
            <p:spPr bwMode="auto">
              <a:xfrm>
                <a:off x="3581" y="2872"/>
                <a:ext cx="28" cy="5"/>
              </a:xfrm>
              <a:prstGeom prst="rect">
                <a:avLst/>
              </a:prstGeom>
              <a:solidFill>
                <a:srgbClr val="000000"/>
              </a:solidFill>
              <a:ln w="9525">
                <a:noFill/>
                <a:miter lim="800000"/>
                <a:headEnd/>
                <a:tailEnd/>
              </a:ln>
            </p:spPr>
            <p:txBody>
              <a:bodyPr/>
              <a:lstStyle/>
              <a:p>
                <a:endParaRPr lang="en-US"/>
              </a:p>
            </p:txBody>
          </p:sp>
          <p:sp>
            <p:nvSpPr>
              <p:cNvPr id="79630" name="Rectangle 1016"/>
              <p:cNvSpPr>
                <a:spLocks noChangeArrowheads="1"/>
              </p:cNvSpPr>
              <p:nvPr/>
            </p:nvSpPr>
            <p:spPr bwMode="auto">
              <a:xfrm>
                <a:off x="3581" y="2872"/>
                <a:ext cx="28" cy="5"/>
              </a:xfrm>
              <a:prstGeom prst="rect">
                <a:avLst/>
              </a:prstGeom>
              <a:solidFill>
                <a:srgbClr val="000000"/>
              </a:solidFill>
              <a:ln w="9525">
                <a:noFill/>
                <a:miter lim="800000"/>
                <a:headEnd/>
                <a:tailEnd/>
              </a:ln>
            </p:spPr>
            <p:txBody>
              <a:bodyPr/>
              <a:lstStyle/>
              <a:p>
                <a:endParaRPr lang="en-US"/>
              </a:p>
            </p:txBody>
          </p:sp>
          <p:sp>
            <p:nvSpPr>
              <p:cNvPr id="79631" name="Oval 1017"/>
              <p:cNvSpPr>
                <a:spLocks noChangeArrowheads="1"/>
              </p:cNvSpPr>
              <p:nvPr/>
            </p:nvSpPr>
            <p:spPr bwMode="auto">
              <a:xfrm>
                <a:off x="3581" y="2860"/>
                <a:ext cx="22" cy="23"/>
              </a:xfrm>
              <a:prstGeom prst="ellipse">
                <a:avLst/>
              </a:prstGeom>
              <a:noFill/>
              <a:ln w="9525" cap="rnd">
                <a:solidFill>
                  <a:srgbClr val="000000"/>
                </a:solidFill>
                <a:round/>
                <a:headEnd/>
                <a:tailEnd/>
              </a:ln>
            </p:spPr>
            <p:txBody>
              <a:bodyPr/>
              <a:lstStyle/>
              <a:p>
                <a:endParaRPr lang="en-US"/>
              </a:p>
            </p:txBody>
          </p:sp>
          <p:sp>
            <p:nvSpPr>
              <p:cNvPr id="79632" name="Rectangle 1018"/>
              <p:cNvSpPr>
                <a:spLocks noChangeArrowheads="1"/>
              </p:cNvSpPr>
              <p:nvPr/>
            </p:nvSpPr>
            <p:spPr bwMode="auto">
              <a:xfrm>
                <a:off x="3614" y="2743"/>
                <a:ext cx="17" cy="6"/>
              </a:xfrm>
              <a:prstGeom prst="rect">
                <a:avLst/>
              </a:prstGeom>
              <a:solidFill>
                <a:srgbClr val="000000"/>
              </a:solidFill>
              <a:ln w="9525">
                <a:noFill/>
                <a:miter lim="800000"/>
                <a:headEnd/>
                <a:tailEnd/>
              </a:ln>
            </p:spPr>
            <p:txBody>
              <a:bodyPr/>
              <a:lstStyle/>
              <a:p>
                <a:endParaRPr lang="en-US"/>
              </a:p>
            </p:txBody>
          </p:sp>
          <p:sp>
            <p:nvSpPr>
              <p:cNvPr id="79633" name="Rectangle 1019"/>
              <p:cNvSpPr>
                <a:spLocks noChangeArrowheads="1"/>
              </p:cNvSpPr>
              <p:nvPr/>
            </p:nvSpPr>
            <p:spPr bwMode="auto">
              <a:xfrm>
                <a:off x="3614" y="2766"/>
                <a:ext cx="17" cy="5"/>
              </a:xfrm>
              <a:prstGeom prst="rect">
                <a:avLst/>
              </a:prstGeom>
              <a:solidFill>
                <a:srgbClr val="000000"/>
              </a:solidFill>
              <a:ln w="9525">
                <a:noFill/>
                <a:miter lim="800000"/>
                <a:headEnd/>
                <a:tailEnd/>
              </a:ln>
            </p:spPr>
            <p:txBody>
              <a:bodyPr/>
              <a:lstStyle/>
              <a:p>
                <a:endParaRPr lang="en-US"/>
              </a:p>
            </p:txBody>
          </p:sp>
          <p:sp>
            <p:nvSpPr>
              <p:cNvPr id="79634" name="Rectangle 1020"/>
              <p:cNvSpPr>
                <a:spLocks noChangeArrowheads="1"/>
              </p:cNvSpPr>
              <p:nvPr/>
            </p:nvSpPr>
            <p:spPr bwMode="auto">
              <a:xfrm>
                <a:off x="3609" y="2749"/>
                <a:ext cx="28" cy="6"/>
              </a:xfrm>
              <a:prstGeom prst="rect">
                <a:avLst/>
              </a:prstGeom>
              <a:solidFill>
                <a:srgbClr val="000000"/>
              </a:solidFill>
              <a:ln w="9525">
                <a:noFill/>
                <a:miter lim="800000"/>
                <a:headEnd/>
                <a:tailEnd/>
              </a:ln>
            </p:spPr>
            <p:txBody>
              <a:bodyPr/>
              <a:lstStyle/>
              <a:p>
                <a:endParaRPr lang="en-US"/>
              </a:p>
            </p:txBody>
          </p:sp>
          <p:sp>
            <p:nvSpPr>
              <p:cNvPr id="79635" name="Rectangle 1021"/>
              <p:cNvSpPr>
                <a:spLocks noChangeArrowheads="1"/>
              </p:cNvSpPr>
              <p:nvPr/>
            </p:nvSpPr>
            <p:spPr bwMode="auto">
              <a:xfrm>
                <a:off x="3609" y="2760"/>
                <a:ext cx="28" cy="6"/>
              </a:xfrm>
              <a:prstGeom prst="rect">
                <a:avLst/>
              </a:prstGeom>
              <a:solidFill>
                <a:srgbClr val="000000"/>
              </a:solidFill>
              <a:ln w="9525">
                <a:noFill/>
                <a:miter lim="800000"/>
                <a:headEnd/>
                <a:tailEnd/>
              </a:ln>
            </p:spPr>
            <p:txBody>
              <a:bodyPr/>
              <a:lstStyle/>
              <a:p>
                <a:endParaRPr lang="en-US"/>
              </a:p>
            </p:txBody>
          </p:sp>
          <p:sp>
            <p:nvSpPr>
              <p:cNvPr id="79636" name="Rectangle 1022"/>
              <p:cNvSpPr>
                <a:spLocks noChangeArrowheads="1"/>
              </p:cNvSpPr>
              <p:nvPr/>
            </p:nvSpPr>
            <p:spPr bwMode="auto">
              <a:xfrm>
                <a:off x="3609" y="2755"/>
                <a:ext cx="28" cy="5"/>
              </a:xfrm>
              <a:prstGeom prst="rect">
                <a:avLst/>
              </a:prstGeom>
              <a:solidFill>
                <a:srgbClr val="000000"/>
              </a:solidFill>
              <a:ln w="9525">
                <a:noFill/>
                <a:miter lim="800000"/>
                <a:headEnd/>
                <a:tailEnd/>
              </a:ln>
            </p:spPr>
            <p:txBody>
              <a:bodyPr/>
              <a:lstStyle/>
              <a:p>
                <a:endParaRPr lang="en-US"/>
              </a:p>
            </p:txBody>
          </p:sp>
          <p:sp>
            <p:nvSpPr>
              <p:cNvPr id="79637" name="Rectangle 1023"/>
              <p:cNvSpPr>
                <a:spLocks noChangeArrowheads="1"/>
              </p:cNvSpPr>
              <p:nvPr/>
            </p:nvSpPr>
            <p:spPr bwMode="auto">
              <a:xfrm>
                <a:off x="3609" y="2755"/>
                <a:ext cx="28" cy="5"/>
              </a:xfrm>
              <a:prstGeom prst="rect">
                <a:avLst/>
              </a:prstGeom>
              <a:solidFill>
                <a:srgbClr val="000000"/>
              </a:solidFill>
              <a:ln w="9525">
                <a:noFill/>
                <a:miter lim="800000"/>
                <a:headEnd/>
                <a:tailEnd/>
              </a:ln>
            </p:spPr>
            <p:txBody>
              <a:bodyPr/>
              <a:lstStyle/>
              <a:p>
                <a:endParaRPr lang="en-US"/>
              </a:p>
            </p:txBody>
          </p:sp>
          <p:sp>
            <p:nvSpPr>
              <p:cNvPr id="79638" name="Oval 1024"/>
              <p:cNvSpPr>
                <a:spLocks noChangeArrowheads="1"/>
              </p:cNvSpPr>
              <p:nvPr/>
            </p:nvSpPr>
            <p:spPr bwMode="auto">
              <a:xfrm>
                <a:off x="3609" y="2743"/>
                <a:ext cx="22" cy="23"/>
              </a:xfrm>
              <a:prstGeom prst="ellipse">
                <a:avLst/>
              </a:prstGeom>
              <a:noFill/>
              <a:ln w="9525" cap="rnd">
                <a:solidFill>
                  <a:srgbClr val="000000"/>
                </a:solidFill>
                <a:round/>
                <a:headEnd/>
                <a:tailEnd/>
              </a:ln>
            </p:spPr>
            <p:txBody>
              <a:bodyPr/>
              <a:lstStyle/>
              <a:p>
                <a:endParaRPr lang="en-US"/>
              </a:p>
            </p:txBody>
          </p:sp>
          <p:sp>
            <p:nvSpPr>
              <p:cNvPr id="79639" name="Rectangle 1025"/>
              <p:cNvSpPr>
                <a:spLocks noChangeArrowheads="1"/>
              </p:cNvSpPr>
              <p:nvPr/>
            </p:nvSpPr>
            <p:spPr bwMode="auto">
              <a:xfrm>
                <a:off x="1881" y="3223"/>
                <a:ext cx="17" cy="5"/>
              </a:xfrm>
              <a:prstGeom prst="rect">
                <a:avLst/>
              </a:prstGeom>
              <a:solidFill>
                <a:srgbClr val="FF0000"/>
              </a:solidFill>
              <a:ln w="9525">
                <a:noFill/>
                <a:miter lim="800000"/>
                <a:headEnd/>
                <a:tailEnd/>
              </a:ln>
            </p:spPr>
            <p:txBody>
              <a:bodyPr/>
              <a:lstStyle/>
              <a:p>
                <a:endParaRPr lang="en-US"/>
              </a:p>
            </p:txBody>
          </p:sp>
          <p:sp>
            <p:nvSpPr>
              <p:cNvPr id="79640" name="Rectangle 1026"/>
              <p:cNvSpPr>
                <a:spLocks noChangeArrowheads="1"/>
              </p:cNvSpPr>
              <p:nvPr/>
            </p:nvSpPr>
            <p:spPr bwMode="auto">
              <a:xfrm>
                <a:off x="1881" y="3245"/>
                <a:ext cx="17" cy="5"/>
              </a:xfrm>
              <a:prstGeom prst="rect">
                <a:avLst/>
              </a:prstGeom>
              <a:solidFill>
                <a:srgbClr val="FF0000"/>
              </a:solidFill>
              <a:ln w="9525">
                <a:noFill/>
                <a:miter lim="800000"/>
                <a:headEnd/>
                <a:tailEnd/>
              </a:ln>
            </p:spPr>
            <p:txBody>
              <a:bodyPr/>
              <a:lstStyle/>
              <a:p>
                <a:endParaRPr lang="en-US"/>
              </a:p>
            </p:txBody>
          </p:sp>
          <p:sp>
            <p:nvSpPr>
              <p:cNvPr id="79641" name="Rectangle 1027"/>
              <p:cNvSpPr>
                <a:spLocks noChangeArrowheads="1"/>
              </p:cNvSpPr>
              <p:nvPr/>
            </p:nvSpPr>
            <p:spPr bwMode="auto">
              <a:xfrm>
                <a:off x="1876" y="3228"/>
                <a:ext cx="28" cy="6"/>
              </a:xfrm>
              <a:prstGeom prst="rect">
                <a:avLst/>
              </a:prstGeom>
              <a:solidFill>
                <a:srgbClr val="FF0000"/>
              </a:solidFill>
              <a:ln w="9525">
                <a:noFill/>
                <a:miter lim="800000"/>
                <a:headEnd/>
                <a:tailEnd/>
              </a:ln>
            </p:spPr>
            <p:txBody>
              <a:bodyPr/>
              <a:lstStyle/>
              <a:p>
                <a:endParaRPr lang="en-US"/>
              </a:p>
            </p:txBody>
          </p:sp>
          <p:sp>
            <p:nvSpPr>
              <p:cNvPr id="79642" name="Rectangle 1028"/>
              <p:cNvSpPr>
                <a:spLocks noChangeArrowheads="1"/>
              </p:cNvSpPr>
              <p:nvPr/>
            </p:nvSpPr>
            <p:spPr bwMode="auto">
              <a:xfrm>
                <a:off x="1876" y="3239"/>
                <a:ext cx="28" cy="6"/>
              </a:xfrm>
              <a:prstGeom prst="rect">
                <a:avLst/>
              </a:prstGeom>
              <a:solidFill>
                <a:srgbClr val="FF0000"/>
              </a:solidFill>
              <a:ln w="9525">
                <a:noFill/>
                <a:miter lim="800000"/>
                <a:headEnd/>
                <a:tailEnd/>
              </a:ln>
            </p:spPr>
            <p:txBody>
              <a:bodyPr/>
              <a:lstStyle/>
              <a:p>
                <a:endParaRPr lang="en-US"/>
              </a:p>
            </p:txBody>
          </p:sp>
          <p:sp>
            <p:nvSpPr>
              <p:cNvPr id="79643" name="Rectangle 1029"/>
              <p:cNvSpPr>
                <a:spLocks noChangeArrowheads="1"/>
              </p:cNvSpPr>
              <p:nvPr/>
            </p:nvSpPr>
            <p:spPr bwMode="auto">
              <a:xfrm>
                <a:off x="1876" y="3234"/>
                <a:ext cx="28" cy="5"/>
              </a:xfrm>
              <a:prstGeom prst="rect">
                <a:avLst/>
              </a:prstGeom>
              <a:solidFill>
                <a:srgbClr val="FF0000"/>
              </a:solidFill>
              <a:ln w="9525">
                <a:noFill/>
                <a:miter lim="800000"/>
                <a:headEnd/>
                <a:tailEnd/>
              </a:ln>
            </p:spPr>
            <p:txBody>
              <a:bodyPr/>
              <a:lstStyle/>
              <a:p>
                <a:endParaRPr lang="en-US"/>
              </a:p>
            </p:txBody>
          </p:sp>
          <p:sp>
            <p:nvSpPr>
              <p:cNvPr id="79644" name="Rectangle 1030"/>
              <p:cNvSpPr>
                <a:spLocks noChangeArrowheads="1"/>
              </p:cNvSpPr>
              <p:nvPr/>
            </p:nvSpPr>
            <p:spPr bwMode="auto">
              <a:xfrm>
                <a:off x="1876" y="3234"/>
                <a:ext cx="28" cy="5"/>
              </a:xfrm>
              <a:prstGeom prst="rect">
                <a:avLst/>
              </a:prstGeom>
              <a:solidFill>
                <a:srgbClr val="FF0000"/>
              </a:solidFill>
              <a:ln w="9525">
                <a:noFill/>
                <a:miter lim="800000"/>
                <a:headEnd/>
                <a:tailEnd/>
              </a:ln>
            </p:spPr>
            <p:txBody>
              <a:bodyPr/>
              <a:lstStyle/>
              <a:p>
                <a:endParaRPr lang="en-US"/>
              </a:p>
            </p:txBody>
          </p:sp>
          <p:sp>
            <p:nvSpPr>
              <p:cNvPr id="79645" name="Oval 1031"/>
              <p:cNvSpPr>
                <a:spLocks noChangeArrowheads="1"/>
              </p:cNvSpPr>
              <p:nvPr/>
            </p:nvSpPr>
            <p:spPr bwMode="auto">
              <a:xfrm>
                <a:off x="1876" y="3223"/>
                <a:ext cx="22" cy="22"/>
              </a:xfrm>
              <a:prstGeom prst="ellipse">
                <a:avLst/>
              </a:prstGeom>
              <a:noFill/>
              <a:ln w="9525" cap="rnd">
                <a:solidFill>
                  <a:srgbClr val="FF0000"/>
                </a:solidFill>
                <a:round/>
                <a:headEnd/>
                <a:tailEnd/>
              </a:ln>
            </p:spPr>
            <p:txBody>
              <a:bodyPr/>
              <a:lstStyle/>
              <a:p>
                <a:endParaRPr lang="en-US"/>
              </a:p>
            </p:txBody>
          </p:sp>
          <p:sp>
            <p:nvSpPr>
              <p:cNvPr id="79646" name="Rectangle 1032"/>
              <p:cNvSpPr>
                <a:spLocks noChangeArrowheads="1"/>
              </p:cNvSpPr>
              <p:nvPr/>
            </p:nvSpPr>
            <p:spPr bwMode="auto">
              <a:xfrm>
                <a:off x="1865" y="3106"/>
                <a:ext cx="16" cy="5"/>
              </a:xfrm>
              <a:prstGeom prst="rect">
                <a:avLst/>
              </a:prstGeom>
              <a:solidFill>
                <a:srgbClr val="FF0000"/>
              </a:solidFill>
              <a:ln w="9525">
                <a:noFill/>
                <a:miter lim="800000"/>
                <a:headEnd/>
                <a:tailEnd/>
              </a:ln>
            </p:spPr>
            <p:txBody>
              <a:bodyPr/>
              <a:lstStyle/>
              <a:p>
                <a:endParaRPr lang="en-US"/>
              </a:p>
            </p:txBody>
          </p:sp>
          <p:sp>
            <p:nvSpPr>
              <p:cNvPr id="79647" name="Rectangle 1033"/>
              <p:cNvSpPr>
                <a:spLocks noChangeArrowheads="1"/>
              </p:cNvSpPr>
              <p:nvPr/>
            </p:nvSpPr>
            <p:spPr bwMode="auto">
              <a:xfrm>
                <a:off x="1865" y="3128"/>
                <a:ext cx="16" cy="5"/>
              </a:xfrm>
              <a:prstGeom prst="rect">
                <a:avLst/>
              </a:prstGeom>
              <a:solidFill>
                <a:srgbClr val="FF0000"/>
              </a:solidFill>
              <a:ln w="9525">
                <a:noFill/>
                <a:miter lim="800000"/>
                <a:headEnd/>
                <a:tailEnd/>
              </a:ln>
            </p:spPr>
            <p:txBody>
              <a:bodyPr/>
              <a:lstStyle/>
              <a:p>
                <a:endParaRPr lang="en-US"/>
              </a:p>
            </p:txBody>
          </p:sp>
          <p:sp>
            <p:nvSpPr>
              <p:cNvPr id="79648" name="Rectangle 1034"/>
              <p:cNvSpPr>
                <a:spLocks noChangeArrowheads="1"/>
              </p:cNvSpPr>
              <p:nvPr/>
            </p:nvSpPr>
            <p:spPr bwMode="auto">
              <a:xfrm>
                <a:off x="1859" y="3111"/>
                <a:ext cx="28" cy="6"/>
              </a:xfrm>
              <a:prstGeom prst="rect">
                <a:avLst/>
              </a:prstGeom>
              <a:solidFill>
                <a:srgbClr val="FF0000"/>
              </a:solidFill>
              <a:ln w="9525">
                <a:noFill/>
                <a:miter lim="800000"/>
                <a:headEnd/>
                <a:tailEnd/>
              </a:ln>
            </p:spPr>
            <p:txBody>
              <a:bodyPr/>
              <a:lstStyle/>
              <a:p>
                <a:endParaRPr lang="en-US"/>
              </a:p>
            </p:txBody>
          </p:sp>
          <p:sp>
            <p:nvSpPr>
              <p:cNvPr id="79649" name="Rectangle 1035"/>
              <p:cNvSpPr>
                <a:spLocks noChangeArrowheads="1"/>
              </p:cNvSpPr>
              <p:nvPr/>
            </p:nvSpPr>
            <p:spPr bwMode="auto">
              <a:xfrm>
                <a:off x="1859" y="3122"/>
                <a:ext cx="28" cy="6"/>
              </a:xfrm>
              <a:prstGeom prst="rect">
                <a:avLst/>
              </a:prstGeom>
              <a:solidFill>
                <a:srgbClr val="FF0000"/>
              </a:solidFill>
              <a:ln w="9525">
                <a:noFill/>
                <a:miter lim="800000"/>
                <a:headEnd/>
                <a:tailEnd/>
              </a:ln>
            </p:spPr>
            <p:txBody>
              <a:bodyPr/>
              <a:lstStyle/>
              <a:p>
                <a:endParaRPr lang="en-US"/>
              </a:p>
            </p:txBody>
          </p:sp>
          <p:sp>
            <p:nvSpPr>
              <p:cNvPr id="79650" name="Rectangle 1036"/>
              <p:cNvSpPr>
                <a:spLocks noChangeArrowheads="1"/>
              </p:cNvSpPr>
              <p:nvPr/>
            </p:nvSpPr>
            <p:spPr bwMode="auto">
              <a:xfrm>
                <a:off x="1859" y="3117"/>
                <a:ext cx="28" cy="5"/>
              </a:xfrm>
              <a:prstGeom prst="rect">
                <a:avLst/>
              </a:prstGeom>
              <a:solidFill>
                <a:srgbClr val="FF0000"/>
              </a:solidFill>
              <a:ln w="9525">
                <a:noFill/>
                <a:miter lim="800000"/>
                <a:headEnd/>
                <a:tailEnd/>
              </a:ln>
            </p:spPr>
            <p:txBody>
              <a:bodyPr/>
              <a:lstStyle/>
              <a:p>
                <a:endParaRPr lang="en-US"/>
              </a:p>
            </p:txBody>
          </p:sp>
          <p:sp>
            <p:nvSpPr>
              <p:cNvPr id="79651" name="Rectangle 1037"/>
              <p:cNvSpPr>
                <a:spLocks noChangeArrowheads="1"/>
              </p:cNvSpPr>
              <p:nvPr/>
            </p:nvSpPr>
            <p:spPr bwMode="auto">
              <a:xfrm>
                <a:off x="1859" y="3117"/>
                <a:ext cx="28" cy="5"/>
              </a:xfrm>
              <a:prstGeom prst="rect">
                <a:avLst/>
              </a:prstGeom>
              <a:solidFill>
                <a:srgbClr val="FF0000"/>
              </a:solidFill>
              <a:ln w="9525">
                <a:noFill/>
                <a:miter lim="800000"/>
                <a:headEnd/>
                <a:tailEnd/>
              </a:ln>
            </p:spPr>
            <p:txBody>
              <a:bodyPr/>
              <a:lstStyle/>
              <a:p>
                <a:endParaRPr lang="en-US"/>
              </a:p>
            </p:txBody>
          </p:sp>
          <p:sp>
            <p:nvSpPr>
              <p:cNvPr id="79652" name="Oval 1038"/>
              <p:cNvSpPr>
                <a:spLocks noChangeArrowheads="1"/>
              </p:cNvSpPr>
              <p:nvPr/>
            </p:nvSpPr>
            <p:spPr bwMode="auto">
              <a:xfrm>
                <a:off x="1859" y="3106"/>
                <a:ext cx="22" cy="22"/>
              </a:xfrm>
              <a:prstGeom prst="ellipse">
                <a:avLst/>
              </a:prstGeom>
              <a:noFill/>
              <a:ln w="9525" cap="rnd">
                <a:solidFill>
                  <a:srgbClr val="FF0000"/>
                </a:solidFill>
                <a:round/>
                <a:headEnd/>
                <a:tailEnd/>
              </a:ln>
            </p:spPr>
            <p:txBody>
              <a:bodyPr/>
              <a:lstStyle/>
              <a:p>
                <a:endParaRPr lang="en-US"/>
              </a:p>
            </p:txBody>
          </p:sp>
          <p:sp>
            <p:nvSpPr>
              <p:cNvPr id="79653" name="Rectangle 1039"/>
              <p:cNvSpPr>
                <a:spLocks noChangeArrowheads="1"/>
              </p:cNvSpPr>
              <p:nvPr/>
            </p:nvSpPr>
            <p:spPr bwMode="auto">
              <a:xfrm>
                <a:off x="1686" y="2693"/>
                <a:ext cx="17" cy="6"/>
              </a:xfrm>
              <a:prstGeom prst="rect">
                <a:avLst/>
              </a:prstGeom>
              <a:solidFill>
                <a:srgbClr val="FF0000"/>
              </a:solidFill>
              <a:ln w="9525">
                <a:noFill/>
                <a:miter lim="800000"/>
                <a:headEnd/>
                <a:tailEnd/>
              </a:ln>
            </p:spPr>
            <p:txBody>
              <a:bodyPr/>
              <a:lstStyle/>
              <a:p>
                <a:endParaRPr lang="en-US"/>
              </a:p>
            </p:txBody>
          </p:sp>
          <p:sp>
            <p:nvSpPr>
              <p:cNvPr id="79654" name="Rectangle 1040"/>
              <p:cNvSpPr>
                <a:spLocks noChangeArrowheads="1"/>
              </p:cNvSpPr>
              <p:nvPr/>
            </p:nvSpPr>
            <p:spPr bwMode="auto">
              <a:xfrm>
                <a:off x="1686" y="2716"/>
                <a:ext cx="17" cy="5"/>
              </a:xfrm>
              <a:prstGeom prst="rect">
                <a:avLst/>
              </a:prstGeom>
              <a:solidFill>
                <a:srgbClr val="FF0000"/>
              </a:solidFill>
              <a:ln w="9525">
                <a:noFill/>
                <a:miter lim="800000"/>
                <a:headEnd/>
                <a:tailEnd/>
              </a:ln>
            </p:spPr>
            <p:txBody>
              <a:bodyPr/>
              <a:lstStyle/>
              <a:p>
                <a:endParaRPr lang="en-US"/>
              </a:p>
            </p:txBody>
          </p:sp>
          <p:sp>
            <p:nvSpPr>
              <p:cNvPr id="79655" name="Rectangle 1041"/>
              <p:cNvSpPr>
                <a:spLocks noChangeArrowheads="1"/>
              </p:cNvSpPr>
              <p:nvPr/>
            </p:nvSpPr>
            <p:spPr bwMode="auto">
              <a:xfrm>
                <a:off x="1681" y="2699"/>
                <a:ext cx="28" cy="5"/>
              </a:xfrm>
              <a:prstGeom prst="rect">
                <a:avLst/>
              </a:prstGeom>
              <a:solidFill>
                <a:srgbClr val="FF0000"/>
              </a:solidFill>
              <a:ln w="9525">
                <a:noFill/>
                <a:miter lim="800000"/>
                <a:headEnd/>
                <a:tailEnd/>
              </a:ln>
            </p:spPr>
            <p:txBody>
              <a:bodyPr/>
              <a:lstStyle/>
              <a:p>
                <a:endParaRPr lang="en-US"/>
              </a:p>
            </p:txBody>
          </p:sp>
          <p:sp>
            <p:nvSpPr>
              <p:cNvPr id="79656" name="Rectangle 1042"/>
              <p:cNvSpPr>
                <a:spLocks noChangeArrowheads="1"/>
              </p:cNvSpPr>
              <p:nvPr/>
            </p:nvSpPr>
            <p:spPr bwMode="auto">
              <a:xfrm>
                <a:off x="1681" y="2710"/>
                <a:ext cx="28" cy="6"/>
              </a:xfrm>
              <a:prstGeom prst="rect">
                <a:avLst/>
              </a:prstGeom>
              <a:solidFill>
                <a:srgbClr val="FF0000"/>
              </a:solidFill>
              <a:ln w="9525">
                <a:noFill/>
                <a:miter lim="800000"/>
                <a:headEnd/>
                <a:tailEnd/>
              </a:ln>
            </p:spPr>
            <p:txBody>
              <a:bodyPr/>
              <a:lstStyle/>
              <a:p>
                <a:endParaRPr lang="en-US"/>
              </a:p>
            </p:txBody>
          </p:sp>
          <p:sp>
            <p:nvSpPr>
              <p:cNvPr id="79657" name="Rectangle 1043"/>
              <p:cNvSpPr>
                <a:spLocks noChangeArrowheads="1"/>
              </p:cNvSpPr>
              <p:nvPr/>
            </p:nvSpPr>
            <p:spPr bwMode="auto">
              <a:xfrm>
                <a:off x="1681" y="2704"/>
                <a:ext cx="28" cy="6"/>
              </a:xfrm>
              <a:prstGeom prst="rect">
                <a:avLst/>
              </a:prstGeom>
              <a:solidFill>
                <a:srgbClr val="FF0000"/>
              </a:solidFill>
              <a:ln w="9525">
                <a:noFill/>
                <a:miter lim="800000"/>
                <a:headEnd/>
                <a:tailEnd/>
              </a:ln>
            </p:spPr>
            <p:txBody>
              <a:bodyPr/>
              <a:lstStyle/>
              <a:p>
                <a:endParaRPr lang="en-US"/>
              </a:p>
            </p:txBody>
          </p:sp>
          <p:sp>
            <p:nvSpPr>
              <p:cNvPr id="79658" name="Rectangle 1044"/>
              <p:cNvSpPr>
                <a:spLocks noChangeArrowheads="1"/>
              </p:cNvSpPr>
              <p:nvPr/>
            </p:nvSpPr>
            <p:spPr bwMode="auto">
              <a:xfrm>
                <a:off x="1681" y="2704"/>
                <a:ext cx="28" cy="6"/>
              </a:xfrm>
              <a:prstGeom prst="rect">
                <a:avLst/>
              </a:prstGeom>
              <a:solidFill>
                <a:srgbClr val="FF0000"/>
              </a:solidFill>
              <a:ln w="9525">
                <a:noFill/>
                <a:miter lim="800000"/>
                <a:headEnd/>
                <a:tailEnd/>
              </a:ln>
            </p:spPr>
            <p:txBody>
              <a:bodyPr/>
              <a:lstStyle/>
              <a:p>
                <a:endParaRPr lang="en-US"/>
              </a:p>
            </p:txBody>
          </p:sp>
          <p:sp>
            <p:nvSpPr>
              <p:cNvPr id="79659" name="Oval 1045"/>
              <p:cNvSpPr>
                <a:spLocks noChangeArrowheads="1"/>
              </p:cNvSpPr>
              <p:nvPr/>
            </p:nvSpPr>
            <p:spPr bwMode="auto">
              <a:xfrm>
                <a:off x="1681" y="2693"/>
                <a:ext cx="22" cy="23"/>
              </a:xfrm>
              <a:prstGeom prst="ellipse">
                <a:avLst/>
              </a:prstGeom>
              <a:noFill/>
              <a:ln w="9525" cap="rnd">
                <a:solidFill>
                  <a:srgbClr val="FF0000"/>
                </a:solidFill>
                <a:round/>
                <a:headEnd/>
                <a:tailEnd/>
              </a:ln>
            </p:spPr>
            <p:txBody>
              <a:bodyPr/>
              <a:lstStyle/>
              <a:p>
                <a:endParaRPr lang="en-US"/>
              </a:p>
            </p:txBody>
          </p:sp>
          <p:sp>
            <p:nvSpPr>
              <p:cNvPr id="79660" name="Rectangle 1046"/>
              <p:cNvSpPr>
                <a:spLocks noChangeArrowheads="1"/>
              </p:cNvSpPr>
              <p:nvPr/>
            </p:nvSpPr>
            <p:spPr bwMode="auto">
              <a:xfrm>
                <a:off x="1876" y="2849"/>
                <a:ext cx="17" cy="6"/>
              </a:xfrm>
              <a:prstGeom prst="rect">
                <a:avLst/>
              </a:prstGeom>
              <a:solidFill>
                <a:srgbClr val="FF0000"/>
              </a:solidFill>
              <a:ln w="9525">
                <a:noFill/>
                <a:miter lim="800000"/>
                <a:headEnd/>
                <a:tailEnd/>
              </a:ln>
            </p:spPr>
            <p:txBody>
              <a:bodyPr/>
              <a:lstStyle/>
              <a:p>
                <a:endParaRPr lang="en-US"/>
              </a:p>
            </p:txBody>
          </p:sp>
          <p:sp>
            <p:nvSpPr>
              <p:cNvPr id="79661" name="Rectangle 1047"/>
              <p:cNvSpPr>
                <a:spLocks noChangeArrowheads="1"/>
              </p:cNvSpPr>
              <p:nvPr/>
            </p:nvSpPr>
            <p:spPr bwMode="auto">
              <a:xfrm>
                <a:off x="1876" y="2872"/>
                <a:ext cx="17" cy="5"/>
              </a:xfrm>
              <a:prstGeom prst="rect">
                <a:avLst/>
              </a:prstGeom>
              <a:solidFill>
                <a:srgbClr val="FF0000"/>
              </a:solidFill>
              <a:ln w="9525">
                <a:noFill/>
                <a:miter lim="800000"/>
                <a:headEnd/>
                <a:tailEnd/>
              </a:ln>
            </p:spPr>
            <p:txBody>
              <a:bodyPr/>
              <a:lstStyle/>
              <a:p>
                <a:endParaRPr lang="en-US"/>
              </a:p>
            </p:txBody>
          </p:sp>
          <p:sp>
            <p:nvSpPr>
              <p:cNvPr id="79662" name="Rectangle 1048"/>
              <p:cNvSpPr>
                <a:spLocks noChangeArrowheads="1"/>
              </p:cNvSpPr>
              <p:nvPr/>
            </p:nvSpPr>
            <p:spPr bwMode="auto">
              <a:xfrm>
                <a:off x="1870" y="2855"/>
                <a:ext cx="28" cy="5"/>
              </a:xfrm>
              <a:prstGeom prst="rect">
                <a:avLst/>
              </a:prstGeom>
              <a:solidFill>
                <a:srgbClr val="FF0000"/>
              </a:solidFill>
              <a:ln w="9525">
                <a:noFill/>
                <a:miter lim="800000"/>
                <a:headEnd/>
                <a:tailEnd/>
              </a:ln>
            </p:spPr>
            <p:txBody>
              <a:bodyPr/>
              <a:lstStyle/>
              <a:p>
                <a:endParaRPr lang="en-US"/>
              </a:p>
            </p:txBody>
          </p:sp>
          <p:sp>
            <p:nvSpPr>
              <p:cNvPr id="79663" name="Rectangle 1049"/>
              <p:cNvSpPr>
                <a:spLocks noChangeArrowheads="1"/>
              </p:cNvSpPr>
              <p:nvPr/>
            </p:nvSpPr>
            <p:spPr bwMode="auto">
              <a:xfrm>
                <a:off x="1870" y="2866"/>
                <a:ext cx="28" cy="6"/>
              </a:xfrm>
              <a:prstGeom prst="rect">
                <a:avLst/>
              </a:prstGeom>
              <a:solidFill>
                <a:srgbClr val="FF0000"/>
              </a:solidFill>
              <a:ln w="9525">
                <a:noFill/>
                <a:miter lim="800000"/>
                <a:headEnd/>
                <a:tailEnd/>
              </a:ln>
            </p:spPr>
            <p:txBody>
              <a:bodyPr/>
              <a:lstStyle/>
              <a:p>
                <a:endParaRPr lang="en-US"/>
              </a:p>
            </p:txBody>
          </p:sp>
          <p:sp>
            <p:nvSpPr>
              <p:cNvPr id="79664" name="Rectangle 1050"/>
              <p:cNvSpPr>
                <a:spLocks noChangeArrowheads="1"/>
              </p:cNvSpPr>
              <p:nvPr/>
            </p:nvSpPr>
            <p:spPr bwMode="auto">
              <a:xfrm>
                <a:off x="1870" y="2860"/>
                <a:ext cx="28" cy="6"/>
              </a:xfrm>
              <a:prstGeom prst="rect">
                <a:avLst/>
              </a:prstGeom>
              <a:solidFill>
                <a:srgbClr val="FF0000"/>
              </a:solidFill>
              <a:ln w="9525">
                <a:noFill/>
                <a:miter lim="800000"/>
                <a:headEnd/>
                <a:tailEnd/>
              </a:ln>
            </p:spPr>
            <p:txBody>
              <a:bodyPr/>
              <a:lstStyle/>
              <a:p>
                <a:endParaRPr lang="en-US"/>
              </a:p>
            </p:txBody>
          </p:sp>
          <p:sp>
            <p:nvSpPr>
              <p:cNvPr id="79665" name="Rectangle 1051"/>
              <p:cNvSpPr>
                <a:spLocks noChangeArrowheads="1"/>
              </p:cNvSpPr>
              <p:nvPr/>
            </p:nvSpPr>
            <p:spPr bwMode="auto">
              <a:xfrm>
                <a:off x="1870" y="2860"/>
                <a:ext cx="28" cy="6"/>
              </a:xfrm>
              <a:prstGeom prst="rect">
                <a:avLst/>
              </a:prstGeom>
              <a:solidFill>
                <a:srgbClr val="FF0000"/>
              </a:solidFill>
              <a:ln w="9525">
                <a:noFill/>
                <a:miter lim="800000"/>
                <a:headEnd/>
                <a:tailEnd/>
              </a:ln>
            </p:spPr>
            <p:txBody>
              <a:bodyPr/>
              <a:lstStyle/>
              <a:p>
                <a:endParaRPr lang="en-US"/>
              </a:p>
            </p:txBody>
          </p:sp>
          <p:sp>
            <p:nvSpPr>
              <p:cNvPr id="79666" name="Oval 1052"/>
              <p:cNvSpPr>
                <a:spLocks noChangeArrowheads="1"/>
              </p:cNvSpPr>
              <p:nvPr/>
            </p:nvSpPr>
            <p:spPr bwMode="auto">
              <a:xfrm>
                <a:off x="1870" y="2849"/>
                <a:ext cx="23" cy="23"/>
              </a:xfrm>
              <a:prstGeom prst="ellipse">
                <a:avLst/>
              </a:prstGeom>
              <a:noFill/>
              <a:ln w="9525" cap="rnd">
                <a:solidFill>
                  <a:srgbClr val="FF0000"/>
                </a:solidFill>
                <a:round/>
                <a:headEnd/>
                <a:tailEnd/>
              </a:ln>
            </p:spPr>
            <p:txBody>
              <a:bodyPr/>
              <a:lstStyle/>
              <a:p>
                <a:endParaRPr lang="en-US"/>
              </a:p>
            </p:txBody>
          </p:sp>
          <p:sp>
            <p:nvSpPr>
              <p:cNvPr id="79667" name="Rectangle 1053"/>
              <p:cNvSpPr>
                <a:spLocks noChangeArrowheads="1"/>
              </p:cNvSpPr>
              <p:nvPr/>
            </p:nvSpPr>
            <p:spPr bwMode="auto">
              <a:xfrm>
                <a:off x="1876" y="2732"/>
                <a:ext cx="17" cy="6"/>
              </a:xfrm>
              <a:prstGeom prst="rect">
                <a:avLst/>
              </a:prstGeom>
              <a:solidFill>
                <a:srgbClr val="FF0000"/>
              </a:solidFill>
              <a:ln w="9525">
                <a:noFill/>
                <a:miter lim="800000"/>
                <a:headEnd/>
                <a:tailEnd/>
              </a:ln>
            </p:spPr>
            <p:txBody>
              <a:bodyPr/>
              <a:lstStyle/>
              <a:p>
                <a:endParaRPr lang="en-US"/>
              </a:p>
            </p:txBody>
          </p:sp>
          <p:sp>
            <p:nvSpPr>
              <p:cNvPr id="79668" name="Rectangle 1054"/>
              <p:cNvSpPr>
                <a:spLocks noChangeArrowheads="1"/>
              </p:cNvSpPr>
              <p:nvPr/>
            </p:nvSpPr>
            <p:spPr bwMode="auto">
              <a:xfrm>
                <a:off x="1876" y="2755"/>
                <a:ext cx="17" cy="5"/>
              </a:xfrm>
              <a:prstGeom prst="rect">
                <a:avLst/>
              </a:prstGeom>
              <a:solidFill>
                <a:srgbClr val="FF0000"/>
              </a:solidFill>
              <a:ln w="9525">
                <a:noFill/>
                <a:miter lim="800000"/>
                <a:headEnd/>
                <a:tailEnd/>
              </a:ln>
            </p:spPr>
            <p:txBody>
              <a:bodyPr/>
              <a:lstStyle/>
              <a:p>
                <a:endParaRPr lang="en-US"/>
              </a:p>
            </p:txBody>
          </p:sp>
          <p:sp>
            <p:nvSpPr>
              <p:cNvPr id="79669" name="Rectangle 1055"/>
              <p:cNvSpPr>
                <a:spLocks noChangeArrowheads="1"/>
              </p:cNvSpPr>
              <p:nvPr/>
            </p:nvSpPr>
            <p:spPr bwMode="auto">
              <a:xfrm>
                <a:off x="1870" y="2738"/>
                <a:ext cx="28" cy="5"/>
              </a:xfrm>
              <a:prstGeom prst="rect">
                <a:avLst/>
              </a:prstGeom>
              <a:solidFill>
                <a:srgbClr val="FF0000"/>
              </a:solidFill>
              <a:ln w="9525">
                <a:noFill/>
                <a:miter lim="800000"/>
                <a:headEnd/>
                <a:tailEnd/>
              </a:ln>
            </p:spPr>
            <p:txBody>
              <a:bodyPr/>
              <a:lstStyle/>
              <a:p>
                <a:endParaRPr lang="en-US"/>
              </a:p>
            </p:txBody>
          </p:sp>
          <p:sp>
            <p:nvSpPr>
              <p:cNvPr id="79670" name="Rectangle 1056"/>
              <p:cNvSpPr>
                <a:spLocks noChangeArrowheads="1"/>
              </p:cNvSpPr>
              <p:nvPr/>
            </p:nvSpPr>
            <p:spPr bwMode="auto">
              <a:xfrm>
                <a:off x="1870" y="2749"/>
                <a:ext cx="28" cy="6"/>
              </a:xfrm>
              <a:prstGeom prst="rect">
                <a:avLst/>
              </a:prstGeom>
              <a:solidFill>
                <a:srgbClr val="FF0000"/>
              </a:solidFill>
              <a:ln w="9525">
                <a:noFill/>
                <a:miter lim="800000"/>
                <a:headEnd/>
                <a:tailEnd/>
              </a:ln>
            </p:spPr>
            <p:txBody>
              <a:bodyPr/>
              <a:lstStyle/>
              <a:p>
                <a:endParaRPr lang="en-US"/>
              </a:p>
            </p:txBody>
          </p:sp>
          <p:sp>
            <p:nvSpPr>
              <p:cNvPr id="79671" name="Rectangle 1057"/>
              <p:cNvSpPr>
                <a:spLocks noChangeArrowheads="1"/>
              </p:cNvSpPr>
              <p:nvPr/>
            </p:nvSpPr>
            <p:spPr bwMode="auto">
              <a:xfrm>
                <a:off x="1870" y="2743"/>
                <a:ext cx="28" cy="6"/>
              </a:xfrm>
              <a:prstGeom prst="rect">
                <a:avLst/>
              </a:prstGeom>
              <a:solidFill>
                <a:srgbClr val="FF0000"/>
              </a:solidFill>
              <a:ln w="9525">
                <a:noFill/>
                <a:miter lim="800000"/>
                <a:headEnd/>
                <a:tailEnd/>
              </a:ln>
            </p:spPr>
            <p:txBody>
              <a:bodyPr/>
              <a:lstStyle/>
              <a:p>
                <a:endParaRPr lang="en-US"/>
              </a:p>
            </p:txBody>
          </p:sp>
          <p:sp>
            <p:nvSpPr>
              <p:cNvPr id="79672" name="Rectangle 1058"/>
              <p:cNvSpPr>
                <a:spLocks noChangeArrowheads="1"/>
              </p:cNvSpPr>
              <p:nvPr/>
            </p:nvSpPr>
            <p:spPr bwMode="auto">
              <a:xfrm>
                <a:off x="1870" y="2743"/>
                <a:ext cx="28" cy="6"/>
              </a:xfrm>
              <a:prstGeom prst="rect">
                <a:avLst/>
              </a:prstGeom>
              <a:solidFill>
                <a:srgbClr val="FF0000"/>
              </a:solidFill>
              <a:ln w="9525">
                <a:noFill/>
                <a:miter lim="800000"/>
                <a:headEnd/>
                <a:tailEnd/>
              </a:ln>
            </p:spPr>
            <p:txBody>
              <a:bodyPr/>
              <a:lstStyle/>
              <a:p>
                <a:endParaRPr lang="en-US"/>
              </a:p>
            </p:txBody>
          </p:sp>
          <p:sp>
            <p:nvSpPr>
              <p:cNvPr id="79673" name="Oval 1059"/>
              <p:cNvSpPr>
                <a:spLocks noChangeArrowheads="1"/>
              </p:cNvSpPr>
              <p:nvPr/>
            </p:nvSpPr>
            <p:spPr bwMode="auto">
              <a:xfrm>
                <a:off x="1870" y="2732"/>
                <a:ext cx="23" cy="23"/>
              </a:xfrm>
              <a:prstGeom prst="ellipse">
                <a:avLst/>
              </a:prstGeom>
              <a:noFill/>
              <a:ln w="9525" cap="rnd">
                <a:solidFill>
                  <a:srgbClr val="FF0000"/>
                </a:solidFill>
                <a:round/>
                <a:headEnd/>
                <a:tailEnd/>
              </a:ln>
            </p:spPr>
            <p:txBody>
              <a:bodyPr/>
              <a:lstStyle/>
              <a:p>
                <a:endParaRPr lang="en-US"/>
              </a:p>
            </p:txBody>
          </p:sp>
          <p:sp>
            <p:nvSpPr>
              <p:cNvPr id="79674" name="Rectangle 1060"/>
              <p:cNvSpPr>
                <a:spLocks noChangeArrowheads="1"/>
              </p:cNvSpPr>
              <p:nvPr/>
            </p:nvSpPr>
            <p:spPr bwMode="auto">
              <a:xfrm>
                <a:off x="2076" y="3184"/>
                <a:ext cx="17" cy="5"/>
              </a:xfrm>
              <a:prstGeom prst="rect">
                <a:avLst/>
              </a:prstGeom>
              <a:solidFill>
                <a:srgbClr val="FF0000"/>
              </a:solidFill>
              <a:ln w="9525">
                <a:noFill/>
                <a:miter lim="800000"/>
                <a:headEnd/>
                <a:tailEnd/>
              </a:ln>
            </p:spPr>
            <p:txBody>
              <a:bodyPr/>
              <a:lstStyle/>
              <a:p>
                <a:endParaRPr lang="en-US"/>
              </a:p>
            </p:txBody>
          </p:sp>
          <p:sp>
            <p:nvSpPr>
              <p:cNvPr id="79675" name="Rectangle 1061"/>
              <p:cNvSpPr>
                <a:spLocks noChangeArrowheads="1"/>
              </p:cNvSpPr>
              <p:nvPr/>
            </p:nvSpPr>
            <p:spPr bwMode="auto">
              <a:xfrm>
                <a:off x="2076" y="3206"/>
                <a:ext cx="17" cy="5"/>
              </a:xfrm>
              <a:prstGeom prst="rect">
                <a:avLst/>
              </a:prstGeom>
              <a:solidFill>
                <a:srgbClr val="FF0000"/>
              </a:solidFill>
              <a:ln w="9525">
                <a:noFill/>
                <a:miter lim="800000"/>
                <a:headEnd/>
                <a:tailEnd/>
              </a:ln>
            </p:spPr>
            <p:txBody>
              <a:bodyPr/>
              <a:lstStyle/>
              <a:p>
                <a:endParaRPr lang="en-US"/>
              </a:p>
            </p:txBody>
          </p:sp>
          <p:sp>
            <p:nvSpPr>
              <p:cNvPr id="79676" name="Rectangle 1062"/>
              <p:cNvSpPr>
                <a:spLocks noChangeArrowheads="1"/>
              </p:cNvSpPr>
              <p:nvPr/>
            </p:nvSpPr>
            <p:spPr bwMode="auto">
              <a:xfrm>
                <a:off x="2071" y="3189"/>
                <a:ext cx="28" cy="6"/>
              </a:xfrm>
              <a:prstGeom prst="rect">
                <a:avLst/>
              </a:prstGeom>
              <a:solidFill>
                <a:srgbClr val="FF0000"/>
              </a:solidFill>
              <a:ln w="9525">
                <a:noFill/>
                <a:miter lim="800000"/>
                <a:headEnd/>
                <a:tailEnd/>
              </a:ln>
            </p:spPr>
            <p:txBody>
              <a:bodyPr/>
              <a:lstStyle/>
              <a:p>
                <a:endParaRPr lang="en-US"/>
              </a:p>
            </p:txBody>
          </p:sp>
          <p:sp>
            <p:nvSpPr>
              <p:cNvPr id="79677" name="Rectangle 1063"/>
              <p:cNvSpPr>
                <a:spLocks noChangeArrowheads="1"/>
              </p:cNvSpPr>
              <p:nvPr/>
            </p:nvSpPr>
            <p:spPr bwMode="auto">
              <a:xfrm>
                <a:off x="2071" y="3200"/>
                <a:ext cx="28" cy="6"/>
              </a:xfrm>
              <a:prstGeom prst="rect">
                <a:avLst/>
              </a:prstGeom>
              <a:solidFill>
                <a:srgbClr val="FF0000"/>
              </a:solidFill>
              <a:ln w="9525">
                <a:noFill/>
                <a:miter lim="800000"/>
                <a:headEnd/>
                <a:tailEnd/>
              </a:ln>
            </p:spPr>
            <p:txBody>
              <a:bodyPr/>
              <a:lstStyle/>
              <a:p>
                <a:endParaRPr lang="en-US"/>
              </a:p>
            </p:txBody>
          </p:sp>
          <p:sp>
            <p:nvSpPr>
              <p:cNvPr id="79678" name="Rectangle 1064"/>
              <p:cNvSpPr>
                <a:spLocks noChangeArrowheads="1"/>
              </p:cNvSpPr>
              <p:nvPr/>
            </p:nvSpPr>
            <p:spPr bwMode="auto">
              <a:xfrm>
                <a:off x="2071" y="3195"/>
                <a:ext cx="28" cy="5"/>
              </a:xfrm>
              <a:prstGeom prst="rect">
                <a:avLst/>
              </a:prstGeom>
              <a:solidFill>
                <a:srgbClr val="FF0000"/>
              </a:solidFill>
              <a:ln w="9525">
                <a:noFill/>
                <a:miter lim="800000"/>
                <a:headEnd/>
                <a:tailEnd/>
              </a:ln>
            </p:spPr>
            <p:txBody>
              <a:bodyPr/>
              <a:lstStyle/>
              <a:p>
                <a:endParaRPr lang="en-US"/>
              </a:p>
            </p:txBody>
          </p:sp>
          <p:sp>
            <p:nvSpPr>
              <p:cNvPr id="79679" name="Rectangle 1065"/>
              <p:cNvSpPr>
                <a:spLocks noChangeArrowheads="1"/>
              </p:cNvSpPr>
              <p:nvPr/>
            </p:nvSpPr>
            <p:spPr bwMode="auto">
              <a:xfrm>
                <a:off x="2071" y="3195"/>
                <a:ext cx="28" cy="5"/>
              </a:xfrm>
              <a:prstGeom prst="rect">
                <a:avLst/>
              </a:prstGeom>
              <a:solidFill>
                <a:srgbClr val="FF0000"/>
              </a:solidFill>
              <a:ln w="9525">
                <a:noFill/>
                <a:miter lim="800000"/>
                <a:headEnd/>
                <a:tailEnd/>
              </a:ln>
            </p:spPr>
            <p:txBody>
              <a:bodyPr/>
              <a:lstStyle/>
              <a:p>
                <a:endParaRPr lang="en-US"/>
              </a:p>
            </p:txBody>
          </p:sp>
          <p:sp>
            <p:nvSpPr>
              <p:cNvPr id="79680" name="Oval 1066"/>
              <p:cNvSpPr>
                <a:spLocks noChangeArrowheads="1"/>
              </p:cNvSpPr>
              <p:nvPr/>
            </p:nvSpPr>
            <p:spPr bwMode="auto">
              <a:xfrm>
                <a:off x="2071" y="3184"/>
                <a:ext cx="22" cy="22"/>
              </a:xfrm>
              <a:prstGeom prst="ellipse">
                <a:avLst/>
              </a:prstGeom>
              <a:noFill/>
              <a:ln w="9525" cap="rnd">
                <a:solidFill>
                  <a:srgbClr val="FF0000"/>
                </a:solidFill>
                <a:round/>
                <a:headEnd/>
                <a:tailEnd/>
              </a:ln>
            </p:spPr>
            <p:txBody>
              <a:bodyPr/>
              <a:lstStyle/>
              <a:p>
                <a:endParaRPr lang="en-US"/>
              </a:p>
            </p:txBody>
          </p:sp>
          <p:sp>
            <p:nvSpPr>
              <p:cNvPr id="79681" name="Rectangle 1067"/>
              <p:cNvSpPr>
                <a:spLocks noChangeArrowheads="1"/>
              </p:cNvSpPr>
              <p:nvPr/>
            </p:nvSpPr>
            <p:spPr bwMode="auto">
              <a:xfrm>
                <a:off x="1815" y="2816"/>
                <a:ext cx="16" cy="5"/>
              </a:xfrm>
              <a:prstGeom prst="rect">
                <a:avLst/>
              </a:prstGeom>
              <a:solidFill>
                <a:srgbClr val="FF0000"/>
              </a:solidFill>
              <a:ln w="9525">
                <a:noFill/>
                <a:miter lim="800000"/>
                <a:headEnd/>
                <a:tailEnd/>
              </a:ln>
            </p:spPr>
            <p:txBody>
              <a:bodyPr/>
              <a:lstStyle/>
              <a:p>
                <a:endParaRPr lang="en-US"/>
              </a:p>
            </p:txBody>
          </p:sp>
          <p:sp>
            <p:nvSpPr>
              <p:cNvPr id="79682" name="Rectangle 1068"/>
              <p:cNvSpPr>
                <a:spLocks noChangeArrowheads="1"/>
              </p:cNvSpPr>
              <p:nvPr/>
            </p:nvSpPr>
            <p:spPr bwMode="auto">
              <a:xfrm>
                <a:off x="1815" y="2838"/>
                <a:ext cx="16" cy="6"/>
              </a:xfrm>
              <a:prstGeom prst="rect">
                <a:avLst/>
              </a:prstGeom>
              <a:solidFill>
                <a:srgbClr val="FF0000"/>
              </a:solidFill>
              <a:ln w="9525">
                <a:noFill/>
                <a:miter lim="800000"/>
                <a:headEnd/>
                <a:tailEnd/>
              </a:ln>
            </p:spPr>
            <p:txBody>
              <a:bodyPr/>
              <a:lstStyle/>
              <a:p>
                <a:endParaRPr lang="en-US"/>
              </a:p>
            </p:txBody>
          </p:sp>
          <p:sp>
            <p:nvSpPr>
              <p:cNvPr id="79683" name="Rectangle 1069"/>
              <p:cNvSpPr>
                <a:spLocks noChangeArrowheads="1"/>
              </p:cNvSpPr>
              <p:nvPr/>
            </p:nvSpPr>
            <p:spPr bwMode="auto">
              <a:xfrm>
                <a:off x="1809" y="2821"/>
                <a:ext cx="28" cy="6"/>
              </a:xfrm>
              <a:prstGeom prst="rect">
                <a:avLst/>
              </a:prstGeom>
              <a:solidFill>
                <a:srgbClr val="FF0000"/>
              </a:solidFill>
              <a:ln w="9525">
                <a:noFill/>
                <a:miter lim="800000"/>
                <a:headEnd/>
                <a:tailEnd/>
              </a:ln>
            </p:spPr>
            <p:txBody>
              <a:bodyPr/>
              <a:lstStyle/>
              <a:p>
                <a:endParaRPr lang="en-US"/>
              </a:p>
            </p:txBody>
          </p:sp>
          <p:sp>
            <p:nvSpPr>
              <p:cNvPr id="79684" name="Rectangle 1070"/>
              <p:cNvSpPr>
                <a:spLocks noChangeArrowheads="1"/>
              </p:cNvSpPr>
              <p:nvPr/>
            </p:nvSpPr>
            <p:spPr bwMode="auto">
              <a:xfrm>
                <a:off x="1809" y="2833"/>
                <a:ext cx="28" cy="5"/>
              </a:xfrm>
              <a:prstGeom prst="rect">
                <a:avLst/>
              </a:prstGeom>
              <a:solidFill>
                <a:srgbClr val="FF0000"/>
              </a:solidFill>
              <a:ln w="9525">
                <a:noFill/>
                <a:miter lim="800000"/>
                <a:headEnd/>
                <a:tailEnd/>
              </a:ln>
            </p:spPr>
            <p:txBody>
              <a:bodyPr/>
              <a:lstStyle/>
              <a:p>
                <a:endParaRPr lang="en-US"/>
              </a:p>
            </p:txBody>
          </p:sp>
          <p:sp>
            <p:nvSpPr>
              <p:cNvPr id="79685" name="Rectangle 1071"/>
              <p:cNvSpPr>
                <a:spLocks noChangeArrowheads="1"/>
              </p:cNvSpPr>
              <p:nvPr/>
            </p:nvSpPr>
            <p:spPr bwMode="auto">
              <a:xfrm>
                <a:off x="1809" y="2827"/>
                <a:ext cx="28" cy="6"/>
              </a:xfrm>
              <a:prstGeom prst="rect">
                <a:avLst/>
              </a:prstGeom>
              <a:solidFill>
                <a:srgbClr val="FF0000"/>
              </a:solidFill>
              <a:ln w="9525">
                <a:noFill/>
                <a:miter lim="800000"/>
                <a:headEnd/>
                <a:tailEnd/>
              </a:ln>
            </p:spPr>
            <p:txBody>
              <a:bodyPr/>
              <a:lstStyle/>
              <a:p>
                <a:endParaRPr lang="en-US"/>
              </a:p>
            </p:txBody>
          </p:sp>
          <p:sp>
            <p:nvSpPr>
              <p:cNvPr id="79686" name="Rectangle 1072"/>
              <p:cNvSpPr>
                <a:spLocks noChangeArrowheads="1"/>
              </p:cNvSpPr>
              <p:nvPr/>
            </p:nvSpPr>
            <p:spPr bwMode="auto">
              <a:xfrm>
                <a:off x="1809" y="2827"/>
                <a:ext cx="28" cy="6"/>
              </a:xfrm>
              <a:prstGeom prst="rect">
                <a:avLst/>
              </a:prstGeom>
              <a:solidFill>
                <a:srgbClr val="FF0000"/>
              </a:solidFill>
              <a:ln w="9525">
                <a:noFill/>
                <a:miter lim="800000"/>
                <a:headEnd/>
                <a:tailEnd/>
              </a:ln>
            </p:spPr>
            <p:txBody>
              <a:bodyPr/>
              <a:lstStyle/>
              <a:p>
                <a:endParaRPr lang="en-US"/>
              </a:p>
            </p:txBody>
          </p:sp>
          <p:sp>
            <p:nvSpPr>
              <p:cNvPr id="79687" name="Oval 1073"/>
              <p:cNvSpPr>
                <a:spLocks noChangeArrowheads="1"/>
              </p:cNvSpPr>
              <p:nvPr/>
            </p:nvSpPr>
            <p:spPr bwMode="auto">
              <a:xfrm>
                <a:off x="1809" y="2816"/>
                <a:ext cx="22" cy="22"/>
              </a:xfrm>
              <a:prstGeom prst="ellipse">
                <a:avLst/>
              </a:prstGeom>
              <a:noFill/>
              <a:ln w="9525" cap="rnd">
                <a:solidFill>
                  <a:srgbClr val="FF0000"/>
                </a:solidFill>
                <a:round/>
                <a:headEnd/>
                <a:tailEnd/>
              </a:ln>
            </p:spPr>
            <p:txBody>
              <a:bodyPr/>
              <a:lstStyle/>
              <a:p>
                <a:endParaRPr lang="en-US"/>
              </a:p>
            </p:txBody>
          </p:sp>
          <p:sp>
            <p:nvSpPr>
              <p:cNvPr id="79688" name="Rectangle 1074"/>
              <p:cNvSpPr>
                <a:spLocks noChangeArrowheads="1"/>
              </p:cNvSpPr>
              <p:nvPr/>
            </p:nvSpPr>
            <p:spPr bwMode="auto">
              <a:xfrm>
                <a:off x="1815" y="2665"/>
                <a:ext cx="16" cy="6"/>
              </a:xfrm>
              <a:prstGeom prst="rect">
                <a:avLst/>
              </a:prstGeom>
              <a:solidFill>
                <a:srgbClr val="FF0000"/>
              </a:solidFill>
              <a:ln w="9525">
                <a:noFill/>
                <a:miter lim="800000"/>
                <a:headEnd/>
                <a:tailEnd/>
              </a:ln>
            </p:spPr>
            <p:txBody>
              <a:bodyPr/>
              <a:lstStyle/>
              <a:p>
                <a:endParaRPr lang="en-US"/>
              </a:p>
            </p:txBody>
          </p:sp>
          <p:sp>
            <p:nvSpPr>
              <p:cNvPr id="79689" name="Rectangle 1075"/>
              <p:cNvSpPr>
                <a:spLocks noChangeArrowheads="1"/>
              </p:cNvSpPr>
              <p:nvPr/>
            </p:nvSpPr>
            <p:spPr bwMode="auto">
              <a:xfrm>
                <a:off x="1815" y="2688"/>
                <a:ext cx="16" cy="5"/>
              </a:xfrm>
              <a:prstGeom prst="rect">
                <a:avLst/>
              </a:prstGeom>
              <a:solidFill>
                <a:srgbClr val="FF0000"/>
              </a:solidFill>
              <a:ln w="9525">
                <a:noFill/>
                <a:miter lim="800000"/>
                <a:headEnd/>
                <a:tailEnd/>
              </a:ln>
            </p:spPr>
            <p:txBody>
              <a:bodyPr/>
              <a:lstStyle/>
              <a:p>
                <a:endParaRPr lang="en-US"/>
              </a:p>
            </p:txBody>
          </p:sp>
          <p:sp>
            <p:nvSpPr>
              <p:cNvPr id="79690" name="Rectangle 1076"/>
              <p:cNvSpPr>
                <a:spLocks noChangeArrowheads="1"/>
              </p:cNvSpPr>
              <p:nvPr/>
            </p:nvSpPr>
            <p:spPr bwMode="auto">
              <a:xfrm>
                <a:off x="1809" y="2671"/>
                <a:ext cx="28" cy="6"/>
              </a:xfrm>
              <a:prstGeom prst="rect">
                <a:avLst/>
              </a:prstGeom>
              <a:solidFill>
                <a:srgbClr val="FF0000"/>
              </a:solidFill>
              <a:ln w="9525">
                <a:noFill/>
                <a:miter lim="800000"/>
                <a:headEnd/>
                <a:tailEnd/>
              </a:ln>
            </p:spPr>
            <p:txBody>
              <a:bodyPr/>
              <a:lstStyle/>
              <a:p>
                <a:endParaRPr lang="en-US"/>
              </a:p>
            </p:txBody>
          </p:sp>
          <p:sp>
            <p:nvSpPr>
              <p:cNvPr id="79691" name="Rectangle 1077"/>
              <p:cNvSpPr>
                <a:spLocks noChangeArrowheads="1"/>
              </p:cNvSpPr>
              <p:nvPr/>
            </p:nvSpPr>
            <p:spPr bwMode="auto">
              <a:xfrm>
                <a:off x="1809" y="2682"/>
                <a:ext cx="28" cy="6"/>
              </a:xfrm>
              <a:prstGeom prst="rect">
                <a:avLst/>
              </a:prstGeom>
              <a:solidFill>
                <a:srgbClr val="FF0000"/>
              </a:solidFill>
              <a:ln w="9525">
                <a:noFill/>
                <a:miter lim="800000"/>
                <a:headEnd/>
                <a:tailEnd/>
              </a:ln>
            </p:spPr>
            <p:txBody>
              <a:bodyPr/>
              <a:lstStyle/>
              <a:p>
                <a:endParaRPr lang="en-US"/>
              </a:p>
            </p:txBody>
          </p:sp>
          <p:sp>
            <p:nvSpPr>
              <p:cNvPr id="79692" name="Rectangle 1078"/>
              <p:cNvSpPr>
                <a:spLocks noChangeArrowheads="1"/>
              </p:cNvSpPr>
              <p:nvPr/>
            </p:nvSpPr>
            <p:spPr bwMode="auto">
              <a:xfrm>
                <a:off x="1809" y="2677"/>
                <a:ext cx="28" cy="5"/>
              </a:xfrm>
              <a:prstGeom prst="rect">
                <a:avLst/>
              </a:prstGeom>
              <a:solidFill>
                <a:srgbClr val="FF0000"/>
              </a:solidFill>
              <a:ln w="9525">
                <a:noFill/>
                <a:miter lim="800000"/>
                <a:headEnd/>
                <a:tailEnd/>
              </a:ln>
            </p:spPr>
            <p:txBody>
              <a:bodyPr/>
              <a:lstStyle/>
              <a:p>
                <a:endParaRPr lang="en-US"/>
              </a:p>
            </p:txBody>
          </p:sp>
          <p:sp>
            <p:nvSpPr>
              <p:cNvPr id="79693" name="Rectangle 1079"/>
              <p:cNvSpPr>
                <a:spLocks noChangeArrowheads="1"/>
              </p:cNvSpPr>
              <p:nvPr/>
            </p:nvSpPr>
            <p:spPr bwMode="auto">
              <a:xfrm>
                <a:off x="1809" y="2677"/>
                <a:ext cx="28" cy="5"/>
              </a:xfrm>
              <a:prstGeom prst="rect">
                <a:avLst/>
              </a:prstGeom>
              <a:solidFill>
                <a:srgbClr val="FF0000"/>
              </a:solidFill>
              <a:ln w="9525">
                <a:noFill/>
                <a:miter lim="800000"/>
                <a:headEnd/>
                <a:tailEnd/>
              </a:ln>
            </p:spPr>
            <p:txBody>
              <a:bodyPr/>
              <a:lstStyle/>
              <a:p>
                <a:endParaRPr lang="en-US"/>
              </a:p>
            </p:txBody>
          </p:sp>
          <p:sp>
            <p:nvSpPr>
              <p:cNvPr id="79694" name="Oval 1080"/>
              <p:cNvSpPr>
                <a:spLocks noChangeArrowheads="1"/>
              </p:cNvSpPr>
              <p:nvPr/>
            </p:nvSpPr>
            <p:spPr bwMode="auto">
              <a:xfrm>
                <a:off x="1809" y="2665"/>
                <a:ext cx="22" cy="23"/>
              </a:xfrm>
              <a:prstGeom prst="ellipse">
                <a:avLst/>
              </a:prstGeom>
              <a:noFill/>
              <a:ln w="9525" cap="rnd">
                <a:solidFill>
                  <a:srgbClr val="FF0000"/>
                </a:solidFill>
                <a:round/>
                <a:headEnd/>
                <a:tailEnd/>
              </a:ln>
            </p:spPr>
            <p:txBody>
              <a:bodyPr/>
              <a:lstStyle/>
              <a:p>
                <a:endParaRPr lang="en-US"/>
              </a:p>
            </p:txBody>
          </p:sp>
          <p:sp>
            <p:nvSpPr>
              <p:cNvPr id="79695" name="Rectangle 1081"/>
              <p:cNvSpPr>
                <a:spLocks noChangeArrowheads="1"/>
              </p:cNvSpPr>
              <p:nvPr/>
            </p:nvSpPr>
            <p:spPr bwMode="auto">
              <a:xfrm>
                <a:off x="1826" y="3072"/>
                <a:ext cx="16" cy="6"/>
              </a:xfrm>
              <a:prstGeom prst="rect">
                <a:avLst/>
              </a:prstGeom>
              <a:solidFill>
                <a:srgbClr val="FF0000"/>
              </a:solidFill>
              <a:ln w="9525">
                <a:noFill/>
                <a:miter lim="800000"/>
                <a:headEnd/>
                <a:tailEnd/>
              </a:ln>
            </p:spPr>
            <p:txBody>
              <a:bodyPr/>
              <a:lstStyle/>
              <a:p>
                <a:endParaRPr lang="en-US"/>
              </a:p>
            </p:txBody>
          </p:sp>
          <p:sp>
            <p:nvSpPr>
              <p:cNvPr id="79696" name="Rectangle 1082"/>
              <p:cNvSpPr>
                <a:spLocks noChangeArrowheads="1"/>
              </p:cNvSpPr>
              <p:nvPr/>
            </p:nvSpPr>
            <p:spPr bwMode="auto">
              <a:xfrm>
                <a:off x="1826" y="3094"/>
                <a:ext cx="16" cy="6"/>
              </a:xfrm>
              <a:prstGeom prst="rect">
                <a:avLst/>
              </a:prstGeom>
              <a:solidFill>
                <a:srgbClr val="FF0000"/>
              </a:solidFill>
              <a:ln w="9525">
                <a:noFill/>
                <a:miter lim="800000"/>
                <a:headEnd/>
                <a:tailEnd/>
              </a:ln>
            </p:spPr>
            <p:txBody>
              <a:bodyPr/>
              <a:lstStyle/>
              <a:p>
                <a:endParaRPr lang="en-US"/>
              </a:p>
            </p:txBody>
          </p:sp>
          <p:sp>
            <p:nvSpPr>
              <p:cNvPr id="79697" name="Rectangle 1083"/>
              <p:cNvSpPr>
                <a:spLocks noChangeArrowheads="1"/>
              </p:cNvSpPr>
              <p:nvPr/>
            </p:nvSpPr>
            <p:spPr bwMode="auto">
              <a:xfrm>
                <a:off x="1820" y="3078"/>
                <a:ext cx="28" cy="5"/>
              </a:xfrm>
              <a:prstGeom prst="rect">
                <a:avLst/>
              </a:prstGeom>
              <a:solidFill>
                <a:srgbClr val="FF0000"/>
              </a:solidFill>
              <a:ln w="9525">
                <a:noFill/>
                <a:miter lim="800000"/>
                <a:headEnd/>
                <a:tailEnd/>
              </a:ln>
            </p:spPr>
            <p:txBody>
              <a:bodyPr/>
              <a:lstStyle/>
              <a:p>
                <a:endParaRPr lang="en-US"/>
              </a:p>
            </p:txBody>
          </p:sp>
          <p:sp>
            <p:nvSpPr>
              <p:cNvPr id="79698" name="Rectangle 1084"/>
              <p:cNvSpPr>
                <a:spLocks noChangeArrowheads="1"/>
              </p:cNvSpPr>
              <p:nvPr/>
            </p:nvSpPr>
            <p:spPr bwMode="auto">
              <a:xfrm>
                <a:off x="1820" y="3089"/>
                <a:ext cx="28" cy="5"/>
              </a:xfrm>
              <a:prstGeom prst="rect">
                <a:avLst/>
              </a:prstGeom>
              <a:solidFill>
                <a:srgbClr val="FF0000"/>
              </a:solidFill>
              <a:ln w="9525">
                <a:noFill/>
                <a:miter lim="800000"/>
                <a:headEnd/>
                <a:tailEnd/>
              </a:ln>
            </p:spPr>
            <p:txBody>
              <a:bodyPr/>
              <a:lstStyle/>
              <a:p>
                <a:endParaRPr lang="en-US"/>
              </a:p>
            </p:txBody>
          </p:sp>
          <p:sp>
            <p:nvSpPr>
              <p:cNvPr id="79699" name="Rectangle 1085"/>
              <p:cNvSpPr>
                <a:spLocks noChangeArrowheads="1"/>
              </p:cNvSpPr>
              <p:nvPr/>
            </p:nvSpPr>
            <p:spPr bwMode="auto">
              <a:xfrm>
                <a:off x="1820" y="3083"/>
                <a:ext cx="28" cy="6"/>
              </a:xfrm>
              <a:prstGeom prst="rect">
                <a:avLst/>
              </a:prstGeom>
              <a:solidFill>
                <a:srgbClr val="FF0000"/>
              </a:solidFill>
              <a:ln w="9525">
                <a:noFill/>
                <a:miter lim="800000"/>
                <a:headEnd/>
                <a:tailEnd/>
              </a:ln>
            </p:spPr>
            <p:txBody>
              <a:bodyPr/>
              <a:lstStyle/>
              <a:p>
                <a:endParaRPr lang="en-US"/>
              </a:p>
            </p:txBody>
          </p:sp>
          <p:sp>
            <p:nvSpPr>
              <p:cNvPr id="79700" name="Rectangle 1086"/>
              <p:cNvSpPr>
                <a:spLocks noChangeArrowheads="1"/>
              </p:cNvSpPr>
              <p:nvPr/>
            </p:nvSpPr>
            <p:spPr bwMode="auto">
              <a:xfrm>
                <a:off x="1820" y="3083"/>
                <a:ext cx="28" cy="6"/>
              </a:xfrm>
              <a:prstGeom prst="rect">
                <a:avLst/>
              </a:prstGeom>
              <a:solidFill>
                <a:srgbClr val="FF0000"/>
              </a:solidFill>
              <a:ln w="9525">
                <a:noFill/>
                <a:miter lim="800000"/>
                <a:headEnd/>
                <a:tailEnd/>
              </a:ln>
            </p:spPr>
            <p:txBody>
              <a:bodyPr/>
              <a:lstStyle/>
              <a:p>
                <a:endParaRPr lang="en-US"/>
              </a:p>
            </p:txBody>
          </p:sp>
          <p:sp>
            <p:nvSpPr>
              <p:cNvPr id="79701" name="Oval 1087"/>
              <p:cNvSpPr>
                <a:spLocks noChangeArrowheads="1"/>
              </p:cNvSpPr>
              <p:nvPr/>
            </p:nvSpPr>
            <p:spPr bwMode="auto">
              <a:xfrm>
                <a:off x="1820" y="3072"/>
                <a:ext cx="22" cy="22"/>
              </a:xfrm>
              <a:prstGeom prst="ellipse">
                <a:avLst/>
              </a:prstGeom>
              <a:noFill/>
              <a:ln w="9525" cap="rnd">
                <a:solidFill>
                  <a:srgbClr val="FF0000"/>
                </a:solidFill>
                <a:round/>
                <a:headEnd/>
                <a:tailEnd/>
              </a:ln>
            </p:spPr>
            <p:txBody>
              <a:bodyPr/>
              <a:lstStyle/>
              <a:p>
                <a:endParaRPr lang="en-US"/>
              </a:p>
            </p:txBody>
          </p:sp>
          <p:sp>
            <p:nvSpPr>
              <p:cNvPr id="79702" name="Rectangle 1088"/>
              <p:cNvSpPr>
                <a:spLocks noChangeArrowheads="1"/>
              </p:cNvSpPr>
              <p:nvPr/>
            </p:nvSpPr>
            <p:spPr bwMode="auto">
              <a:xfrm>
                <a:off x="1781" y="2576"/>
                <a:ext cx="17" cy="6"/>
              </a:xfrm>
              <a:prstGeom prst="rect">
                <a:avLst/>
              </a:prstGeom>
              <a:solidFill>
                <a:srgbClr val="FF0000"/>
              </a:solidFill>
              <a:ln w="9525">
                <a:noFill/>
                <a:miter lim="800000"/>
                <a:headEnd/>
                <a:tailEnd/>
              </a:ln>
            </p:spPr>
            <p:txBody>
              <a:bodyPr/>
              <a:lstStyle/>
              <a:p>
                <a:endParaRPr lang="en-US"/>
              </a:p>
            </p:txBody>
          </p:sp>
          <p:sp>
            <p:nvSpPr>
              <p:cNvPr id="79703" name="Rectangle 1089"/>
              <p:cNvSpPr>
                <a:spLocks noChangeArrowheads="1"/>
              </p:cNvSpPr>
              <p:nvPr/>
            </p:nvSpPr>
            <p:spPr bwMode="auto">
              <a:xfrm>
                <a:off x="1781" y="2599"/>
                <a:ext cx="17" cy="5"/>
              </a:xfrm>
              <a:prstGeom prst="rect">
                <a:avLst/>
              </a:prstGeom>
              <a:solidFill>
                <a:srgbClr val="FF0000"/>
              </a:solidFill>
              <a:ln w="9525">
                <a:noFill/>
                <a:miter lim="800000"/>
                <a:headEnd/>
                <a:tailEnd/>
              </a:ln>
            </p:spPr>
            <p:txBody>
              <a:bodyPr/>
              <a:lstStyle/>
              <a:p>
                <a:endParaRPr lang="en-US"/>
              </a:p>
            </p:txBody>
          </p:sp>
          <p:sp>
            <p:nvSpPr>
              <p:cNvPr id="79704" name="Rectangle 1090"/>
              <p:cNvSpPr>
                <a:spLocks noChangeArrowheads="1"/>
              </p:cNvSpPr>
              <p:nvPr/>
            </p:nvSpPr>
            <p:spPr bwMode="auto">
              <a:xfrm>
                <a:off x="1776" y="2582"/>
                <a:ext cx="27" cy="5"/>
              </a:xfrm>
              <a:prstGeom prst="rect">
                <a:avLst/>
              </a:prstGeom>
              <a:solidFill>
                <a:srgbClr val="FF0000"/>
              </a:solidFill>
              <a:ln w="9525">
                <a:noFill/>
                <a:miter lim="800000"/>
                <a:headEnd/>
                <a:tailEnd/>
              </a:ln>
            </p:spPr>
            <p:txBody>
              <a:bodyPr/>
              <a:lstStyle/>
              <a:p>
                <a:endParaRPr lang="en-US"/>
              </a:p>
            </p:txBody>
          </p:sp>
          <p:sp>
            <p:nvSpPr>
              <p:cNvPr id="79705" name="Rectangle 1091"/>
              <p:cNvSpPr>
                <a:spLocks noChangeArrowheads="1"/>
              </p:cNvSpPr>
              <p:nvPr/>
            </p:nvSpPr>
            <p:spPr bwMode="auto">
              <a:xfrm>
                <a:off x="1776" y="2593"/>
                <a:ext cx="27" cy="6"/>
              </a:xfrm>
              <a:prstGeom prst="rect">
                <a:avLst/>
              </a:prstGeom>
              <a:solidFill>
                <a:srgbClr val="FF0000"/>
              </a:solidFill>
              <a:ln w="9525">
                <a:noFill/>
                <a:miter lim="800000"/>
                <a:headEnd/>
                <a:tailEnd/>
              </a:ln>
            </p:spPr>
            <p:txBody>
              <a:bodyPr/>
              <a:lstStyle/>
              <a:p>
                <a:endParaRPr lang="en-US"/>
              </a:p>
            </p:txBody>
          </p:sp>
          <p:sp>
            <p:nvSpPr>
              <p:cNvPr id="79706" name="Rectangle 1092"/>
              <p:cNvSpPr>
                <a:spLocks noChangeArrowheads="1"/>
              </p:cNvSpPr>
              <p:nvPr/>
            </p:nvSpPr>
            <p:spPr bwMode="auto">
              <a:xfrm>
                <a:off x="1776" y="2587"/>
                <a:ext cx="27" cy="6"/>
              </a:xfrm>
              <a:prstGeom prst="rect">
                <a:avLst/>
              </a:prstGeom>
              <a:solidFill>
                <a:srgbClr val="FF0000"/>
              </a:solidFill>
              <a:ln w="9525">
                <a:noFill/>
                <a:miter lim="800000"/>
                <a:headEnd/>
                <a:tailEnd/>
              </a:ln>
            </p:spPr>
            <p:txBody>
              <a:bodyPr/>
              <a:lstStyle/>
              <a:p>
                <a:endParaRPr lang="en-US"/>
              </a:p>
            </p:txBody>
          </p:sp>
          <p:sp>
            <p:nvSpPr>
              <p:cNvPr id="79707" name="Rectangle 1093"/>
              <p:cNvSpPr>
                <a:spLocks noChangeArrowheads="1"/>
              </p:cNvSpPr>
              <p:nvPr/>
            </p:nvSpPr>
            <p:spPr bwMode="auto">
              <a:xfrm>
                <a:off x="1776" y="2587"/>
                <a:ext cx="27" cy="6"/>
              </a:xfrm>
              <a:prstGeom prst="rect">
                <a:avLst/>
              </a:prstGeom>
              <a:solidFill>
                <a:srgbClr val="FF0000"/>
              </a:solidFill>
              <a:ln w="9525">
                <a:noFill/>
                <a:miter lim="800000"/>
                <a:headEnd/>
                <a:tailEnd/>
              </a:ln>
            </p:spPr>
            <p:txBody>
              <a:bodyPr/>
              <a:lstStyle/>
              <a:p>
                <a:endParaRPr lang="en-US"/>
              </a:p>
            </p:txBody>
          </p:sp>
          <p:sp>
            <p:nvSpPr>
              <p:cNvPr id="79708" name="Oval 1094"/>
              <p:cNvSpPr>
                <a:spLocks noChangeArrowheads="1"/>
              </p:cNvSpPr>
              <p:nvPr/>
            </p:nvSpPr>
            <p:spPr bwMode="auto">
              <a:xfrm>
                <a:off x="1776" y="2576"/>
                <a:ext cx="22" cy="23"/>
              </a:xfrm>
              <a:prstGeom prst="ellipse">
                <a:avLst/>
              </a:prstGeom>
              <a:noFill/>
              <a:ln w="9525" cap="rnd">
                <a:solidFill>
                  <a:srgbClr val="FF0000"/>
                </a:solidFill>
                <a:round/>
                <a:headEnd/>
                <a:tailEnd/>
              </a:ln>
            </p:spPr>
            <p:txBody>
              <a:bodyPr/>
              <a:lstStyle/>
              <a:p>
                <a:endParaRPr lang="en-US"/>
              </a:p>
            </p:txBody>
          </p:sp>
          <p:sp>
            <p:nvSpPr>
              <p:cNvPr id="79709" name="Rectangle 1095"/>
              <p:cNvSpPr>
                <a:spLocks noChangeArrowheads="1"/>
              </p:cNvSpPr>
              <p:nvPr/>
            </p:nvSpPr>
            <p:spPr bwMode="auto">
              <a:xfrm>
                <a:off x="2422" y="2521"/>
                <a:ext cx="17" cy="5"/>
              </a:xfrm>
              <a:prstGeom prst="rect">
                <a:avLst/>
              </a:prstGeom>
              <a:solidFill>
                <a:srgbClr val="FF0000"/>
              </a:solidFill>
              <a:ln w="9525">
                <a:noFill/>
                <a:miter lim="800000"/>
                <a:headEnd/>
                <a:tailEnd/>
              </a:ln>
            </p:spPr>
            <p:txBody>
              <a:bodyPr/>
              <a:lstStyle/>
              <a:p>
                <a:endParaRPr lang="en-US"/>
              </a:p>
            </p:txBody>
          </p:sp>
          <p:sp>
            <p:nvSpPr>
              <p:cNvPr id="79710" name="Rectangle 1096"/>
              <p:cNvSpPr>
                <a:spLocks noChangeArrowheads="1"/>
              </p:cNvSpPr>
              <p:nvPr/>
            </p:nvSpPr>
            <p:spPr bwMode="auto">
              <a:xfrm>
                <a:off x="2422" y="2543"/>
                <a:ext cx="17" cy="5"/>
              </a:xfrm>
              <a:prstGeom prst="rect">
                <a:avLst/>
              </a:prstGeom>
              <a:solidFill>
                <a:srgbClr val="FF0000"/>
              </a:solidFill>
              <a:ln w="9525">
                <a:noFill/>
                <a:miter lim="800000"/>
                <a:headEnd/>
                <a:tailEnd/>
              </a:ln>
            </p:spPr>
            <p:txBody>
              <a:bodyPr/>
              <a:lstStyle/>
              <a:p>
                <a:endParaRPr lang="en-US"/>
              </a:p>
            </p:txBody>
          </p:sp>
          <p:sp>
            <p:nvSpPr>
              <p:cNvPr id="79711" name="Rectangle 1097"/>
              <p:cNvSpPr>
                <a:spLocks noChangeArrowheads="1"/>
              </p:cNvSpPr>
              <p:nvPr/>
            </p:nvSpPr>
            <p:spPr bwMode="auto">
              <a:xfrm>
                <a:off x="2416" y="2526"/>
                <a:ext cx="28" cy="6"/>
              </a:xfrm>
              <a:prstGeom prst="rect">
                <a:avLst/>
              </a:prstGeom>
              <a:solidFill>
                <a:srgbClr val="FF0000"/>
              </a:solidFill>
              <a:ln w="9525">
                <a:noFill/>
                <a:miter lim="800000"/>
                <a:headEnd/>
                <a:tailEnd/>
              </a:ln>
            </p:spPr>
            <p:txBody>
              <a:bodyPr/>
              <a:lstStyle/>
              <a:p>
                <a:endParaRPr lang="en-US"/>
              </a:p>
            </p:txBody>
          </p:sp>
          <p:sp>
            <p:nvSpPr>
              <p:cNvPr id="79712" name="Rectangle 1098"/>
              <p:cNvSpPr>
                <a:spLocks noChangeArrowheads="1"/>
              </p:cNvSpPr>
              <p:nvPr/>
            </p:nvSpPr>
            <p:spPr bwMode="auto">
              <a:xfrm>
                <a:off x="2416" y="2537"/>
                <a:ext cx="28" cy="6"/>
              </a:xfrm>
              <a:prstGeom prst="rect">
                <a:avLst/>
              </a:prstGeom>
              <a:solidFill>
                <a:srgbClr val="FF0000"/>
              </a:solidFill>
              <a:ln w="9525">
                <a:noFill/>
                <a:miter lim="800000"/>
                <a:headEnd/>
                <a:tailEnd/>
              </a:ln>
            </p:spPr>
            <p:txBody>
              <a:bodyPr/>
              <a:lstStyle/>
              <a:p>
                <a:endParaRPr lang="en-US"/>
              </a:p>
            </p:txBody>
          </p:sp>
          <p:sp>
            <p:nvSpPr>
              <p:cNvPr id="79713" name="Rectangle 1099"/>
              <p:cNvSpPr>
                <a:spLocks noChangeArrowheads="1"/>
              </p:cNvSpPr>
              <p:nvPr/>
            </p:nvSpPr>
            <p:spPr bwMode="auto">
              <a:xfrm>
                <a:off x="2416" y="2532"/>
                <a:ext cx="28" cy="5"/>
              </a:xfrm>
              <a:prstGeom prst="rect">
                <a:avLst/>
              </a:prstGeom>
              <a:solidFill>
                <a:srgbClr val="FF0000"/>
              </a:solidFill>
              <a:ln w="9525">
                <a:noFill/>
                <a:miter lim="800000"/>
                <a:headEnd/>
                <a:tailEnd/>
              </a:ln>
            </p:spPr>
            <p:txBody>
              <a:bodyPr/>
              <a:lstStyle/>
              <a:p>
                <a:endParaRPr lang="en-US"/>
              </a:p>
            </p:txBody>
          </p:sp>
          <p:sp>
            <p:nvSpPr>
              <p:cNvPr id="79714" name="Rectangle 1100"/>
              <p:cNvSpPr>
                <a:spLocks noChangeArrowheads="1"/>
              </p:cNvSpPr>
              <p:nvPr/>
            </p:nvSpPr>
            <p:spPr bwMode="auto">
              <a:xfrm>
                <a:off x="2416" y="2532"/>
                <a:ext cx="28" cy="5"/>
              </a:xfrm>
              <a:prstGeom prst="rect">
                <a:avLst/>
              </a:prstGeom>
              <a:solidFill>
                <a:srgbClr val="FF0000"/>
              </a:solidFill>
              <a:ln w="9525">
                <a:noFill/>
                <a:miter lim="800000"/>
                <a:headEnd/>
                <a:tailEnd/>
              </a:ln>
            </p:spPr>
            <p:txBody>
              <a:bodyPr/>
              <a:lstStyle/>
              <a:p>
                <a:endParaRPr lang="en-US"/>
              </a:p>
            </p:txBody>
          </p:sp>
          <p:sp>
            <p:nvSpPr>
              <p:cNvPr id="79715" name="Oval 1101"/>
              <p:cNvSpPr>
                <a:spLocks noChangeArrowheads="1"/>
              </p:cNvSpPr>
              <p:nvPr/>
            </p:nvSpPr>
            <p:spPr bwMode="auto">
              <a:xfrm>
                <a:off x="2416" y="2521"/>
                <a:ext cx="23" cy="22"/>
              </a:xfrm>
              <a:prstGeom prst="ellipse">
                <a:avLst/>
              </a:prstGeom>
              <a:noFill/>
              <a:ln w="9525" cap="rnd">
                <a:solidFill>
                  <a:srgbClr val="FF0000"/>
                </a:solidFill>
                <a:round/>
                <a:headEnd/>
                <a:tailEnd/>
              </a:ln>
            </p:spPr>
            <p:txBody>
              <a:bodyPr/>
              <a:lstStyle/>
              <a:p>
                <a:endParaRPr lang="en-US"/>
              </a:p>
            </p:txBody>
          </p:sp>
          <p:sp>
            <p:nvSpPr>
              <p:cNvPr id="79716" name="Rectangle 1102"/>
              <p:cNvSpPr>
                <a:spLocks noChangeArrowheads="1"/>
              </p:cNvSpPr>
              <p:nvPr/>
            </p:nvSpPr>
            <p:spPr bwMode="auto">
              <a:xfrm>
                <a:off x="1659" y="2482"/>
                <a:ext cx="16" cy="5"/>
              </a:xfrm>
              <a:prstGeom prst="rect">
                <a:avLst/>
              </a:prstGeom>
              <a:solidFill>
                <a:srgbClr val="FF0000"/>
              </a:solidFill>
              <a:ln w="9525">
                <a:noFill/>
                <a:miter lim="800000"/>
                <a:headEnd/>
                <a:tailEnd/>
              </a:ln>
            </p:spPr>
            <p:txBody>
              <a:bodyPr/>
              <a:lstStyle/>
              <a:p>
                <a:endParaRPr lang="en-US"/>
              </a:p>
            </p:txBody>
          </p:sp>
          <p:sp>
            <p:nvSpPr>
              <p:cNvPr id="79717" name="Rectangle 1103"/>
              <p:cNvSpPr>
                <a:spLocks noChangeArrowheads="1"/>
              </p:cNvSpPr>
              <p:nvPr/>
            </p:nvSpPr>
            <p:spPr bwMode="auto">
              <a:xfrm>
                <a:off x="1659" y="2504"/>
                <a:ext cx="16" cy="5"/>
              </a:xfrm>
              <a:prstGeom prst="rect">
                <a:avLst/>
              </a:prstGeom>
              <a:solidFill>
                <a:srgbClr val="FF0000"/>
              </a:solidFill>
              <a:ln w="9525">
                <a:noFill/>
                <a:miter lim="800000"/>
                <a:headEnd/>
                <a:tailEnd/>
              </a:ln>
            </p:spPr>
            <p:txBody>
              <a:bodyPr/>
              <a:lstStyle/>
              <a:p>
                <a:endParaRPr lang="en-US"/>
              </a:p>
            </p:txBody>
          </p:sp>
          <p:sp>
            <p:nvSpPr>
              <p:cNvPr id="79718" name="Rectangle 1104"/>
              <p:cNvSpPr>
                <a:spLocks noChangeArrowheads="1"/>
              </p:cNvSpPr>
              <p:nvPr/>
            </p:nvSpPr>
            <p:spPr bwMode="auto">
              <a:xfrm>
                <a:off x="1653" y="2487"/>
                <a:ext cx="28" cy="6"/>
              </a:xfrm>
              <a:prstGeom prst="rect">
                <a:avLst/>
              </a:prstGeom>
              <a:solidFill>
                <a:srgbClr val="FF0000"/>
              </a:solidFill>
              <a:ln w="9525">
                <a:noFill/>
                <a:miter lim="800000"/>
                <a:headEnd/>
                <a:tailEnd/>
              </a:ln>
            </p:spPr>
            <p:txBody>
              <a:bodyPr/>
              <a:lstStyle/>
              <a:p>
                <a:endParaRPr lang="en-US"/>
              </a:p>
            </p:txBody>
          </p:sp>
          <p:sp>
            <p:nvSpPr>
              <p:cNvPr id="79719" name="Rectangle 1105"/>
              <p:cNvSpPr>
                <a:spLocks noChangeArrowheads="1"/>
              </p:cNvSpPr>
              <p:nvPr/>
            </p:nvSpPr>
            <p:spPr bwMode="auto">
              <a:xfrm>
                <a:off x="1653" y="2498"/>
                <a:ext cx="28" cy="6"/>
              </a:xfrm>
              <a:prstGeom prst="rect">
                <a:avLst/>
              </a:prstGeom>
              <a:solidFill>
                <a:srgbClr val="FF0000"/>
              </a:solidFill>
              <a:ln w="9525">
                <a:noFill/>
                <a:miter lim="800000"/>
                <a:headEnd/>
                <a:tailEnd/>
              </a:ln>
            </p:spPr>
            <p:txBody>
              <a:bodyPr/>
              <a:lstStyle/>
              <a:p>
                <a:endParaRPr lang="en-US"/>
              </a:p>
            </p:txBody>
          </p:sp>
          <p:sp>
            <p:nvSpPr>
              <p:cNvPr id="79720" name="Rectangle 1106"/>
              <p:cNvSpPr>
                <a:spLocks noChangeArrowheads="1"/>
              </p:cNvSpPr>
              <p:nvPr/>
            </p:nvSpPr>
            <p:spPr bwMode="auto">
              <a:xfrm>
                <a:off x="1653" y="2493"/>
                <a:ext cx="28" cy="5"/>
              </a:xfrm>
              <a:prstGeom prst="rect">
                <a:avLst/>
              </a:prstGeom>
              <a:solidFill>
                <a:srgbClr val="FF0000"/>
              </a:solidFill>
              <a:ln w="9525">
                <a:noFill/>
                <a:miter lim="800000"/>
                <a:headEnd/>
                <a:tailEnd/>
              </a:ln>
            </p:spPr>
            <p:txBody>
              <a:bodyPr/>
              <a:lstStyle/>
              <a:p>
                <a:endParaRPr lang="en-US"/>
              </a:p>
            </p:txBody>
          </p:sp>
          <p:sp>
            <p:nvSpPr>
              <p:cNvPr id="79721" name="Rectangle 1107"/>
              <p:cNvSpPr>
                <a:spLocks noChangeArrowheads="1"/>
              </p:cNvSpPr>
              <p:nvPr/>
            </p:nvSpPr>
            <p:spPr bwMode="auto">
              <a:xfrm>
                <a:off x="1653" y="2493"/>
                <a:ext cx="28" cy="5"/>
              </a:xfrm>
              <a:prstGeom prst="rect">
                <a:avLst/>
              </a:prstGeom>
              <a:solidFill>
                <a:srgbClr val="FF0000"/>
              </a:solidFill>
              <a:ln w="9525">
                <a:noFill/>
                <a:miter lim="800000"/>
                <a:headEnd/>
                <a:tailEnd/>
              </a:ln>
            </p:spPr>
            <p:txBody>
              <a:bodyPr/>
              <a:lstStyle/>
              <a:p>
                <a:endParaRPr lang="en-US"/>
              </a:p>
            </p:txBody>
          </p:sp>
          <p:sp>
            <p:nvSpPr>
              <p:cNvPr id="79722" name="Oval 1108"/>
              <p:cNvSpPr>
                <a:spLocks noChangeArrowheads="1"/>
              </p:cNvSpPr>
              <p:nvPr/>
            </p:nvSpPr>
            <p:spPr bwMode="auto">
              <a:xfrm>
                <a:off x="1653" y="2482"/>
                <a:ext cx="22" cy="22"/>
              </a:xfrm>
              <a:prstGeom prst="ellipse">
                <a:avLst/>
              </a:prstGeom>
              <a:noFill/>
              <a:ln w="9525" cap="rnd">
                <a:solidFill>
                  <a:srgbClr val="FF0000"/>
                </a:solidFill>
                <a:round/>
                <a:headEnd/>
                <a:tailEnd/>
              </a:ln>
            </p:spPr>
            <p:txBody>
              <a:bodyPr/>
              <a:lstStyle/>
              <a:p>
                <a:endParaRPr lang="en-US"/>
              </a:p>
            </p:txBody>
          </p:sp>
          <p:sp>
            <p:nvSpPr>
              <p:cNvPr id="79723" name="Rectangle 1109"/>
              <p:cNvSpPr>
                <a:spLocks noChangeArrowheads="1"/>
              </p:cNvSpPr>
              <p:nvPr/>
            </p:nvSpPr>
            <p:spPr bwMode="auto">
              <a:xfrm>
                <a:off x="2221" y="2275"/>
                <a:ext cx="17" cy="6"/>
              </a:xfrm>
              <a:prstGeom prst="rect">
                <a:avLst/>
              </a:prstGeom>
              <a:solidFill>
                <a:srgbClr val="000000"/>
              </a:solidFill>
              <a:ln w="9525">
                <a:noFill/>
                <a:miter lim="800000"/>
                <a:headEnd/>
                <a:tailEnd/>
              </a:ln>
            </p:spPr>
            <p:txBody>
              <a:bodyPr/>
              <a:lstStyle/>
              <a:p>
                <a:endParaRPr lang="en-US"/>
              </a:p>
            </p:txBody>
          </p:sp>
          <p:sp>
            <p:nvSpPr>
              <p:cNvPr id="79724" name="Rectangle 1110"/>
              <p:cNvSpPr>
                <a:spLocks noChangeArrowheads="1"/>
              </p:cNvSpPr>
              <p:nvPr/>
            </p:nvSpPr>
            <p:spPr bwMode="auto">
              <a:xfrm>
                <a:off x="2221" y="2298"/>
                <a:ext cx="17" cy="5"/>
              </a:xfrm>
              <a:prstGeom prst="rect">
                <a:avLst/>
              </a:prstGeom>
              <a:solidFill>
                <a:srgbClr val="000000"/>
              </a:solidFill>
              <a:ln w="9525">
                <a:noFill/>
                <a:miter lim="800000"/>
                <a:headEnd/>
                <a:tailEnd/>
              </a:ln>
            </p:spPr>
            <p:txBody>
              <a:bodyPr/>
              <a:lstStyle/>
              <a:p>
                <a:endParaRPr lang="en-US"/>
              </a:p>
            </p:txBody>
          </p:sp>
          <p:sp>
            <p:nvSpPr>
              <p:cNvPr id="79725" name="Rectangle 1111"/>
              <p:cNvSpPr>
                <a:spLocks noChangeArrowheads="1"/>
              </p:cNvSpPr>
              <p:nvPr/>
            </p:nvSpPr>
            <p:spPr bwMode="auto">
              <a:xfrm>
                <a:off x="2216" y="2281"/>
                <a:ext cx="28" cy="6"/>
              </a:xfrm>
              <a:prstGeom prst="rect">
                <a:avLst/>
              </a:prstGeom>
              <a:solidFill>
                <a:srgbClr val="000000"/>
              </a:solidFill>
              <a:ln w="9525">
                <a:noFill/>
                <a:miter lim="800000"/>
                <a:headEnd/>
                <a:tailEnd/>
              </a:ln>
            </p:spPr>
            <p:txBody>
              <a:bodyPr/>
              <a:lstStyle/>
              <a:p>
                <a:endParaRPr lang="en-US"/>
              </a:p>
            </p:txBody>
          </p:sp>
          <p:sp>
            <p:nvSpPr>
              <p:cNvPr id="79726" name="Rectangle 1112"/>
              <p:cNvSpPr>
                <a:spLocks noChangeArrowheads="1"/>
              </p:cNvSpPr>
              <p:nvPr/>
            </p:nvSpPr>
            <p:spPr bwMode="auto">
              <a:xfrm>
                <a:off x="2216" y="2292"/>
                <a:ext cx="28" cy="6"/>
              </a:xfrm>
              <a:prstGeom prst="rect">
                <a:avLst/>
              </a:prstGeom>
              <a:solidFill>
                <a:srgbClr val="000000"/>
              </a:solidFill>
              <a:ln w="9525">
                <a:noFill/>
                <a:miter lim="800000"/>
                <a:headEnd/>
                <a:tailEnd/>
              </a:ln>
            </p:spPr>
            <p:txBody>
              <a:bodyPr/>
              <a:lstStyle/>
              <a:p>
                <a:endParaRPr lang="en-US"/>
              </a:p>
            </p:txBody>
          </p:sp>
          <p:sp>
            <p:nvSpPr>
              <p:cNvPr id="79727" name="Rectangle 1113"/>
              <p:cNvSpPr>
                <a:spLocks noChangeArrowheads="1"/>
              </p:cNvSpPr>
              <p:nvPr/>
            </p:nvSpPr>
            <p:spPr bwMode="auto">
              <a:xfrm>
                <a:off x="2216" y="2287"/>
                <a:ext cx="28" cy="5"/>
              </a:xfrm>
              <a:prstGeom prst="rect">
                <a:avLst/>
              </a:prstGeom>
              <a:solidFill>
                <a:srgbClr val="000000"/>
              </a:solidFill>
              <a:ln w="9525">
                <a:noFill/>
                <a:miter lim="800000"/>
                <a:headEnd/>
                <a:tailEnd/>
              </a:ln>
            </p:spPr>
            <p:txBody>
              <a:bodyPr/>
              <a:lstStyle/>
              <a:p>
                <a:endParaRPr lang="en-US"/>
              </a:p>
            </p:txBody>
          </p:sp>
          <p:sp>
            <p:nvSpPr>
              <p:cNvPr id="79728" name="Rectangle 1114"/>
              <p:cNvSpPr>
                <a:spLocks noChangeArrowheads="1"/>
              </p:cNvSpPr>
              <p:nvPr/>
            </p:nvSpPr>
            <p:spPr bwMode="auto">
              <a:xfrm>
                <a:off x="2216" y="2287"/>
                <a:ext cx="28" cy="5"/>
              </a:xfrm>
              <a:prstGeom prst="rect">
                <a:avLst/>
              </a:prstGeom>
              <a:solidFill>
                <a:srgbClr val="000000"/>
              </a:solidFill>
              <a:ln w="9525">
                <a:noFill/>
                <a:miter lim="800000"/>
                <a:headEnd/>
                <a:tailEnd/>
              </a:ln>
            </p:spPr>
            <p:txBody>
              <a:bodyPr/>
              <a:lstStyle/>
              <a:p>
                <a:endParaRPr lang="en-US"/>
              </a:p>
            </p:txBody>
          </p:sp>
          <p:sp>
            <p:nvSpPr>
              <p:cNvPr id="79729" name="Oval 1115"/>
              <p:cNvSpPr>
                <a:spLocks noChangeArrowheads="1"/>
              </p:cNvSpPr>
              <p:nvPr/>
            </p:nvSpPr>
            <p:spPr bwMode="auto">
              <a:xfrm>
                <a:off x="2216" y="2275"/>
                <a:ext cx="22" cy="23"/>
              </a:xfrm>
              <a:prstGeom prst="ellipse">
                <a:avLst/>
              </a:prstGeom>
              <a:noFill/>
              <a:ln w="9525" cap="rnd">
                <a:solidFill>
                  <a:srgbClr val="000000"/>
                </a:solidFill>
                <a:round/>
                <a:headEnd/>
                <a:tailEnd/>
              </a:ln>
            </p:spPr>
            <p:txBody>
              <a:bodyPr/>
              <a:lstStyle/>
              <a:p>
                <a:endParaRPr lang="en-US"/>
              </a:p>
            </p:txBody>
          </p:sp>
          <p:sp>
            <p:nvSpPr>
              <p:cNvPr id="79730" name="Rectangle 1116"/>
              <p:cNvSpPr>
                <a:spLocks noChangeArrowheads="1"/>
              </p:cNvSpPr>
              <p:nvPr/>
            </p:nvSpPr>
            <p:spPr bwMode="auto">
              <a:xfrm>
                <a:off x="2132" y="2348"/>
                <a:ext cx="17" cy="5"/>
              </a:xfrm>
              <a:prstGeom prst="rect">
                <a:avLst/>
              </a:prstGeom>
              <a:solidFill>
                <a:srgbClr val="000000"/>
              </a:solidFill>
              <a:ln w="9525">
                <a:noFill/>
                <a:miter lim="800000"/>
                <a:headEnd/>
                <a:tailEnd/>
              </a:ln>
            </p:spPr>
            <p:txBody>
              <a:bodyPr/>
              <a:lstStyle/>
              <a:p>
                <a:endParaRPr lang="en-US"/>
              </a:p>
            </p:txBody>
          </p:sp>
          <p:sp>
            <p:nvSpPr>
              <p:cNvPr id="79731" name="Rectangle 1117"/>
              <p:cNvSpPr>
                <a:spLocks noChangeArrowheads="1"/>
              </p:cNvSpPr>
              <p:nvPr/>
            </p:nvSpPr>
            <p:spPr bwMode="auto">
              <a:xfrm>
                <a:off x="2132" y="2370"/>
                <a:ext cx="17" cy="6"/>
              </a:xfrm>
              <a:prstGeom prst="rect">
                <a:avLst/>
              </a:prstGeom>
              <a:solidFill>
                <a:srgbClr val="000000"/>
              </a:solidFill>
              <a:ln w="9525">
                <a:noFill/>
                <a:miter lim="800000"/>
                <a:headEnd/>
                <a:tailEnd/>
              </a:ln>
            </p:spPr>
            <p:txBody>
              <a:bodyPr/>
              <a:lstStyle/>
              <a:p>
                <a:endParaRPr lang="en-US"/>
              </a:p>
            </p:txBody>
          </p:sp>
          <p:sp>
            <p:nvSpPr>
              <p:cNvPr id="79732" name="Rectangle 1118"/>
              <p:cNvSpPr>
                <a:spLocks noChangeArrowheads="1"/>
              </p:cNvSpPr>
              <p:nvPr/>
            </p:nvSpPr>
            <p:spPr bwMode="auto">
              <a:xfrm>
                <a:off x="2127" y="2353"/>
                <a:ext cx="27" cy="6"/>
              </a:xfrm>
              <a:prstGeom prst="rect">
                <a:avLst/>
              </a:prstGeom>
              <a:solidFill>
                <a:srgbClr val="000000"/>
              </a:solidFill>
              <a:ln w="9525">
                <a:noFill/>
                <a:miter lim="800000"/>
                <a:headEnd/>
                <a:tailEnd/>
              </a:ln>
            </p:spPr>
            <p:txBody>
              <a:bodyPr/>
              <a:lstStyle/>
              <a:p>
                <a:endParaRPr lang="en-US"/>
              </a:p>
            </p:txBody>
          </p:sp>
          <p:sp>
            <p:nvSpPr>
              <p:cNvPr id="79733" name="Rectangle 1119"/>
              <p:cNvSpPr>
                <a:spLocks noChangeArrowheads="1"/>
              </p:cNvSpPr>
              <p:nvPr/>
            </p:nvSpPr>
            <p:spPr bwMode="auto">
              <a:xfrm>
                <a:off x="2127" y="2365"/>
                <a:ext cx="27" cy="5"/>
              </a:xfrm>
              <a:prstGeom prst="rect">
                <a:avLst/>
              </a:prstGeom>
              <a:solidFill>
                <a:srgbClr val="000000"/>
              </a:solidFill>
              <a:ln w="9525">
                <a:noFill/>
                <a:miter lim="800000"/>
                <a:headEnd/>
                <a:tailEnd/>
              </a:ln>
            </p:spPr>
            <p:txBody>
              <a:bodyPr/>
              <a:lstStyle/>
              <a:p>
                <a:endParaRPr lang="en-US"/>
              </a:p>
            </p:txBody>
          </p:sp>
          <p:sp>
            <p:nvSpPr>
              <p:cNvPr id="79734" name="Rectangle 1120"/>
              <p:cNvSpPr>
                <a:spLocks noChangeArrowheads="1"/>
              </p:cNvSpPr>
              <p:nvPr/>
            </p:nvSpPr>
            <p:spPr bwMode="auto">
              <a:xfrm>
                <a:off x="2127" y="2359"/>
                <a:ext cx="27" cy="6"/>
              </a:xfrm>
              <a:prstGeom prst="rect">
                <a:avLst/>
              </a:prstGeom>
              <a:solidFill>
                <a:srgbClr val="000000"/>
              </a:solidFill>
              <a:ln w="9525">
                <a:noFill/>
                <a:miter lim="800000"/>
                <a:headEnd/>
                <a:tailEnd/>
              </a:ln>
            </p:spPr>
            <p:txBody>
              <a:bodyPr/>
              <a:lstStyle/>
              <a:p>
                <a:endParaRPr lang="en-US"/>
              </a:p>
            </p:txBody>
          </p:sp>
          <p:sp>
            <p:nvSpPr>
              <p:cNvPr id="79735" name="Rectangle 1121"/>
              <p:cNvSpPr>
                <a:spLocks noChangeArrowheads="1"/>
              </p:cNvSpPr>
              <p:nvPr/>
            </p:nvSpPr>
            <p:spPr bwMode="auto">
              <a:xfrm>
                <a:off x="2127" y="2359"/>
                <a:ext cx="27" cy="6"/>
              </a:xfrm>
              <a:prstGeom prst="rect">
                <a:avLst/>
              </a:prstGeom>
              <a:solidFill>
                <a:srgbClr val="000000"/>
              </a:solidFill>
              <a:ln w="9525">
                <a:noFill/>
                <a:miter lim="800000"/>
                <a:headEnd/>
                <a:tailEnd/>
              </a:ln>
            </p:spPr>
            <p:txBody>
              <a:bodyPr/>
              <a:lstStyle/>
              <a:p>
                <a:endParaRPr lang="en-US"/>
              </a:p>
            </p:txBody>
          </p:sp>
          <p:sp>
            <p:nvSpPr>
              <p:cNvPr id="79736" name="Oval 1122"/>
              <p:cNvSpPr>
                <a:spLocks noChangeArrowheads="1"/>
              </p:cNvSpPr>
              <p:nvPr/>
            </p:nvSpPr>
            <p:spPr bwMode="auto">
              <a:xfrm>
                <a:off x="2127" y="2348"/>
                <a:ext cx="22" cy="22"/>
              </a:xfrm>
              <a:prstGeom prst="ellipse">
                <a:avLst/>
              </a:prstGeom>
              <a:noFill/>
              <a:ln w="9525" cap="rnd">
                <a:solidFill>
                  <a:srgbClr val="000000"/>
                </a:solidFill>
                <a:round/>
                <a:headEnd/>
                <a:tailEnd/>
              </a:ln>
            </p:spPr>
            <p:txBody>
              <a:bodyPr/>
              <a:lstStyle/>
              <a:p>
                <a:endParaRPr lang="en-US"/>
              </a:p>
            </p:txBody>
          </p:sp>
          <p:sp>
            <p:nvSpPr>
              <p:cNvPr id="79737" name="Rectangle 1123"/>
              <p:cNvSpPr>
                <a:spLocks noChangeArrowheads="1"/>
              </p:cNvSpPr>
              <p:nvPr/>
            </p:nvSpPr>
            <p:spPr bwMode="auto">
              <a:xfrm>
                <a:off x="2483" y="1974"/>
                <a:ext cx="17" cy="6"/>
              </a:xfrm>
              <a:prstGeom prst="rect">
                <a:avLst/>
              </a:prstGeom>
              <a:solidFill>
                <a:srgbClr val="000000"/>
              </a:solidFill>
              <a:ln w="9525">
                <a:noFill/>
                <a:miter lim="800000"/>
                <a:headEnd/>
                <a:tailEnd/>
              </a:ln>
            </p:spPr>
            <p:txBody>
              <a:bodyPr/>
              <a:lstStyle/>
              <a:p>
                <a:endParaRPr lang="en-US"/>
              </a:p>
            </p:txBody>
          </p:sp>
          <p:sp>
            <p:nvSpPr>
              <p:cNvPr id="79738" name="Rectangle 1124"/>
              <p:cNvSpPr>
                <a:spLocks noChangeArrowheads="1"/>
              </p:cNvSpPr>
              <p:nvPr/>
            </p:nvSpPr>
            <p:spPr bwMode="auto">
              <a:xfrm>
                <a:off x="2483" y="1997"/>
                <a:ext cx="17" cy="5"/>
              </a:xfrm>
              <a:prstGeom prst="rect">
                <a:avLst/>
              </a:prstGeom>
              <a:solidFill>
                <a:srgbClr val="000000"/>
              </a:solidFill>
              <a:ln w="9525">
                <a:noFill/>
                <a:miter lim="800000"/>
                <a:headEnd/>
                <a:tailEnd/>
              </a:ln>
            </p:spPr>
            <p:txBody>
              <a:bodyPr/>
              <a:lstStyle/>
              <a:p>
                <a:endParaRPr lang="en-US"/>
              </a:p>
            </p:txBody>
          </p:sp>
          <p:sp>
            <p:nvSpPr>
              <p:cNvPr id="79739" name="Rectangle 1125"/>
              <p:cNvSpPr>
                <a:spLocks noChangeArrowheads="1"/>
              </p:cNvSpPr>
              <p:nvPr/>
            </p:nvSpPr>
            <p:spPr bwMode="auto">
              <a:xfrm>
                <a:off x="2478" y="1980"/>
                <a:ext cx="27" cy="6"/>
              </a:xfrm>
              <a:prstGeom prst="rect">
                <a:avLst/>
              </a:prstGeom>
              <a:solidFill>
                <a:srgbClr val="000000"/>
              </a:solidFill>
              <a:ln w="9525">
                <a:noFill/>
                <a:miter lim="800000"/>
                <a:headEnd/>
                <a:tailEnd/>
              </a:ln>
            </p:spPr>
            <p:txBody>
              <a:bodyPr/>
              <a:lstStyle/>
              <a:p>
                <a:endParaRPr lang="en-US"/>
              </a:p>
            </p:txBody>
          </p:sp>
          <p:sp>
            <p:nvSpPr>
              <p:cNvPr id="79740" name="Rectangle 1126"/>
              <p:cNvSpPr>
                <a:spLocks noChangeArrowheads="1"/>
              </p:cNvSpPr>
              <p:nvPr/>
            </p:nvSpPr>
            <p:spPr bwMode="auto">
              <a:xfrm>
                <a:off x="2478" y="1991"/>
                <a:ext cx="27" cy="6"/>
              </a:xfrm>
              <a:prstGeom prst="rect">
                <a:avLst/>
              </a:prstGeom>
              <a:solidFill>
                <a:srgbClr val="000000"/>
              </a:solidFill>
              <a:ln w="9525">
                <a:noFill/>
                <a:miter lim="800000"/>
                <a:headEnd/>
                <a:tailEnd/>
              </a:ln>
            </p:spPr>
            <p:txBody>
              <a:bodyPr/>
              <a:lstStyle/>
              <a:p>
                <a:endParaRPr lang="en-US"/>
              </a:p>
            </p:txBody>
          </p:sp>
          <p:sp>
            <p:nvSpPr>
              <p:cNvPr id="79741" name="Rectangle 1127"/>
              <p:cNvSpPr>
                <a:spLocks noChangeArrowheads="1"/>
              </p:cNvSpPr>
              <p:nvPr/>
            </p:nvSpPr>
            <p:spPr bwMode="auto">
              <a:xfrm>
                <a:off x="2478" y="1986"/>
                <a:ext cx="27" cy="5"/>
              </a:xfrm>
              <a:prstGeom prst="rect">
                <a:avLst/>
              </a:prstGeom>
              <a:solidFill>
                <a:srgbClr val="000000"/>
              </a:solidFill>
              <a:ln w="9525">
                <a:noFill/>
                <a:miter lim="800000"/>
                <a:headEnd/>
                <a:tailEnd/>
              </a:ln>
            </p:spPr>
            <p:txBody>
              <a:bodyPr/>
              <a:lstStyle/>
              <a:p>
                <a:endParaRPr lang="en-US"/>
              </a:p>
            </p:txBody>
          </p:sp>
          <p:sp>
            <p:nvSpPr>
              <p:cNvPr id="79742" name="Rectangle 1128"/>
              <p:cNvSpPr>
                <a:spLocks noChangeArrowheads="1"/>
              </p:cNvSpPr>
              <p:nvPr/>
            </p:nvSpPr>
            <p:spPr bwMode="auto">
              <a:xfrm>
                <a:off x="2478" y="1986"/>
                <a:ext cx="27" cy="5"/>
              </a:xfrm>
              <a:prstGeom prst="rect">
                <a:avLst/>
              </a:prstGeom>
              <a:solidFill>
                <a:srgbClr val="000000"/>
              </a:solidFill>
              <a:ln w="9525">
                <a:noFill/>
                <a:miter lim="800000"/>
                <a:headEnd/>
                <a:tailEnd/>
              </a:ln>
            </p:spPr>
            <p:txBody>
              <a:bodyPr/>
              <a:lstStyle/>
              <a:p>
                <a:endParaRPr lang="en-US"/>
              </a:p>
            </p:txBody>
          </p:sp>
          <p:sp>
            <p:nvSpPr>
              <p:cNvPr id="79743" name="Oval 1129"/>
              <p:cNvSpPr>
                <a:spLocks noChangeArrowheads="1"/>
              </p:cNvSpPr>
              <p:nvPr/>
            </p:nvSpPr>
            <p:spPr bwMode="auto">
              <a:xfrm>
                <a:off x="2478" y="1974"/>
                <a:ext cx="22" cy="23"/>
              </a:xfrm>
              <a:prstGeom prst="ellipse">
                <a:avLst/>
              </a:prstGeom>
              <a:noFill/>
              <a:ln w="9525" cap="rnd">
                <a:solidFill>
                  <a:srgbClr val="000000"/>
                </a:solidFill>
                <a:round/>
                <a:headEnd/>
                <a:tailEnd/>
              </a:ln>
            </p:spPr>
            <p:txBody>
              <a:bodyPr/>
              <a:lstStyle/>
              <a:p>
                <a:endParaRPr lang="en-US"/>
              </a:p>
            </p:txBody>
          </p:sp>
          <p:sp>
            <p:nvSpPr>
              <p:cNvPr id="79744" name="Rectangle 1130"/>
              <p:cNvSpPr>
                <a:spLocks noChangeArrowheads="1"/>
              </p:cNvSpPr>
              <p:nvPr/>
            </p:nvSpPr>
            <p:spPr bwMode="auto">
              <a:xfrm>
                <a:off x="2244" y="3044"/>
                <a:ext cx="16" cy="6"/>
              </a:xfrm>
              <a:prstGeom prst="rect">
                <a:avLst/>
              </a:prstGeom>
              <a:solidFill>
                <a:srgbClr val="FF0000"/>
              </a:solidFill>
              <a:ln w="9525">
                <a:noFill/>
                <a:miter lim="800000"/>
                <a:headEnd/>
                <a:tailEnd/>
              </a:ln>
            </p:spPr>
            <p:txBody>
              <a:bodyPr/>
              <a:lstStyle/>
              <a:p>
                <a:endParaRPr lang="en-US"/>
              </a:p>
            </p:txBody>
          </p:sp>
          <p:sp>
            <p:nvSpPr>
              <p:cNvPr id="79745" name="Rectangle 1131"/>
              <p:cNvSpPr>
                <a:spLocks noChangeArrowheads="1"/>
              </p:cNvSpPr>
              <p:nvPr/>
            </p:nvSpPr>
            <p:spPr bwMode="auto">
              <a:xfrm>
                <a:off x="2244" y="3067"/>
                <a:ext cx="16" cy="5"/>
              </a:xfrm>
              <a:prstGeom prst="rect">
                <a:avLst/>
              </a:prstGeom>
              <a:solidFill>
                <a:srgbClr val="FF0000"/>
              </a:solidFill>
              <a:ln w="9525">
                <a:noFill/>
                <a:miter lim="800000"/>
                <a:headEnd/>
                <a:tailEnd/>
              </a:ln>
            </p:spPr>
            <p:txBody>
              <a:bodyPr/>
              <a:lstStyle/>
              <a:p>
                <a:endParaRPr lang="en-US"/>
              </a:p>
            </p:txBody>
          </p:sp>
          <p:sp>
            <p:nvSpPr>
              <p:cNvPr id="79746" name="Rectangle 1132"/>
              <p:cNvSpPr>
                <a:spLocks noChangeArrowheads="1"/>
              </p:cNvSpPr>
              <p:nvPr/>
            </p:nvSpPr>
            <p:spPr bwMode="auto">
              <a:xfrm>
                <a:off x="2238" y="3050"/>
                <a:ext cx="28" cy="5"/>
              </a:xfrm>
              <a:prstGeom prst="rect">
                <a:avLst/>
              </a:prstGeom>
              <a:solidFill>
                <a:srgbClr val="FF0000"/>
              </a:solidFill>
              <a:ln w="9525">
                <a:noFill/>
                <a:miter lim="800000"/>
                <a:headEnd/>
                <a:tailEnd/>
              </a:ln>
            </p:spPr>
            <p:txBody>
              <a:bodyPr/>
              <a:lstStyle/>
              <a:p>
                <a:endParaRPr lang="en-US"/>
              </a:p>
            </p:txBody>
          </p:sp>
          <p:sp>
            <p:nvSpPr>
              <p:cNvPr id="79747" name="Rectangle 1133"/>
              <p:cNvSpPr>
                <a:spLocks noChangeArrowheads="1"/>
              </p:cNvSpPr>
              <p:nvPr/>
            </p:nvSpPr>
            <p:spPr bwMode="auto">
              <a:xfrm>
                <a:off x="2238" y="3061"/>
                <a:ext cx="28" cy="6"/>
              </a:xfrm>
              <a:prstGeom prst="rect">
                <a:avLst/>
              </a:prstGeom>
              <a:solidFill>
                <a:srgbClr val="FF0000"/>
              </a:solidFill>
              <a:ln w="9525">
                <a:noFill/>
                <a:miter lim="800000"/>
                <a:headEnd/>
                <a:tailEnd/>
              </a:ln>
            </p:spPr>
            <p:txBody>
              <a:bodyPr/>
              <a:lstStyle/>
              <a:p>
                <a:endParaRPr lang="en-US"/>
              </a:p>
            </p:txBody>
          </p:sp>
          <p:sp>
            <p:nvSpPr>
              <p:cNvPr id="79748" name="Rectangle 1134"/>
              <p:cNvSpPr>
                <a:spLocks noChangeArrowheads="1"/>
              </p:cNvSpPr>
              <p:nvPr/>
            </p:nvSpPr>
            <p:spPr bwMode="auto">
              <a:xfrm>
                <a:off x="2238" y="3055"/>
                <a:ext cx="28" cy="6"/>
              </a:xfrm>
              <a:prstGeom prst="rect">
                <a:avLst/>
              </a:prstGeom>
              <a:solidFill>
                <a:srgbClr val="FF0000"/>
              </a:solidFill>
              <a:ln w="9525">
                <a:noFill/>
                <a:miter lim="800000"/>
                <a:headEnd/>
                <a:tailEnd/>
              </a:ln>
            </p:spPr>
            <p:txBody>
              <a:bodyPr/>
              <a:lstStyle/>
              <a:p>
                <a:endParaRPr lang="en-US"/>
              </a:p>
            </p:txBody>
          </p:sp>
          <p:sp>
            <p:nvSpPr>
              <p:cNvPr id="79749" name="Rectangle 1135"/>
              <p:cNvSpPr>
                <a:spLocks noChangeArrowheads="1"/>
              </p:cNvSpPr>
              <p:nvPr/>
            </p:nvSpPr>
            <p:spPr bwMode="auto">
              <a:xfrm>
                <a:off x="2238" y="3055"/>
                <a:ext cx="28" cy="6"/>
              </a:xfrm>
              <a:prstGeom prst="rect">
                <a:avLst/>
              </a:prstGeom>
              <a:solidFill>
                <a:srgbClr val="FF0000"/>
              </a:solidFill>
              <a:ln w="9525">
                <a:noFill/>
                <a:miter lim="800000"/>
                <a:headEnd/>
                <a:tailEnd/>
              </a:ln>
            </p:spPr>
            <p:txBody>
              <a:bodyPr/>
              <a:lstStyle/>
              <a:p>
                <a:endParaRPr lang="en-US"/>
              </a:p>
            </p:txBody>
          </p:sp>
          <p:sp>
            <p:nvSpPr>
              <p:cNvPr id="79750" name="Oval 1136"/>
              <p:cNvSpPr>
                <a:spLocks noChangeArrowheads="1"/>
              </p:cNvSpPr>
              <p:nvPr/>
            </p:nvSpPr>
            <p:spPr bwMode="auto">
              <a:xfrm>
                <a:off x="2238" y="3044"/>
                <a:ext cx="22" cy="23"/>
              </a:xfrm>
              <a:prstGeom prst="ellipse">
                <a:avLst/>
              </a:prstGeom>
              <a:noFill/>
              <a:ln w="9525" cap="rnd">
                <a:solidFill>
                  <a:srgbClr val="FF0000"/>
                </a:solidFill>
                <a:round/>
                <a:headEnd/>
                <a:tailEnd/>
              </a:ln>
            </p:spPr>
            <p:txBody>
              <a:bodyPr/>
              <a:lstStyle/>
              <a:p>
                <a:endParaRPr lang="en-US"/>
              </a:p>
            </p:txBody>
          </p:sp>
          <p:sp>
            <p:nvSpPr>
              <p:cNvPr id="79751" name="Rectangle 1137"/>
              <p:cNvSpPr>
                <a:spLocks noChangeArrowheads="1"/>
              </p:cNvSpPr>
              <p:nvPr/>
            </p:nvSpPr>
            <p:spPr bwMode="auto">
              <a:xfrm>
                <a:off x="2277" y="3189"/>
                <a:ext cx="17" cy="6"/>
              </a:xfrm>
              <a:prstGeom prst="rect">
                <a:avLst/>
              </a:prstGeom>
              <a:solidFill>
                <a:srgbClr val="FF0000"/>
              </a:solidFill>
              <a:ln w="9525">
                <a:noFill/>
                <a:miter lim="800000"/>
                <a:headEnd/>
                <a:tailEnd/>
              </a:ln>
            </p:spPr>
            <p:txBody>
              <a:bodyPr/>
              <a:lstStyle/>
              <a:p>
                <a:endParaRPr lang="en-US"/>
              </a:p>
            </p:txBody>
          </p:sp>
          <p:sp>
            <p:nvSpPr>
              <p:cNvPr id="79752" name="Rectangle 1138"/>
              <p:cNvSpPr>
                <a:spLocks noChangeArrowheads="1"/>
              </p:cNvSpPr>
              <p:nvPr/>
            </p:nvSpPr>
            <p:spPr bwMode="auto">
              <a:xfrm>
                <a:off x="2277" y="3211"/>
                <a:ext cx="17" cy="6"/>
              </a:xfrm>
              <a:prstGeom prst="rect">
                <a:avLst/>
              </a:prstGeom>
              <a:solidFill>
                <a:srgbClr val="FF0000"/>
              </a:solidFill>
              <a:ln w="9525">
                <a:noFill/>
                <a:miter lim="800000"/>
                <a:headEnd/>
                <a:tailEnd/>
              </a:ln>
            </p:spPr>
            <p:txBody>
              <a:bodyPr/>
              <a:lstStyle/>
              <a:p>
                <a:endParaRPr lang="en-US"/>
              </a:p>
            </p:txBody>
          </p:sp>
          <p:sp>
            <p:nvSpPr>
              <p:cNvPr id="79753" name="Rectangle 1139"/>
              <p:cNvSpPr>
                <a:spLocks noChangeArrowheads="1"/>
              </p:cNvSpPr>
              <p:nvPr/>
            </p:nvSpPr>
            <p:spPr bwMode="auto">
              <a:xfrm>
                <a:off x="2271" y="3195"/>
                <a:ext cx="28" cy="5"/>
              </a:xfrm>
              <a:prstGeom prst="rect">
                <a:avLst/>
              </a:prstGeom>
              <a:solidFill>
                <a:srgbClr val="FF0000"/>
              </a:solidFill>
              <a:ln w="9525">
                <a:noFill/>
                <a:miter lim="800000"/>
                <a:headEnd/>
                <a:tailEnd/>
              </a:ln>
            </p:spPr>
            <p:txBody>
              <a:bodyPr/>
              <a:lstStyle/>
              <a:p>
                <a:endParaRPr lang="en-US"/>
              </a:p>
            </p:txBody>
          </p:sp>
          <p:sp>
            <p:nvSpPr>
              <p:cNvPr id="79754" name="Rectangle 1140"/>
              <p:cNvSpPr>
                <a:spLocks noChangeArrowheads="1"/>
              </p:cNvSpPr>
              <p:nvPr/>
            </p:nvSpPr>
            <p:spPr bwMode="auto">
              <a:xfrm>
                <a:off x="2271" y="3206"/>
                <a:ext cx="28" cy="5"/>
              </a:xfrm>
              <a:prstGeom prst="rect">
                <a:avLst/>
              </a:prstGeom>
              <a:solidFill>
                <a:srgbClr val="FF0000"/>
              </a:solidFill>
              <a:ln w="9525">
                <a:noFill/>
                <a:miter lim="800000"/>
                <a:headEnd/>
                <a:tailEnd/>
              </a:ln>
            </p:spPr>
            <p:txBody>
              <a:bodyPr/>
              <a:lstStyle/>
              <a:p>
                <a:endParaRPr lang="en-US"/>
              </a:p>
            </p:txBody>
          </p:sp>
          <p:sp>
            <p:nvSpPr>
              <p:cNvPr id="79755" name="Rectangle 1141"/>
              <p:cNvSpPr>
                <a:spLocks noChangeArrowheads="1"/>
              </p:cNvSpPr>
              <p:nvPr/>
            </p:nvSpPr>
            <p:spPr bwMode="auto">
              <a:xfrm>
                <a:off x="2271" y="3200"/>
                <a:ext cx="28" cy="6"/>
              </a:xfrm>
              <a:prstGeom prst="rect">
                <a:avLst/>
              </a:prstGeom>
              <a:solidFill>
                <a:srgbClr val="FF0000"/>
              </a:solidFill>
              <a:ln w="9525">
                <a:noFill/>
                <a:miter lim="800000"/>
                <a:headEnd/>
                <a:tailEnd/>
              </a:ln>
            </p:spPr>
            <p:txBody>
              <a:bodyPr/>
              <a:lstStyle/>
              <a:p>
                <a:endParaRPr lang="en-US"/>
              </a:p>
            </p:txBody>
          </p:sp>
          <p:sp>
            <p:nvSpPr>
              <p:cNvPr id="79756" name="Rectangle 1142"/>
              <p:cNvSpPr>
                <a:spLocks noChangeArrowheads="1"/>
              </p:cNvSpPr>
              <p:nvPr/>
            </p:nvSpPr>
            <p:spPr bwMode="auto">
              <a:xfrm>
                <a:off x="2271" y="3200"/>
                <a:ext cx="28" cy="6"/>
              </a:xfrm>
              <a:prstGeom prst="rect">
                <a:avLst/>
              </a:prstGeom>
              <a:solidFill>
                <a:srgbClr val="FF0000"/>
              </a:solidFill>
              <a:ln w="9525">
                <a:noFill/>
                <a:miter lim="800000"/>
                <a:headEnd/>
                <a:tailEnd/>
              </a:ln>
            </p:spPr>
            <p:txBody>
              <a:bodyPr/>
              <a:lstStyle/>
              <a:p>
                <a:endParaRPr lang="en-US"/>
              </a:p>
            </p:txBody>
          </p:sp>
          <p:sp>
            <p:nvSpPr>
              <p:cNvPr id="79757" name="Oval 1143"/>
              <p:cNvSpPr>
                <a:spLocks noChangeArrowheads="1"/>
              </p:cNvSpPr>
              <p:nvPr/>
            </p:nvSpPr>
            <p:spPr bwMode="auto">
              <a:xfrm>
                <a:off x="2271" y="3189"/>
                <a:ext cx="23" cy="22"/>
              </a:xfrm>
              <a:prstGeom prst="ellipse">
                <a:avLst/>
              </a:prstGeom>
              <a:noFill/>
              <a:ln w="9525" cap="rnd">
                <a:solidFill>
                  <a:srgbClr val="FF0000"/>
                </a:solidFill>
                <a:round/>
                <a:headEnd/>
                <a:tailEnd/>
              </a:ln>
            </p:spPr>
            <p:txBody>
              <a:bodyPr/>
              <a:lstStyle/>
              <a:p>
                <a:endParaRPr lang="en-US"/>
              </a:p>
            </p:txBody>
          </p:sp>
          <p:sp>
            <p:nvSpPr>
              <p:cNvPr id="79758" name="Rectangle 1144"/>
              <p:cNvSpPr>
                <a:spLocks noChangeArrowheads="1"/>
              </p:cNvSpPr>
              <p:nvPr/>
            </p:nvSpPr>
            <p:spPr bwMode="auto">
              <a:xfrm>
                <a:off x="2138" y="2298"/>
                <a:ext cx="16" cy="5"/>
              </a:xfrm>
              <a:prstGeom prst="rect">
                <a:avLst/>
              </a:prstGeom>
              <a:solidFill>
                <a:srgbClr val="FF0000"/>
              </a:solidFill>
              <a:ln w="9525">
                <a:noFill/>
                <a:miter lim="800000"/>
                <a:headEnd/>
                <a:tailEnd/>
              </a:ln>
            </p:spPr>
            <p:txBody>
              <a:bodyPr/>
              <a:lstStyle/>
              <a:p>
                <a:endParaRPr lang="en-US"/>
              </a:p>
            </p:txBody>
          </p:sp>
          <p:sp>
            <p:nvSpPr>
              <p:cNvPr id="79759" name="Rectangle 1145"/>
              <p:cNvSpPr>
                <a:spLocks noChangeArrowheads="1"/>
              </p:cNvSpPr>
              <p:nvPr/>
            </p:nvSpPr>
            <p:spPr bwMode="auto">
              <a:xfrm>
                <a:off x="2138" y="2320"/>
                <a:ext cx="16" cy="6"/>
              </a:xfrm>
              <a:prstGeom prst="rect">
                <a:avLst/>
              </a:prstGeom>
              <a:solidFill>
                <a:srgbClr val="FF0000"/>
              </a:solidFill>
              <a:ln w="9525">
                <a:noFill/>
                <a:miter lim="800000"/>
                <a:headEnd/>
                <a:tailEnd/>
              </a:ln>
            </p:spPr>
            <p:txBody>
              <a:bodyPr/>
              <a:lstStyle/>
              <a:p>
                <a:endParaRPr lang="en-US"/>
              </a:p>
            </p:txBody>
          </p:sp>
          <p:sp>
            <p:nvSpPr>
              <p:cNvPr id="79760" name="Rectangle 1146"/>
              <p:cNvSpPr>
                <a:spLocks noChangeArrowheads="1"/>
              </p:cNvSpPr>
              <p:nvPr/>
            </p:nvSpPr>
            <p:spPr bwMode="auto">
              <a:xfrm>
                <a:off x="2132" y="2303"/>
                <a:ext cx="28" cy="6"/>
              </a:xfrm>
              <a:prstGeom prst="rect">
                <a:avLst/>
              </a:prstGeom>
              <a:solidFill>
                <a:srgbClr val="FF0000"/>
              </a:solidFill>
              <a:ln w="9525">
                <a:noFill/>
                <a:miter lim="800000"/>
                <a:headEnd/>
                <a:tailEnd/>
              </a:ln>
            </p:spPr>
            <p:txBody>
              <a:bodyPr/>
              <a:lstStyle/>
              <a:p>
                <a:endParaRPr lang="en-US"/>
              </a:p>
            </p:txBody>
          </p:sp>
          <p:sp>
            <p:nvSpPr>
              <p:cNvPr id="79761" name="Rectangle 1147"/>
              <p:cNvSpPr>
                <a:spLocks noChangeArrowheads="1"/>
              </p:cNvSpPr>
              <p:nvPr/>
            </p:nvSpPr>
            <p:spPr bwMode="auto">
              <a:xfrm>
                <a:off x="2132" y="2314"/>
                <a:ext cx="28" cy="6"/>
              </a:xfrm>
              <a:prstGeom prst="rect">
                <a:avLst/>
              </a:prstGeom>
              <a:solidFill>
                <a:srgbClr val="FF0000"/>
              </a:solidFill>
              <a:ln w="9525">
                <a:noFill/>
                <a:miter lim="800000"/>
                <a:headEnd/>
                <a:tailEnd/>
              </a:ln>
            </p:spPr>
            <p:txBody>
              <a:bodyPr/>
              <a:lstStyle/>
              <a:p>
                <a:endParaRPr lang="en-US"/>
              </a:p>
            </p:txBody>
          </p:sp>
          <p:sp>
            <p:nvSpPr>
              <p:cNvPr id="79762" name="Rectangle 1148"/>
              <p:cNvSpPr>
                <a:spLocks noChangeArrowheads="1"/>
              </p:cNvSpPr>
              <p:nvPr/>
            </p:nvSpPr>
            <p:spPr bwMode="auto">
              <a:xfrm>
                <a:off x="2132" y="2309"/>
                <a:ext cx="28" cy="5"/>
              </a:xfrm>
              <a:prstGeom prst="rect">
                <a:avLst/>
              </a:prstGeom>
              <a:solidFill>
                <a:srgbClr val="FF0000"/>
              </a:solidFill>
              <a:ln w="9525">
                <a:noFill/>
                <a:miter lim="800000"/>
                <a:headEnd/>
                <a:tailEnd/>
              </a:ln>
            </p:spPr>
            <p:txBody>
              <a:bodyPr/>
              <a:lstStyle/>
              <a:p>
                <a:endParaRPr lang="en-US"/>
              </a:p>
            </p:txBody>
          </p:sp>
          <p:sp>
            <p:nvSpPr>
              <p:cNvPr id="79763" name="Rectangle 1149"/>
              <p:cNvSpPr>
                <a:spLocks noChangeArrowheads="1"/>
              </p:cNvSpPr>
              <p:nvPr/>
            </p:nvSpPr>
            <p:spPr bwMode="auto">
              <a:xfrm>
                <a:off x="2132" y="2309"/>
                <a:ext cx="28" cy="5"/>
              </a:xfrm>
              <a:prstGeom prst="rect">
                <a:avLst/>
              </a:prstGeom>
              <a:solidFill>
                <a:srgbClr val="FF0000"/>
              </a:solidFill>
              <a:ln w="9525">
                <a:noFill/>
                <a:miter lim="800000"/>
                <a:headEnd/>
                <a:tailEnd/>
              </a:ln>
            </p:spPr>
            <p:txBody>
              <a:bodyPr/>
              <a:lstStyle/>
              <a:p>
                <a:endParaRPr lang="en-US"/>
              </a:p>
            </p:txBody>
          </p:sp>
          <p:sp>
            <p:nvSpPr>
              <p:cNvPr id="79764" name="Oval 1150"/>
              <p:cNvSpPr>
                <a:spLocks noChangeArrowheads="1"/>
              </p:cNvSpPr>
              <p:nvPr/>
            </p:nvSpPr>
            <p:spPr bwMode="auto">
              <a:xfrm>
                <a:off x="2132" y="2298"/>
                <a:ext cx="22" cy="22"/>
              </a:xfrm>
              <a:prstGeom prst="ellipse">
                <a:avLst/>
              </a:prstGeom>
              <a:noFill/>
              <a:ln w="9525" cap="rnd">
                <a:solidFill>
                  <a:srgbClr val="FF0000"/>
                </a:solidFill>
                <a:round/>
                <a:headEnd/>
                <a:tailEnd/>
              </a:ln>
            </p:spPr>
            <p:txBody>
              <a:bodyPr/>
              <a:lstStyle/>
              <a:p>
                <a:endParaRPr lang="en-US"/>
              </a:p>
            </p:txBody>
          </p:sp>
          <p:sp>
            <p:nvSpPr>
              <p:cNvPr id="79765" name="Rectangle 1151"/>
              <p:cNvSpPr>
                <a:spLocks noChangeArrowheads="1"/>
              </p:cNvSpPr>
              <p:nvPr/>
            </p:nvSpPr>
            <p:spPr bwMode="auto">
              <a:xfrm>
                <a:off x="2377" y="2704"/>
                <a:ext cx="17" cy="6"/>
              </a:xfrm>
              <a:prstGeom prst="rect">
                <a:avLst/>
              </a:prstGeom>
              <a:solidFill>
                <a:srgbClr val="FF0000"/>
              </a:solidFill>
              <a:ln w="9525">
                <a:noFill/>
                <a:miter lim="800000"/>
                <a:headEnd/>
                <a:tailEnd/>
              </a:ln>
            </p:spPr>
            <p:txBody>
              <a:bodyPr/>
              <a:lstStyle/>
              <a:p>
                <a:endParaRPr lang="en-US"/>
              </a:p>
            </p:txBody>
          </p:sp>
          <p:sp>
            <p:nvSpPr>
              <p:cNvPr id="79766" name="Rectangle 1152"/>
              <p:cNvSpPr>
                <a:spLocks noChangeArrowheads="1"/>
              </p:cNvSpPr>
              <p:nvPr/>
            </p:nvSpPr>
            <p:spPr bwMode="auto">
              <a:xfrm>
                <a:off x="2377" y="2727"/>
                <a:ext cx="17" cy="5"/>
              </a:xfrm>
              <a:prstGeom prst="rect">
                <a:avLst/>
              </a:prstGeom>
              <a:solidFill>
                <a:srgbClr val="FF0000"/>
              </a:solidFill>
              <a:ln w="9525">
                <a:noFill/>
                <a:miter lim="800000"/>
                <a:headEnd/>
                <a:tailEnd/>
              </a:ln>
            </p:spPr>
            <p:txBody>
              <a:bodyPr/>
              <a:lstStyle/>
              <a:p>
                <a:endParaRPr lang="en-US"/>
              </a:p>
            </p:txBody>
          </p:sp>
          <p:sp>
            <p:nvSpPr>
              <p:cNvPr id="79767" name="Rectangle 1153"/>
              <p:cNvSpPr>
                <a:spLocks noChangeArrowheads="1"/>
              </p:cNvSpPr>
              <p:nvPr/>
            </p:nvSpPr>
            <p:spPr bwMode="auto">
              <a:xfrm>
                <a:off x="2372" y="2710"/>
                <a:ext cx="28" cy="6"/>
              </a:xfrm>
              <a:prstGeom prst="rect">
                <a:avLst/>
              </a:prstGeom>
              <a:solidFill>
                <a:srgbClr val="FF0000"/>
              </a:solidFill>
              <a:ln w="9525">
                <a:noFill/>
                <a:miter lim="800000"/>
                <a:headEnd/>
                <a:tailEnd/>
              </a:ln>
            </p:spPr>
            <p:txBody>
              <a:bodyPr/>
              <a:lstStyle/>
              <a:p>
                <a:endParaRPr lang="en-US"/>
              </a:p>
            </p:txBody>
          </p:sp>
          <p:sp>
            <p:nvSpPr>
              <p:cNvPr id="79768" name="Rectangle 1154"/>
              <p:cNvSpPr>
                <a:spLocks noChangeArrowheads="1"/>
              </p:cNvSpPr>
              <p:nvPr/>
            </p:nvSpPr>
            <p:spPr bwMode="auto">
              <a:xfrm>
                <a:off x="2372" y="2721"/>
                <a:ext cx="28" cy="6"/>
              </a:xfrm>
              <a:prstGeom prst="rect">
                <a:avLst/>
              </a:prstGeom>
              <a:solidFill>
                <a:srgbClr val="FF0000"/>
              </a:solidFill>
              <a:ln w="9525">
                <a:noFill/>
                <a:miter lim="800000"/>
                <a:headEnd/>
                <a:tailEnd/>
              </a:ln>
            </p:spPr>
            <p:txBody>
              <a:bodyPr/>
              <a:lstStyle/>
              <a:p>
                <a:endParaRPr lang="en-US"/>
              </a:p>
            </p:txBody>
          </p:sp>
          <p:sp>
            <p:nvSpPr>
              <p:cNvPr id="79769" name="Rectangle 1155"/>
              <p:cNvSpPr>
                <a:spLocks noChangeArrowheads="1"/>
              </p:cNvSpPr>
              <p:nvPr/>
            </p:nvSpPr>
            <p:spPr bwMode="auto">
              <a:xfrm>
                <a:off x="2372" y="2716"/>
                <a:ext cx="28" cy="5"/>
              </a:xfrm>
              <a:prstGeom prst="rect">
                <a:avLst/>
              </a:prstGeom>
              <a:solidFill>
                <a:srgbClr val="FF0000"/>
              </a:solidFill>
              <a:ln w="9525">
                <a:noFill/>
                <a:miter lim="800000"/>
                <a:headEnd/>
                <a:tailEnd/>
              </a:ln>
            </p:spPr>
            <p:txBody>
              <a:bodyPr/>
              <a:lstStyle/>
              <a:p>
                <a:endParaRPr lang="en-US"/>
              </a:p>
            </p:txBody>
          </p:sp>
          <p:sp>
            <p:nvSpPr>
              <p:cNvPr id="79770" name="Rectangle 1156"/>
              <p:cNvSpPr>
                <a:spLocks noChangeArrowheads="1"/>
              </p:cNvSpPr>
              <p:nvPr/>
            </p:nvSpPr>
            <p:spPr bwMode="auto">
              <a:xfrm>
                <a:off x="2372" y="2716"/>
                <a:ext cx="28" cy="5"/>
              </a:xfrm>
              <a:prstGeom prst="rect">
                <a:avLst/>
              </a:prstGeom>
              <a:solidFill>
                <a:srgbClr val="FF0000"/>
              </a:solidFill>
              <a:ln w="9525">
                <a:noFill/>
                <a:miter lim="800000"/>
                <a:headEnd/>
                <a:tailEnd/>
              </a:ln>
            </p:spPr>
            <p:txBody>
              <a:bodyPr/>
              <a:lstStyle/>
              <a:p>
                <a:endParaRPr lang="en-US"/>
              </a:p>
            </p:txBody>
          </p:sp>
          <p:sp>
            <p:nvSpPr>
              <p:cNvPr id="79771" name="Oval 1157"/>
              <p:cNvSpPr>
                <a:spLocks noChangeArrowheads="1"/>
              </p:cNvSpPr>
              <p:nvPr/>
            </p:nvSpPr>
            <p:spPr bwMode="auto">
              <a:xfrm>
                <a:off x="2372" y="2704"/>
                <a:ext cx="22" cy="23"/>
              </a:xfrm>
              <a:prstGeom prst="ellipse">
                <a:avLst/>
              </a:prstGeom>
              <a:noFill/>
              <a:ln w="9525" cap="rnd">
                <a:solidFill>
                  <a:srgbClr val="FF0000"/>
                </a:solidFill>
                <a:round/>
                <a:headEnd/>
                <a:tailEnd/>
              </a:ln>
            </p:spPr>
            <p:txBody>
              <a:bodyPr/>
              <a:lstStyle/>
              <a:p>
                <a:endParaRPr lang="en-US"/>
              </a:p>
            </p:txBody>
          </p:sp>
          <p:sp>
            <p:nvSpPr>
              <p:cNvPr id="79772" name="Rectangle 1158"/>
              <p:cNvSpPr>
                <a:spLocks noChangeArrowheads="1"/>
              </p:cNvSpPr>
              <p:nvPr/>
            </p:nvSpPr>
            <p:spPr bwMode="auto">
              <a:xfrm>
                <a:off x="2494" y="2716"/>
                <a:ext cx="17" cy="5"/>
              </a:xfrm>
              <a:prstGeom prst="rect">
                <a:avLst/>
              </a:prstGeom>
              <a:solidFill>
                <a:srgbClr val="FF0000"/>
              </a:solidFill>
              <a:ln w="9525">
                <a:noFill/>
                <a:miter lim="800000"/>
                <a:headEnd/>
                <a:tailEnd/>
              </a:ln>
            </p:spPr>
            <p:txBody>
              <a:bodyPr/>
              <a:lstStyle/>
              <a:p>
                <a:endParaRPr lang="en-US"/>
              </a:p>
            </p:txBody>
          </p:sp>
          <p:sp>
            <p:nvSpPr>
              <p:cNvPr id="79773" name="Rectangle 1159"/>
              <p:cNvSpPr>
                <a:spLocks noChangeArrowheads="1"/>
              </p:cNvSpPr>
              <p:nvPr/>
            </p:nvSpPr>
            <p:spPr bwMode="auto">
              <a:xfrm>
                <a:off x="2494" y="2738"/>
                <a:ext cx="17" cy="5"/>
              </a:xfrm>
              <a:prstGeom prst="rect">
                <a:avLst/>
              </a:prstGeom>
              <a:solidFill>
                <a:srgbClr val="FF0000"/>
              </a:solidFill>
              <a:ln w="9525">
                <a:noFill/>
                <a:miter lim="800000"/>
                <a:headEnd/>
                <a:tailEnd/>
              </a:ln>
            </p:spPr>
            <p:txBody>
              <a:bodyPr/>
              <a:lstStyle/>
              <a:p>
                <a:endParaRPr lang="en-US"/>
              </a:p>
            </p:txBody>
          </p:sp>
          <p:sp>
            <p:nvSpPr>
              <p:cNvPr id="79774" name="Rectangle 1160"/>
              <p:cNvSpPr>
                <a:spLocks noChangeArrowheads="1"/>
              </p:cNvSpPr>
              <p:nvPr/>
            </p:nvSpPr>
            <p:spPr bwMode="auto">
              <a:xfrm>
                <a:off x="2489" y="2721"/>
                <a:ext cx="28" cy="6"/>
              </a:xfrm>
              <a:prstGeom prst="rect">
                <a:avLst/>
              </a:prstGeom>
              <a:solidFill>
                <a:srgbClr val="FF0000"/>
              </a:solidFill>
              <a:ln w="9525">
                <a:noFill/>
                <a:miter lim="800000"/>
                <a:headEnd/>
                <a:tailEnd/>
              </a:ln>
            </p:spPr>
            <p:txBody>
              <a:bodyPr/>
              <a:lstStyle/>
              <a:p>
                <a:endParaRPr lang="en-US"/>
              </a:p>
            </p:txBody>
          </p:sp>
          <p:sp>
            <p:nvSpPr>
              <p:cNvPr id="79775" name="Rectangle 1161"/>
              <p:cNvSpPr>
                <a:spLocks noChangeArrowheads="1"/>
              </p:cNvSpPr>
              <p:nvPr/>
            </p:nvSpPr>
            <p:spPr bwMode="auto">
              <a:xfrm>
                <a:off x="2489" y="2732"/>
                <a:ext cx="28" cy="6"/>
              </a:xfrm>
              <a:prstGeom prst="rect">
                <a:avLst/>
              </a:prstGeom>
              <a:solidFill>
                <a:srgbClr val="FF0000"/>
              </a:solidFill>
              <a:ln w="9525">
                <a:noFill/>
                <a:miter lim="800000"/>
                <a:headEnd/>
                <a:tailEnd/>
              </a:ln>
            </p:spPr>
            <p:txBody>
              <a:bodyPr/>
              <a:lstStyle/>
              <a:p>
                <a:endParaRPr lang="en-US"/>
              </a:p>
            </p:txBody>
          </p:sp>
          <p:sp>
            <p:nvSpPr>
              <p:cNvPr id="79776" name="Rectangle 1162"/>
              <p:cNvSpPr>
                <a:spLocks noChangeArrowheads="1"/>
              </p:cNvSpPr>
              <p:nvPr/>
            </p:nvSpPr>
            <p:spPr bwMode="auto">
              <a:xfrm>
                <a:off x="2489" y="2727"/>
                <a:ext cx="28" cy="5"/>
              </a:xfrm>
              <a:prstGeom prst="rect">
                <a:avLst/>
              </a:prstGeom>
              <a:solidFill>
                <a:srgbClr val="FF0000"/>
              </a:solidFill>
              <a:ln w="9525">
                <a:noFill/>
                <a:miter lim="800000"/>
                <a:headEnd/>
                <a:tailEnd/>
              </a:ln>
            </p:spPr>
            <p:txBody>
              <a:bodyPr/>
              <a:lstStyle/>
              <a:p>
                <a:endParaRPr lang="en-US"/>
              </a:p>
            </p:txBody>
          </p:sp>
          <p:sp>
            <p:nvSpPr>
              <p:cNvPr id="79777" name="Rectangle 1163"/>
              <p:cNvSpPr>
                <a:spLocks noChangeArrowheads="1"/>
              </p:cNvSpPr>
              <p:nvPr/>
            </p:nvSpPr>
            <p:spPr bwMode="auto">
              <a:xfrm>
                <a:off x="2489" y="2727"/>
                <a:ext cx="28" cy="5"/>
              </a:xfrm>
              <a:prstGeom prst="rect">
                <a:avLst/>
              </a:prstGeom>
              <a:solidFill>
                <a:srgbClr val="FF0000"/>
              </a:solidFill>
              <a:ln w="9525">
                <a:noFill/>
                <a:miter lim="800000"/>
                <a:headEnd/>
                <a:tailEnd/>
              </a:ln>
            </p:spPr>
            <p:txBody>
              <a:bodyPr/>
              <a:lstStyle/>
              <a:p>
                <a:endParaRPr lang="en-US"/>
              </a:p>
            </p:txBody>
          </p:sp>
          <p:sp>
            <p:nvSpPr>
              <p:cNvPr id="79778" name="Oval 1164"/>
              <p:cNvSpPr>
                <a:spLocks noChangeArrowheads="1"/>
              </p:cNvSpPr>
              <p:nvPr/>
            </p:nvSpPr>
            <p:spPr bwMode="auto">
              <a:xfrm>
                <a:off x="2489" y="2716"/>
                <a:ext cx="22" cy="22"/>
              </a:xfrm>
              <a:prstGeom prst="ellipse">
                <a:avLst/>
              </a:prstGeom>
              <a:noFill/>
              <a:ln w="9525" cap="rnd">
                <a:solidFill>
                  <a:srgbClr val="FF0000"/>
                </a:solidFill>
                <a:round/>
                <a:headEnd/>
                <a:tailEnd/>
              </a:ln>
            </p:spPr>
            <p:txBody>
              <a:bodyPr/>
              <a:lstStyle/>
              <a:p>
                <a:endParaRPr lang="en-US"/>
              </a:p>
            </p:txBody>
          </p:sp>
          <p:sp>
            <p:nvSpPr>
              <p:cNvPr id="79779" name="Rectangle 1165"/>
              <p:cNvSpPr>
                <a:spLocks noChangeArrowheads="1"/>
              </p:cNvSpPr>
              <p:nvPr/>
            </p:nvSpPr>
            <p:spPr bwMode="auto">
              <a:xfrm>
                <a:off x="2472" y="3117"/>
                <a:ext cx="17" cy="5"/>
              </a:xfrm>
              <a:prstGeom prst="rect">
                <a:avLst/>
              </a:prstGeom>
              <a:solidFill>
                <a:srgbClr val="FF0000"/>
              </a:solidFill>
              <a:ln w="9525">
                <a:noFill/>
                <a:miter lim="800000"/>
                <a:headEnd/>
                <a:tailEnd/>
              </a:ln>
            </p:spPr>
            <p:txBody>
              <a:bodyPr/>
              <a:lstStyle/>
              <a:p>
                <a:endParaRPr lang="en-US"/>
              </a:p>
            </p:txBody>
          </p:sp>
          <p:sp>
            <p:nvSpPr>
              <p:cNvPr id="79780" name="Rectangle 1166"/>
              <p:cNvSpPr>
                <a:spLocks noChangeArrowheads="1"/>
              </p:cNvSpPr>
              <p:nvPr/>
            </p:nvSpPr>
            <p:spPr bwMode="auto">
              <a:xfrm>
                <a:off x="2472" y="3139"/>
                <a:ext cx="17" cy="6"/>
              </a:xfrm>
              <a:prstGeom prst="rect">
                <a:avLst/>
              </a:prstGeom>
              <a:solidFill>
                <a:srgbClr val="FF0000"/>
              </a:solidFill>
              <a:ln w="9525">
                <a:noFill/>
                <a:miter lim="800000"/>
                <a:headEnd/>
                <a:tailEnd/>
              </a:ln>
            </p:spPr>
            <p:txBody>
              <a:bodyPr/>
              <a:lstStyle/>
              <a:p>
                <a:endParaRPr lang="en-US"/>
              </a:p>
            </p:txBody>
          </p:sp>
          <p:sp>
            <p:nvSpPr>
              <p:cNvPr id="79781" name="Rectangle 1167"/>
              <p:cNvSpPr>
                <a:spLocks noChangeArrowheads="1"/>
              </p:cNvSpPr>
              <p:nvPr/>
            </p:nvSpPr>
            <p:spPr bwMode="auto">
              <a:xfrm>
                <a:off x="2466" y="3122"/>
                <a:ext cx="28" cy="6"/>
              </a:xfrm>
              <a:prstGeom prst="rect">
                <a:avLst/>
              </a:prstGeom>
              <a:solidFill>
                <a:srgbClr val="FF0000"/>
              </a:solidFill>
              <a:ln w="9525">
                <a:noFill/>
                <a:miter lim="800000"/>
                <a:headEnd/>
                <a:tailEnd/>
              </a:ln>
            </p:spPr>
            <p:txBody>
              <a:bodyPr/>
              <a:lstStyle/>
              <a:p>
                <a:endParaRPr lang="en-US"/>
              </a:p>
            </p:txBody>
          </p:sp>
          <p:sp>
            <p:nvSpPr>
              <p:cNvPr id="79782" name="Rectangle 1168"/>
              <p:cNvSpPr>
                <a:spLocks noChangeArrowheads="1"/>
              </p:cNvSpPr>
              <p:nvPr/>
            </p:nvSpPr>
            <p:spPr bwMode="auto">
              <a:xfrm>
                <a:off x="2466" y="3133"/>
                <a:ext cx="28" cy="6"/>
              </a:xfrm>
              <a:prstGeom prst="rect">
                <a:avLst/>
              </a:prstGeom>
              <a:solidFill>
                <a:srgbClr val="FF0000"/>
              </a:solidFill>
              <a:ln w="9525">
                <a:noFill/>
                <a:miter lim="800000"/>
                <a:headEnd/>
                <a:tailEnd/>
              </a:ln>
            </p:spPr>
            <p:txBody>
              <a:bodyPr/>
              <a:lstStyle/>
              <a:p>
                <a:endParaRPr lang="en-US"/>
              </a:p>
            </p:txBody>
          </p:sp>
          <p:sp>
            <p:nvSpPr>
              <p:cNvPr id="79783" name="Rectangle 1169"/>
              <p:cNvSpPr>
                <a:spLocks noChangeArrowheads="1"/>
              </p:cNvSpPr>
              <p:nvPr/>
            </p:nvSpPr>
            <p:spPr bwMode="auto">
              <a:xfrm>
                <a:off x="2466" y="3128"/>
                <a:ext cx="28" cy="5"/>
              </a:xfrm>
              <a:prstGeom prst="rect">
                <a:avLst/>
              </a:prstGeom>
              <a:solidFill>
                <a:srgbClr val="FF0000"/>
              </a:solidFill>
              <a:ln w="9525">
                <a:noFill/>
                <a:miter lim="800000"/>
                <a:headEnd/>
                <a:tailEnd/>
              </a:ln>
            </p:spPr>
            <p:txBody>
              <a:bodyPr/>
              <a:lstStyle/>
              <a:p>
                <a:endParaRPr lang="en-US"/>
              </a:p>
            </p:txBody>
          </p:sp>
          <p:sp>
            <p:nvSpPr>
              <p:cNvPr id="79784" name="Rectangle 1170"/>
              <p:cNvSpPr>
                <a:spLocks noChangeArrowheads="1"/>
              </p:cNvSpPr>
              <p:nvPr/>
            </p:nvSpPr>
            <p:spPr bwMode="auto">
              <a:xfrm>
                <a:off x="2466" y="3128"/>
                <a:ext cx="28" cy="5"/>
              </a:xfrm>
              <a:prstGeom prst="rect">
                <a:avLst/>
              </a:prstGeom>
              <a:solidFill>
                <a:srgbClr val="FF0000"/>
              </a:solidFill>
              <a:ln w="9525">
                <a:noFill/>
                <a:miter lim="800000"/>
                <a:headEnd/>
                <a:tailEnd/>
              </a:ln>
            </p:spPr>
            <p:txBody>
              <a:bodyPr/>
              <a:lstStyle/>
              <a:p>
                <a:endParaRPr lang="en-US"/>
              </a:p>
            </p:txBody>
          </p:sp>
          <p:sp>
            <p:nvSpPr>
              <p:cNvPr id="79785" name="Oval 1171"/>
              <p:cNvSpPr>
                <a:spLocks noChangeArrowheads="1"/>
              </p:cNvSpPr>
              <p:nvPr/>
            </p:nvSpPr>
            <p:spPr bwMode="auto">
              <a:xfrm>
                <a:off x="2466" y="3117"/>
                <a:ext cx="23" cy="22"/>
              </a:xfrm>
              <a:prstGeom prst="ellipse">
                <a:avLst/>
              </a:prstGeom>
              <a:noFill/>
              <a:ln w="9525" cap="rnd">
                <a:solidFill>
                  <a:srgbClr val="FF0000"/>
                </a:solidFill>
                <a:round/>
                <a:headEnd/>
                <a:tailEnd/>
              </a:ln>
            </p:spPr>
            <p:txBody>
              <a:bodyPr/>
              <a:lstStyle/>
              <a:p>
                <a:endParaRPr lang="en-US"/>
              </a:p>
            </p:txBody>
          </p:sp>
          <p:sp>
            <p:nvSpPr>
              <p:cNvPr id="79786" name="Rectangle 1172"/>
              <p:cNvSpPr>
                <a:spLocks noChangeArrowheads="1"/>
              </p:cNvSpPr>
              <p:nvPr/>
            </p:nvSpPr>
            <p:spPr bwMode="auto">
              <a:xfrm>
                <a:off x="2355" y="2810"/>
                <a:ext cx="17" cy="6"/>
              </a:xfrm>
              <a:prstGeom prst="rect">
                <a:avLst/>
              </a:prstGeom>
              <a:solidFill>
                <a:srgbClr val="FF0000"/>
              </a:solidFill>
              <a:ln w="9525">
                <a:noFill/>
                <a:miter lim="800000"/>
                <a:headEnd/>
                <a:tailEnd/>
              </a:ln>
            </p:spPr>
            <p:txBody>
              <a:bodyPr/>
              <a:lstStyle/>
              <a:p>
                <a:endParaRPr lang="en-US"/>
              </a:p>
            </p:txBody>
          </p:sp>
          <p:sp>
            <p:nvSpPr>
              <p:cNvPr id="79787" name="Rectangle 1173"/>
              <p:cNvSpPr>
                <a:spLocks noChangeArrowheads="1"/>
              </p:cNvSpPr>
              <p:nvPr/>
            </p:nvSpPr>
            <p:spPr bwMode="auto">
              <a:xfrm>
                <a:off x="2355" y="2833"/>
                <a:ext cx="17" cy="5"/>
              </a:xfrm>
              <a:prstGeom prst="rect">
                <a:avLst/>
              </a:prstGeom>
              <a:solidFill>
                <a:srgbClr val="FF0000"/>
              </a:solidFill>
              <a:ln w="9525">
                <a:noFill/>
                <a:miter lim="800000"/>
                <a:headEnd/>
                <a:tailEnd/>
              </a:ln>
            </p:spPr>
            <p:txBody>
              <a:bodyPr/>
              <a:lstStyle/>
              <a:p>
                <a:endParaRPr lang="en-US"/>
              </a:p>
            </p:txBody>
          </p:sp>
          <p:sp>
            <p:nvSpPr>
              <p:cNvPr id="79788" name="Rectangle 1174"/>
              <p:cNvSpPr>
                <a:spLocks noChangeArrowheads="1"/>
              </p:cNvSpPr>
              <p:nvPr/>
            </p:nvSpPr>
            <p:spPr bwMode="auto">
              <a:xfrm>
                <a:off x="2349" y="2816"/>
                <a:ext cx="28" cy="5"/>
              </a:xfrm>
              <a:prstGeom prst="rect">
                <a:avLst/>
              </a:prstGeom>
              <a:solidFill>
                <a:srgbClr val="FF0000"/>
              </a:solidFill>
              <a:ln w="9525">
                <a:noFill/>
                <a:miter lim="800000"/>
                <a:headEnd/>
                <a:tailEnd/>
              </a:ln>
            </p:spPr>
            <p:txBody>
              <a:bodyPr/>
              <a:lstStyle/>
              <a:p>
                <a:endParaRPr lang="en-US"/>
              </a:p>
            </p:txBody>
          </p:sp>
          <p:sp>
            <p:nvSpPr>
              <p:cNvPr id="79789" name="Rectangle 1175"/>
              <p:cNvSpPr>
                <a:spLocks noChangeArrowheads="1"/>
              </p:cNvSpPr>
              <p:nvPr/>
            </p:nvSpPr>
            <p:spPr bwMode="auto">
              <a:xfrm>
                <a:off x="2349" y="2827"/>
                <a:ext cx="28" cy="6"/>
              </a:xfrm>
              <a:prstGeom prst="rect">
                <a:avLst/>
              </a:prstGeom>
              <a:solidFill>
                <a:srgbClr val="FF0000"/>
              </a:solidFill>
              <a:ln w="9525">
                <a:noFill/>
                <a:miter lim="800000"/>
                <a:headEnd/>
                <a:tailEnd/>
              </a:ln>
            </p:spPr>
            <p:txBody>
              <a:bodyPr/>
              <a:lstStyle/>
              <a:p>
                <a:endParaRPr lang="en-US"/>
              </a:p>
            </p:txBody>
          </p:sp>
          <p:sp>
            <p:nvSpPr>
              <p:cNvPr id="79790" name="Rectangle 1176"/>
              <p:cNvSpPr>
                <a:spLocks noChangeArrowheads="1"/>
              </p:cNvSpPr>
              <p:nvPr/>
            </p:nvSpPr>
            <p:spPr bwMode="auto">
              <a:xfrm>
                <a:off x="2349" y="2821"/>
                <a:ext cx="28" cy="6"/>
              </a:xfrm>
              <a:prstGeom prst="rect">
                <a:avLst/>
              </a:prstGeom>
              <a:solidFill>
                <a:srgbClr val="FF0000"/>
              </a:solidFill>
              <a:ln w="9525">
                <a:noFill/>
                <a:miter lim="800000"/>
                <a:headEnd/>
                <a:tailEnd/>
              </a:ln>
            </p:spPr>
            <p:txBody>
              <a:bodyPr/>
              <a:lstStyle/>
              <a:p>
                <a:endParaRPr lang="en-US"/>
              </a:p>
            </p:txBody>
          </p:sp>
          <p:sp>
            <p:nvSpPr>
              <p:cNvPr id="79791" name="Rectangle 1177"/>
              <p:cNvSpPr>
                <a:spLocks noChangeArrowheads="1"/>
              </p:cNvSpPr>
              <p:nvPr/>
            </p:nvSpPr>
            <p:spPr bwMode="auto">
              <a:xfrm>
                <a:off x="2349" y="2821"/>
                <a:ext cx="28" cy="6"/>
              </a:xfrm>
              <a:prstGeom prst="rect">
                <a:avLst/>
              </a:prstGeom>
              <a:solidFill>
                <a:srgbClr val="FF0000"/>
              </a:solidFill>
              <a:ln w="9525">
                <a:noFill/>
                <a:miter lim="800000"/>
                <a:headEnd/>
                <a:tailEnd/>
              </a:ln>
            </p:spPr>
            <p:txBody>
              <a:bodyPr/>
              <a:lstStyle/>
              <a:p>
                <a:endParaRPr lang="en-US"/>
              </a:p>
            </p:txBody>
          </p:sp>
          <p:sp>
            <p:nvSpPr>
              <p:cNvPr id="79792" name="Oval 1178"/>
              <p:cNvSpPr>
                <a:spLocks noChangeArrowheads="1"/>
              </p:cNvSpPr>
              <p:nvPr/>
            </p:nvSpPr>
            <p:spPr bwMode="auto">
              <a:xfrm>
                <a:off x="2349" y="2810"/>
                <a:ext cx="23" cy="23"/>
              </a:xfrm>
              <a:prstGeom prst="ellipse">
                <a:avLst/>
              </a:prstGeom>
              <a:noFill/>
              <a:ln w="9525" cap="rnd">
                <a:solidFill>
                  <a:srgbClr val="FF0000"/>
                </a:solidFill>
                <a:round/>
                <a:headEnd/>
                <a:tailEnd/>
              </a:ln>
            </p:spPr>
            <p:txBody>
              <a:bodyPr/>
              <a:lstStyle/>
              <a:p>
                <a:endParaRPr lang="en-US"/>
              </a:p>
            </p:txBody>
          </p:sp>
          <p:sp>
            <p:nvSpPr>
              <p:cNvPr id="79793" name="Rectangle 1179"/>
              <p:cNvSpPr>
                <a:spLocks noChangeArrowheads="1"/>
              </p:cNvSpPr>
              <p:nvPr/>
            </p:nvSpPr>
            <p:spPr bwMode="auto">
              <a:xfrm>
                <a:off x="2762" y="2905"/>
                <a:ext cx="17" cy="6"/>
              </a:xfrm>
              <a:prstGeom prst="rect">
                <a:avLst/>
              </a:prstGeom>
              <a:solidFill>
                <a:srgbClr val="FF0000"/>
              </a:solidFill>
              <a:ln w="9525">
                <a:noFill/>
                <a:miter lim="800000"/>
                <a:headEnd/>
                <a:tailEnd/>
              </a:ln>
            </p:spPr>
            <p:txBody>
              <a:bodyPr/>
              <a:lstStyle/>
              <a:p>
                <a:endParaRPr lang="en-US"/>
              </a:p>
            </p:txBody>
          </p:sp>
          <p:sp>
            <p:nvSpPr>
              <p:cNvPr id="79794" name="Rectangle 1180"/>
              <p:cNvSpPr>
                <a:spLocks noChangeArrowheads="1"/>
              </p:cNvSpPr>
              <p:nvPr/>
            </p:nvSpPr>
            <p:spPr bwMode="auto">
              <a:xfrm>
                <a:off x="2762" y="2927"/>
                <a:ext cx="17" cy="6"/>
              </a:xfrm>
              <a:prstGeom prst="rect">
                <a:avLst/>
              </a:prstGeom>
              <a:solidFill>
                <a:srgbClr val="FF0000"/>
              </a:solidFill>
              <a:ln w="9525">
                <a:noFill/>
                <a:miter lim="800000"/>
                <a:headEnd/>
                <a:tailEnd/>
              </a:ln>
            </p:spPr>
            <p:txBody>
              <a:bodyPr/>
              <a:lstStyle/>
              <a:p>
                <a:endParaRPr lang="en-US"/>
              </a:p>
            </p:txBody>
          </p:sp>
          <p:sp>
            <p:nvSpPr>
              <p:cNvPr id="79795" name="Rectangle 1181"/>
              <p:cNvSpPr>
                <a:spLocks noChangeArrowheads="1"/>
              </p:cNvSpPr>
              <p:nvPr/>
            </p:nvSpPr>
            <p:spPr bwMode="auto">
              <a:xfrm>
                <a:off x="2756" y="2911"/>
                <a:ext cx="28" cy="5"/>
              </a:xfrm>
              <a:prstGeom prst="rect">
                <a:avLst/>
              </a:prstGeom>
              <a:solidFill>
                <a:srgbClr val="FF0000"/>
              </a:solidFill>
              <a:ln w="9525">
                <a:noFill/>
                <a:miter lim="800000"/>
                <a:headEnd/>
                <a:tailEnd/>
              </a:ln>
            </p:spPr>
            <p:txBody>
              <a:bodyPr/>
              <a:lstStyle/>
              <a:p>
                <a:endParaRPr lang="en-US"/>
              </a:p>
            </p:txBody>
          </p:sp>
          <p:sp>
            <p:nvSpPr>
              <p:cNvPr id="79796" name="Rectangle 1182"/>
              <p:cNvSpPr>
                <a:spLocks noChangeArrowheads="1"/>
              </p:cNvSpPr>
              <p:nvPr/>
            </p:nvSpPr>
            <p:spPr bwMode="auto">
              <a:xfrm>
                <a:off x="2756" y="2922"/>
                <a:ext cx="28" cy="5"/>
              </a:xfrm>
              <a:prstGeom prst="rect">
                <a:avLst/>
              </a:prstGeom>
              <a:solidFill>
                <a:srgbClr val="FF0000"/>
              </a:solidFill>
              <a:ln w="9525">
                <a:noFill/>
                <a:miter lim="800000"/>
                <a:headEnd/>
                <a:tailEnd/>
              </a:ln>
            </p:spPr>
            <p:txBody>
              <a:bodyPr/>
              <a:lstStyle/>
              <a:p>
                <a:endParaRPr lang="en-US"/>
              </a:p>
            </p:txBody>
          </p:sp>
          <p:sp>
            <p:nvSpPr>
              <p:cNvPr id="79797" name="Rectangle 1183"/>
              <p:cNvSpPr>
                <a:spLocks noChangeArrowheads="1"/>
              </p:cNvSpPr>
              <p:nvPr/>
            </p:nvSpPr>
            <p:spPr bwMode="auto">
              <a:xfrm>
                <a:off x="2756" y="2916"/>
                <a:ext cx="28" cy="6"/>
              </a:xfrm>
              <a:prstGeom prst="rect">
                <a:avLst/>
              </a:prstGeom>
              <a:solidFill>
                <a:srgbClr val="FF0000"/>
              </a:solidFill>
              <a:ln w="9525">
                <a:noFill/>
                <a:miter lim="800000"/>
                <a:headEnd/>
                <a:tailEnd/>
              </a:ln>
            </p:spPr>
            <p:txBody>
              <a:bodyPr/>
              <a:lstStyle/>
              <a:p>
                <a:endParaRPr lang="en-US"/>
              </a:p>
            </p:txBody>
          </p:sp>
          <p:sp>
            <p:nvSpPr>
              <p:cNvPr id="79798" name="Rectangle 1184"/>
              <p:cNvSpPr>
                <a:spLocks noChangeArrowheads="1"/>
              </p:cNvSpPr>
              <p:nvPr/>
            </p:nvSpPr>
            <p:spPr bwMode="auto">
              <a:xfrm>
                <a:off x="2756" y="2916"/>
                <a:ext cx="28" cy="6"/>
              </a:xfrm>
              <a:prstGeom prst="rect">
                <a:avLst/>
              </a:prstGeom>
              <a:solidFill>
                <a:srgbClr val="FF0000"/>
              </a:solidFill>
              <a:ln w="9525">
                <a:noFill/>
                <a:miter lim="800000"/>
                <a:headEnd/>
                <a:tailEnd/>
              </a:ln>
            </p:spPr>
            <p:txBody>
              <a:bodyPr/>
              <a:lstStyle/>
              <a:p>
                <a:endParaRPr lang="en-US"/>
              </a:p>
            </p:txBody>
          </p:sp>
          <p:sp>
            <p:nvSpPr>
              <p:cNvPr id="79799" name="Oval 1185"/>
              <p:cNvSpPr>
                <a:spLocks noChangeArrowheads="1"/>
              </p:cNvSpPr>
              <p:nvPr/>
            </p:nvSpPr>
            <p:spPr bwMode="auto">
              <a:xfrm>
                <a:off x="2756" y="2905"/>
                <a:ext cx="23" cy="22"/>
              </a:xfrm>
              <a:prstGeom prst="ellipse">
                <a:avLst/>
              </a:prstGeom>
              <a:noFill/>
              <a:ln w="9525" cap="rnd">
                <a:solidFill>
                  <a:srgbClr val="FF0000"/>
                </a:solidFill>
                <a:round/>
                <a:headEnd/>
                <a:tailEnd/>
              </a:ln>
            </p:spPr>
            <p:txBody>
              <a:bodyPr/>
              <a:lstStyle/>
              <a:p>
                <a:endParaRPr lang="en-US"/>
              </a:p>
            </p:txBody>
          </p:sp>
          <p:sp>
            <p:nvSpPr>
              <p:cNvPr id="79800" name="Rectangle 1186"/>
              <p:cNvSpPr>
                <a:spLocks noChangeArrowheads="1"/>
              </p:cNvSpPr>
              <p:nvPr/>
            </p:nvSpPr>
            <p:spPr bwMode="auto">
              <a:xfrm>
                <a:off x="2427" y="2716"/>
                <a:ext cx="17" cy="5"/>
              </a:xfrm>
              <a:prstGeom prst="rect">
                <a:avLst/>
              </a:prstGeom>
              <a:solidFill>
                <a:srgbClr val="FF0000"/>
              </a:solidFill>
              <a:ln w="9525">
                <a:noFill/>
                <a:miter lim="800000"/>
                <a:headEnd/>
                <a:tailEnd/>
              </a:ln>
            </p:spPr>
            <p:txBody>
              <a:bodyPr/>
              <a:lstStyle/>
              <a:p>
                <a:endParaRPr lang="en-US"/>
              </a:p>
            </p:txBody>
          </p:sp>
          <p:sp>
            <p:nvSpPr>
              <p:cNvPr id="79801" name="Rectangle 1187"/>
              <p:cNvSpPr>
                <a:spLocks noChangeArrowheads="1"/>
              </p:cNvSpPr>
              <p:nvPr/>
            </p:nvSpPr>
            <p:spPr bwMode="auto">
              <a:xfrm>
                <a:off x="2427" y="2738"/>
                <a:ext cx="17" cy="5"/>
              </a:xfrm>
              <a:prstGeom prst="rect">
                <a:avLst/>
              </a:prstGeom>
              <a:solidFill>
                <a:srgbClr val="FF0000"/>
              </a:solidFill>
              <a:ln w="9525">
                <a:noFill/>
                <a:miter lim="800000"/>
                <a:headEnd/>
                <a:tailEnd/>
              </a:ln>
            </p:spPr>
            <p:txBody>
              <a:bodyPr/>
              <a:lstStyle/>
              <a:p>
                <a:endParaRPr lang="en-US"/>
              </a:p>
            </p:txBody>
          </p:sp>
          <p:sp>
            <p:nvSpPr>
              <p:cNvPr id="79802" name="Rectangle 1188"/>
              <p:cNvSpPr>
                <a:spLocks noChangeArrowheads="1"/>
              </p:cNvSpPr>
              <p:nvPr/>
            </p:nvSpPr>
            <p:spPr bwMode="auto">
              <a:xfrm>
                <a:off x="2422" y="2721"/>
                <a:ext cx="28" cy="6"/>
              </a:xfrm>
              <a:prstGeom prst="rect">
                <a:avLst/>
              </a:prstGeom>
              <a:solidFill>
                <a:srgbClr val="FF0000"/>
              </a:solidFill>
              <a:ln w="9525">
                <a:noFill/>
                <a:miter lim="800000"/>
                <a:headEnd/>
                <a:tailEnd/>
              </a:ln>
            </p:spPr>
            <p:txBody>
              <a:bodyPr/>
              <a:lstStyle/>
              <a:p>
                <a:endParaRPr lang="en-US"/>
              </a:p>
            </p:txBody>
          </p:sp>
          <p:sp>
            <p:nvSpPr>
              <p:cNvPr id="79803" name="Rectangle 1189"/>
              <p:cNvSpPr>
                <a:spLocks noChangeArrowheads="1"/>
              </p:cNvSpPr>
              <p:nvPr/>
            </p:nvSpPr>
            <p:spPr bwMode="auto">
              <a:xfrm>
                <a:off x="2422" y="2732"/>
                <a:ext cx="28" cy="6"/>
              </a:xfrm>
              <a:prstGeom prst="rect">
                <a:avLst/>
              </a:prstGeom>
              <a:solidFill>
                <a:srgbClr val="FF0000"/>
              </a:solidFill>
              <a:ln w="9525">
                <a:noFill/>
                <a:miter lim="800000"/>
                <a:headEnd/>
                <a:tailEnd/>
              </a:ln>
            </p:spPr>
            <p:txBody>
              <a:bodyPr/>
              <a:lstStyle/>
              <a:p>
                <a:endParaRPr lang="en-US"/>
              </a:p>
            </p:txBody>
          </p:sp>
          <p:sp>
            <p:nvSpPr>
              <p:cNvPr id="79804" name="Rectangle 1190"/>
              <p:cNvSpPr>
                <a:spLocks noChangeArrowheads="1"/>
              </p:cNvSpPr>
              <p:nvPr/>
            </p:nvSpPr>
            <p:spPr bwMode="auto">
              <a:xfrm>
                <a:off x="2422" y="2727"/>
                <a:ext cx="28" cy="5"/>
              </a:xfrm>
              <a:prstGeom prst="rect">
                <a:avLst/>
              </a:prstGeom>
              <a:solidFill>
                <a:srgbClr val="FF0000"/>
              </a:solidFill>
              <a:ln w="9525">
                <a:noFill/>
                <a:miter lim="800000"/>
                <a:headEnd/>
                <a:tailEnd/>
              </a:ln>
            </p:spPr>
            <p:txBody>
              <a:bodyPr/>
              <a:lstStyle/>
              <a:p>
                <a:endParaRPr lang="en-US"/>
              </a:p>
            </p:txBody>
          </p:sp>
          <p:sp>
            <p:nvSpPr>
              <p:cNvPr id="79805" name="Rectangle 1191"/>
              <p:cNvSpPr>
                <a:spLocks noChangeArrowheads="1"/>
              </p:cNvSpPr>
              <p:nvPr/>
            </p:nvSpPr>
            <p:spPr bwMode="auto">
              <a:xfrm>
                <a:off x="2422" y="2727"/>
                <a:ext cx="28" cy="5"/>
              </a:xfrm>
              <a:prstGeom prst="rect">
                <a:avLst/>
              </a:prstGeom>
              <a:solidFill>
                <a:srgbClr val="FF0000"/>
              </a:solidFill>
              <a:ln w="9525">
                <a:noFill/>
                <a:miter lim="800000"/>
                <a:headEnd/>
                <a:tailEnd/>
              </a:ln>
            </p:spPr>
            <p:txBody>
              <a:bodyPr/>
              <a:lstStyle/>
              <a:p>
                <a:endParaRPr lang="en-US"/>
              </a:p>
            </p:txBody>
          </p:sp>
          <p:sp>
            <p:nvSpPr>
              <p:cNvPr id="79806" name="Oval 1192"/>
              <p:cNvSpPr>
                <a:spLocks noChangeArrowheads="1"/>
              </p:cNvSpPr>
              <p:nvPr/>
            </p:nvSpPr>
            <p:spPr bwMode="auto">
              <a:xfrm>
                <a:off x="2422" y="2716"/>
                <a:ext cx="22" cy="22"/>
              </a:xfrm>
              <a:prstGeom prst="ellipse">
                <a:avLst/>
              </a:prstGeom>
              <a:noFill/>
              <a:ln w="9525" cap="rnd">
                <a:solidFill>
                  <a:srgbClr val="FF0000"/>
                </a:solidFill>
                <a:round/>
                <a:headEnd/>
                <a:tailEnd/>
              </a:ln>
            </p:spPr>
            <p:txBody>
              <a:bodyPr/>
              <a:lstStyle/>
              <a:p>
                <a:endParaRPr lang="en-US"/>
              </a:p>
            </p:txBody>
          </p:sp>
          <p:sp>
            <p:nvSpPr>
              <p:cNvPr id="79807" name="Rectangle 1193"/>
              <p:cNvSpPr>
                <a:spLocks noChangeArrowheads="1"/>
              </p:cNvSpPr>
              <p:nvPr/>
            </p:nvSpPr>
            <p:spPr bwMode="auto">
              <a:xfrm>
                <a:off x="2595" y="2716"/>
                <a:ext cx="16" cy="5"/>
              </a:xfrm>
              <a:prstGeom prst="rect">
                <a:avLst/>
              </a:prstGeom>
              <a:solidFill>
                <a:srgbClr val="FF0000"/>
              </a:solidFill>
              <a:ln w="9525">
                <a:noFill/>
                <a:miter lim="800000"/>
                <a:headEnd/>
                <a:tailEnd/>
              </a:ln>
            </p:spPr>
            <p:txBody>
              <a:bodyPr/>
              <a:lstStyle/>
              <a:p>
                <a:endParaRPr lang="en-US"/>
              </a:p>
            </p:txBody>
          </p:sp>
          <p:sp>
            <p:nvSpPr>
              <p:cNvPr id="79808" name="Rectangle 1194"/>
              <p:cNvSpPr>
                <a:spLocks noChangeArrowheads="1"/>
              </p:cNvSpPr>
              <p:nvPr/>
            </p:nvSpPr>
            <p:spPr bwMode="auto">
              <a:xfrm>
                <a:off x="2595" y="2738"/>
                <a:ext cx="16" cy="5"/>
              </a:xfrm>
              <a:prstGeom prst="rect">
                <a:avLst/>
              </a:prstGeom>
              <a:solidFill>
                <a:srgbClr val="FF0000"/>
              </a:solidFill>
              <a:ln w="9525">
                <a:noFill/>
                <a:miter lim="800000"/>
                <a:headEnd/>
                <a:tailEnd/>
              </a:ln>
            </p:spPr>
            <p:txBody>
              <a:bodyPr/>
              <a:lstStyle/>
              <a:p>
                <a:endParaRPr lang="en-US"/>
              </a:p>
            </p:txBody>
          </p:sp>
          <p:sp>
            <p:nvSpPr>
              <p:cNvPr id="79809" name="Rectangle 1195"/>
              <p:cNvSpPr>
                <a:spLocks noChangeArrowheads="1"/>
              </p:cNvSpPr>
              <p:nvPr/>
            </p:nvSpPr>
            <p:spPr bwMode="auto">
              <a:xfrm>
                <a:off x="2589" y="2721"/>
                <a:ext cx="28" cy="6"/>
              </a:xfrm>
              <a:prstGeom prst="rect">
                <a:avLst/>
              </a:prstGeom>
              <a:solidFill>
                <a:srgbClr val="FF0000"/>
              </a:solidFill>
              <a:ln w="9525">
                <a:noFill/>
                <a:miter lim="800000"/>
                <a:headEnd/>
                <a:tailEnd/>
              </a:ln>
            </p:spPr>
            <p:txBody>
              <a:bodyPr/>
              <a:lstStyle/>
              <a:p>
                <a:endParaRPr lang="en-US"/>
              </a:p>
            </p:txBody>
          </p:sp>
          <p:sp>
            <p:nvSpPr>
              <p:cNvPr id="79810" name="Rectangle 1196"/>
              <p:cNvSpPr>
                <a:spLocks noChangeArrowheads="1"/>
              </p:cNvSpPr>
              <p:nvPr/>
            </p:nvSpPr>
            <p:spPr bwMode="auto">
              <a:xfrm>
                <a:off x="2589" y="2732"/>
                <a:ext cx="28" cy="6"/>
              </a:xfrm>
              <a:prstGeom prst="rect">
                <a:avLst/>
              </a:prstGeom>
              <a:solidFill>
                <a:srgbClr val="FF0000"/>
              </a:solidFill>
              <a:ln w="9525">
                <a:noFill/>
                <a:miter lim="800000"/>
                <a:headEnd/>
                <a:tailEnd/>
              </a:ln>
            </p:spPr>
            <p:txBody>
              <a:bodyPr/>
              <a:lstStyle/>
              <a:p>
                <a:endParaRPr lang="en-US"/>
              </a:p>
            </p:txBody>
          </p:sp>
          <p:sp>
            <p:nvSpPr>
              <p:cNvPr id="79811" name="Rectangle 1197"/>
              <p:cNvSpPr>
                <a:spLocks noChangeArrowheads="1"/>
              </p:cNvSpPr>
              <p:nvPr/>
            </p:nvSpPr>
            <p:spPr bwMode="auto">
              <a:xfrm>
                <a:off x="2589" y="2727"/>
                <a:ext cx="28" cy="5"/>
              </a:xfrm>
              <a:prstGeom prst="rect">
                <a:avLst/>
              </a:prstGeom>
              <a:solidFill>
                <a:srgbClr val="FF0000"/>
              </a:solidFill>
              <a:ln w="9525">
                <a:noFill/>
                <a:miter lim="800000"/>
                <a:headEnd/>
                <a:tailEnd/>
              </a:ln>
            </p:spPr>
            <p:txBody>
              <a:bodyPr/>
              <a:lstStyle/>
              <a:p>
                <a:endParaRPr lang="en-US"/>
              </a:p>
            </p:txBody>
          </p:sp>
          <p:sp>
            <p:nvSpPr>
              <p:cNvPr id="79812" name="Rectangle 1198"/>
              <p:cNvSpPr>
                <a:spLocks noChangeArrowheads="1"/>
              </p:cNvSpPr>
              <p:nvPr/>
            </p:nvSpPr>
            <p:spPr bwMode="auto">
              <a:xfrm>
                <a:off x="2589" y="2727"/>
                <a:ext cx="28" cy="5"/>
              </a:xfrm>
              <a:prstGeom prst="rect">
                <a:avLst/>
              </a:prstGeom>
              <a:solidFill>
                <a:srgbClr val="FF0000"/>
              </a:solidFill>
              <a:ln w="9525">
                <a:noFill/>
                <a:miter lim="800000"/>
                <a:headEnd/>
                <a:tailEnd/>
              </a:ln>
            </p:spPr>
            <p:txBody>
              <a:bodyPr/>
              <a:lstStyle/>
              <a:p>
                <a:endParaRPr lang="en-US"/>
              </a:p>
            </p:txBody>
          </p:sp>
          <p:sp>
            <p:nvSpPr>
              <p:cNvPr id="79813" name="Oval 1199"/>
              <p:cNvSpPr>
                <a:spLocks noChangeArrowheads="1"/>
              </p:cNvSpPr>
              <p:nvPr/>
            </p:nvSpPr>
            <p:spPr bwMode="auto">
              <a:xfrm>
                <a:off x="2589" y="2716"/>
                <a:ext cx="22" cy="22"/>
              </a:xfrm>
              <a:prstGeom prst="ellipse">
                <a:avLst/>
              </a:prstGeom>
              <a:noFill/>
              <a:ln w="9525" cap="rnd">
                <a:solidFill>
                  <a:srgbClr val="FF0000"/>
                </a:solidFill>
                <a:round/>
                <a:headEnd/>
                <a:tailEnd/>
              </a:ln>
            </p:spPr>
            <p:txBody>
              <a:bodyPr/>
              <a:lstStyle/>
              <a:p>
                <a:endParaRPr lang="en-US"/>
              </a:p>
            </p:txBody>
          </p:sp>
          <p:sp>
            <p:nvSpPr>
              <p:cNvPr id="79814" name="Rectangle 1200"/>
              <p:cNvSpPr>
                <a:spLocks noChangeArrowheads="1"/>
              </p:cNvSpPr>
              <p:nvPr/>
            </p:nvSpPr>
            <p:spPr bwMode="auto">
              <a:xfrm>
                <a:off x="2361" y="3089"/>
                <a:ext cx="16" cy="5"/>
              </a:xfrm>
              <a:prstGeom prst="rect">
                <a:avLst/>
              </a:prstGeom>
              <a:solidFill>
                <a:srgbClr val="FF0000"/>
              </a:solidFill>
              <a:ln w="9525">
                <a:noFill/>
                <a:miter lim="800000"/>
                <a:headEnd/>
                <a:tailEnd/>
              </a:ln>
            </p:spPr>
            <p:txBody>
              <a:bodyPr/>
              <a:lstStyle/>
              <a:p>
                <a:endParaRPr lang="en-US"/>
              </a:p>
            </p:txBody>
          </p:sp>
          <p:sp>
            <p:nvSpPr>
              <p:cNvPr id="79815" name="Rectangle 1201"/>
              <p:cNvSpPr>
                <a:spLocks noChangeArrowheads="1"/>
              </p:cNvSpPr>
              <p:nvPr/>
            </p:nvSpPr>
            <p:spPr bwMode="auto">
              <a:xfrm>
                <a:off x="2361" y="3111"/>
                <a:ext cx="16" cy="6"/>
              </a:xfrm>
              <a:prstGeom prst="rect">
                <a:avLst/>
              </a:prstGeom>
              <a:solidFill>
                <a:srgbClr val="FF0000"/>
              </a:solidFill>
              <a:ln w="9525">
                <a:noFill/>
                <a:miter lim="800000"/>
                <a:headEnd/>
                <a:tailEnd/>
              </a:ln>
            </p:spPr>
            <p:txBody>
              <a:bodyPr/>
              <a:lstStyle/>
              <a:p>
                <a:endParaRPr lang="en-US"/>
              </a:p>
            </p:txBody>
          </p:sp>
          <p:sp>
            <p:nvSpPr>
              <p:cNvPr id="79816" name="Rectangle 1202"/>
              <p:cNvSpPr>
                <a:spLocks noChangeArrowheads="1"/>
              </p:cNvSpPr>
              <p:nvPr/>
            </p:nvSpPr>
            <p:spPr bwMode="auto">
              <a:xfrm>
                <a:off x="2355" y="3094"/>
                <a:ext cx="28" cy="6"/>
              </a:xfrm>
              <a:prstGeom prst="rect">
                <a:avLst/>
              </a:prstGeom>
              <a:solidFill>
                <a:srgbClr val="FF0000"/>
              </a:solidFill>
              <a:ln w="9525">
                <a:noFill/>
                <a:miter lim="800000"/>
                <a:headEnd/>
                <a:tailEnd/>
              </a:ln>
            </p:spPr>
            <p:txBody>
              <a:bodyPr/>
              <a:lstStyle/>
              <a:p>
                <a:endParaRPr lang="en-US"/>
              </a:p>
            </p:txBody>
          </p:sp>
          <p:sp>
            <p:nvSpPr>
              <p:cNvPr id="79817" name="Rectangle 1203"/>
              <p:cNvSpPr>
                <a:spLocks noChangeArrowheads="1"/>
              </p:cNvSpPr>
              <p:nvPr/>
            </p:nvSpPr>
            <p:spPr bwMode="auto">
              <a:xfrm>
                <a:off x="2355" y="3106"/>
                <a:ext cx="28" cy="5"/>
              </a:xfrm>
              <a:prstGeom prst="rect">
                <a:avLst/>
              </a:prstGeom>
              <a:solidFill>
                <a:srgbClr val="FF0000"/>
              </a:solidFill>
              <a:ln w="9525">
                <a:noFill/>
                <a:miter lim="800000"/>
                <a:headEnd/>
                <a:tailEnd/>
              </a:ln>
            </p:spPr>
            <p:txBody>
              <a:bodyPr/>
              <a:lstStyle/>
              <a:p>
                <a:endParaRPr lang="en-US"/>
              </a:p>
            </p:txBody>
          </p:sp>
          <p:sp>
            <p:nvSpPr>
              <p:cNvPr id="79818" name="Rectangle 1204"/>
              <p:cNvSpPr>
                <a:spLocks noChangeArrowheads="1"/>
              </p:cNvSpPr>
              <p:nvPr/>
            </p:nvSpPr>
            <p:spPr bwMode="auto">
              <a:xfrm>
                <a:off x="2355" y="3100"/>
                <a:ext cx="28" cy="6"/>
              </a:xfrm>
              <a:prstGeom prst="rect">
                <a:avLst/>
              </a:prstGeom>
              <a:solidFill>
                <a:srgbClr val="FF0000"/>
              </a:solidFill>
              <a:ln w="9525">
                <a:noFill/>
                <a:miter lim="800000"/>
                <a:headEnd/>
                <a:tailEnd/>
              </a:ln>
            </p:spPr>
            <p:txBody>
              <a:bodyPr/>
              <a:lstStyle/>
              <a:p>
                <a:endParaRPr lang="en-US"/>
              </a:p>
            </p:txBody>
          </p:sp>
          <p:sp>
            <p:nvSpPr>
              <p:cNvPr id="79819" name="Rectangle 1205"/>
              <p:cNvSpPr>
                <a:spLocks noChangeArrowheads="1"/>
              </p:cNvSpPr>
              <p:nvPr/>
            </p:nvSpPr>
            <p:spPr bwMode="auto">
              <a:xfrm>
                <a:off x="2355" y="3100"/>
                <a:ext cx="28" cy="6"/>
              </a:xfrm>
              <a:prstGeom prst="rect">
                <a:avLst/>
              </a:prstGeom>
              <a:solidFill>
                <a:srgbClr val="FF0000"/>
              </a:solidFill>
              <a:ln w="9525">
                <a:noFill/>
                <a:miter lim="800000"/>
                <a:headEnd/>
                <a:tailEnd/>
              </a:ln>
            </p:spPr>
            <p:txBody>
              <a:bodyPr/>
              <a:lstStyle/>
              <a:p>
                <a:endParaRPr lang="en-US"/>
              </a:p>
            </p:txBody>
          </p:sp>
          <p:sp>
            <p:nvSpPr>
              <p:cNvPr id="79820" name="Oval 1206"/>
              <p:cNvSpPr>
                <a:spLocks noChangeArrowheads="1"/>
              </p:cNvSpPr>
              <p:nvPr/>
            </p:nvSpPr>
            <p:spPr bwMode="auto">
              <a:xfrm>
                <a:off x="2355" y="3089"/>
                <a:ext cx="22" cy="22"/>
              </a:xfrm>
              <a:prstGeom prst="ellipse">
                <a:avLst/>
              </a:prstGeom>
              <a:noFill/>
              <a:ln w="9525" cap="rnd">
                <a:solidFill>
                  <a:srgbClr val="FF0000"/>
                </a:solidFill>
                <a:round/>
                <a:headEnd/>
                <a:tailEnd/>
              </a:ln>
            </p:spPr>
            <p:txBody>
              <a:bodyPr/>
              <a:lstStyle/>
              <a:p>
                <a:endParaRPr lang="en-US"/>
              </a:p>
            </p:txBody>
          </p:sp>
          <p:sp>
            <p:nvSpPr>
              <p:cNvPr id="79821" name="Rectangle 1207"/>
              <p:cNvSpPr>
                <a:spLocks noChangeArrowheads="1"/>
              </p:cNvSpPr>
              <p:nvPr/>
            </p:nvSpPr>
            <p:spPr bwMode="auto">
              <a:xfrm>
                <a:off x="2678" y="2392"/>
                <a:ext cx="17" cy="6"/>
              </a:xfrm>
              <a:prstGeom prst="rect">
                <a:avLst/>
              </a:prstGeom>
              <a:solidFill>
                <a:srgbClr val="000000"/>
              </a:solidFill>
              <a:ln w="9525">
                <a:noFill/>
                <a:miter lim="800000"/>
                <a:headEnd/>
                <a:tailEnd/>
              </a:ln>
            </p:spPr>
            <p:txBody>
              <a:bodyPr/>
              <a:lstStyle/>
              <a:p>
                <a:endParaRPr lang="en-US"/>
              </a:p>
            </p:txBody>
          </p:sp>
          <p:sp>
            <p:nvSpPr>
              <p:cNvPr id="79822" name="Rectangle 1208"/>
              <p:cNvSpPr>
                <a:spLocks noChangeArrowheads="1"/>
              </p:cNvSpPr>
              <p:nvPr/>
            </p:nvSpPr>
            <p:spPr bwMode="auto">
              <a:xfrm>
                <a:off x="2678" y="2415"/>
                <a:ext cx="17" cy="5"/>
              </a:xfrm>
              <a:prstGeom prst="rect">
                <a:avLst/>
              </a:prstGeom>
              <a:solidFill>
                <a:srgbClr val="000000"/>
              </a:solidFill>
              <a:ln w="9525">
                <a:noFill/>
                <a:miter lim="800000"/>
                <a:headEnd/>
                <a:tailEnd/>
              </a:ln>
            </p:spPr>
            <p:txBody>
              <a:bodyPr/>
              <a:lstStyle/>
              <a:p>
                <a:endParaRPr lang="en-US"/>
              </a:p>
            </p:txBody>
          </p:sp>
          <p:sp>
            <p:nvSpPr>
              <p:cNvPr id="79823" name="Rectangle 1209"/>
              <p:cNvSpPr>
                <a:spLocks noChangeArrowheads="1"/>
              </p:cNvSpPr>
              <p:nvPr/>
            </p:nvSpPr>
            <p:spPr bwMode="auto">
              <a:xfrm>
                <a:off x="2673" y="2398"/>
                <a:ext cx="28" cy="6"/>
              </a:xfrm>
              <a:prstGeom prst="rect">
                <a:avLst/>
              </a:prstGeom>
              <a:solidFill>
                <a:srgbClr val="000000"/>
              </a:solidFill>
              <a:ln w="9525">
                <a:noFill/>
                <a:miter lim="800000"/>
                <a:headEnd/>
                <a:tailEnd/>
              </a:ln>
            </p:spPr>
            <p:txBody>
              <a:bodyPr/>
              <a:lstStyle/>
              <a:p>
                <a:endParaRPr lang="en-US"/>
              </a:p>
            </p:txBody>
          </p:sp>
        </p:grpSp>
        <p:grpSp>
          <p:nvGrpSpPr>
            <p:cNvPr id="33812" name="Group 1411"/>
            <p:cNvGrpSpPr>
              <a:grpSpLocks/>
            </p:cNvGrpSpPr>
            <p:nvPr/>
          </p:nvGrpSpPr>
          <p:grpSpPr bwMode="auto">
            <a:xfrm>
              <a:off x="1328738" y="3243461"/>
              <a:ext cx="3201988" cy="2273300"/>
              <a:chOff x="1653" y="1997"/>
              <a:chExt cx="2017" cy="1432"/>
            </a:xfrm>
          </p:grpSpPr>
          <p:sp>
            <p:nvSpPr>
              <p:cNvPr id="79424" name="Rectangle 1211"/>
              <p:cNvSpPr>
                <a:spLocks noChangeArrowheads="1"/>
              </p:cNvSpPr>
              <p:nvPr/>
            </p:nvSpPr>
            <p:spPr bwMode="auto">
              <a:xfrm>
                <a:off x="2673" y="2409"/>
                <a:ext cx="28" cy="6"/>
              </a:xfrm>
              <a:prstGeom prst="rect">
                <a:avLst/>
              </a:prstGeom>
              <a:solidFill>
                <a:srgbClr val="000000"/>
              </a:solidFill>
              <a:ln w="9525">
                <a:noFill/>
                <a:miter lim="800000"/>
                <a:headEnd/>
                <a:tailEnd/>
              </a:ln>
            </p:spPr>
            <p:txBody>
              <a:bodyPr/>
              <a:lstStyle/>
              <a:p>
                <a:endParaRPr lang="en-US"/>
              </a:p>
            </p:txBody>
          </p:sp>
          <p:sp>
            <p:nvSpPr>
              <p:cNvPr id="79425" name="Rectangle 1212"/>
              <p:cNvSpPr>
                <a:spLocks noChangeArrowheads="1"/>
              </p:cNvSpPr>
              <p:nvPr/>
            </p:nvSpPr>
            <p:spPr bwMode="auto">
              <a:xfrm>
                <a:off x="2673" y="2404"/>
                <a:ext cx="28" cy="5"/>
              </a:xfrm>
              <a:prstGeom prst="rect">
                <a:avLst/>
              </a:prstGeom>
              <a:solidFill>
                <a:srgbClr val="000000"/>
              </a:solidFill>
              <a:ln w="9525">
                <a:noFill/>
                <a:miter lim="800000"/>
                <a:headEnd/>
                <a:tailEnd/>
              </a:ln>
            </p:spPr>
            <p:txBody>
              <a:bodyPr/>
              <a:lstStyle/>
              <a:p>
                <a:endParaRPr lang="en-US"/>
              </a:p>
            </p:txBody>
          </p:sp>
          <p:sp>
            <p:nvSpPr>
              <p:cNvPr id="79426" name="Rectangle 1213"/>
              <p:cNvSpPr>
                <a:spLocks noChangeArrowheads="1"/>
              </p:cNvSpPr>
              <p:nvPr/>
            </p:nvSpPr>
            <p:spPr bwMode="auto">
              <a:xfrm>
                <a:off x="2673" y="2404"/>
                <a:ext cx="28" cy="5"/>
              </a:xfrm>
              <a:prstGeom prst="rect">
                <a:avLst/>
              </a:prstGeom>
              <a:solidFill>
                <a:srgbClr val="000000"/>
              </a:solidFill>
              <a:ln w="9525">
                <a:noFill/>
                <a:miter lim="800000"/>
                <a:headEnd/>
                <a:tailEnd/>
              </a:ln>
            </p:spPr>
            <p:txBody>
              <a:bodyPr/>
              <a:lstStyle/>
              <a:p>
                <a:endParaRPr lang="en-US"/>
              </a:p>
            </p:txBody>
          </p:sp>
          <p:sp>
            <p:nvSpPr>
              <p:cNvPr id="79427" name="Oval 1214"/>
              <p:cNvSpPr>
                <a:spLocks noChangeArrowheads="1"/>
              </p:cNvSpPr>
              <p:nvPr/>
            </p:nvSpPr>
            <p:spPr bwMode="auto">
              <a:xfrm>
                <a:off x="2673" y="2392"/>
                <a:ext cx="22" cy="23"/>
              </a:xfrm>
              <a:prstGeom prst="ellipse">
                <a:avLst/>
              </a:prstGeom>
              <a:noFill/>
              <a:ln w="9525" cap="rnd">
                <a:solidFill>
                  <a:srgbClr val="000000"/>
                </a:solidFill>
                <a:round/>
                <a:headEnd/>
                <a:tailEnd/>
              </a:ln>
            </p:spPr>
            <p:txBody>
              <a:bodyPr/>
              <a:lstStyle/>
              <a:p>
                <a:endParaRPr lang="en-US"/>
              </a:p>
            </p:txBody>
          </p:sp>
          <p:sp>
            <p:nvSpPr>
              <p:cNvPr id="79428" name="Rectangle 1215"/>
              <p:cNvSpPr>
                <a:spLocks noChangeArrowheads="1"/>
              </p:cNvSpPr>
              <p:nvPr/>
            </p:nvSpPr>
            <p:spPr bwMode="auto">
              <a:xfrm>
                <a:off x="2795" y="2437"/>
                <a:ext cx="17" cy="6"/>
              </a:xfrm>
              <a:prstGeom prst="rect">
                <a:avLst/>
              </a:prstGeom>
              <a:solidFill>
                <a:srgbClr val="000000"/>
              </a:solidFill>
              <a:ln w="9525">
                <a:noFill/>
                <a:miter lim="800000"/>
                <a:headEnd/>
                <a:tailEnd/>
              </a:ln>
            </p:spPr>
            <p:txBody>
              <a:bodyPr/>
              <a:lstStyle/>
              <a:p>
                <a:endParaRPr lang="en-US"/>
              </a:p>
            </p:txBody>
          </p:sp>
          <p:sp>
            <p:nvSpPr>
              <p:cNvPr id="79429" name="Rectangle 1216"/>
              <p:cNvSpPr>
                <a:spLocks noChangeArrowheads="1"/>
              </p:cNvSpPr>
              <p:nvPr/>
            </p:nvSpPr>
            <p:spPr bwMode="auto">
              <a:xfrm>
                <a:off x="2795" y="2459"/>
                <a:ext cx="17" cy="6"/>
              </a:xfrm>
              <a:prstGeom prst="rect">
                <a:avLst/>
              </a:prstGeom>
              <a:solidFill>
                <a:srgbClr val="000000"/>
              </a:solidFill>
              <a:ln w="9525">
                <a:noFill/>
                <a:miter lim="800000"/>
                <a:headEnd/>
                <a:tailEnd/>
              </a:ln>
            </p:spPr>
            <p:txBody>
              <a:bodyPr/>
              <a:lstStyle/>
              <a:p>
                <a:endParaRPr lang="en-US"/>
              </a:p>
            </p:txBody>
          </p:sp>
          <p:sp>
            <p:nvSpPr>
              <p:cNvPr id="79430" name="Rectangle 1217"/>
              <p:cNvSpPr>
                <a:spLocks noChangeArrowheads="1"/>
              </p:cNvSpPr>
              <p:nvPr/>
            </p:nvSpPr>
            <p:spPr bwMode="auto">
              <a:xfrm>
                <a:off x="2790" y="2443"/>
                <a:ext cx="28" cy="5"/>
              </a:xfrm>
              <a:prstGeom prst="rect">
                <a:avLst/>
              </a:prstGeom>
              <a:solidFill>
                <a:srgbClr val="000000"/>
              </a:solidFill>
              <a:ln w="9525">
                <a:noFill/>
                <a:miter lim="800000"/>
                <a:headEnd/>
                <a:tailEnd/>
              </a:ln>
            </p:spPr>
            <p:txBody>
              <a:bodyPr/>
              <a:lstStyle/>
              <a:p>
                <a:endParaRPr lang="en-US"/>
              </a:p>
            </p:txBody>
          </p:sp>
          <p:sp>
            <p:nvSpPr>
              <p:cNvPr id="79431" name="Rectangle 1218"/>
              <p:cNvSpPr>
                <a:spLocks noChangeArrowheads="1"/>
              </p:cNvSpPr>
              <p:nvPr/>
            </p:nvSpPr>
            <p:spPr bwMode="auto">
              <a:xfrm>
                <a:off x="2790" y="2454"/>
                <a:ext cx="28" cy="5"/>
              </a:xfrm>
              <a:prstGeom prst="rect">
                <a:avLst/>
              </a:prstGeom>
              <a:solidFill>
                <a:srgbClr val="000000"/>
              </a:solidFill>
              <a:ln w="9525">
                <a:noFill/>
                <a:miter lim="800000"/>
                <a:headEnd/>
                <a:tailEnd/>
              </a:ln>
            </p:spPr>
            <p:txBody>
              <a:bodyPr/>
              <a:lstStyle/>
              <a:p>
                <a:endParaRPr lang="en-US"/>
              </a:p>
            </p:txBody>
          </p:sp>
          <p:sp>
            <p:nvSpPr>
              <p:cNvPr id="79432" name="Rectangle 1219"/>
              <p:cNvSpPr>
                <a:spLocks noChangeArrowheads="1"/>
              </p:cNvSpPr>
              <p:nvPr/>
            </p:nvSpPr>
            <p:spPr bwMode="auto">
              <a:xfrm>
                <a:off x="2790" y="2448"/>
                <a:ext cx="28" cy="6"/>
              </a:xfrm>
              <a:prstGeom prst="rect">
                <a:avLst/>
              </a:prstGeom>
              <a:solidFill>
                <a:srgbClr val="000000"/>
              </a:solidFill>
              <a:ln w="9525">
                <a:noFill/>
                <a:miter lim="800000"/>
                <a:headEnd/>
                <a:tailEnd/>
              </a:ln>
            </p:spPr>
            <p:txBody>
              <a:bodyPr/>
              <a:lstStyle/>
              <a:p>
                <a:endParaRPr lang="en-US"/>
              </a:p>
            </p:txBody>
          </p:sp>
          <p:sp>
            <p:nvSpPr>
              <p:cNvPr id="79433" name="Rectangle 1220"/>
              <p:cNvSpPr>
                <a:spLocks noChangeArrowheads="1"/>
              </p:cNvSpPr>
              <p:nvPr/>
            </p:nvSpPr>
            <p:spPr bwMode="auto">
              <a:xfrm>
                <a:off x="2790" y="2448"/>
                <a:ext cx="28" cy="6"/>
              </a:xfrm>
              <a:prstGeom prst="rect">
                <a:avLst/>
              </a:prstGeom>
              <a:solidFill>
                <a:srgbClr val="000000"/>
              </a:solidFill>
              <a:ln w="9525">
                <a:noFill/>
                <a:miter lim="800000"/>
                <a:headEnd/>
                <a:tailEnd/>
              </a:ln>
            </p:spPr>
            <p:txBody>
              <a:bodyPr/>
              <a:lstStyle/>
              <a:p>
                <a:endParaRPr lang="en-US"/>
              </a:p>
            </p:txBody>
          </p:sp>
          <p:sp>
            <p:nvSpPr>
              <p:cNvPr id="79434" name="Oval 1221"/>
              <p:cNvSpPr>
                <a:spLocks noChangeArrowheads="1"/>
              </p:cNvSpPr>
              <p:nvPr/>
            </p:nvSpPr>
            <p:spPr bwMode="auto">
              <a:xfrm>
                <a:off x="2790" y="2437"/>
                <a:ext cx="22" cy="22"/>
              </a:xfrm>
              <a:prstGeom prst="ellipse">
                <a:avLst/>
              </a:prstGeom>
              <a:noFill/>
              <a:ln w="9525" cap="rnd">
                <a:solidFill>
                  <a:srgbClr val="000000"/>
                </a:solidFill>
                <a:round/>
                <a:headEnd/>
                <a:tailEnd/>
              </a:ln>
            </p:spPr>
            <p:txBody>
              <a:bodyPr/>
              <a:lstStyle/>
              <a:p>
                <a:endParaRPr lang="en-US"/>
              </a:p>
            </p:txBody>
          </p:sp>
          <p:sp>
            <p:nvSpPr>
              <p:cNvPr id="79435" name="Rectangle 1222"/>
              <p:cNvSpPr>
                <a:spLocks noChangeArrowheads="1"/>
              </p:cNvSpPr>
              <p:nvPr/>
            </p:nvSpPr>
            <p:spPr bwMode="auto">
              <a:xfrm>
                <a:off x="2806" y="2571"/>
                <a:ext cx="17" cy="5"/>
              </a:xfrm>
              <a:prstGeom prst="rect">
                <a:avLst/>
              </a:prstGeom>
              <a:solidFill>
                <a:srgbClr val="000000"/>
              </a:solidFill>
              <a:ln w="9525">
                <a:noFill/>
                <a:miter lim="800000"/>
                <a:headEnd/>
                <a:tailEnd/>
              </a:ln>
            </p:spPr>
            <p:txBody>
              <a:bodyPr/>
              <a:lstStyle/>
              <a:p>
                <a:endParaRPr lang="en-US"/>
              </a:p>
            </p:txBody>
          </p:sp>
          <p:sp>
            <p:nvSpPr>
              <p:cNvPr id="79436" name="Rectangle 1223"/>
              <p:cNvSpPr>
                <a:spLocks noChangeArrowheads="1"/>
              </p:cNvSpPr>
              <p:nvPr/>
            </p:nvSpPr>
            <p:spPr bwMode="auto">
              <a:xfrm>
                <a:off x="2806" y="2593"/>
                <a:ext cx="17" cy="6"/>
              </a:xfrm>
              <a:prstGeom prst="rect">
                <a:avLst/>
              </a:prstGeom>
              <a:solidFill>
                <a:srgbClr val="000000"/>
              </a:solidFill>
              <a:ln w="9525">
                <a:noFill/>
                <a:miter lim="800000"/>
                <a:headEnd/>
                <a:tailEnd/>
              </a:ln>
            </p:spPr>
            <p:txBody>
              <a:bodyPr/>
              <a:lstStyle/>
              <a:p>
                <a:endParaRPr lang="en-US"/>
              </a:p>
            </p:txBody>
          </p:sp>
          <p:sp>
            <p:nvSpPr>
              <p:cNvPr id="79437" name="Rectangle 1224"/>
              <p:cNvSpPr>
                <a:spLocks noChangeArrowheads="1"/>
              </p:cNvSpPr>
              <p:nvPr/>
            </p:nvSpPr>
            <p:spPr bwMode="auto">
              <a:xfrm>
                <a:off x="2801" y="2576"/>
                <a:ext cx="28" cy="6"/>
              </a:xfrm>
              <a:prstGeom prst="rect">
                <a:avLst/>
              </a:prstGeom>
              <a:solidFill>
                <a:srgbClr val="000000"/>
              </a:solidFill>
              <a:ln w="9525">
                <a:noFill/>
                <a:miter lim="800000"/>
                <a:headEnd/>
                <a:tailEnd/>
              </a:ln>
            </p:spPr>
            <p:txBody>
              <a:bodyPr/>
              <a:lstStyle/>
              <a:p>
                <a:endParaRPr lang="en-US"/>
              </a:p>
            </p:txBody>
          </p:sp>
          <p:sp>
            <p:nvSpPr>
              <p:cNvPr id="79438" name="Rectangle 1225"/>
              <p:cNvSpPr>
                <a:spLocks noChangeArrowheads="1"/>
              </p:cNvSpPr>
              <p:nvPr/>
            </p:nvSpPr>
            <p:spPr bwMode="auto">
              <a:xfrm>
                <a:off x="2801" y="2587"/>
                <a:ext cx="28" cy="6"/>
              </a:xfrm>
              <a:prstGeom prst="rect">
                <a:avLst/>
              </a:prstGeom>
              <a:solidFill>
                <a:srgbClr val="000000"/>
              </a:solidFill>
              <a:ln w="9525">
                <a:noFill/>
                <a:miter lim="800000"/>
                <a:headEnd/>
                <a:tailEnd/>
              </a:ln>
            </p:spPr>
            <p:txBody>
              <a:bodyPr/>
              <a:lstStyle/>
              <a:p>
                <a:endParaRPr lang="en-US"/>
              </a:p>
            </p:txBody>
          </p:sp>
          <p:sp>
            <p:nvSpPr>
              <p:cNvPr id="79439" name="Rectangle 1226"/>
              <p:cNvSpPr>
                <a:spLocks noChangeArrowheads="1"/>
              </p:cNvSpPr>
              <p:nvPr/>
            </p:nvSpPr>
            <p:spPr bwMode="auto">
              <a:xfrm>
                <a:off x="2801" y="2582"/>
                <a:ext cx="28" cy="5"/>
              </a:xfrm>
              <a:prstGeom prst="rect">
                <a:avLst/>
              </a:prstGeom>
              <a:solidFill>
                <a:srgbClr val="000000"/>
              </a:solidFill>
              <a:ln w="9525">
                <a:noFill/>
                <a:miter lim="800000"/>
                <a:headEnd/>
                <a:tailEnd/>
              </a:ln>
            </p:spPr>
            <p:txBody>
              <a:bodyPr/>
              <a:lstStyle/>
              <a:p>
                <a:endParaRPr lang="en-US"/>
              </a:p>
            </p:txBody>
          </p:sp>
          <p:sp>
            <p:nvSpPr>
              <p:cNvPr id="79440" name="Rectangle 1227"/>
              <p:cNvSpPr>
                <a:spLocks noChangeArrowheads="1"/>
              </p:cNvSpPr>
              <p:nvPr/>
            </p:nvSpPr>
            <p:spPr bwMode="auto">
              <a:xfrm>
                <a:off x="2801" y="2582"/>
                <a:ext cx="28" cy="5"/>
              </a:xfrm>
              <a:prstGeom prst="rect">
                <a:avLst/>
              </a:prstGeom>
              <a:solidFill>
                <a:srgbClr val="000000"/>
              </a:solidFill>
              <a:ln w="9525">
                <a:noFill/>
                <a:miter lim="800000"/>
                <a:headEnd/>
                <a:tailEnd/>
              </a:ln>
            </p:spPr>
            <p:txBody>
              <a:bodyPr/>
              <a:lstStyle/>
              <a:p>
                <a:endParaRPr lang="en-US"/>
              </a:p>
            </p:txBody>
          </p:sp>
          <p:sp>
            <p:nvSpPr>
              <p:cNvPr id="79441" name="Oval 1228"/>
              <p:cNvSpPr>
                <a:spLocks noChangeArrowheads="1"/>
              </p:cNvSpPr>
              <p:nvPr/>
            </p:nvSpPr>
            <p:spPr bwMode="auto">
              <a:xfrm>
                <a:off x="2801" y="2571"/>
                <a:ext cx="22" cy="22"/>
              </a:xfrm>
              <a:prstGeom prst="ellipse">
                <a:avLst/>
              </a:prstGeom>
              <a:noFill/>
              <a:ln w="9525" cap="rnd">
                <a:solidFill>
                  <a:srgbClr val="000000"/>
                </a:solidFill>
                <a:round/>
                <a:headEnd/>
                <a:tailEnd/>
              </a:ln>
            </p:spPr>
            <p:txBody>
              <a:bodyPr/>
              <a:lstStyle/>
              <a:p>
                <a:endParaRPr lang="en-US"/>
              </a:p>
            </p:txBody>
          </p:sp>
          <p:sp>
            <p:nvSpPr>
              <p:cNvPr id="79442" name="Rectangle 1229"/>
              <p:cNvSpPr>
                <a:spLocks noChangeArrowheads="1"/>
              </p:cNvSpPr>
              <p:nvPr/>
            </p:nvSpPr>
            <p:spPr bwMode="auto">
              <a:xfrm>
                <a:off x="2845" y="2437"/>
                <a:ext cx="17" cy="6"/>
              </a:xfrm>
              <a:prstGeom prst="rect">
                <a:avLst/>
              </a:prstGeom>
              <a:solidFill>
                <a:srgbClr val="000000"/>
              </a:solidFill>
              <a:ln w="9525">
                <a:noFill/>
                <a:miter lim="800000"/>
                <a:headEnd/>
                <a:tailEnd/>
              </a:ln>
            </p:spPr>
            <p:txBody>
              <a:bodyPr/>
              <a:lstStyle/>
              <a:p>
                <a:endParaRPr lang="en-US"/>
              </a:p>
            </p:txBody>
          </p:sp>
          <p:sp>
            <p:nvSpPr>
              <p:cNvPr id="79443" name="Rectangle 1230"/>
              <p:cNvSpPr>
                <a:spLocks noChangeArrowheads="1"/>
              </p:cNvSpPr>
              <p:nvPr/>
            </p:nvSpPr>
            <p:spPr bwMode="auto">
              <a:xfrm>
                <a:off x="2845" y="2459"/>
                <a:ext cx="17" cy="6"/>
              </a:xfrm>
              <a:prstGeom prst="rect">
                <a:avLst/>
              </a:prstGeom>
              <a:solidFill>
                <a:srgbClr val="000000"/>
              </a:solidFill>
              <a:ln w="9525">
                <a:noFill/>
                <a:miter lim="800000"/>
                <a:headEnd/>
                <a:tailEnd/>
              </a:ln>
            </p:spPr>
            <p:txBody>
              <a:bodyPr/>
              <a:lstStyle/>
              <a:p>
                <a:endParaRPr lang="en-US"/>
              </a:p>
            </p:txBody>
          </p:sp>
          <p:sp>
            <p:nvSpPr>
              <p:cNvPr id="79444" name="Rectangle 1231"/>
              <p:cNvSpPr>
                <a:spLocks noChangeArrowheads="1"/>
              </p:cNvSpPr>
              <p:nvPr/>
            </p:nvSpPr>
            <p:spPr bwMode="auto">
              <a:xfrm>
                <a:off x="2840" y="2443"/>
                <a:ext cx="28" cy="5"/>
              </a:xfrm>
              <a:prstGeom prst="rect">
                <a:avLst/>
              </a:prstGeom>
              <a:solidFill>
                <a:srgbClr val="000000"/>
              </a:solidFill>
              <a:ln w="9525">
                <a:noFill/>
                <a:miter lim="800000"/>
                <a:headEnd/>
                <a:tailEnd/>
              </a:ln>
            </p:spPr>
            <p:txBody>
              <a:bodyPr/>
              <a:lstStyle/>
              <a:p>
                <a:endParaRPr lang="en-US"/>
              </a:p>
            </p:txBody>
          </p:sp>
          <p:sp>
            <p:nvSpPr>
              <p:cNvPr id="79445" name="Rectangle 1232"/>
              <p:cNvSpPr>
                <a:spLocks noChangeArrowheads="1"/>
              </p:cNvSpPr>
              <p:nvPr/>
            </p:nvSpPr>
            <p:spPr bwMode="auto">
              <a:xfrm>
                <a:off x="2840" y="2454"/>
                <a:ext cx="28" cy="5"/>
              </a:xfrm>
              <a:prstGeom prst="rect">
                <a:avLst/>
              </a:prstGeom>
              <a:solidFill>
                <a:srgbClr val="000000"/>
              </a:solidFill>
              <a:ln w="9525">
                <a:noFill/>
                <a:miter lim="800000"/>
                <a:headEnd/>
                <a:tailEnd/>
              </a:ln>
            </p:spPr>
            <p:txBody>
              <a:bodyPr/>
              <a:lstStyle/>
              <a:p>
                <a:endParaRPr lang="en-US"/>
              </a:p>
            </p:txBody>
          </p:sp>
          <p:sp>
            <p:nvSpPr>
              <p:cNvPr id="79446" name="Rectangle 1233"/>
              <p:cNvSpPr>
                <a:spLocks noChangeArrowheads="1"/>
              </p:cNvSpPr>
              <p:nvPr/>
            </p:nvSpPr>
            <p:spPr bwMode="auto">
              <a:xfrm>
                <a:off x="2840" y="2448"/>
                <a:ext cx="28" cy="6"/>
              </a:xfrm>
              <a:prstGeom prst="rect">
                <a:avLst/>
              </a:prstGeom>
              <a:solidFill>
                <a:srgbClr val="000000"/>
              </a:solidFill>
              <a:ln w="9525">
                <a:noFill/>
                <a:miter lim="800000"/>
                <a:headEnd/>
                <a:tailEnd/>
              </a:ln>
            </p:spPr>
            <p:txBody>
              <a:bodyPr/>
              <a:lstStyle/>
              <a:p>
                <a:endParaRPr lang="en-US"/>
              </a:p>
            </p:txBody>
          </p:sp>
          <p:sp>
            <p:nvSpPr>
              <p:cNvPr id="79447" name="Rectangle 1234"/>
              <p:cNvSpPr>
                <a:spLocks noChangeArrowheads="1"/>
              </p:cNvSpPr>
              <p:nvPr/>
            </p:nvSpPr>
            <p:spPr bwMode="auto">
              <a:xfrm>
                <a:off x="2840" y="2448"/>
                <a:ext cx="28" cy="6"/>
              </a:xfrm>
              <a:prstGeom prst="rect">
                <a:avLst/>
              </a:prstGeom>
              <a:solidFill>
                <a:srgbClr val="000000"/>
              </a:solidFill>
              <a:ln w="9525">
                <a:noFill/>
                <a:miter lim="800000"/>
                <a:headEnd/>
                <a:tailEnd/>
              </a:ln>
            </p:spPr>
            <p:txBody>
              <a:bodyPr/>
              <a:lstStyle/>
              <a:p>
                <a:endParaRPr lang="en-US"/>
              </a:p>
            </p:txBody>
          </p:sp>
          <p:sp>
            <p:nvSpPr>
              <p:cNvPr id="79448" name="Oval 1235"/>
              <p:cNvSpPr>
                <a:spLocks noChangeArrowheads="1"/>
              </p:cNvSpPr>
              <p:nvPr/>
            </p:nvSpPr>
            <p:spPr bwMode="auto">
              <a:xfrm>
                <a:off x="2840" y="2437"/>
                <a:ext cx="22" cy="22"/>
              </a:xfrm>
              <a:prstGeom prst="ellipse">
                <a:avLst/>
              </a:prstGeom>
              <a:noFill/>
              <a:ln w="9525" cap="rnd">
                <a:solidFill>
                  <a:srgbClr val="000000"/>
                </a:solidFill>
                <a:round/>
                <a:headEnd/>
                <a:tailEnd/>
              </a:ln>
            </p:spPr>
            <p:txBody>
              <a:bodyPr/>
              <a:lstStyle/>
              <a:p>
                <a:endParaRPr lang="en-US"/>
              </a:p>
            </p:txBody>
          </p:sp>
          <p:sp>
            <p:nvSpPr>
              <p:cNvPr id="79449" name="Rectangle 1236"/>
              <p:cNvSpPr>
                <a:spLocks noChangeArrowheads="1"/>
              </p:cNvSpPr>
              <p:nvPr/>
            </p:nvSpPr>
            <p:spPr bwMode="auto">
              <a:xfrm>
                <a:off x="3107" y="2320"/>
                <a:ext cx="17" cy="6"/>
              </a:xfrm>
              <a:prstGeom prst="rect">
                <a:avLst/>
              </a:prstGeom>
              <a:solidFill>
                <a:srgbClr val="000000"/>
              </a:solidFill>
              <a:ln w="9525">
                <a:noFill/>
                <a:miter lim="800000"/>
                <a:headEnd/>
                <a:tailEnd/>
              </a:ln>
            </p:spPr>
            <p:txBody>
              <a:bodyPr/>
              <a:lstStyle/>
              <a:p>
                <a:endParaRPr lang="en-US"/>
              </a:p>
            </p:txBody>
          </p:sp>
          <p:sp>
            <p:nvSpPr>
              <p:cNvPr id="79450" name="Rectangle 1237"/>
              <p:cNvSpPr>
                <a:spLocks noChangeArrowheads="1"/>
              </p:cNvSpPr>
              <p:nvPr/>
            </p:nvSpPr>
            <p:spPr bwMode="auto">
              <a:xfrm>
                <a:off x="3107" y="2342"/>
                <a:ext cx="17" cy="6"/>
              </a:xfrm>
              <a:prstGeom prst="rect">
                <a:avLst/>
              </a:prstGeom>
              <a:solidFill>
                <a:srgbClr val="000000"/>
              </a:solidFill>
              <a:ln w="9525">
                <a:noFill/>
                <a:miter lim="800000"/>
                <a:headEnd/>
                <a:tailEnd/>
              </a:ln>
            </p:spPr>
            <p:txBody>
              <a:bodyPr/>
              <a:lstStyle/>
              <a:p>
                <a:endParaRPr lang="en-US"/>
              </a:p>
            </p:txBody>
          </p:sp>
          <p:sp>
            <p:nvSpPr>
              <p:cNvPr id="79451" name="Rectangle 1238"/>
              <p:cNvSpPr>
                <a:spLocks noChangeArrowheads="1"/>
              </p:cNvSpPr>
              <p:nvPr/>
            </p:nvSpPr>
            <p:spPr bwMode="auto">
              <a:xfrm>
                <a:off x="3102" y="2326"/>
                <a:ext cx="28" cy="5"/>
              </a:xfrm>
              <a:prstGeom prst="rect">
                <a:avLst/>
              </a:prstGeom>
              <a:solidFill>
                <a:srgbClr val="000000"/>
              </a:solidFill>
              <a:ln w="9525">
                <a:noFill/>
                <a:miter lim="800000"/>
                <a:headEnd/>
                <a:tailEnd/>
              </a:ln>
            </p:spPr>
            <p:txBody>
              <a:bodyPr/>
              <a:lstStyle/>
              <a:p>
                <a:endParaRPr lang="en-US"/>
              </a:p>
            </p:txBody>
          </p:sp>
          <p:sp>
            <p:nvSpPr>
              <p:cNvPr id="79452" name="Rectangle 1239"/>
              <p:cNvSpPr>
                <a:spLocks noChangeArrowheads="1"/>
              </p:cNvSpPr>
              <p:nvPr/>
            </p:nvSpPr>
            <p:spPr bwMode="auto">
              <a:xfrm>
                <a:off x="3102" y="2337"/>
                <a:ext cx="28" cy="5"/>
              </a:xfrm>
              <a:prstGeom prst="rect">
                <a:avLst/>
              </a:prstGeom>
              <a:solidFill>
                <a:srgbClr val="000000"/>
              </a:solidFill>
              <a:ln w="9525">
                <a:noFill/>
                <a:miter lim="800000"/>
                <a:headEnd/>
                <a:tailEnd/>
              </a:ln>
            </p:spPr>
            <p:txBody>
              <a:bodyPr/>
              <a:lstStyle/>
              <a:p>
                <a:endParaRPr lang="en-US"/>
              </a:p>
            </p:txBody>
          </p:sp>
          <p:sp>
            <p:nvSpPr>
              <p:cNvPr id="79453" name="Rectangle 1240"/>
              <p:cNvSpPr>
                <a:spLocks noChangeArrowheads="1"/>
              </p:cNvSpPr>
              <p:nvPr/>
            </p:nvSpPr>
            <p:spPr bwMode="auto">
              <a:xfrm>
                <a:off x="3102" y="2331"/>
                <a:ext cx="28" cy="6"/>
              </a:xfrm>
              <a:prstGeom prst="rect">
                <a:avLst/>
              </a:prstGeom>
              <a:solidFill>
                <a:srgbClr val="000000"/>
              </a:solidFill>
              <a:ln w="9525">
                <a:noFill/>
                <a:miter lim="800000"/>
                <a:headEnd/>
                <a:tailEnd/>
              </a:ln>
            </p:spPr>
            <p:txBody>
              <a:bodyPr/>
              <a:lstStyle/>
              <a:p>
                <a:endParaRPr lang="en-US"/>
              </a:p>
            </p:txBody>
          </p:sp>
          <p:sp>
            <p:nvSpPr>
              <p:cNvPr id="79454" name="Rectangle 1241"/>
              <p:cNvSpPr>
                <a:spLocks noChangeArrowheads="1"/>
              </p:cNvSpPr>
              <p:nvPr/>
            </p:nvSpPr>
            <p:spPr bwMode="auto">
              <a:xfrm>
                <a:off x="3102" y="2331"/>
                <a:ext cx="28" cy="6"/>
              </a:xfrm>
              <a:prstGeom prst="rect">
                <a:avLst/>
              </a:prstGeom>
              <a:solidFill>
                <a:srgbClr val="000000"/>
              </a:solidFill>
              <a:ln w="9525">
                <a:noFill/>
                <a:miter lim="800000"/>
                <a:headEnd/>
                <a:tailEnd/>
              </a:ln>
            </p:spPr>
            <p:txBody>
              <a:bodyPr/>
              <a:lstStyle/>
              <a:p>
                <a:endParaRPr lang="en-US"/>
              </a:p>
            </p:txBody>
          </p:sp>
          <p:sp>
            <p:nvSpPr>
              <p:cNvPr id="79455" name="Oval 1242"/>
              <p:cNvSpPr>
                <a:spLocks noChangeArrowheads="1"/>
              </p:cNvSpPr>
              <p:nvPr/>
            </p:nvSpPr>
            <p:spPr bwMode="auto">
              <a:xfrm>
                <a:off x="3102" y="2320"/>
                <a:ext cx="22" cy="22"/>
              </a:xfrm>
              <a:prstGeom prst="ellipse">
                <a:avLst/>
              </a:prstGeom>
              <a:noFill/>
              <a:ln w="9525" cap="rnd">
                <a:solidFill>
                  <a:srgbClr val="000000"/>
                </a:solidFill>
                <a:round/>
                <a:headEnd/>
                <a:tailEnd/>
              </a:ln>
            </p:spPr>
            <p:txBody>
              <a:bodyPr/>
              <a:lstStyle/>
              <a:p>
                <a:endParaRPr lang="en-US"/>
              </a:p>
            </p:txBody>
          </p:sp>
          <p:sp>
            <p:nvSpPr>
              <p:cNvPr id="79456" name="Rectangle 1243"/>
              <p:cNvSpPr>
                <a:spLocks noChangeArrowheads="1"/>
              </p:cNvSpPr>
              <p:nvPr/>
            </p:nvSpPr>
            <p:spPr bwMode="auto">
              <a:xfrm>
                <a:off x="3035" y="2136"/>
                <a:ext cx="17" cy="6"/>
              </a:xfrm>
              <a:prstGeom prst="rect">
                <a:avLst/>
              </a:prstGeom>
              <a:solidFill>
                <a:srgbClr val="000000"/>
              </a:solidFill>
              <a:ln w="9525">
                <a:noFill/>
                <a:miter lim="800000"/>
                <a:headEnd/>
                <a:tailEnd/>
              </a:ln>
            </p:spPr>
            <p:txBody>
              <a:bodyPr/>
              <a:lstStyle/>
              <a:p>
                <a:endParaRPr lang="en-US"/>
              </a:p>
            </p:txBody>
          </p:sp>
          <p:sp>
            <p:nvSpPr>
              <p:cNvPr id="79457" name="Rectangle 1244"/>
              <p:cNvSpPr>
                <a:spLocks noChangeArrowheads="1"/>
              </p:cNvSpPr>
              <p:nvPr/>
            </p:nvSpPr>
            <p:spPr bwMode="auto">
              <a:xfrm>
                <a:off x="3035" y="2158"/>
                <a:ext cx="17" cy="6"/>
              </a:xfrm>
              <a:prstGeom prst="rect">
                <a:avLst/>
              </a:prstGeom>
              <a:solidFill>
                <a:srgbClr val="000000"/>
              </a:solidFill>
              <a:ln w="9525">
                <a:noFill/>
                <a:miter lim="800000"/>
                <a:headEnd/>
                <a:tailEnd/>
              </a:ln>
            </p:spPr>
            <p:txBody>
              <a:bodyPr/>
              <a:lstStyle/>
              <a:p>
                <a:endParaRPr lang="en-US"/>
              </a:p>
            </p:txBody>
          </p:sp>
          <p:sp>
            <p:nvSpPr>
              <p:cNvPr id="79458" name="Rectangle 1245"/>
              <p:cNvSpPr>
                <a:spLocks noChangeArrowheads="1"/>
              </p:cNvSpPr>
              <p:nvPr/>
            </p:nvSpPr>
            <p:spPr bwMode="auto">
              <a:xfrm>
                <a:off x="3029" y="2142"/>
                <a:ext cx="28" cy="5"/>
              </a:xfrm>
              <a:prstGeom prst="rect">
                <a:avLst/>
              </a:prstGeom>
              <a:solidFill>
                <a:srgbClr val="000000"/>
              </a:solidFill>
              <a:ln w="9525">
                <a:noFill/>
                <a:miter lim="800000"/>
                <a:headEnd/>
                <a:tailEnd/>
              </a:ln>
            </p:spPr>
            <p:txBody>
              <a:bodyPr/>
              <a:lstStyle/>
              <a:p>
                <a:endParaRPr lang="en-US"/>
              </a:p>
            </p:txBody>
          </p:sp>
          <p:sp>
            <p:nvSpPr>
              <p:cNvPr id="79459" name="Rectangle 1246"/>
              <p:cNvSpPr>
                <a:spLocks noChangeArrowheads="1"/>
              </p:cNvSpPr>
              <p:nvPr/>
            </p:nvSpPr>
            <p:spPr bwMode="auto">
              <a:xfrm>
                <a:off x="3029" y="2153"/>
                <a:ext cx="28" cy="5"/>
              </a:xfrm>
              <a:prstGeom prst="rect">
                <a:avLst/>
              </a:prstGeom>
              <a:solidFill>
                <a:srgbClr val="000000"/>
              </a:solidFill>
              <a:ln w="9525">
                <a:noFill/>
                <a:miter lim="800000"/>
                <a:headEnd/>
                <a:tailEnd/>
              </a:ln>
            </p:spPr>
            <p:txBody>
              <a:bodyPr/>
              <a:lstStyle/>
              <a:p>
                <a:endParaRPr lang="en-US"/>
              </a:p>
            </p:txBody>
          </p:sp>
          <p:sp>
            <p:nvSpPr>
              <p:cNvPr id="79460" name="Rectangle 1247"/>
              <p:cNvSpPr>
                <a:spLocks noChangeArrowheads="1"/>
              </p:cNvSpPr>
              <p:nvPr/>
            </p:nvSpPr>
            <p:spPr bwMode="auto">
              <a:xfrm>
                <a:off x="3029" y="2147"/>
                <a:ext cx="28" cy="6"/>
              </a:xfrm>
              <a:prstGeom prst="rect">
                <a:avLst/>
              </a:prstGeom>
              <a:solidFill>
                <a:srgbClr val="000000"/>
              </a:solidFill>
              <a:ln w="9525">
                <a:noFill/>
                <a:miter lim="800000"/>
                <a:headEnd/>
                <a:tailEnd/>
              </a:ln>
            </p:spPr>
            <p:txBody>
              <a:bodyPr/>
              <a:lstStyle/>
              <a:p>
                <a:endParaRPr lang="en-US"/>
              </a:p>
            </p:txBody>
          </p:sp>
          <p:sp>
            <p:nvSpPr>
              <p:cNvPr id="79461" name="Rectangle 1248"/>
              <p:cNvSpPr>
                <a:spLocks noChangeArrowheads="1"/>
              </p:cNvSpPr>
              <p:nvPr/>
            </p:nvSpPr>
            <p:spPr bwMode="auto">
              <a:xfrm>
                <a:off x="3029" y="2147"/>
                <a:ext cx="28" cy="6"/>
              </a:xfrm>
              <a:prstGeom prst="rect">
                <a:avLst/>
              </a:prstGeom>
              <a:solidFill>
                <a:srgbClr val="000000"/>
              </a:solidFill>
              <a:ln w="9525">
                <a:noFill/>
                <a:miter lim="800000"/>
                <a:headEnd/>
                <a:tailEnd/>
              </a:ln>
            </p:spPr>
            <p:txBody>
              <a:bodyPr/>
              <a:lstStyle/>
              <a:p>
                <a:endParaRPr lang="en-US"/>
              </a:p>
            </p:txBody>
          </p:sp>
          <p:sp>
            <p:nvSpPr>
              <p:cNvPr id="79462" name="Oval 1249"/>
              <p:cNvSpPr>
                <a:spLocks noChangeArrowheads="1"/>
              </p:cNvSpPr>
              <p:nvPr/>
            </p:nvSpPr>
            <p:spPr bwMode="auto">
              <a:xfrm>
                <a:off x="3029" y="2136"/>
                <a:ext cx="23" cy="22"/>
              </a:xfrm>
              <a:prstGeom prst="ellipse">
                <a:avLst/>
              </a:prstGeom>
              <a:noFill/>
              <a:ln w="9525" cap="rnd">
                <a:solidFill>
                  <a:srgbClr val="000000"/>
                </a:solidFill>
                <a:round/>
                <a:headEnd/>
                <a:tailEnd/>
              </a:ln>
            </p:spPr>
            <p:txBody>
              <a:bodyPr/>
              <a:lstStyle/>
              <a:p>
                <a:endParaRPr lang="en-US"/>
              </a:p>
            </p:txBody>
          </p:sp>
          <p:sp>
            <p:nvSpPr>
              <p:cNvPr id="79463" name="Rectangle 1250"/>
              <p:cNvSpPr>
                <a:spLocks noChangeArrowheads="1"/>
              </p:cNvSpPr>
              <p:nvPr/>
            </p:nvSpPr>
            <p:spPr bwMode="auto">
              <a:xfrm>
                <a:off x="2873" y="3161"/>
                <a:ext cx="17" cy="6"/>
              </a:xfrm>
              <a:prstGeom prst="rect">
                <a:avLst/>
              </a:prstGeom>
              <a:solidFill>
                <a:srgbClr val="FF0000"/>
              </a:solidFill>
              <a:ln w="9525">
                <a:noFill/>
                <a:miter lim="800000"/>
                <a:headEnd/>
                <a:tailEnd/>
              </a:ln>
            </p:spPr>
            <p:txBody>
              <a:bodyPr/>
              <a:lstStyle/>
              <a:p>
                <a:endParaRPr lang="en-US"/>
              </a:p>
            </p:txBody>
          </p:sp>
          <p:sp>
            <p:nvSpPr>
              <p:cNvPr id="79464" name="Rectangle 1251"/>
              <p:cNvSpPr>
                <a:spLocks noChangeArrowheads="1"/>
              </p:cNvSpPr>
              <p:nvPr/>
            </p:nvSpPr>
            <p:spPr bwMode="auto">
              <a:xfrm>
                <a:off x="2873" y="3184"/>
                <a:ext cx="17" cy="5"/>
              </a:xfrm>
              <a:prstGeom prst="rect">
                <a:avLst/>
              </a:prstGeom>
              <a:solidFill>
                <a:srgbClr val="FF0000"/>
              </a:solidFill>
              <a:ln w="9525">
                <a:noFill/>
                <a:miter lim="800000"/>
                <a:headEnd/>
                <a:tailEnd/>
              </a:ln>
            </p:spPr>
            <p:txBody>
              <a:bodyPr/>
              <a:lstStyle/>
              <a:p>
                <a:endParaRPr lang="en-US"/>
              </a:p>
            </p:txBody>
          </p:sp>
          <p:sp>
            <p:nvSpPr>
              <p:cNvPr id="79465" name="Rectangle 1252"/>
              <p:cNvSpPr>
                <a:spLocks noChangeArrowheads="1"/>
              </p:cNvSpPr>
              <p:nvPr/>
            </p:nvSpPr>
            <p:spPr bwMode="auto">
              <a:xfrm>
                <a:off x="2868" y="3167"/>
                <a:ext cx="28" cy="5"/>
              </a:xfrm>
              <a:prstGeom prst="rect">
                <a:avLst/>
              </a:prstGeom>
              <a:solidFill>
                <a:srgbClr val="FF0000"/>
              </a:solidFill>
              <a:ln w="9525">
                <a:noFill/>
                <a:miter lim="800000"/>
                <a:headEnd/>
                <a:tailEnd/>
              </a:ln>
            </p:spPr>
            <p:txBody>
              <a:bodyPr/>
              <a:lstStyle/>
              <a:p>
                <a:endParaRPr lang="en-US"/>
              </a:p>
            </p:txBody>
          </p:sp>
          <p:sp>
            <p:nvSpPr>
              <p:cNvPr id="79466" name="Rectangle 1253"/>
              <p:cNvSpPr>
                <a:spLocks noChangeArrowheads="1"/>
              </p:cNvSpPr>
              <p:nvPr/>
            </p:nvSpPr>
            <p:spPr bwMode="auto">
              <a:xfrm>
                <a:off x="2868" y="3178"/>
                <a:ext cx="28" cy="6"/>
              </a:xfrm>
              <a:prstGeom prst="rect">
                <a:avLst/>
              </a:prstGeom>
              <a:solidFill>
                <a:srgbClr val="FF0000"/>
              </a:solidFill>
              <a:ln w="9525">
                <a:noFill/>
                <a:miter lim="800000"/>
                <a:headEnd/>
                <a:tailEnd/>
              </a:ln>
            </p:spPr>
            <p:txBody>
              <a:bodyPr/>
              <a:lstStyle/>
              <a:p>
                <a:endParaRPr lang="en-US"/>
              </a:p>
            </p:txBody>
          </p:sp>
          <p:sp>
            <p:nvSpPr>
              <p:cNvPr id="79467" name="Rectangle 1254"/>
              <p:cNvSpPr>
                <a:spLocks noChangeArrowheads="1"/>
              </p:cNvSpPr>
              <p:nvPr/>
            </p:nvSpPr>
            <p:spPr bwMode="auto">
              <a:xfrm>
                <a:off x="2868" y="3172"/>
                <a:ext cx="28" cy="6"/>
              </a:xfrm>
              <a:prstGeom prst="rect">
                <a:avLst/>
              </a:prstGeom>
              <a:solidFill>
                <a:srgbClr val="FF0000"/>
              </a:solidFill>
              <a:ln w="9525">
                <a:noFill/>
                <a:miter lim="800000"/>
                <a:headEnd/>
                <a:tailEnd/>
              </a:ln>
            </p:spPr>
            <p:txBody>
              <a:bodyPr/>
              <a:lstStyle/>
              <a:p>
                <a:endParaRPr lang="en-US"/>
              </a:p>
            </p:txBody>
          </p:sp>
          <p:sp>
            <p:nvSpPr>
              <p:cNvPr id="79468" name="Rectangle 1255"/>
              <p:cNvSpPr>
                <a:spLocks noChangeArrowheads="1"/>
              </p:cNvSpPr>
              <p:nvPr/>
            </p:nvSpPr>
            <p:spPr bwMode="auto">
              <a:xfrm>
                <a:off x="2868" y="3172"/>
                <a:ext cx="28" cy="6"/>
              </a:xfrm>
              <a:prstGeom prst="rect">
                <a:avLst/>
              </a:prstGeom>
              <a:solidFill>
                <a:srgbClr val="FF0000"/>
              </a:solidFill>
              <a:ln w="9525">
                <a:noFill/>
                <a:miter lim="800000"/>
                <a:headEnd/>
                <a:tailEnd/>
              </a:ln>
            </p:spPr>
            <p:txBody>
              <a:bodyPr/>
              <a:lstStyle/>
              <a:p>
                <a:endParaRPr lang="en-US"/>
              </a:p>
            </p:txBody>
          </p:sp>
          <p:sp>
            <p:nvSpPr>
              <p:cNvPr id="79469" name="Oval 1256"/>
              <p:cNvSpPr>
                <a:spLocks noChangeArrowheads="1"/>
              </p:cNvSpPr>
              <p:nvPr/>
            </p:nvSpPr>
            <p:spPr bwMode="auto">
              <a:xfrm>
                <a:off x="2868" y="3161"/>
                <a:ext cx="22" cy="23"/>
              </a:xfrm>
              <a:prstGeom prst="ellipse">
                <a:avLst/>
              </a:prstGeom>
              <a:noFill/>
              <a:ln w="9525" cap="rnd">
                <a:solidFill>
                  <a:srgbClr val="FF0000"/>
                </a:solidFill>
                <a:round/>
                <a:headEnd/>
                <a:tailEnd/>
              </a:ln>
            </p:spPr>
            <p:txBody>
              <a:bodyPr/>
              <a:lstStyle/>
              <a:p>
                <a:endParaRPr lang="en-US"/>
              </a:p>
            </p:txBody>
          </p:sp>
          <p:sp>
            <p:nvSpPr>
              <p:cNvPr id="79470" name="Rectangle 1257"/>
              <p:cNvSpPr>
                <a:spLocks noChangeArrowheads="1"/>
              </p:cNvSpPr>
              <p:nvPr/>
            </p:nvSpPr>
            <p:spPr bwMode="auto">
              <a:xfrm>
                <a:off x="2528" y="2677"/>
                <a:ext cx="16" cy="5"/>
              </a:xfrm>
              <a:prstGeom prst="rect">
                <a:avLst/>
              </a:prstGeom>
              <a:solidFill>
                <a:srgbClr val="FF0000"/>
              </a:solidFill>
              <a:ln w="9525">
                <a:noFill/>
                <a:miter lim="800000"/>
                <a:headEnd/>
                <a:tailEnd/>
              </a:ln>
            </p:spPr>
            <p:txBody>
              <a:bodyPr/>
              <a:lstStyle/>
              <a:p>
                <a:endParaRPr lang="en-US"/>
              </a:p>
            </p:txBody>
          </p:sp>
          <p:sp>
            <p:nvSpPr>
              <p:cNvPr id="79471" name="Rectangle 1258"/>
              <p:cNvSpPr>
                <a:spLocks noChangeArrowheads="1"/>
              </p:cNvSpPr>
              <p:nvPr/>
            </p:nvSpPr>
            <p:spPr bwMode="auto">
              <a:xfrm>
                <a:off x="2528" y="2699"/>
                <a:ext cx="16" cy="5"/>
              </a:xfrm>
              <a:prstGeom prst="rect">
                <a:avLst/>
              </a:prstGeom>
              <a:solidFill>
                <a:srgbClr val="FF0000"/>
              </a:solidFill>
              <a:ln w="9525">
                <a:noFill/>
                <a:miter lim="800000"/>
                <a:headEnd/>
                <a:tailEnd/>
              </a:ln>
            </p:spPr>
            <p:txBody>
              <a:bodyPr/>
              <a:lstStyle/>
              <a:p>
                <a:endParaRPr lang="en-US"/>
              </a:p>
            </p:txBody>
          </p:sp>
          <p:sp>
            <p:nvSpPr>
              <p:cNvPr id="79472" name="Rectangle 1259"/>
              <p:cNvSpPr>
                <a:spLocks noChangeArrowheads="1"/>
              </p:cNvSpPr>
              <p:nvPr/>
            </p:nvSpPr>
            <p:spPr bwMode="auto">
              <a:xfrm>
                <a:off x="2522" y="2682"/>
                <a:ext cx="28" cy="6"/>
              </a:xfrm>
              <a:prstGeom prst="rect">
                <a:avLst/>
              </a:prstGeom>
              <a:solidFill>
                <a:srgbClr val="FF0000"/>
              </a:solidFill>
              <a:ln w="9525">
                <a:noFill/>
                <a:miter lim="800000"/>
                <a:headEnd/>
                <a:tailEnd/>
              </a:ln>
            </p:spPr>
            <p:txBody>
              <a:bodyPr/>
              <a:lstStyle/>
              <a:p>
                <a:endParaRPr lang="en-US"/>
              </a:p>
            </p:txBody>
          </p:sp>
          <p:sp>
            <p:nvSpPr>
              <p:cNvPr id="79473" name="Rectangle 1260"/>
              <p:cNvSpPr>
                <a:spLocks noChangeArrowheads="1"/>
              </p:cNvSpPr>
              <p:nvPr/>
            </p:nvSpPr>
            <p:spPr bwMode="auto">
              <a:xfrm>
                <a:off x="2522" y="2693"/>
                <a:ext cx="28" cy="6"/>
              </a:xfrm>
              <a:prstGeom prst="rect">
                <a:avLst/>
              </a:prstGeom>
              <a:solidFill>
                <a:srgbClr val="FF0000"/>
              </a:solidFill>
              <a:ln w="9525">
                <a:noFill/>
                <a:miter lim="800000"/>
                <a:headEnd/>
                <a:tailEnd/>
              </a:ln>
            </p:spPr>
            <p:txBody>
              <a:bodyPr/>
              <a:lstStyle/>
              <a:p>
                <a:endParaRPr lang="en-US"/>
              </a:p>
            </p:txBody>
          </p:sp>
          <p:sp>
            <p:nvSpPr>
              <p:cNvPr id="79474" name="Rectangle 1261"/>
              <p:cNvSpPr>
                <a:spLocks noChangeArrowheads="1"/>
              </p:cNvSpPr>
              <p:nvPr/>
            </p:nvSpPr>
            <p:spPr bwMode="auto">
              <a:xfrm>
                <a:off x="2522" y="2688"/>
                <a:ext cx="28" cy="5"/>
              </a:xfrm>
              <a:prstGeom prst="rect">
                <a:avLst/>
              </a:prstGeom>
              <a:solidFill>
                <a:srgbClr val="FF0000"/>
              </a:solidFill>
              <a:ln w="9525">
                <a:noFill/>
                <a:miter lim="800000"/>
                <a:headEnd/>
                <a:tailEnd/>
              </a:ln>
            </p:spPr>
            <p:txBody>
              <a:bodyPr/>
              <a:lstStyle/>
              <a:p>
                <a:endParaRPr lang="en-US"/>
              </a:p>
            </p:txBody>
          </p:sp>
          <p:sp>
            <p:nvSpPr>
              <p:cNvPr id="79475" name="Rectangle 1262"/>
              <p:cNvSpPr>
                <a:spLocks noChangeArrowheads="1"/>
              </p:cNvSpPr>
              <p:nvPr/>
            </p:nvSpPr>
            <p:spPr bwMode="auto">
              <a:xfrm>
                <a:off x="2522" y="2688"/>
                <a:ext cx="28" cy="5"/>
              </a:xfrm>
              <a:prstGeom prst="rect">
                <a:avLst/>
              </a:prstGeom>
              <a:solidFill>
                <a:srgbClr val="FF0000"/>
              </a:solidFill>
              <a:ln w="9525">
                <a:noFill/>
                <a:miter lim="800000"/>
                <a:headEnd/>
                <a:tailEnd/>
              </a:ln>
            </p:spPr>
            <p:txBody>
              <a:bodyPr/>
              <a:lstStyle/>
              <a:p>
                <a:endParaRPr lang="en-US"/>
              </a:p>
            </p:txBody>
          </p:sp>
          <p:sp>
            <p:nvSpPr>
              <p:cNvPr id="79476" name="Oval 1263"/>
              <p:cNvSpPr>
                <a:spLocks noChangeArrowheads="1"/>
              </p:cNvSpPr>
              <p:nvPr/>
            </p:nvSpPr>
            <p:spPr bwMode="auto">
              <a:xfrm>
                <a:off x="2522" y="2677"/>
                <a:ext cx="22" cy="22"/>
              </a:xfrm>
              <a:prstGeom prst="ellipse">
                <a:avLst/>
              </a:prstGeom>
              <a:noFill/>
              <a:ln w="9525" cap="rnd">
                <a:solidFill>
                  <a:srgbClr val="FF0000"/>
                </a:solidFill>
                <a:round/>
                <a:headEnd/>
                <a:tailEnd/>
              </a:ln>
            </p:spPr>
            <p:txBody>
              <a:bodyPr/>
              <a:lstStyle/>
              <a:p>
                <a:endParaRPr lang="en-US"/>
              </a:p>
            </p:txBody>
          </p:sp>
          <p:sp>
            <p:nvSpPr>
              <p:cNvPr id="79477" name="Rectangle 1264"/>
              <p:cNvSpPr>
                <a:spLocks noChangeArrowheads="1"/>
              </p:cNvSpPr>
              <p:nvPr/>
            </p:nvSpPr>
            <p:spPr bwMode="auto">
              <a:xfrm>
                <a:off x="3029" y="3050"/>
                <a:ext cx="17" cy="5"/>
              </a:xfrm>
              <a:prstGeom prst="rect">
                <a:avLst/>
              </a:prstGeom>
              <a:solidFill>
                <a:srgbClr val="FF0000"/>
              </a:solidFill>
              <a:ln w="9525">
                <a:noFill/>
                <a:miter lim="800000"/>
                <a:headEnd/>
                <a:tailEnd/>
              </a:ln>
            </p:spPr>
            <p:txBody>
              <a:bodyPr/>
              <a:lstStyle/>
              <a:p>
                <a:endParaRPr lang="en-US"/>
              </a:p>
            </p:txBody>
          </p:sp>
          <p:sp>
            <p:nvSpPr>
              <p:cNvPr id="79478" name="Rectangle 1265"/>
              <p:cNvSpPr>
                <a:spLocks noChangeArrowheads="1"/>
              </p:cNvSpPr>
              <p:nvPr/>
            </p:nvSpPr>
            <p:spPr bwMode="auto">
              <a:xfrm>
                <a:off x="3029" y="3072"/>
                <a:ext cx="17" cy="6"/>
              </a:xfrm>
              <a:prstGeom prst="rect">
                <a:avLst/>
              </a:prstGeom>
              <a:solidFill>
                <a:srgbClr val="FF0000"/>
              </a:solidFill>
              <a:ln w="9525">
                <a:noFill/>
                <a:miter lim="800000"/>
                <a:headEnd/>
                <a:tailEnd/>
              </a:ln>
            </p:spPr>
            <p:txBody>
              <a:bodyPr/>
              <a:lstStyle/>
              <a:p>
                <a:endParaRPr lang="en-US"/>
              </a:p>
            </p:txBody>
          </p:sp>
          <p:sp>
            <p:nvSpPr>
              <p:cNvPr id="79479" name="Rectangle 1266"/>
              <p:cNvSpPr>
                <a:spLocks noChangeArrowheads="1"/>
              </p:cNvSpPr>
              <p:nvPr/>
            </p:nvSpPr>
            <p:spPr bwMode="auto">
              <a:xfrm>
                <a:off x="3024" y="3055"/>
                <a:ext cx="28" cy="6"/>
              </a:xfrm>
              <a:prstGeom prst="rect">
                <a:avLst/>
              </a:prstGeom>
              <a:solidFill>
                <a:srgbClr val="FF0000"/>
              </a:solidFill>
              <a:ln w="9525">
                <a:noFill/>
                <a:miter lim="800000"/>
                <a:headEnd/>
                <a:tailEnd/>
              </a:ln>
            </p:spPr>
            <p:txBody>
              <a:bodyPr/>
              <a:lstStyle/>
              <a:p>
                <a:endParaRPr lang="en-US"/>
              </a:p>
            </p:txBody>
          </p:sp>
          <p:sp>
            <p:nvSpPr>
              <p:cNvPr id="79480" name="Rectangle 1267"/>
              <p:cNvSpPr>
                <a:spLocks noChangeArrowheads="1"/>
              </p:cNvSpPr>
              <p:nvPr/>
            </p:nvSpPr>
            <p:spPr bwMode="auto">
              <a:xfrm>
                <a:off x="3024" y="3067"/>
                <a:ext cx="28" cy="5"/>
              </a:xfrm>
              <a:prstGeom prst="rect">
                <a:avLst/>
              </a:prstGeom>
              <a:solidFill>
                <a:srgbClr val="FF0000"/>
              </a:solidFill>
              <a:ln w="9525">
                <a:noFill/>
                <a:miter lim="800000"/>
                <a:headEnd/>
                <a:tailEnd/>
              </a:ln>
            </p:spPr>
            <p:txBody>
              <a:bodyPr/>
              <a:lstStyle/>
              <a:p>
                <a:endParaRPr lang="en-US"/>
              </a:p>
            </p:txBody>
          </p:sp>
          <p:sp>
            <p:nvSpPr>
              <p:cNvPr id="79481" name="Rectangle 1268"/>
              <p:cNvSpPr>
                <a:spLocks noChangeArrowheads="1"/>
              </p:cNvSpPr>
              <p:nvPr/>
            </p:nvSpPr>
            <p:spPr bwMode="auto">
              <a:xfrm>
                <a:off x="3024" y="3061"/>
                <a:ext cx="28" cy="6"/>
              </a:xfrm>
              <a:prstGeom prst="rect">
                <a:avLst/>
              </a:prstGeom>
              <a:solidFill>
                <a:srgbClr val="FF0000"/>
              </a:solidFill>
              <a:ln w="9525">
                <a:noFill/>
                <a:miter lim="800000"/>
                <a:headEnd/>
                <a:tailEnd/>
              </a:ln>
            </p:spPr>
            <p:txBody>
              <a:bodyPr/>
              <a:lstStyle/>
              <a:p>
                <a:endParaRPr lang="en-US"/>
              </a:p>
            </p:txBody>
          </p:sp>
          <p:sp>
            <p:nvSpPr>
              <p:cNvPr id="79482" name="Rectangle 1269"/>
              <p:cNvSpPr>
                <a:spLocks noChangeArrowheads="1"/>
              </p:cNvSpPr>
              <p:nvPr/>
            </p:nvSpPr>
            <p:spPr bwMode="auto">
              <a:xfrm>
                <a:off x="3024" y="3061"/>
                <a:ext cx="28" cy="6"/>
              </a:xfrm>
              <a:prstGeom prst="rect">
                <a:avLst/>
              </a:prstGeom>
              <a:solidFill>
                <a:srgbClr val="FF0000"/>
              </a:solidFill>
              <a:ln w="9525">
                <a:noFill/>
                <a:miter lim="800000"/>
                <a:headEnd/>
                <a:tailEnd/>
              </a:ln>
            </p:spPr>
            <p:txBody>
              <a:bodyPr/>
              <a:lstStyle/>
              <a:p>
                <a:endParaRPr lang="en-US"/>
              </a:p>
            </p:txBody>
          </p:sp>
          <p:sp>
            <p:nvSpPr>
              <p:cNvPr id="79483" name="Oval 1270"/>
              <p:cNvSpPr>
                <a:spLocks noChangeArrowheads="1"/>
              </p:cNvSpPr>
              <p:nvPr/>
            </p:nvSpPr>
            <p:spPr bwMode="auto">
              <a:xfrm>
                <a:off x="3024" y="3050"/>
                <a:ext cx="22" cy="22"/>
              </a:xfrm>
              <a:prstGeom prst="ellipse">
                <a:avLst/>
              </a:prstGeom>
              <a:noFill/>
              <a:ln w="9525" cap="rnd">
                <a:solidFill>
                  <a:srgbClr val="FF0000"/>
                </a:solidFill>
                <a:round/>
                <a:headEnd/>
                <a:tailEnd/>
              </a:ln>
            </p:spPr>
            <p:txBody>
              <a:bodyPr/>
              <a:lstStyle/>
              <a:p>
                <a:endParaRPr lang="en-US"/>
              </a:p>
            </p:txBody>
          </p:sp>
          <p:sp>
            <p:nvSpPr>
              <p:cNvPr id="79484" name="Rectangle 1271"/>
              <p:cNvSpPr>
                <a:spLocks noChangeArrowheads="1"/>
              </p:cNvSpPr>
              <p:nvPr/>
            </p:nvSpPr>
            <p:spPr bwMode="auto">
              <a:xfrm>
                <a:off x="3018" y="2732"/>
                <a:ext cx="17" cy="6"/>
              </a:xfrm>
              <a:prstGeom prst="rect">
                <a:avLst/>
              </a:prstGeom>
              <a:solidFill>
                <a:srgbClr val="FF0000"/>
              </a:solidFill>
              <a:ln w="9525">
                <a:noFill/>
                <a:miter lim="800000"/>
                <a:headEnd/>
                <a:tailEnd/>
              </a:ln>
            </p:spPr>
            <p:txBody>
              <a:bodyPr/>
              <a:lstStyle/>
              <a:p>
                <a:endParaRPr lang="en-US"/>
              </a:p>
            </p:txBody>
          </p:sp>
          <p:sp>
            <p:nvSpPr>
              <p:cNvPr id="79485" name="Rectangle 1272"/>
              <p:cNvSpPr>
                <a:spLocks noChangeArrowheads="1"/>
              </p:cNvSpPr>
              <p:nvPr/>
            </p:nvSpPr>
            <p:spPr bwMode="auto">
              <a:xfrm>
                <a:off x="3018" y="2755"/>
                <a:ext cx="17" cy="5"/>
              </a:xfrm>
              <a:prstGeom prst="rect">
                <a:avLst/>
              </a:prstGeom>
              <a:solidFill>
                <a:srgbClr val="FF0000"/>
              </a:solidFill>
              <a:ln w="9525">
                <a:noFill/>
                <a:miter lim="800000"/>
                <a:headEnd/>
                <a:tailEnd/>
              </a:ln>
            </p:spPr>
            <p:txBody>
              <a:bodyPr/>
              <a:lstStyle/>
              <a:p>
                <a:endParaRPr lang="en-US"/>
              </a:p>
            </p:txBody>
          </p:sp>
          <p:sp>
            <p:nvSpPr>
              <p:cNvPr id="79486" name="Rectangle 1273"/>
              <p:cNvSpPr>
                <a:spLocks noChangeArrowheads="1"/>
              </p:cNvSpPr>
              <p:nvPr/>
            </p:nvSpPr>
            <p:spPr bwMode="auto">
              <a:xfrm>
                <a:off x="3013" y="2738"/>
                <a:ext cx="27" cy="5"/>
              </a:xfrm>
              <a:prstGeom prst="rect">
                <a:avLst/>
              </a:prstGeom>
              <a:solidFill>
                <a:srgbClr val="FF0000"/>
              </a:solidFill>
              <a:ln w="9525">
                <a:noFill/>
                <a:miter lim="800000"/>
                <a:headEnd/>
                <a:tailEnd/>
              </a:ln>
            </p:spPr>
            <p:txBody>
              <a:bodyPr/>
              <a:lstStyle/>
              <a:p>
                <a:endParaRPr lang="en-US"/>
              </a:p>
            </p:txBody>
          </p:sp>
          <p:sp>
            <p:nvSpPr>
              <p:cNvPr id="79487" name="Rectangle 1274"/>
              <p:cNvSpPr>
                <a:spLocks noChangeArrowheads="1"/>
              </p:cNvSpPr>
              <p:nvPr/>
            </p:nvSpPr>
            <p:spPr bwMode="auto">
              <a:xfrm>
                <a:off x="3013" y="2749"/>
                <a:ext cx="27" cy="6"/>
              </a:xfrm>
              <a:prstGeom prst="rect">
                <a:avLst/>
              </a:prstGeom>
              <a:solidFill>
                <a:srgbClr val="FF0000"/>
              </a:solidFill>
              <a:ln w="9525">
                <a:noFill/>
                <a:miter lim="800000"/>
                <a:headEnd/>
                <a:tailEnd/>
              </a:ln>
            </p:spPr>
            <p:txBody>
              <a:bodyPr/>
              <a:lstStyle/>
              <a:p>
                <a:endParaRPr lang="en-US"/>
              </a:p>
            </p:txBody>
          </p:sp>
          <p:sp>
            <p:nvSpPr>
              <p:cNvPr id="79488" name="Rectangle 1275"/>
              <p:cNvSpPr>
                <a:spLocks noChangeArrowheads="1"/>
              </p:cNvSpPr>
              <p:nvPr/>
            </p:nvSpPr>
            <p:spPr bwMode="auto">
              <a:xfrm>
                <a:off x="3013" y="2743"/>
                <a:ext cx="27" cy="6"/>
              </a:xfrm>
              <a:prstGeom prst="rect">
                <a:avLst/>
              </a:prstGeom>
              <a:solidFill>
                <a:srgbClr val="FF0000"/>
              </a:solidFill>
              <a:ln w="9525">
                <a:noFill/>
                <a:miter lim="800000"/>
                <a:headEnd/>
                <a:tailEnd/>
              </a:ln>
            </p:spPr>
            <p:txBody>
              <a:bodyPr/>
              <a:lstStyle/>
              <a:p>
                <a:endParaRPr lang="en-US"/>
              </a:p>
            </p:txBody>
          </p:sp>
          <p:sp>
            <p:nvSpPr>
              <p:cNvPr id="79489" name="Rectangle 1276"/>
              <p:cNvSpPr>
                <a:spLocks noChangeArrowheads="1"/>
              </p:cNvSpPr>
              <p:nvPr/>
            </p:nvSpPr>
            <p:spPr bwMode="auto">
              <a:xfrm>
                <a:off x="3013" y="2743"/>
                <a:ext cx="27" cy="6"/>
              </a:xfrm>
              <a:prstGeom prst="rect">
                <a:avLst/>
              </a:prstGeom>
              <a:solidFill>
                <a:srgbClr val="FF0000"/>
              </a:solidFill>
              <a:ln w="9525">
                <a:noFill/>
                <a:miter lim="800000"/>
                <a:headEnd/>
                <a:tailEnd/>
              </a:ln>
            </p:spPr>
            <p:txBody>
              <a:bodyPr/>
              <a:lstStyle/>
              <a:p>
                <a:endParaRPr lang="en-US"/>
              </a:p>
            </p:txBody>
          </p:sp>
          <p:sp>
            <p:nvSpPr>
              <p:cNvPr id="79490" name="Oval 1277"/>
              <p:cNvSpPr>
                <a:spLocks noChangeArrowheads="1"/>
              </p:cNvSpPr>
              <p:nvPr/>
            </p:nvSpPr>
            <p:spPr bwMode="auto">
              <a:xfrm>
                <a:off x="3013" y="2732"/>
                <a:ext cx="22" cy="23"/>
              </a:xfrm>
              <a:prstGeom prst="ellipse">
                <a:avLst/>
              </a:prstGeom>
              <a:noFill/>
              <a:ln w="9525" cap="rnd">
                <a:solidFill>
                  <a:srgbClr val="FF0000"/>
                </a:solidFill>
                <a:round/>
                <a:headEnd/>
                <a:tailEnd/>
              </a:ln>
            </p:spPr>
            <p:txBody>
              <a:bodyPr/>
              <a:lstStyle/>
              <a:p>
                <a:endParaRPr lang="en-US"/>
              </a:p>
            </p:txBody>
          </p:sp>
          <p:sp>
            <p:nvSpPr>
              <p:cNvPr id="79491" name="Rectangle 1278"/>
              <p:cNvSpPr>
                <a:spLocks noChangeArrowheads="1"/>
              </p:cNvSpPr>
              <p:nvPr/>
            </p:nvSpPr>
            <p:spPr bwMode="auto">
              <a:xfrm>
                <a:off x="2957" y="3022"/>
                <a:ext cx="17" cy="6"/>
              </a:xfrm>
              <a:prstGeom prst="rect">
                <a:avLst/>
              </a:prstGeom>
              <a:solidFill>
                <a:srgbClr val="FF0000"/>
              </a:solidFill>
              <a:ln w="9525">
                <a:noFill/>
                <a:miter lim="800000"/>
                <a:headEnd/>
                <a:tailEnd/>
              </a:ln>
            </p:spPr>
            <p:txBody>
              <a:bodyPr/>
              <a:lstStyle/>
              <a:p>
                <a:endParaRPr lang="en-US"/>
              </a:p>
            </p:txBody>
          </p:sp>
          <p:sp>
            <p:nvSpPr>
              <p:cNvPr id="79492" name="Rectangle 1279"/>
              <p:cNvSpPr>
                <a:spLocks noChangeArrowheads="1"/>
              </p:cNvSpPr>
              <p:nvPr/>
            </p:nvSpPr>
            <p:spPr bwMode="auto">
              <a:xfrm>
                <a:off x="2957" y="3044"/>
                <a:ext cx="17" cy="6"/>
              </a:xfrm>
              <a:prstGeom prst="rect">
                <a:avLst/>
              </a:prstGeom>
              <a:solidFill>
                <a:srgbClr val="FF0000"/>
              </a:solidFill>
              <a:ln w="9525">
                <a:noFill/>
                <a:miter lim="800000"/>
                <a:headEnd/>
                <a:tailEnd/>
              </a:ln>
            </p:spPr>
            <p:txBody>
              <a:bodyPr/>
              <a:lstStyle/>
              <a:p>
                <a:endParaRPr lang="en-US"/>
              </a:p>
            </p:txBody>
          </p:sp>
          <p:sp>
            <p:nvSpPr>
              <p:cNvPr id="79493" name="Rectangle 1280"/>
              <p:cNvSpPr>
                <a:spLocks noChangeArrowheads="1"/>
              </p:cNvSpPr>
              <p:nvPr/>
            </p:nvSpPr>
            <p:spPr bwMode="auto">
              <a:xfrm>
                <a:off x="2951" y="3028"/>
                <a:ext cx="28" cy="5"/>
              </a:xfrm>
              <a:prstGeom prst="rect">
                <a:avLst/>
              </a:prstGeom>
              <a:solidFill>
                <a:srgbClr val="FF0000"/>
              </a:solidFill>
              <a:ln w="9525">
                <a:noFill/>
                <a:miter lim="800000"/>
                <a:headEnd/>
                <a:tailEnd/>
              </a:ln>
            </p:spPr>
            <p:txBody>
              <a:bodyPr/>
              <a:lstStyle/>
              <a:p>
                <a:endParaRPr lang="en-US"/>
              </a:p>
            </p:txBody>
          </p:sp>
          <p:sp>
            <p:nvSpPr>
              <p:cNvPr id="79494" name="Rectangle 1281"/>
              <p:cNvSpPr>
                <a:spLocks noChangeArrowheads="1"/>
              </p:cNvSpPr>
              <p:nvPr/>
            </p:nvSpPr>
            <p:spPr bwMode="auto">
              <a:xfrm>
                <a:off x="2951" y="3039"/>
                <a:ext cx="28" cy="5"/>
              </a:xfrm>
              <a:prstGeom prst="rect">
                <a:avLst/>
              </a:prstGeom>
              <a:solidFill>
                <a:srgbClr val="FF0000"/>
              </a:solidFill>
              <a:ln w="9525">
                <a:noFill/>
                <a:miter lim="800000"/>
                <a:headEnd/>
                <a:tailEnd/>
              </a:ln>
            </p:spPr>
            <p:txBody>
              <a:bodyPr/>
              <a:lstStyle/>
              <a:p>
                <a:endParaRPr lang="en-US"/>
              </a:p>
            </p:txBody>
          </p:sp>
          <p:sp>
            <p:nvSpPr>
              <p:cNvPr id="79495" name="Rectangle 1282"/>
              <p:cNvSpPr>
                <a:spLocks noChangeArrowheads="1"/>
              </p:cNvSpPr>
              <p:nvPr/>
            </p:nvSpPr>
            <p:spPr bwMode="auto">
              <a:xfrm>
                <a:off x="2951" y="3033"/>
                <a:ext cx="28" cy="6"/>
              </a:xfrm>
              <a:prstGeom prst="rect">
                <a:avLst/>
              </a:prstGeom>
              <a:solidFill>
                <a:srgbClr val="FF0000"/>
              </a:solidFill>
              <a:ln w="9525">
                <a:noFill/>
                <a:miter lim="800000"/>
                <a:headEnd/>
                <a:tailEnd/>
              </a:ln>
            </p:spPr>
            <p:txBody>
              <a:bodyPr/>
              <a:lstStyle/>
              <a:p>
                <a:endParaRPr lang="en-US"/>
              </a:p>
            </p:txBody>
          </p:sp>
          <p:sp>
            <p:nvSpPr>
              <p:cNvPr id="79496" name="Rectangle 1283"/>
              <p:cNvSpPr>
                <a:spLocks noChangeArrowheads="1"/>
              </p:cNvSpPr>
              <p:nvPr/>
            </p:nvSpPr>
            <p:spPr bwMode="auto">
              <a:xfrm>
                <a:off x="2951" y="3033"/>
                <a:ext cx="28" cy="6"/>
              </a:xfrm>
              <a:prstGeom prst="rect">
                <a:avLst/>
              </a:prstGeom>
              <a:solidFill>
                <a:srgbClr val="FF0000"/>
              </a:solidFill>
              <a:ln w="9525">
                <a:noFill/>
                <a:miter lim="800000"/>
                <a:headEnd/>
                <a:tailEnd/>
              </a:ln>
            </p:spPr>
            <p:txBody>
              <a:bodyPr/>
              <a:lstStyle/>
              <a:p>
                <a:endParaRPr lang="en-US"/>
              </a:p>
            </p:txBody>
          </p:sp>
          <p:sp>
            <p:nvSpPr>
              <p:cNvPr id="79497" name="Oval 1284"/>
              <p:cNvSpPr>
                <a:spLocks noChangeArrowheads="1"/>
              </p:cNvSpPr>
              <p:nvPr/>
            </p:nvSpPr>
            <p:spPr bwMode="auto">
              <a:xfrm>
                <a:off x="2951" y="3022"/>
                <a:ext cx="23" cy="22"/>
              </a:xfrm>
              <a:prstGeom prst="ellipse">
                <a:avLst/>
              </a:prstGeom>
              <a:noFill/>
              <a:ln w="9525" cap="rnd">
                <a:solidFill>
                  <a:srgbClr val="FF0000"/>
                </a:solidFill>
                <a:round/>
                <a:headEnd/>
                <a:tailEnd/>
              </a:ln>
            </p:spPr>
            <p:txBody>
              <a:bodyPr/>
              <a:lstStyle/>
              <a:p>
                <a:endParaRPr lang="en-US"/>
              </a:p>
            </p:txBody>
          </p:sp>
          <p:sp>
            <p:nvSpPr>
              <p:cNvPr id="79498" name="Rectangle 1285"/>
              <p:cNvSpPr>
                <a:spLocks noChangeArrowheads="1"/>
              </p:cNvSpPr>
              <p:nvPr/>
            </p:nvSpPr>
            <p:spPr bwMode="auto">
              <a:xfrm>
                <a:off x="2422" y="1997"/>
                <a:ext cx="17" cy="5"/>
              </a:xfrm>
              <a:prstGeom prst="rect">
                <a:avLst/>
              </a:prstGeom>
              <a:solidFill>
                <a:srgbClr val="FF0000"/>
              </a:solidFill>
              <a:ln w="9525">
                <a:noFill/>
                <a:miter lim="800000"/>
                <a:headEnd/>
                <a:tailEnd/>
              </a:ln>
            </p:spPr>
            <p:txBody>
              <a:bodyPr/>
              <a:lstStyle/>
              <a:p>
                <a:endParaRPr lang="en-US"/>
              </a:p>
            </p:txBody>
          </p:sp>
          <p:sp>
            <p:nvSpPr>
              <p:cNvPr id="79499" name="Rectangle 1286"/>
              <p:cNvSpPr>
                <a:spLocks noChangeArrowheads="1"/>
              </p:cNvSpPr>
              <p:nvPr/>
            </p:nvSpPr>
            <p:spPr bwMode="auto">
              <a:xfrm>
                <a:off x="2422" y="2019"/>
                <a:ext cx="17" cy="6"/>
              </a:xfrm>
              <a:prstGeom prst="rect">
                <a:avLst/>
              </a:prstGeom>
              <a:solidFill>
                <a:srgbClr val="FF0000"/>
              </a:solidFill>
              <a:ln w="9525">
                <a:noFill/>
                <a:miter lim="800000"/>
                <a:headEnd/>
                <a:tailEnd/>
              </a:ln>
            </p:spPr>
            <p:txBody>
              <a:bodyPr/>
              <a:lstStyle/>
              <a:p>
                <a:endParaRPr lang="en-US"/>
              </a:p>
            </p:txBody>
          </p:sp>
          <p:sp>
            <p:nvSpPr>
              <p:cNvPr id="79500" name="Rectangle 1287"/>
              <p:cNvSpPr>
                <a:spLocks noChangeArrowheads="1"/>
              </p:cNvSpPr>
              <p:nvPr/>
            </p:nvSpPr>
            <p:spPr bwMode="auto">
              <a:xfrm>
                <a:off x="2416" y="2002"/>
                <a:ext cx="28" cy="6"/>
              </a:xfrm>
              <a:prstGeom prst="rect">
                <a:avLst/>
              </a:prstGeom>
              <a:solidFill>
                <a:srgbClr val="FF0000"/>
              </a:solidFill>
              <a:ln w="9525">
                <a:noFill/>
                <a:miter lim="800000"/>
                <a:headEnd/>
                <a:tailEnd/>
              </a:ln>
            </p:spPr>
            <p:txBody>
              <a:bodyPr/>
              <a:lstStyle/>
              <a:p>
                <a:endParaRPr lang="en-US"/>
              </a:p>
            </p:txBody>
          </p:sp>
          <p:sp>
            <p:nvSpPr>
              <p:cNvPr id="79501" name="Rectangle 1288"/>
              <p:cNvSpPr>
                <a:spLocks noChangeArrowheads="1"/>
              </p:cNvSpPr>
              <p:nvPr/>
            </p:nvSpPr>
            <p:spPr bwMode="auto">
              <a:xfrm>
                <a:off x="2416" y="2013"/>
                <a:ext cx="28" cy="6"/>
              </a:xfrm>
              <a:prstGeom prst="rect">
                <a:avLst/>
              </a:prstGeom>
              <a:solidFill>
                <a:srgbClr val="FF0000"/>
              </a:solidFill>
              <a:ln w="9525">
                <a:noFill/>
                <a:miter lim="800000"/>
                <a:headEnd/>
                <a:tailEnd/>
              </a:ln>
            </p:spPr>
            <p:txBody>
              <a:bodyPr/>
              <a:lstStyle/>
              <a:p>
                <a:endParaRPr lang="en-US"/>
              </a:p>
            </p:txBody>
          </p:sp>
          <p:sp>
            <p:nvSpPr>
              <p:cNvPr id="79502" name="Rectangle 1289"/>
              <p:cNvSpPr>
                <a:spLocks noChangeArrowheads="1"/>
              </p:cNvSpPr>
              <p:nvPr/>
            </p:nvSpPr>
            <p:spPr bwMode="auto">
              <a:xfrm>
                <a:off x="2416" y="2008"/>
                <a:ext cx="28" cy="5"/>
              </a:xfrm>
              <a:prstGeom prst="rect">
                <a:avLst/>
              </a:prstGeom>
              <a:solidFill>
                <a:srgbClr val="FF0000"/>
              </a:solidFill>
              <a:ln w="9525">
                <a:noFill/>
                <a:miter lim="800000"/>
                <a:headEnd/>
                <a:tailEnd/>
              </a:ln>
            </p:spPr>
            <p:txBody>
              <a:bodyPr/>
              <a:lstStyle/>
              <a:p>
                <a:endParaRPr lang="en-US"/>
              </a:p>
            </p:txBody>
          </p:sp>
          <p:sp>
            <p:nvSpPr>
              <p:cNvPr id="79503" name="Rectangle 1290"/>
              <p:cNvSpPr>
                <a:spLocks noChangeArrowheads="1"/>
              </p:cNvSpPr>
              <p:nvPr/>
            </p:nvSpPr>
            <p:spPr bwMode="auto">
              <a:xfrm>
                <a:off x="2416" y="2008"/>
                <a:ext cx="28" cy="5"/>
              </a:xfrm>
              <a:prstGeom prst="rect">
                <a:avLst/>
              </a:prstGeom>
              <a:solidFill>
                <a:srgbClr val="FF0000"/>
              </a:solidFill>
              <a:ln w="9525">
                <a:noFill/>
                <a:miter lim="800000"/>
                <a:headEnd/>
                <a:tailEnd/>
              </a:ln>
            </p:spPr>
            <p:txBody>
              <a:bodyPr/>
              <a:lstStyle/>
              <a:p>
                <a:endParaRPr lang="en-US"/>
              </a:p>
            </p:txBody>
          </p:sp>
          <p:sp>
            <p:nvSpPr>
              <p:cNvPr id="79504" name="Oval 1291"/>
              <p:cNvSpPr>
                <a:spLocks noChangeArrowheads="1"/>
              </p:cNvSpPr>
              <p:nvPr/>
            </p:nvSpPr>
            <p:spPr bwMode="auto">
              <a:xfrm>
                <a:off x="2416" y="1997"/>
                <a:ext cx="23" cy="22"/>
              </a:xfrm>
              <a:prstGeom prst="ellipse">
                <a:avLst/>
              </a:prstGeom>
              <a:noFill/>
              <a:ln w="9525" cap="rnd">
                <a:solidFill>
                  <a:srgbClr val="FF0000"/>
                </a:solidFill>
                <a:round/>
                <a:headEnd/>
                <a:tailEnd/>
              </a:ln>
            </p:spPr>
            <p:txBody>
              <a:bodyPr/>
              <a:lstStyle/>
              <a:p>
                <a:endParaRPr lang="en-US"/>
              </a:p>
            </p:txBody>
          </p:sp>
          <p:sp>
            <p:nvSpPr>
              <p:cNvPr id="79505" name="Rectangle 1292"/>
              <p:cNvSpPr>
                <a:spLocks noChangeArrowheads="1"/>
              </p:cNvSpPr>
              <p:nvPr/>
            </p:nvSpPr>
            <p:spPr bwMode="auto">
              <a:xfrm>
                <a:off x="3241" y="2638"/>
                <a:ext cx="17" cy="5"/>
              </a:xfrm>
              <a:prstGeom prst="rect">
                <a:avLst/>
              </a:prstGeom>
              <a:solidFill>
                <a:srgbClr val="000000"/>
              </a:solidFill>
              <a:ln w="9525">
                <a:noFill/>
                <a:miter lim="800000"/>
                <a:headEnd/>
                <a:tailEnd/>
              </a:ln>
            </p:spPr>
            <p:txBody>
              <a:bodyPr/>
              <a:lstStyle/>
              <a:p>
                <a:endParaRPr lang="en-US"/>
              </a:p>
            </p:txBody>
          </p:sp>
          <p:sp>
            <p:nvSpPr>
              <p:cNvPr id="79506" name="Rectangle 1293"/>
              <p:cNvSpPr>
                <a:spLocks noChangeArrowheads="1"/>
              </p:cNvSpPr>
              <p:nvPr/>
            </p:nvSpPr>
            <p:spPr bwMode="auto">
              <a:xfrm>
                <a:off x="3241" y="2660"/>
                <a:ext cx="17" cy="5"/>
              </a:xfrm>
              <a:prstGeom prst="rect">
                <a:avLst/>
              </a:prstGeom>
              <a:solidFill>
                <a:srgbClr val="000000"/>
              </a:solidFill>
              <a:ln w="9525">
                <a:noFill/>
                <a:miter lim="800000"/>
                <a:headEnd/>
                <a:tailEnd/>
              </a:ln>
            </p:spPr>
            <p:txBody>
              <a:bodyPr/>
              <a:lstStyle/>
              <a:p>
                <a:endParaRPr lang="en-US"/>
              </a:p>
            </p:txBody>
          </p:sp>
          <p:sp>
            <p:nvSpPr>
              <p:cNvPr id="79507" name="Rectangle 1294"/>
              <p:cNvSpPr>
                <a:spLocks noChangeArrowheads="1"/>
              </p:cNvSpPr>
              <p:nvPr/>
            </p:nvSpPr>
            <p:spPr bwMode="auto">
              <a:xfrm>
                <a:off x="3235" y="2643"/>
                <a:ext cx="28" cy="6"/>
              </a:xfrm>
              <a:prstGeom prst="rect">
                <a:avLst/>
              </a:prstGeom>
              <a:solidFill>
                <a:srgbClr val="000000"/>
              </a:solidFill>
              <a:ln w="9525">
                <a:noFill/>
                <a:miter lim="800000"/>
                <a:headEnd/>
                <a:tailEnd/>
              </a:ln>
            </p:spPr>
            <p:txBody>
              <a:bodyPr/>
              <a:lstStyle/>
              <a:p>
                <a:endParaRPr lang="en-US"/>
              </a:p>
            </p:txBody>
          </p:sp>
          <p:sp>
            <p:nvSpPr>
              <p:cNvPr id="79508" name="Rectangle 1295"/>
              <p:cNvSpPr>
                <a:spLocks noChangeArrowheads="1"/>
              </p:cNvSpPr>
              <p:nvPr/>
            </p:nvSpPr>
            <p:spPr bwMode="auto">
              <a:xfrm>
                <a:off x="3235" y="2654"/>
                <a:ext cx="28" cy="6"/>
              </a:xfrm>
              <a:prstGeom prst="rect">
                <a:avLst/>
              </a:prstGeom>
              <a:solidFill>
                <a:srgbClr val="000000"/>
              </a:solidFill>
              <a:ln w="9525">
                <a:noFill/>
                <a:miter lim="800000"/>
                <a:headEnd/>
                <a:tailEnd/>
              </a:ln>
            </p:spPr>
            <p:txBody>
              <a:bodyPr/>
              <a:lstStyle/>
              <a:p>
                <a:endParaRPr lang="en-US"/>
              </a:p>
            </p:txBody>
          </p:sp>
          <p:sp>
            <p:nvSpPr>
              <p:cNvPr id="79509" name="Rectangle 1296"/>
              <p:cNvSpPr>
                <a:spLocks noChangeArrowheads="1"/>
              </p:cNvSpPr>
              <p:nvPr/>
            </p:nvSpPr>
            <p:spPr bwMode="auto">
              <a:xfrm>
                <a:off x="3235" y="2649"/>
                <a:ext cx="28" cy="5"/>
              </a:xfrm>
              <a:prstGeom prst="rect">
                <a:avLst/>
              </a:prstGeom>
              <a:solidFill>
                <a:srgbClr val="000000"/>
              </a:solidFill>
              <a:ln w="9525">
                <a:noFill/>
                <a:miter lim="800000"/>
                <a:headEnd/>
                <a:tailEnd/>
              </a:ln>
            </p:spPr>
            <p:txBody>
              <a:bodyPr/>
              <a:lstStyle/>
              <a:p>
                <a:endParaRPr lang="en-US"/>
              </a:p>
            </p:txBody>
          </p:sp>
          <p:sp>
            <p:nvSpPr>
              <p:cNvPr id="79510" name="Rectangle 1297"/>
              <p:cNvSpPr>
                <a:spLocks noChangeArrowheads="1"/>
              </p:cNvSpPr>
              <p:nvPr/>
            </p:nvSpPr>
            <p:spPr bwMode="auto">
              <a:xfrm>
                <a:off x="3235" y="2649"/>
                <a:ext cx="28" cy="5"/>
              </a:xfrm>
              <a:prstGeom prst="rect">
                <a:avLst/>
              </a:prstGeom>
              <a:solidFill>
                <a:srgbClr val="000000"/>
              </a:solidFill>
              <a:ln w="9525">
                <a:noFill/>
                <a:miter lim="800000"/>
                <a:headEnd/>
                <a:tailEnd/>
              </a:ln>
            </p:spPr>
            <p:txBody>
              <a:bodyPr/>
              <a:lstStyle/>
              <a:p>
                <a:endParaRPr lang="en-US"/>
              </a:p>
            </p:txBody>
          </p:sp>
          <p:sp>
            <p:nvSpPr>
              <p:cNvPr id="79511" name="Oval 1298"/>
              <p:cNvSpPr>
                <a:spLocks noChangeArrowheads="1"/>
              </p:cNvSpPr>
              <p:nvPr/>
            </p:nvSpPr>
            <p:spPr bwMode="auto">
              <a:xfrm>
                <a:off x="3235" y="2638"/>
                <a:ext cx="23" cy="22"/>
              </a:xfrm>
              <a:prstGeom prst="ellipse">
                <a:avLst/>
              </a:prstGeom>
              <a:noFill/>
              <a:ln w="9525" cap="rnd">
                <a:solidFill>
                  <a:srgbClr val="000000"/>
                </a:solidFill>
                <a:round/>
                <a:headEnd/>
                <a:tailEnd/>
              </a:ln>
            </p:spPr>
            <p:txBody>
              <a:bodyPr/>
              <a:lstStyle/>
              <a:p>
                <a:endParaRPr lang="en-US"/>
              </a:p>
            </p:txBody>
          </p:sp>
          <p:sp>
            <p:nvSpPr>
              <p:cNvPr id="79512" name="Rectangle 1299"/>
              <p:cNvSpPr>
                <a:spLocks noChangeArrowheads="1"/>
              </p:cNvSpPr>
              <p:nvPr/>
            </p:nvSpPr>
            <p:spPr bwMode="auto">
              <a:xfrm>
                <a:off x="3057" y="2638"/>
                <a:ext cx="17" cy="5"/>
              </a:xfrm>
              <a:prstGeom prst="rect">
                <a:avLst/>
              </a:prstGeom>
              <a:solidFill>
                <a:srgbClr val="000000"/>
              </a:solidFill>
              <a:ln w="9525">
                <a:noFill/>
                <a:miter lim="800000"/>
                <a:headEnd/>
                <a:tailEnd/>
              </a:ln>
            </p:spPr>
            <p:txBody>
              <a:bodyPr/>
              <a:lstStyle/>
              <a:p>
                <a:endParaRPr lang="en-US"/>
              </a:p>
            </p:txBody>
          </p:sp>
          <p:sp>
            <p:nvSpPr>
              <p:cNvPr id="79513" name="Rectangle 1300"/>
              <p:cNvSpPr>
                <a:spLocks noChangeArrowheads="1"/>
              </p:cNvSpPr>
              <p:nvPr/>
            </p:nvSpPr>
            <p:spPr bwMode="auto">
              <a:xfrm>
                <a:off x="3057" y="2660"/>
                <a:ext cx="17" cy="5"/>
              </a:xfrm>
              <a:prstGeom prst="rect">
                <a:avLst/>
              </a:prstGeom>
              <a:solidFill>
                <a:srgbClr val="000000"/>
              </a:solidFill>
              <a:ln w="9525">
                <a:noFill/>
                <a:miter lim="800000"/>
                <a:headEnd/>
                <a:tailEnd/>
              </a:ln>
            </p:spPr>
            <p:txBody>
              <a:bodyPr/>
              <a:lstStyle/>
              <a:p>
                <a:endParaRPr lang="en-US"/>
              </a:p>
            </p:txBody>
          </p:sp>
          <p:sp>
            <p:nvSpPr>
              <p:cNvPr id="79514" name="Rectangle 1301"/>
              <p:cNvSpPr>
                <a:spLocks noChangeArrowheads="1"/>
              </p:cNvSpPr>
              <p:nvPr/>
            </p:nvSpPr>
            <p:spPr bwMode="auto">
              <a:xfrm>
                <a:off x="3052" y="2643"/>
                <a:ext cx="27" cy="6"/>
              </a:xfrm>
              <a:prstGeom prst="rect">
                <a:avLst/>
              </a:prstGeom>
              <a:solidFill>
                <a:srgbClr val="000000"/>
              </a:solidFill>
              <a:ln w="9525">
                <a:noFill/>
                <a:miter lim="800000"/>
                <a:headEnd/>
                <a:tailEnd/>
              </a:ln>
            </p:spPr>
            <p:txBody>
              <a:bodyPr/>
              <a:lstStyle/>
              <a:p>
                <a:endParaRPr lang="en-US"/>
              </a:p>
            </p:txBody>
          </p:sp>
          <p:sp>
            <p:nvSpPr>
              <p:cNvPr id="79515" name="Rectangle 1302"/>
              <p:cNvSpPr>
                <a:spLocks noChangeArrowheads="1"/>
              </p:cNvSpPr>
              <p:nvPr/>
            </p:nvSpPr>
            <p:spPr bwMode="auto">
              <a:xfrm>
                <a:off x="3052" y="2654"/>
                <a:ext cx="27" cy="6"/>
              </a:xfrm>
              <a:prstGeom prst="rect">
                <a:avLst/>
              </a:prstGeom>
              <a:solidFill>
                <a:srgbClr val="000000"/>
              </a:solidFill>
              <a:ln w="9525">
                <a:noFill/>
                <a:miter lim="800000"/>
                <a:headEnd/>
                <a:tailEnd/>
              </a:ln>
            </p:spPr>
            <p:txBody>
              <a:bodyPr/>
              <a:lstStyle/>
              <a:p>
                <a:endParaRPr lang="en-US"/>
              </a:p>
            </p:txBody>
          </p:sp>
          <p:sp>
            <p:nvSpPr>
              <p:cNvPr id="79516" name="Rectangle 1303"/>
              <p:cNvSpPr>
                <a:spLocks noChangeArrowheads="1"/>
              </p:cNvSpPr>
              <p:nvPr/>
            </p:nvSpPr>
            <p:spPr bwMode="auto">
              <a:xfrm>
                <a:off x="3052" y="2649"/>
                <a:ext cx="27" cy="5"/>
              </a:xfrm>
              <a:prstGeom prst="rect">
                <a:avLst/>
              </a:prstGeom>
              <a:solidFill>
                <a:srgbClr val="000000"/>
              </a:solidFill>
              <a:ln w="9525">
                <a:noFill/>
                <a:miter lim="800000"/>
                <a:headEnd/>
                <a:tailEnd/>
              </a:ln>
            </p:spPr>
            <p:txBody>
              <a:bodyPr/>
              <a:lstStyle/>
              <a:p>
                <a:endParaRPr lang="en-US"/>
              </a:p>
            </p:txBody>
          </p:sp>
          <p:sp>
            <p:nvSpPr>
              <p:cNvPr id="79517" name="Rectangle 1304"/>
              <p:cNvSpPr>
                <a:spLocks noChangeArrowheads="1"/>
              </p:cNvSpPr>
              <p:nvPr/>
            </p:nvSpPr>
            <p:spPr bwMode="auto">
              <a:xfrm>
                <a:off x="3052" y="2649"/>
                <a:ext cx="27" cy="5"/>
              </a:xfrm>
              <a:prstGeom prst="rect">
                <a:avLst/>
              </a:prstGeom>
              <a:solidFill>
                <a:srgbClr val="000000"/>
              </a:solidFill>
              <a:ln w="9525">
                <a:noFill/>
                <a:miter lim="800000"/>
                <a:headEnd/>
                <a:tailEnd/>
              </a:ln>
            </p:spPr>
            <p:txBody>
              <a:bodyPr/>
              <a:lstStyle/>
              <a:p>
                <a:endParaRPr lang="en-US"/>
              </a:p>
            </p:txBody>
          </p:sp>
          <p:sp>
            <p:nvSpPr>
              <p:cNvPr id="79518" name="Oval 1305"/>
              <p:cNvSpPr>
                <a:spLocks noChangeArrowheads="1"/>
              </p:cNvSpPr>
              <p:nvPr/>
            </p:nvSpPr>
            <p:spPr bwMode="auto">
              <a:xfrm>
                <a:off x="3052" y="2638"/>
                <a:ext cx="22" cy="22"/>
              </a:xfrm>
              <a:prstGeom prst="ellipse">
                <a:avLst/>
              </a:prstGeom>
              <a:noFill/>
              <a:ln w="9525" cap="rnd">
                <a:solidFill>
                  <a:srgbClr val="000000"/>
                </a:solidFill>
                <a:round/>
                <a:headEnd/>
                <a:tailEnd/>
              </a:ln>
            </p:spPr>
            <p:txBody>
              <a:bodyPr/>
              <a:lstStyle/>
              <a:p>
                <a:endParaRPr lang="en-US"/>
              </a:p>
            </p:txBody>
          </p:sp>
          <p:sp>
            <p:nvSpPr>
              <p:cNvPr id="79519" name="Rectangle 1306"/>
              <p:cNvSpPr>
                <a:spLocks noChangeArrowheads="1"/>
              </p:cNvSpPr>
              <p:nvPr/>
            </p:nvSpPr>
            <p:spPr bwMode="auto">
              <a:xfrm>
                <a:off x="3386" y="2643"/>
                <a:ext cx="17" cy="6"/>
              </a:xfrm>
              <a:prstGeom prst="rect">
                <a:avLst/>
              </a:prstGeom>
              <a:solidFill>
                <a:srgbClr val="000000"/>
              </a:solidFill>
              <a:ln w="9525">
                <a:noFill/>
                <a:miter lim="800000"/>
                <a:headEnd/>
                <a:tailEnd/>
              </a:ln>
            </p:spPr>
            <p:txBody>
              <a:bodyPr/>
              <a:lstStyle/>
              <a:p>
                <a:endParaRPr lang="en-US"/>
              </a:p>
            </p:txBody>
          </p:sp>
          <p:sp>
            <p:nvSpPr>
              <p:cNvPr id="79520" name="Rectangle 1307"/>
              <p:cNvSpPr>
                <a:spLocks noChangeArrowheads="1"/>
              </p:cNvSpPr>
              <p:nvPr/>
            </p:nvSpPr>
            <p:spPr bwMode="auto">
              <a:xfrm>
                <a:off x="3386" y="2665"/>
                <a:ext cx="17" cy="6"/>
              </a:xfrm>
              <a:prstGeom prst="rect">
                <a:avLst/>
              </a:prstGeom>
              <a:solidFill>
                <a:srgbClr val="000000"/>
              </a:solidFill>
              <a:ln w="9525">
                <a:noFill/>
                <a:miter lim="800000"/>
                <a:headEnd/>
                <a:tailEnd/>
              </a:ln>
            </p:spPr>
            <p:txBody>
              <a:bodyPr/>
              <a:lstStyle/>
              <a:p>
                <a:endParaRPr lang="en-US"/>
              </a:p>
            </p:txBody>
          </p:sp>
          <p:sp>
            <p:nvSpPr>
              <p:cNvPr id="79521" name="Rectangle 1308"/>
              <p:cNvSpPr>
                <a:spLocks noChangeArrowheads="1"/>
              </p:cNvSpPr>
              <p:nvPr/>
            </p:nvSpPr>
            <p:spPr bwMode="auto">
              <a:xfrm>
                <a:off x="3380" y="2649"/>
                <a:ext cx="28" cy="5"/>
              </a:xfrm>
              <a:prstGeom prst="rect">
                <a:avLst/>
              </a:prstGeom>
              <a:solidFill>
                <a:srgbClr val="000000"/>
              </a:solidFill>
              <a:ln w="9525">
                <a:noFill/>
                <a:miter lim="800000"/>
                <a:headEnd/>
                <a:tailEnd/>
              </a:ln>
            </p:spPr>
            <p:txBody>
              <a:bodyPr/>
              <a:lstStyle/>
              <a:p>
                <a:endParaRPr lang="en-US"/>
              </a:p>
            </p:txBody>
          </p:sp>
          <p:sp>
            <p:nvSpPr>
              <p:cNvPr id="79522" name="Rectangle 1309"/>
              <p:cNvSpPr>
                <a:spLocks noChangeArrowheads="1"/>
              </p:cNvSpPr>
              <p:nvPr/>
            </p:nvSpPr>
            <p:spPr bwMode="auto">
              <a:xfrm>
                <a:off x="3380" y="2660"/>
                <a:ext cx="28" cy="5"/>
              </a:xfrm>
              <a:prstGeom prst="rect">
                <a:avLst/>
              </a:prstGeom>
              <a:solidFill>
                <a:srgbClr val="000000"/>
              </a:solidFill>
              <a:ln w="9525">
                <a:noFill/>
                <a:miter lim="800000"/>
                <a:headEnd/>
                <a:tailEnd/>
              </a:ln>
            </p:spPr>
            <p:txBody>
              <a:bodyPr/>
              <a:lstStyle/>
              <a:p>
                <a:endParaRPr lang="en-US"/>
              </a:p>
            </p:txBody>
          </p:sp>
          <p:sp>
            <p:nvSpPr>
              <p:cNvPr id="79523" name="Rectangle 1310"/>
              <p:cNvSpPr>
                <a:spLocks noChangeArrowheads="1"/>
              </p:cNvSpPr>
              <p:nvPr/>
            </p:nvSpPr>
            <p:spPr bwMode="auto">
              <a:xfrm>
                <a:off x="3380" y="2654"/>
                <a:ext cx="28" cy="6"/>
              </a:xfrm>
              <a:prstGeom prst="rect">
                <a:avLst/>
              </a:prstGeom>
              <a:solidFill>
                <a:srgbClr val="000000"/>
              </a:solidFill>
              <a:ln w="9525">
                <a:noFill/>
                <a:miter lim="800000"/>
                <a:headEnd/>
                <a:tailEnd/>
              </a:ln>
            </p:spPr>
            <p:txBody>
              <a:bodyPr/>
              <a:lstStyle/>
              <a:p>
                <a:endParaRPr lang="en-US"/>
              </a:p>
            </p:txBody>
          </p:sp>
          <p:sp>
            <p:nvSpPr>
              <p:cNvPr id="79524" name="Rectangle 1311"/>
              <p:cNvSpPr>
                <a:spLocks noChangeArrowheads="1"/>
              </p:cNvSpPr>
              <p:nvPr/>
            </p:nvSpPr>
            <p:spPr bwMode="auto">
              <a:xfrm>
                <a:off x="3380" y="2654"/>
                <a:ext cx="28" cy="6"/>
              </a:xfrm>
              <a:prstGeom prst="rect">
                <a:avLst/>
              </a:prstGeom>
              <a:solidFill>
                <a:srgbClr val="000000"/>
              </a:solidFill>
              <a:ln w="9525">
                <a:noFill/>
                <a:miter lim="800000"/>
                <a:headEnd/>
                <a:tailEnd/>
              </a:ln>
            </p:spPr>
            <p:txBody>
              <a:bodyPr/>
              <a:lstStyle/>
              <a:p>
                <a:endParaRPr lang="en-US"/>
              </a:p>
            </p:txBody>
          </p:sp>
          <p:sp>
            <p:nvSpPr>
              <p:cNvPr id="79525" name="Oval 1312"/>
              <p:cNvSpPr>
                <a:spLocks noChangeArrowheads="1"/>
              </p:cNvSpPr>
              <p:nvPr/>
            </p:nvSpPr>
            <p:spPr bwMode="auto">
              <a:xfrm>
                <a:off x="3380" y="2643"/>
                <a:ext cx="23" cy="22"/>
              </a:xfrm>
              <a:prstGeom prst="ellipse">
                <a:avLst/>
              </a:prstGeom>
              <a:noFill/>
              <a:ln w="9525" cap="rnd">
                <a:solidFill>
                  <a:srgbClr val="000000"/>
                </a:solidFill>
                <a:round/>
                <a:headEnd/>
                <a:tailEnd/>
              </a:ln>
            </p:spPr>
            <p:txBody>
              <a:bodyPr/>
              <a:lstStyle/>
              <a:p>
                <a:endParaRPr lang="en-US"/>
              </a:p>
            </p:txBody>
          </p:sp>
          <p:sp>
            <p:nvSpPr>
              <p:cNvPr id="79526" name="Rectangle 1313"/>
              <p:cNvSpPr>
                <a:spLocks noChangeArrowheads="1"/>
              </p:cNvSpPr>
              <p:nvPr/>
            </p:nvSpPr>
            <p:spPr bwMode="auto">
              <a:xfrm>
                <a:off x="3336" y="2281"/>
                <a:ext cx="16" cy="6"/>
              </a:xfrm>
              <a:prstGeom prst="rect">
                <a:avLst/>
              </a:prstGeom>
              <a:solidFill>
                <a:srgbClr val="000000"/>
              </a:solidFill>
              <a:ln w="9525">
                <a:noFill/>
                <a:miter lim="800000"/>
                <a:headEnd/>
                <a:tailEnd/>
              </a:ln>
            </p:spPr>
            <p:txBody>
              <a:bodyPr/>
              <a:lstStyle/>
              <a:p>
                <a:endParaRPr lang="en-US"/>
              </a:p>
            </p:txBody>
          </p:sp>
          <p:sp>
            <p:nvSpPr>
              <p:cNvPr id="79527" name="Rectangle 1314"/>
              <p:cNvSpPr>
                <a:spLocks noChangeArrowheads="1"/>
              </p:cNvSpPr>
              <p:nvPr/>
            </p:nvSpPr>
            <p:spPr bwMode="auto">
              <a:xfrm>
                <a:off x="3336" y="2303"/>
                <a:ext cx="16" cy="6"/>
              </a:xfrm>
              <a:prstGeom prst="rect">
                <a:avLst/>
              </a:prstGeom>
              <a:solidFill>
                <a:srgbClr val="000000"/>
              </a:solidFill>
              <a:ln w="9525">
                <a:noFill/>
                <a:miter lim="800000"/>
                <a:headEnd/>
                <a:tailEnd/>
              </a:ln>
            </p:spPr>
            <p:txBody>
              <a:bodyPr/>
              <a:lstStyle/>
              <a:p>
                <a:endParaRPr lang="en-US"/>
              </a:p>
            </p:txBody>
          </p:sp>
          <p:sp>
            <p:nvSpPr>
              <p:cNvPr id="79528" name="Rectangle 1315"/>
              <p:cNvSpPr>
                <a:spLocks noChangeArrowheads="1"/>
              </p:cNvSpPr>
              <p:nvPr/>
            </p:nvSpPr>
            <p:spPr bwMode="auto">
              <a:xfrm>
                <a:off x="3330" y="2287"/>
                <a:ext cx="28" cy="5"/>
              </a:xfrm>
              <a:prstGeom prst="rect">
                <a:avLst/>
              </a:prstGeom>
              <a:solidFill>
                <a:srgbClr val="000000"/>
              </a:solidFill>
              <a:ln w="9525">
                <a:noFill/>
                <a:miter lim="800000"/>
                <a:headEnd/>
                <a:tailEnd/>
              </a:ln>
            </p:spPr>
            <p:txBody>
              <a:bodyPr/>
              <a:lstStyle/>
              <a:p>
                <a:endParaRPr lang="en-US"/>
              </a:p>
            </p:txBody>
          </p:sp>
          <p:sp>
            <p:nvSpPr>
              <p:cNvPr id="79529" name="Rectangle 1316"/>
              <p:cNvSpPr>
                <a:spLocks noChangeArrowheads="1"/>
              </p:cNvSpPr>
              <p:nvPr/>
            </p:nvSpPr>
            <p:spPr bwMode="auto">
              <a:xfrm>
                <a:off x="3330" y="2298"/>
                <a:ext cx="28" cy="5"/>
              </a:xfrm>
              <a:prstGeom prst="rect">
                <a:avLst/>
              </a:prstGeom>
              <a:solidFill>
                <a:srgbClr val="000000"/>
              </a:solidFill>
              <a:ln w="9525">
                <a:noFill/>
                <a:miter lim="800000"/>
                <a:headEnd/>
                <a:tailEnd/>
              </a:ln>
            </p:spPr>
            <p:txBody>
              <a:bodyPr/>
              <a:lstStyle/>
              <a:p>
                <a:endParaRPr lang="en-US"/>
              </a:p>
            </p:txBody>
          </p:sp>
          <p:sp>
            <p:nvSpPr>
              <p:cNvPr id="79530" name="Rectangle 1317"/>
              <p:cNvSpPr>
                <a:spLocks noChangeArrowheads="1"/>
              </p:cNvSpPr>
              <p:nvPr/>
            </p:nvSpPr>
            <p:spPr bwMode="auto">
              <a:xfrm>
                <a:off x="3330" y="2292"/>
                <a:ext cx="28" cy="6"/>
              </a:xfrm>
              <a:prstGeom prst="rect">
                <a:avLst/>
              </a:prstGeom>
              <a:solidFill>
                <a:srgbClr val="000000"/>
              </a:solidFill>
              <a:ln w="9525">
                <a:noFill/>
                <a:miter lim="800000"/>
                <a:headEnd/>
                <a:tailEnd/>
              </a:ln>
            </p:spPr>
            <p:txBody>
              <a:bodyPr/>
              <a:lstStyle/>
              <a:p>
                <a:endParaRPr lang="en-US"/>
              </a:p>
            </p:txBody>
          </p:sp>
          <p:sp>
            <p:nvSpPr>
              <p:cNvPr id="79531" name="Rectangle 1318"/>
              <p:cNvSpPr>
                <a:spLocks noChangeArrowheads="1"/>
              </p:cNvSpPr>
              <p:nvPr/>
            </p:nvSpPr>
            <p:spPr bwMode="auto">
              <a:xfrm>
                <a:off x="3330" y="2292"/>
                <a:ext cx="28" cy="6"/>
              </a:xfrm>
              <a:prstGeom prst="rect">
                <a:avLst/>
              </a:prstGeom>
              <a:solidFill>
                <a:srgbClr val="000000"/>
              </a:solidFill>
              <a:ln w="9525">
                <a:noFill/>
                <a:miter lim="800000"/>
                <a:headEnd/>
                <a:tailEnd/>
              </a:ln>
            </p:spPr>
            <p:txBody>
              <a:bodyPr/>
              <a:lstStyle/>
              <a:p>
                <a:endParaRPr lang="en-US"/>
              </a:p>
            </p:txBody>
          </p:sp>
          <p:sp>
            <p:nvSpPr>
              <p:cNvPr id="79532" name="Oval 1319"/>
              <p:cNvSpPr>
                <a:spLocks noChangeArrowheads="1"/>
              </p:cNvSpPr>
              <p:nvPr/>
            </p:nvSpPr>
            <p:spPr bwMode="auto">
              <a:xfrm>
                <a:off x="3330" y="2281"/>
                <a:ext cx="22" cy="22"/>
              </a:xfrm>
              <a:prstGeom prst="ellipse">
                <a:avLst/>
              </a:prstGeom>
              <a:noFill/>
              <a:ln w="9525" cap="rnd">
                <a:solidFill>
                  <a:srgbClr val="000000"/>
                </a:solidFill>
                <a:round/>
                <a:headEnd/>
                <a:tailEnd/>
              </a:ln>
            </p:spPr>
            <p:txBody>
              <a:bodyPr/>
              <a:lstStyle/>
              <a:p>
                <a:endParaRPr lang="en-US"/>
              </a:p>
            </p:txBody>
          </p:sp>
          <p:sp>
            <p:nvSpPr>
              <p:cNvPr id="79533" name="Rectangle 1320"/>
              <p:cNvSpPr>
                <a:spLocks noChangeArrowheads="1"/>
              </p:cNvSpPr>
              <p:nvPr/>
            </p:nvSpPr>
            <p:spPr bwMode="auto">
              <a:xfrm>
                <a:off x="3224" y="3133"/>
                <a:ext cx="17" cy="6"/>
              </a:xfrm>
              <a:prstGeom prst="rect">
                <a:avLst/>
              </a:prstGeom>
              <a:solidFill>
                <a:srgbClr val="FF0000"/>
              </a:solidFill>
              <a:ln w="9525">
                <a:noFill/>
                <a:miter lim="800000"/>
                <a:headEnd/>
                <a:tailEnd/>
              </a:ln>
            </p:spPr>
            <p:txBody>
              <a:bodyPr/>
              <a:lstStyle/>
              <a:p>
                <a:endParaRPr lang="en-US"/>
              </a:p>
            </p:txBody>
          </p:sp>
          <p:sp>
            <p:nvSpPr>
              <p:cNvPr id="79534" name="Rectangle 1321"/>
              <p:cNvSpPr>
                <a:spLocks noChangeArrowheads="1"/>
              </p:cNvSpPr>
              <p:nvPr/>
            </p:nvSpPr>
            <p:spPr bwMode="auto">
              <a:xfrm>
                <a:off x="3224" y="3156"/>
                <a:ext cx="17" cy="5"/>
              </a:xfrm>
              <a:prstGeom prst="rect">
                <a:avLst/>
              </a:prstGeom>
              <a:solidFill>
                <a:srgbClr val="FF0000"/>
              </a:solidFill>
              <a:ln w="9525">
                <a:noFill/>
                <a:miter lim="800000"/>
                <a:headEnd/>
                <a:tailEnd/>
              </a:ln>
            </p:spPr>
            <p:txBody>
              <a:bodyPr/>
              <a:lstStyle/>
              <a:p>
                <a:endParaRPr lang="en-US"/>
              </a:p>
            </p:txBody>
          </p:sp>
          <p:sp>
            <p:nvSpPr>
              <p:cNvPr id="79535" name="Rectangle 1322"/>
              <p:cNvSpPr>
                <a:spLocks noChangeArrowheads="1"/>
              </p:cNvSpPr>
              <p:nvPr/>
            </p:nvSpPr>
            <p:spPr bwMode="auto">
              <a:xfrm>
                <a:off x="3219" y="3139"/>
                <a:ext cx="28" cy="6"/>
              </a:xfrm>
              <a:prstGeom prst="rect">
                <a:avLst/>
              </a:prstGeom>
              <a:solidFill>
                <a:srgbClr val="FF0000"/>
              </a:solidFill>
              <a:ln w="9525">
                <a:noFill/>
                <a:miter lim="800000"/>
                <a:headEnd/>
                <a:tailEnd/>
              </a:ln>
            </p:spPr>
            <p:txBody>
              <a:bodyPr/>
              <a:lstStyle/>
              <a:p>
                <a:endParaRPr lang="en-US"/>
              </a:p>
            </p:txBody>
          </p:sp>
          <p:sp>
            <p:nvSpPr>
              <p:cNvPr id="79536" name="Rectangle 1323"/>
              <p:cNvSpPr>
                <a:spLocks noChangeArrowheads="1"/>
              </p:cNvSpPr>
              <p:nvPr/>
            </p:nvSpPr>
            <p:spPr bwMode="auto">
              <a:xfrm>
                <a:off x="3219" y="3150"/>
                <a:ext cx="28" cy="6"/>
              </a:xfrm>
              <a:prstGeom prst="rect">
                <a:avLst/>
              </a:prstGeom>
              <a:solidFill>
                <a:srgbClr val="FF0000"/>
              </a:solidFill>
              <a:ln w="9525">
                <a:noFill/>
                <a:miter lim="800000"/>
                <a:headEnd/>
                <a:tailEnd/>
              </a:ln>
            </p:spPr>
            <p:txBody>
              <a:bodyPr/>
              <a:lstStyle/>
              <a:p>
                <a:endParaRPr lang="en-US"/>
              </a:p>
            </p:txBody>
          </p:sp>
          <p:sp>
            <p:nvSpPr>
              <p:cNvPr id="79537" name="Rectangle 1324"/>
              <p:cNvSpPr>
                <a:spLocks noChangeArrowheads="1"/>
              </p:cNvSpPr>
              <p:nvPr/>
            </p:nvSpPr>
            <p:spPr bwMode="auto">
              <a:xfrm>
                <a:off x="3219" y="3145"/>
                <a:ext cx="28" cy="5"/>
              </a:xfrm>
              <a:prstGeom prst="rect">
                <a:avLst/>
              </a:prstGeom>
              <a:solidFill>
                <a:srgbClr val="FF0000"/>
              </a:solidFill>
              <a:ln w="9525">
                <a:noFill/>
                <a:miter lim="800000"/>
                <a:headEnd/>
                <a:tailEnd/>
              </a:ln>
            </p:spPr>
            <p:txBody>
              <a:bodyPr/>
              <a:lstStyle/>
              <a:p>
                <a:endParaRPr lang="en-US"/>
              </a:p>
            </p:txBody>
          </p:sp>
          <p:sp>
            <p:nvSpPr>
              <p:cNvPr id="79538" name="Rectangle 1325"/>
              <p:cNvSpPr>
                <a:spLocks noChangeArrowheads="1"/>
              </p:cNvSpPr>
              <p:nvPr/>
            </p:nvSpPr>
            <p:spPr bwMode="auto">
              <a:xfrm>
                <a:off x="3219" y="3145"/>
                <a:ext cx="28" cy="5"/>
              </a:xfrm>
              <a:prstGeom prst="rect">
                <a:avLst/>
              </a:prstGeom>
              <a:solidFill>
                <a:srgbClr val="FF0000"/>
              </a:solidFill>
              <a:ln w="9525">
                <a:noFill/>
                <a:miter lim="800000"/>
                <a:headEnd/>
                <a:tailEnd/>
              </a:ln>
            </p:spPr>
            <p:txBody>
              <a:bodyPr/>
              <a:lstStyle/>
              <a:p>
                <a:endParaRPr lang="en-US"/>
              </a:p>
            </p:txBody>
          </p:sp>
          <p:sp>
            <p:nvSpPr>
              <p:cNvPr id="79539" name="Oval 1326"/>
              <p:cNvSpPr>
                <a:spLocks noChangeArrowheads="1"/>
              </p:cNvSpPr>
              <p:nvPr/>
            </p:nvSpPr>
            <p:spPr bwMode="auto">
              <a:xfrm>
                <a:off x="3219" y="3133"/>
                <a:ext cx="22" cy="23"/>
              </a:xfrm>
              <a:prstGeom prst="ellipse">
                <a:avLst/>
              </a:prstGeom>
              <a:noFill/>
              <a:ln w="9525" cap="rnd">
                <a:solidFill>
                  <a:srgbClr val="FF0000"/>
                </a:solidFill>
                <a:round/>
                <a:headEnd/>
                <a:tailEnd/>
              </a:ln>
            </p:spPr>
            <p:txBody>
              <a:bodyPr/>
              <a:lstStyle/>
              <a:p>
                <a:endParaRPr lang="en-US"/>
              </a:p>
            </p:txBody>
          </p:sp>
          <p:sp>
            <p:nvSpPr>
              <p:cNvPr id="79540" name="Rectangle 1327"/>
              <p:cNvSpPr>
                <a:spLocks noChangeArrowheads="1"/>
              </p:cNvSpPr>
              <p:nvPr/>
            </p:nvSpPr>
            <p:spPr bwMode="auto">
              <a:xfrm>
                <a:off x="3180" y="3089"/>
                <a:ext cx="16" cy="5"/>
              </a:xfrm>
              <a:prstGeom prst="rect">
                <a:avLst/>
              </a:prstGeom>
              <a:solidFill>
                <a:srgbClr val="FF0000"/>
              </a:solidFill>
              <a:ln w="9525">
                <a:noFill/>
                <a:miter lim="800000"/>
                <a:headEnd/>
                <a:tailEnd/>
              </a:ln>
            </p:spPr>
            <p:txBody>
              <a:bodyPr/>
              <a:lstStyle/>
              <a:p>
                <a:endParaRPr lang="en-US"/>
              </a:p>
            </p:txBody>
          </p:sp>
          <p:sp>
            <p:nvSpPr>
              <p:cNvPr id="79541" name="Rectangle 1328"/>
              <p:cNvSpPr>
                <a:spLocks noChangeArrowheads="1"/>
              </p:cNvSpPr>
              <p:nvPr/>
            </p:nvSpPr>
            <p:spPr bwMode="auto">
              <a:xfrm>
                <a:off x="3180" y="3111"/>
                <a:ext cx="16" cy="6"/>
              </a:xfrm>
              <a:prstGeom prst="rect">
                <a:avLst/>
              </a:prstGeom>
              <a:solidFill>
                <a:srgbClr val="FF0000"/>
              </a:solidFill>
              <a:ln w="9525">
                <a:noFill/>
                <a:miter lim="800000"/>
                <a:headEnd/>
                <a:tailEnd/>
              </a:ln>
            </p:spPr>
            <p:txBody>
              <a:bodyPr/>
              <a:lstStyle/>
              <a:p>
                <a:endParaRPr lang="en-US"/>
              </a:p>
            </p:txBody>
          </p:sp>
          <p:sp>
            <p:nvSpPr>
              <p:cNvPr id="79542" name="Rectangle 1329"/>
              <p:cNvSpPr>
                <a:spLocks noChangeArrowheads="1"/>
              </p:cNvSpPr>
              <p:nvPr/>
            </p:nvSpPr>
            <p:spPr bwMode="auto">
              <a:xfrm>
                <a:off x="3174" y="3094"/>
                <a:ext cx="28" cy="6"/>
              </a:xfrm>
              <a:prstGeom prst="rect">
                <a:avLst/>
              </a:prstGeom>
              <a:solidFill>
                <a:srgbClr val="FF0000"/>
              </a:solidFill>
              <a:ln w="9525">
                <a:noFill/>
                <a:miter lim="800000"/>
                <a:headEnd/>
                <a:tailEnd/>
              </a:ln>
            </p:spPr>
            <p:txBody>
              <a:bodyPr/>
              <a:lstStyle/>
              <a:p>
                <a:endParaRPr lang="en-US"/>
              </a:p>
            </p:txBody>
          </p:sp>
          <p:sp>
            <p:nvSpPr>
              <p:cNvPr id="79543" name="Rectangle 1330"/>
              <p:cNvSpPr>
                <a:spLocks noChangeArrowheads="1"/>
              </p:cNvSpPr>
              <p:nvPr/>
            </p:nvSpPr>
            <p:spPr bwMode="auto">
              <a:xfrm>
                <a:off x="3174" y="3106"/>
                <a:ext cx="28" cy="5"/>
              </a:xfrm>
              <a:prstGeom prst="rect">
                <a:avLst/>
              </a:prstGeom>
              <a:solidFill>
                <a:srgbClr val="FF0000"/>
              </a:solidFill>
              <a:ln w="9525">
                <a:noFill/>
                <a:miter lim="800000"/>
                <a:headEnd/>
                <a:tailEnd/>
              </a:ln>
            </p:spPr>
            <p:txBody>
              <a:bodyPr/>
              <a:lstStyle/>
              <a:p>
                <a:endParaRPr lang="en-US"/>
              </a:p>
            </p:txBody>
          </p:sp>
          <p:sp>
            <p:nvSpPr>
              <p:cNvPr id="79544" name="Rectangle 1331"/>
              <p:cNvSpPr>
                <a:spLocks noChangeArrowheads="1"/>
              </p:cNvSpPr>
              <p:nvPr/>
            </p:nvSpPr>
            <p:spPr bwMode="auto">
              <a:xfrm>
                <a:off x="3174" y="3100"/>
                <a:ext cx="28" cy="6"/>
              </a:xfrm>
              <a:prstGeom prst="rect">
                <a:avLst/>
              </a:prstGeom>
              <a:solidFill>
                <a:srgbClr val="FF0000"/>
              </a:solidFill>
              <a:ln w="9525">
                <a:noFill/>
                <a:miter lim="800000"/>
                <a:headEnd/>
                <a:tailEnd/>
              </a:ln>
            </p:spPr>
            <p:txBody>
              <a:bodyPr/>
              <a:lstStyle/>
              <a:p>
                <a:endParaRPr lang="en-US"/>
              </a:p>
            </p:txBody>
          </p:sp>
          <p:sp>
            <p:nvSpPr>
              <p:cNvPr id="79545" name="Rectangle 1332"/>
              <p:cNvSpPr>
                <a:spLocks noChangeArrowheads="1"/>
              </p:cNvSpPr>
              <p:nvPr/>
            </p:nvSpPr>
            <p:spPr bwMode="auto">
              <a:xfrm>
                <a:off x="3174" y="3100"/>
                <a:ext cx="28" cy="6"/>
              </a:xfrm>
              <a:prstGeom prst="rect">
                <a:avLst/>
              </a:prstGeom>
              <a:solidFill>
                <a:srgbClr val="FF0000"/>
              </a:solidFill>
              <a:ln w="9525">
                <a:noFill/>
                <a:miter lim="800000"/>
                <a:headEnd/>
                <a:tailEnd/>
              </a:ln>
            </p:spPr>
            <p:txBody>
              <a:bodyPr/>
              <a:lstStyle/>
              <a:p>
                <a:endParaRPr lang="en-US"/>
              </a:p>
            </p:txBody>
          </p:sp>
          <p:sp>
            <p:nvSpPr>
              <p:cNvPr id="79546" name="Oval 1333"/>
              <p:cNvSpPr>
                <a:spLocks noChangeArrowheads="1"/>
              </p:cNvSpPr>
              <p:nvPr/>
            </p:nvSpPr>
            <p:spPr bwMode="auto">
              <a:xfrm>
                <a:off x="3174" y="3089"/>
                <a:ext cx="22" cy="22"/>
              </a:xfrm>
              <a:prstGeom prst="ellipse">
                <a:avLst/>
              </a:prstGeom>
              <a:noFill/>
              <a:ln w="9525" cap="rnd">
                <a:solidFill>
                  <a:srgbClr val="FF0000"/>
                </a:solidFill>
                <a:round/>
                <a:headEnd/>
                <a:tailEnd/>
              </a:ln>
            </p:spPr>
            <p:txBody>
              <a:bodyPr/>
              <a:lstStyle/>
              <a:p>
                <a:endParaRPr lang="en-US"/>
              </a:p>
            </p:txBody>
          </p:sp>
          <p:sp>
            <p:nvSpPr>
              <p:cNvPr id="79547" name="Rectangle 1334"/>
              <p:cNvSpPr>
                <a:spLocks noChangeArrowheads="1"/>
              </p:cNvSpPr>
              <p:nvPr/>
            </p:nvSpPr>
            <p:spPr bwMode="auto">
              <a:xfrm>
                <a:off x="3247" y="3061"/>
                <a:ext cx="16" cy="6"/>
              </a:xfrm>
              <a:prstGeom prst="rect">
                <a:avLst/>
              </a:prstGeom>
              <a:solidFill>
                <a:srgbClr val="FF0000"/>
              </a:solidFill>
              <a:ln w="9525">
                <a:noFill/>
                <a:miter lim="800000"/>
                <a:headEnd/>
                <a:tailEnd/>
              </a:ln>
            </p:spPr>
            <p:txBody>
              <a:bodyPr/>
              <a:lstStyle/>
              <a:p>
                <a:endParaRPr lang="en-US"/>
              </a:p>
            </p:txBody>
          </p:sp>
          <p:sp>
            <p:nvSpPr>
              <p:cNvPr id="79548" name="Rectangle 1335"/>
              <p:cNvSpPr>
                <a:spLocks noChangeArrowheads="1"/>
              </p:cNvSpPr>
              <p:nvPr/>
            </p:nvSpPr>
            <p:spPr bwMode="auto">
              <a:xfrm>
                <a:off x="3247" y="3083"/>
                <a:ext cx="16" cy="6"/>
              </a:xfrm>
              <a:prstGeom prst="rect">
                <a:avLst/>
              </a:prstGeom>
              <a:solidFill>
                <a:srgbClr val="FF0000"/>
              </a:solidFill>
              <a:ln w="9525">
                <a:noFill/>
                <a:miter lim="800000"/>
                <a:headEnd/>
                <a:tailEnd/>
              </a:ln>
            </p:spPr>
            <p:txBody>
              <a:bodyPr/>
              <a:lstStyle/>
              <a:p>
                <a:endParaRPr lang="en-US"/>
              </a:p>
            </p:txBody>
          </p:sp>
          <p:sp>
            <p:nvSpPr>
              <p:cNvPr id="79549" name="Rectangle 1336"/>
              <p:cNvSpPr>
                <a:spLocks noChangeArrowheads="1"/>
              </p:cNvSpPr>
              <p:nvPr/>
            </p:nvSpPr>
            <p:spPr bwMode="auto">
              <a:xfrm>
                <a:off x="3241" y="3067"/>
                <a:ext cx="28" cy="5"/>
              </a:xfrm>
              <a:prstGeom prst="rect">
                <a:avLst/>
              </a:prstGeom>
              <a:solidFill>
                <a:srgbClr val="FF0000"/>
              </a:solidFill>
              <a:ln w="9525">
                <a:noFill/>
                <a:miter lim="800000"/>
                <a:headEnd/>
                <a:tailEnd/>
              </a:ln>
            </p:spPr>
            <p:txBody>
              <a:bodyPr/>
              <a:lstStyle/>
              <a:p>
                <a:endParaRPr lang="en-US"/>
              </a:p>
            </p:txBody>
          </p:sp>
          <p:sp>
            <p:nvSpPr>
              <p:cNvPr id="79550" name="Rectangle 1337"/>
              <p:cNvSpPr>
                <a:spLocks noChangeArrowheads="1"/>
              </p:cNvSpPr>
              <p:nvPr/>
            </p:nvSpPr>
            <p:spPr bwMode="auto">
              <a:xfrm>
                <a:off x="3241" y="3078"/>
                <a:ext cx="28" cy="5"/>
              </a:xfrm>
              <a:prstGeom prst="rect">
                <a:avLst/>
              </a:prstGeom>
              <a:solidFill>
                <a:srgbClr val="FF0000"/>
              </a:solidFill>
              <a:ln w="9525">
                <a:noFill/>
                <a:miter lim="800000"/>
                <a:headEnd/>
                <a:tailEnd/>
              </a:ln>
            </p:spPr>
            <p:txBody>
              <a:bodyPr/>
              <a:lstStyle/>
              <a:p>
                <a:endParaRPr lang="en-US"/>
              </a:p>
            </p:txBody>
          </p:sp>
          <p:sp>
            <p:nvSpPr>
              <p:cNvPr id="79551" name="Rectangle 1338"/>
              <p:cNvSpPr>
                <a:spLocks noChangeArrowheads="1"/>
              </p:cNvSpPr>
              <p:nvPr/>
            </p:nvSpPr>
            <p:spPr bwMode="auto">
              <a:xfrm>
                <a:off x="3241" y="3072"/>
                <a:ext cx="28" cy="6"/>
              </a:xfrm>
              <a:prstGeom prst="rect">
                <a:avLst/>
              </a:prstGeom>
              <a:solidFill>
                <a:srgbClr val="FF0000"/>
              </a:solidFill>
              <a:ln w="9525">
                <a:noFill/>
                <a:miter lim="800000"/>
                <a:headEnd/>
                <a:tailEnd/>
              </a:ln>
            </p:spPr>
            <p:txBody>
              <a:bodyPr/>
              <a:lstStyle/>
              <a:p>
                <a:endParaRPr lang="en-US"/>
              </a:p>
            </p:txBody>
          </p:sp>
          <p:sp>
            <p:nvSpPr>
              <p:cNvPr id="79552" name="Rectangle 1339"/>
              <p:cNvSpPr>
                <a:spLocks noChangeArrowheads="1"/>
              </p:cNvSpPr>
              <p:nvPr/>
            </p:nvSpPr>
            <p:spPr bwMode="auto">
              <a:xfrm>
                <a:off x="3241" y="3072"/>
                <a:ext cx="28" cy="6"/>
              </a:xfrm>
              <a:prstGeom prst="rect">
                <a:avLst/>
              </a:prstGeom>
              <a:solidFill>
                <a:srgbClr val="FF0000"/>
              </a:solidFill>
              <a:ln w="9525">
                <a:noFill/>
                <a:miter lim="800000"/>
                <a:headEnd/>
                <a:tailEnd/>
              </a:ln>
            </p:spPr>
            <p:txBody>
              <a:bodyPr/>
              <a:lstStyle/>
              <a:p>
                <a:endParaRPr lang="en-US"/>
              </a:p>
            </p:txBody>
          </p:sp>
          <p:sp>
            <p:nvSpPr>
              <p:cNvPr id="79553" name="Oval 1340"/>
              <p:cNvSpPr>
                <a:spLocks noChangeArrowheads="1"/>
              </p:cNvSpPr>
              <p:nvPr/>
            </p:nvSpPr>
            <p:spPr bwMode="auto">
              <a:xfrm>
                <a:off x="3241" y="3061"/>
                <a:ext cx="22" cy="22"/>
              </a:xfrm>
              <a:prstGeom prst="ellipse">
                <a:avLst/>
              </a:prstGeom>
              <a:noFill/>
              <a:ln w="9525" cap="rnd">
                <a:solidFill>
                  <a:srgbClr val="FF0000"/>
                </a:solidFill>
                <a:round/>
                <a:headEnd/>
                <a:tailEnd/>
              </a:ln>
            </p:spPr>
            <p:txBody>
              <a:bodyPr/>
              <a:lstStyle/>
              <a:p>
                <a:endParaRPr lang="en-US"/>
              </a:p>
            </p:txBody>
          </p:sp>
          <p:sp>
            <p:nvSpPr>
              <p:cNvPr id="79554" name="Rectangle 1341"/>
              <p:cNvSpPr>
                <a:spLocks noChangeArrowheads="1"/>
              </p:cNvSpPr>
              <p:nvPr/>
            </p:nvSpPr>
            <p:spPr bwMode="auto">
              <a:xfrm>
                <a:off x="3547" y="2810"/>
                <a:ext cx="17" cy="6"/>
              </a:xfrm>
              <a:prstGeom prst="rect">
                <a:avLst/>
              </a:prstGeom>
              <a:solidFill>
                <a:srgbClr val="000000"/>
              </a:solidFill>
              <a:ln w="9525">
                <a:noFill/>
                <a:miter lim="800000"/>
                <a:headEnd/>
                <a:tailEnd/>
              </a:ln>
            </p:spPr>
            <p:txBody>
              <a:bodyPr/>
              <a:lstStyle/>
              <a:p>
                <a:endParaRPr lang="en-US"/>
              </a:p>
            </p:txBody>
          </p:sp>
          <p:sp>
            <p:nvSpPr>
              <p:cNvPr id="79555" name="Rectangle 1342"/>
              <p:cNvSpPr>
                <a:spLocks noChangeArrowheads="1"/>
              </p:cNvSpPr>
              <p:nvPr/>
            </p:nvSpPr>
            <p:spPr bwMode="auto">
              <a:xfrm>
                <a:off x="3547" y="2833"/>
                <a:ext cx="17" cy="5"/>
              </a:xfrm>
              <a:prstGeom prst="rect">
                <a:avLst/>
              </a:prstGeom>
              <a:solidFill>
                <a:srgbClr val="000000"/>
              </a:solidFill>
              <a:ln w="9525">
                <a:noFill/>
                <a:miter lim="800000"/>
                <a:headEnd/>
                <a:tailEnd/>
              </a:ln>
            </p:spPr>
            <p:txBody>
              <a:bodyPr/>
              <a:lstStyle/>
              <a:p>
                <a:endParaRPr lang="en-US"/>
              </a:p>
            </p:txBody>
          </p:sp>
          <p:sp>
            <p:nvSpPr>
              <p:cNvPr id="79556" name="Rectangle 1343"/>
              <p:cNvSpPr>
                <a:spLocks noChangeArrowheads="1"/>
              </p:cNvSpPr>
              <p:nvPr/>
            </p:nvSpPr>
            <p:spPr bwMode="auto">
              <a:xfrm>
                <a:off x="3542" y="2816"/>
                <a:ext cx="28" cy="5"/>
              </a:xfrm>
              <a:prstGeom prst="rect">
                <a:avLst/>
              </a:prstGeom>
              <a:solidFill>
                <a:srgbClr val="000000"/>
              </a:solidFill>
              <a:ln w="9525">
                <a:noFill/>
                <a:miter lim="800000"/>
                <a:headEnd/>
                <a:tailEnd/>
              </a:ln>
            </p:spPr>
            <p:txBody>
              <a:bodyPr/>
              <a:lstStyle/>
              <a:p>
                <a:endParaRPr lang="en-US"/>
              </a:p>
            </p:txBody>
          </p:sp>
          <p:sp>
            <p:nvSpPr>
              <p:cNvPr id="79557" name="Rectangle 1344"/>
              <p:cNvSpPr>
                <a:spLocks noChangeArrowheads="1"/>
              </p:cNvSpPr>
              <p:nvPr/>
            </p:nvSpPr>
            <p:spPr bwMode="auto">
              <a:xfrm>
                <a:off x="3542" y="2827"/>
                <a:ext cx="28" cy="6"/>
              </a:xfrm>
              <a:prstGeom prst="rect">
                <a:avLst/>
              </a:prstGeom>
              <a:solidFill>
                <a:srgbClr val="000000"/>
              </a:solidFill>
              <a:ln w="9525">
                <a:noFill/>
                <a:miter lim="800000"/>
                <a:headEnd/>
                <a:tailEnd/>
              </a:ln>
            </p:spPr>
            <p:txBody>
              <a:bodyPr/>
              <a:lstStyle/>
              <a:p>
                <a:endParaRPr lang="en-US"/>
              </a:p>
            </p:txBody>
          </p:sp>
          <p:sp>
            <p:nvSpPr>
              <p:cNvPr id="79558" name="Rectangle 1345"/>
              <p:cNvSpPr>
                <a:spLocks noChangeArrowheads="1"/>
              </p:cNvSpPr>
              <p:nvPr/>
            </p:nvSpPr>
            <p:spPr bwMode="auto">
              <a:xfrm>
                <a:off x="3542" y="2821"/>
                <a:ext cx="28" cy="6"/>
              </a:xfrm>
              <a:prstGeom prst="rect">
                <a:avLst/>
              </a:prstGeom>
              <a:solidFill>
                <a:srgbClr val="000000"/>
              </a:solidFill>
              <a:ln w="9525">
                <a:noFill/>
                <a:miter lim="800000"/>
                <a:headEnd/>
                <a:tailEnd/>
              </a:ln>
            </p:spPr>
            <p:txBody>
              <a:bodyPr/>
              <a:lstStyle/>
              <a:p>
                <a:endParaRPr lang="en-US"/>
              </a:p>
            </p:txBody>
          </p:sp>
          <p:sp>
            <p:nvSpPr>
              <p:cNvPr id="79559" name="Rectangle 1346"/>
              <p:cNvSpPr>
                <a:spLocks noChangeArrowheads="1"/>
              </p:cNvSpPr>
              <p:nvPr/>
            </p:nvSpPr>
            <p:spPr bwMode="auto">
              <a:xfrm>
                <a:off x="3542" y="2821"/>
                <a:ext cx="28" cy="6"/>
              </a:xfrm>
              <a:prstGeom prst="rect">
                <a:avLst/>
              </a:prstGeom>
              <a:solidFill>
                <a:srgbClr val="000000"/>
              </a:solidFill>
              <a:ln w="9525">
                <a:noFill/>
                <a:miter lim="800000"/>
                <a:headEnd/>
                <a:tailEnd/>
              </a:ln>
            </p:spPr>
            <p:txBody>
              <a:bodyPr/>
              <a:lstStyle/>
              <a:p>
                <a:endParaRPr lang="en-US"/>
              </a:p>
            </p:txBody>
          </p:sp>
          <p:sp>
            <p:nvSpPr>
              <p:cNvPr id="79560" name="Oval 1347"/>
              <p:cNvSpPr>
                <a:spLocks noChangeArrowheads="1"/>
              </p:cNvSpPr>
              <p:nvPr/>
            </p:nvSpPr>
            <p:spPr bwMode="auto">
              <a:xfrm>
                <a:off x="3542" y="2810"/>
                <a:ext cx="22" cy="23"/>
              </a:xfrm>
              <a:prstGeom prst="ellipse">
                <a:avLst/>
              </a:prstGeom>
              <a:noFill/>
              <a:ln w="9525" cap="rnd">
                <a:solidFill>
                  <a:srgbClr val="000000"/>
                </a:solidFill>
                <a:round/>
                <a:headEnd/>
                <a:tailEnd/>
              </a:ln>
            </p:spPr>
            <p:txBody>
              <a:bodyPr/>
              <a:lstStyle/>
              <a:p>
                <a:endParaRPr lang="en-US"/>
              </a:p>
            </p:txBody>
          </p:sp>
          <p:sp>
            <p:nvSpPr>
              <p:cNvPr id="79561" name="Rectangle 1348"/>
              <p:cNvSpPr>
                <a:spLocks noChangeArrowheads="1"/>
              </p:cNvSpPr>
              <p:nvPr/>
            </p:nvSpPr>
            <p:spPr bwMode="auto">
              <a:xfrm>
                <a:off x="3336" y="2899"/>
                <a:ext cx="16" cy="6"/>
              </a:xfrm>
              <a:prstGeom prst="rect">
                <a:avLst/>
              </a:prstGeom>
              <a:solidFill>
                <a:srgbClr val="000000"/>
              </a:solidFill>
              <a:ln w="9525">
                <a:noFill/>
                <a:miter lim="800000"/>
                <a:headEnd/>
                <a:tailEnd/>
              </a:ln>
            </p:spPr>
            <p:txBody>
              <a:bodyPr/>
              <a:lstStyle/>
              <a:p>
                <a:endParaRPr lang="en-US"/>
              </a:p>
            </p:txBody>
          </p:sp>
          <p:sp>
            <p:nvSpPr>
              <p:cNvPr id="79562" name="Rectangle 1349"/>
              <p:cNvSpPr>
                <a:spLocks noChangeArrowheads="1"/>
              </p:cNvSpPr>
              <p:nvPr/>
            </p:nvSpPr>
            <p:spPr bwMode="auto">
              <a:xfrm>
                <a:off x="3336" y="2922"/>
                <a:ext cx="16" cy="5"/>
              </a:xfrm>
              <a:prstGeom prst="rect">
                <a:avLst/>
              </a:prstGeom>
              <a:solidFill>
                <a:srgbClr val="000000"/>
              </a:solidFill>
              <a:ln w="9525">
                <a:noFill/>
                <a:miter lim="800000"/>
                <a:headEnd/>
                <a:tailEnd/>
              </a:ln>
            </p:spPr>
            <p:txBody>
              <a:bodyPr/>
              <a:lstStyle/>
              <a:p>
                <a:endParaRPr lang="en-US"/>
              </a:p>
            </p:txBody>
          </p:sp>
          <p:sp>
            <p:nvSpPr>
              <p:cNvPr id="79563" name="Rectangle 1350"/>
              <p:cNvSpPr>
                <a:spLocks noChangeArrowheads="1"/>
              </p:cNvSpPr>
              <p:nvPr/>
            </p:nvSpPr>
            <p:spPr bwMode="auto">
              <a:xfrm>
                <a:off x="3330" y="2905"/>
                <a:ext cx="28" cy="6"/>
              </a:xfrm>
              <a:prstGeom prst="rect">
                <a:avLst/>
              </a:prstGeom>
              <a:solidFill>
                <a:srgbClr val="000000"/>
              </a:solidFill>
              <a:ln w="9525">
                <a:noFill/>
                <a:miter lim="800000"/>
                <a:headEnd/>
                <a:tailEnd/>
              </a:ln>
            </p:spPr>
            <p:txBody>
              <a:bodyPr/>
              <a:lstStyle/>
              <a:p>
                <a:endParaRPr lang="en-US"/>
              </a:p>
            </p:txBody>
          </p:sp>
          <p:sp>
            <p:nvSpPr>
              <p:cNvPr id="79564" name="Rectangle 1351"/>
              <p:cNvSpPr>
                <a:spLocks noChangeArrowheads="1"/>
              </p:cNvSpPr>
              <p:nvPr/>
            </p:nvSpPr>
            <p:spPr bwMode="auto">
              <a:xfrm>
                <a:off x="3330" y="2916"/>
                <a:ext cx="28" cy="6"/>
              </a:xfrm>
              <a:prstGeom prst="rect">
                <a:avLst/>
              </a:prstGeom>
              <a:solidFill>
                <a:srgbClr val="000000"/>
              </a:solidFill>
              <a:ln w="9525">
                <a:noFill/>
                <a:miter lim="800000"/>
                <a:headEnd/>
                <a:tailEnd/>
              </a:ln>
            </p:spPr>
            <p:txBody>
              <a:bodyPr/>
              <a:lstStyle/>
              <a:p>
                <a:endParaRPr lang="en-US"/>
              </a:p>
            </p:txBody>
          </p:sp>
          <p:sp>
            <p:nvSpPr>
              <p:cNvPr id="79565" name="Rectangle 1352"/>
              <p:cNvSpPr>
                <a:spLocks noChangeArrowheads="1"/>
              </p:cNvSpPr>
              <p:nvPr/>
            </p:nvSpPr>
            <p:spPr bwMode="auto">
              <a:xfrm>
                <a:off x="3330" y="2911"/>
                <a:ext cx="28" cy="5"/>
              </a:xfrm>
              <a:prstGeom prst="rect">
                <a:avLst/>
              </a:prstGeom>
              <a:solidFill>
                <a:srgbClr val="000000"/>
              </a:solidFill>
              <a:ln w="9525">
                <a:noFill/>
                <a:miter lim="800000"/>
                <a:headEnd/>
                <a:tailEnd/>
              </a:ln>
            </p:spPr>
            <p:txBody>
              <a:bodyPr/>
              <a:lstStyle/>
              <a:p>
                <a:endParaRPr lang="en-US"/>
              </a:p>
            </p:txBody>
          </p:sp>
          <p:sp>
            <p:nvSpPr>
              <p:cNvPr id="79566" name="Rectangle 1353"/>
              <p:cNvSpPr>
                <a:spLocks noChangeArrowheads="1"/>
              </p:cNvSpPr>
              <p:nvPr/>
            </p:nvSpPr>
            <p:spPr bwMode="auto">
              <a:xfrm>
                <a:off x="3330" y="2911"/>
                <a:ext cx="28" cy="5"/>
              </a:xfrm>
              <a:prstGeom prst="rect">
                <a:avLst/>
              </a:prstGeom>
              <a:solidFill>
                <a:srgbClr val="000000"/>
              </a:solidFill>
              <a:ln w="9525">
                <a:noFill/>
                <a:miter lim="800000"/>
                <a:headEnd/>
                <a:tailEnd/>
              </a:ln>
            </p:spPr>
            <p:txBody>
              <a:bodyPr/>
              <a:lstStyle/>
              <a:p>
                <a:endParaRPr lang="en-US"/>
              </a:p>
            </p:txBody>
          </p:sp>
          <p:sp>
            <p:nvSpPr>
              <p:cNvPr id="79567" name="Oval 1354"/>
              <p:cNvSpPr>
                <a:spLocks noChangeArrowheads="1"/>
              </p:cNvSpPr>
              <p:nvPr/>
            </p:nvSpPr>
            <p:spPr bwMode="auto">
              <a:xfrm>
                <a:off x="3330" y="2899"/>
                <a:ext cx="22" cy="23"/>
              </a:xfrm>
              <a:prstGeom prst="ellipse">
                <a:avLst/>
              </a:prstGeom>
              <a:noFill/>
              <a:ln w="9525" cap="rnd">
                <a:solidFill>
                  <a:srgbClr val="000000"/>
                </a:solidFill>
                <a:round/>
                <a:headEnd/>
                <a:tailEnd/>
              </a:ln>
            </p:spPr>
            <p:txBody>
              <a:bodyPr/>
              <a:lstStyle/>
              <a:p>
                <a:endParaRPr lang="en-US"/>
              </a:p>
            </p:txBody>
          </p:sp>
          <p:sp>
            <p:nvSpPr>
              <p:cNvPr id="79568" name="Rectangle 1355"/>
              <p:cNvSpPr>
                <a:spLocks noChangeArrowheads="1"/>
              </p:cNvSpPr>
              <p:nvPr/>
            </p:nvSpPr>
            <p:spPr bwMode="auto">
              <a:xfrm>
                <a:off x="3559" y="2732"/>
                <a:ext cx="16" cy="6"/>
              </a:xfrm>
              <a:prstGeom prst="rect">
                <a:avLst/>
              </a:prstGeom>
              <a:solidFill>
                <a:srgbClr val="000000"/>
              </a:solidFill>
              <a:ln w="9525">
                <a:noFill/>
                <a:miter lim="800000"/>
                <a:headEnd/>
                <a:tailEnd/>
              </a:ln>
            </p:spPr>
            <p:txBody>
              <a:bodyPr/>
              <a:lstStyle/>
              <a:p>
                <a:endParaRPr lang="en-US"/>
              </a:p>
            </p:txBody>
          </p:sp>
          <p:sp>
            <p:nvSpPr>
              <p:cNvPr id="79569" name="Rectangle 1356"/>
              <p:cNvSpPr>
                <a:spLocks noChangeArrowheads="1"/>
              </p:cNvSpPr>
              <p:nvPr/>
            </p:nvSpPr>
            <p:spPr bwMode="auto">
              <a:xfrm>
                <a:off x="3559" y="2755"/>
                <a:ext cx="16" cy="5"/>
              </a:xfrm>
              <a:prstGeom prst="rect">
                <a:avLst/>
              </a:prstGeom>
              <a:solidFill>
                <a:srgbClr val="000000"/>
              </a:solidFill>
              <a:ln w="9525">
                <a:noFill/>
                <a:miter lim="800000"/>
                <a:headEnd/>
                <a:tailEnd/>
              </a:ln>
            </p:spPr>
            <p:txBody>
              <a:bodyPr/>
              <a:lstStyle/>
              <a:p>
                <a:endParaRPr lang="en-US"/>
              </a:p>
            </p:txBody>
          </p:sp>
          <p:sp>
            <p:nvSpPr>
              <p:cNvPr id="79570" name="Rectangle 1357"/>
              <p:cNvSpPr>
                <a:spLocks noChangeArrowheads="1"/>
              </p:cNvSpPr>
              <p:nvPr/>
            </p:nvSpPr>
            <p:spPr bwMode="auto">
              <a:xfrm>
                <a:off x="3553" y="2738"/>
                <a:ext cx="28" cy="5"/>
              </a:xfrm>
              <a:prstGeom prst="rect">
                <a:avLst/>
              </a:prstGeom>
              <a:solidFill>
                <a:srgbClr val="000000"/>
              </a:solidFill>
              <a:ln w="9525">
                <a:noFill/>
                <a:miter lim="800000"/>
                <a:headEnd/>
                <a:tailEnd/>
              </a:ln>
            </p:spPr>
            <p:txBody>
              <a:bodyPr/>
              <a:lstStyle/>
              <a:p>
                <a:endParaRPr lang="en-US"/>
              </a:p>
            </p:txBody>
          </p:sp>
          <p:sp>
            <p:nvSpPr>
              <p:cNvPr id="79571" name="Rectangle 1358"/>
              <p:cNvSpPr>
                <a:spLocks noChangeArrowheads="1"/>
              </p:cNvSpPr>
              <p:nvPr/>
            </p:nvSpPr>
            <p:spPr bwMode="auto">
              <a:xfrm>
                <a:off x="3553" y="2749"/>
                <a:ext cx="28" cy="6"/>
              </a:xfrm>
              <a:prstGeom prst="rect">
                <a:avLst/>
              </a:prstGeom>
              <a:solidFill>
                <a:srgbClr val="000000"/>
              </a:solidFill>
              <a:ln w="9525">
                <a:noFill/>
                <a:miter lim="800000"/>
                <a:headEnd/>
                <a:tailEnd/>
              </a:ln>
            </p:spPr>
            <p:txBody>
              <a:bodyPr/>
              <a:lstStyle/>
              <a:p>
                <a:endParaRPr lang="en-US"/>
              </a:p>
            </p:txBody>
          </p:sp>
          <p:sp>
            <p:nvSpPr>
              <p:cNvPr id="79572" name="Rectangle 1359"/>
              <p:cNvSpPr>
                <a:spLocks noChangeArrowheads="1"/>
              </p:cNvSpPr>
              <p:nvPr/>
            </p:nvSpPr>
            <p:spPr bwMode="auto">
              <a:xfrm>
                <a:off x="3553" y="2743"/>
                <a:ext cx="28" cy="6"/>
              </a:xfrm>
              <a:prstGeom prst="rect">
                <a:avLst/>
              </a:prstGeom>
              <a:solidFill>
                <a:srgbClr val="000000"/>
              </a:solidFill>
              <a:ln w="9525">
                <a:noFill/>
                <a:miter lim="800000"/>
                <a:headEnd/>
                <a:tailEnd/>
              </a:ln>
            </p:spPr>
            <p:txBody>
              <a:bodyPr/>
              <a:lstStyle/>
              <a:p>
                <a:endParaRPr lang="en-US"/>
              </a:p>
            </p:txBody>
          </p:sp>
          <p:sp>
            <p:nvSpPr>
              <p:cNvPr id="79573" name="Rectangle 1360"/>
              <p:cNvSpPr>
                <a:spLocks noChangeArrowheads="1"/>
              </p:cNvSpPr>
              <p:nvPr/>
            </p:nvSpPr>
            <p:spPr bwMode="auto">
              <a:xfrm>
                <a:off x="3553" y="2743"/>
                <a:ext cx="28" cy="6"/>
              </a:xfrm>
              <a:prstGeom prst="rect">
                <a:avLst/>
              </a:prstGeom>
              <a:solidFill>
                <a:srgbClr val="000000"/>
              </a:solidFill>
              <a:ln w="9525">
                <a:noFill/>
                <a:miter lim="800000"/>
                <a:headEnd/>
                <a:tailEnd/>
              </a:ln>
            </p:spPr>
            <p:txBody>
              <a:bodyPr/>
              <a:lstStyle/>
              <a:p>
                <a:endParaRPr lang="en-US"/>
              </a:p>
            </p:txBody>
          </p:sp>
          <p:sp>
            <p:nvSpPr>
              <p:cNvPr id="79574" name="Oval 1361"/>
              <p:cNvSpPr>
                <a:spLocks noChangeArrowheads="1"/>
              </p:cNvSpPr>
              <p:nvPr/>
            </p:nvSpPr>
            <p:spPr bwMode="auto">
              <a:xfrm>
                <a:off x="3553" y="2732"/>
                <a:ext cx="22" cy="23"/>
              </a:xfrm>
              <a:prstGeom prst="ellipse">
                <a:avLst/>
              </a:prstGeom>
              <a:noFill/>
              <a:ln w="9525" cap="rnd">
                <a:solidFill>
                  <a:srgbClr val="000000"/>
                </a:solidFill>
                <a:round/>
                <a:headEnd/>
                <a:tailEnd/>
              </a:ln>
            </p:spPr>
            <p:txBody>
              <a:bodyPr/>
              <a:lstStyle/>
              <a:p>
                <a:endParaRPr lang="en-US"/>
              </a:p>
            </p:txBody>
          </p:sp>
          <p:sp>
            <p:nvSpPr>
              <p:cNvPr id="79575" name="Rectangle 1362"/>
              <p:cNvSpPr>
                <a:spLocks noChangeArrowheads="1"/>
              </p:cNvSpPr>
              <p:nvPr/>
            </p:nvSpPr>
            <p:spPr bwMode="auto">
              <a:xfrm>
                <a:off x="3648" y="2716"/>
                <a:ext cx="16" cy="5"/>
              </a:xfrm>
              <a:prstGeom prst="rect">
                <a:avLst/>
              </a:prstGeom>
              <a:solidFill>
                <a:srgbClr val="000000"/>
              </a:solidFill>
              <a:ln w="9525">
                <a:noFill/>
                <a:miter lim="800000"/>
                <a:headEnd/>
                <a:tailEnd/>
              </a:ln>
            </p:spPr>
            <p:txBody>
              <a:bodyPr/>
              <a:lstStyle/>
              <a:p>
                <a:endParaRPr lang="en-US"/>
              </a:p>
            </p:txBody>
          </p:sp>
          <p:sp>
            <p:nvSpPr>
              <p:cNvPr id="79576" name="Rectangle 1363"/>
              <p:cNvSpPr>
                <a:spLocks noChangeArrowheads="1"/>
              </p:cNvSpPr>
              <p:nvPr/>
            </p:nvSpPr>
            <p:spPr bwMode="auto">
              <a:xfrm>
                <a:off x="3648" y="2738"/>
                <a:ext cx="16" cy="5"/>
              </a:xfrm>
              <a:prstGeom prst="rect">
                <a:avLst/>
              </a:prstGeom>
              <a:solidFill>
                <a:srgbClr val="000000"/>
              </a:solidFill>
              <a:ln w="9525">
                <a:noFill/>
                <a:miter lim="800000"/>
                <a:headEnd/>
                <a:tailEnd/>
              </a:ln>
            </p:spPr>
            <p:txBody>
              <a:bodyPr/>
              <a:lstStyle/>
              <a:p>
                <a:endParaRPr lang="en-US"/>
              </a:p>
            </p:txBody>
          </p:sp>
          <p:sp>
            <p:nvSpPr>
              <p:cNvPr id="79577" name="Rectangle 1364"/>
              <p:cNvSpPr>
                <a:spLocks noChangeArrowheads="1"/>
              </p:cNvSpPr>
              <p:nvPr/>
            </p:nvSpPr>
            <p:spPr bwMode="auto">
              <a:xfrm>
                <a:off x="3642" y="2721"/>
                <a:ext cx="28" cy="6"/>
              </a:xfrm>
              <a:prstGeom prst="rect">
                <a:avLst/>
              </a:prstGeom>
              <a:solidFill>
                <a:srgbClr val="000000"/>
              </a:solidFill>
              <a:ln w="9525">
                <a:noFill/>
                <a:miter lim="800000"/>
                <a:headEnd/>
                <a:tailEnd/>
              </a:ln>
            </p:spPr>
            <p:txBody>
              <a:bodyPr/>
              <a:lstStyle/>
              <a:p>
                <a:endParaRPr lang="en-US"/>
              </a:p>
            </p:txBody>
          </p:sp>
          <p:sp>
            <p:nvSpPr>
              <p:cNvPr id="79578" name="Rectangle 1365"/>
              <p:cNvSpPr>
                <a:spLocks noChangeArrowheads="1"/>
              </p:cNvSpPr>
              <p:nvPr/>
            </p:nvSpPr>
            <p:spPr bwMode="auto">
              <a:xfrm>
                <a:off x="3642" y="2732"/>
                <a:ext cx="28" cy="6"/>
              </a:xfrm>
              <a:prstGeom prst="rect">
                <a:avLst/>
              </a:prstGeom>
              <a:solidFill>
                <a:srgbClr val="000000"/>
              </a:solidFill>
              <a:ln w="9525">
                <a:noFill/>
                <a:miter lim="800000"/>
                <a:headEnd/>
                <a:tailEnd/>
              </a:ln>
            </p:spPr>
            <p:txBody>
              <a:bodyPr/>
              <a:lstStyle/>
              <a:p>
                <a:endParaRPr lang="en-US"/>
              </a:p>
            </p:txBody>
          </p:sp>
          <p:sp>
            <p:nvSpPr>
              <p:cNvPr id="79579" name="Rectangle 1366"/>
              <p:cNvSpPr>
                <a:spLocks noChangeArrowheads="1"/>
              </p:cNvSpPr>
              <p:nvPr/>
            </p:nvSpPr>
            <p:spPr bwMode="auto">
              <a:xfrm>
                <a:off x="3642" y="2727"/>
                <a:ext cx="28" cy="5"/>
              </a:xfrm>
              <a:prstGeom prst="rect">
                <a:avLst/>
              </a:prstGeom>
              <a:solidFill>
                <a:srgbClr val="000000"/>
              </a:solidFill>
              <a:ln w="9525">
                <a:noFill/>
                <a:miter lim="800000"/>
                <a:headEnd/>
                <a:tailEnd/>
              </a:ln>
            </p:spPr>
            <p:txBody>
              <a:bodyPr/>
              <a:lstStyle/>
              <a:p>
                <a:endParaRPr lang="en-US"/>
              </a:p>
            </p:txBody>
          </p:sp>
          <p:sp>
            <p:nvSpPr>
              <p:cNvPr id="79580" name="Rectangle 1367"/>
              <p:cNvSpPr>
                <a:spLocks noChangeArrowheads="1"/>
              </p:cNvSpPr>
              <p:nvPr/>
            </p:nvSpPr>
            <p:spPr bwMode="auto">
              <a:xfrm>
                <a:off x="3642" y="2727"/>
                <a:ext cx="28" cy="5"/>
              </a:xfrm>
              <a:prstGeom prst="rect">
                <a:avLst/>
              </a:prstGeom>
              <a:solidFill>
                <a:srgbClr val="000000"/>
              </a:solidFill>
              <a:ln w="9525">
                <a:noFill/>
                <a:miter lim="800000"/>
                <a:headEnd/>
                <a:tailEnd/>
              </a:ln>
            </p:spPr>
            <p:txBody>
              <a:bodyPr/>
              <a:lstStyle/>
              <a:p>
                <a:endParaRPr lang="en-US"/>
              </a:p>
            </p:txBody>
          </p:sp>
          <p:sp>
            <p:nvSpPr>
              <p:cNvPr id="79581" name="Oval 1368"/>
              <p:cNvSpPr>
                <a:spLocks noChangeArrowheads="1"/>
              </p:cNvSpPr>
              <p:nvPr/>
            </p:nvSpPr>
            <p:spPr bwMode="auto">
              <a:xfrm>
                <a:off x="3642" y="2716"/>
                <a:ext cx="22" cy="22"/>
              </a:xfrm>
              <a:prstGeom prst="ellipse">
                <a:avLst/>
              </a:prstGeom>
              <a:noFill/>
              <a:ln w="9525" cap="rnd">
                <a:solidFill>
                  <a:srgbClr val="000000"/>
                </a:solidFill>
                <a:round/>
                <a:headEnd/>
                <a:tailEnd/>
              </a:ln>
            </p:spPr>
            <p:txBody>
              <a:bodyPr/>
              <a:lstStyle/>
              <a:p>
                <a:endParaRPr lang="en-US"/>
              </a:p>
            </p:txBody>
          </p:sp>
          <p:sp>
            <p:nvSpPr>
              <p:cNvPr id="79582" name="Rectangle 1369"/>
              <p:cNvSpPr>
                <a:spLocks noChangeArrowheads="1"/>
              </p:cNvSpPr>
              <p:nvPr/>
            </p:nvSpPr>
            <p:spPr bwMode="auto">
              <a:xfrm>
                <a:off x="1737" y="3401"/>
                <a:ext cx="16" cy="5"/>
              </a:xfrm>
              <a:prstGeom prst="rect">
                <a:avLst/>
              </a:prstGeom>
              <a:solidFill>
                <a:srgbClr val="FF0000"/>
              </a:solidFill>
              <a:ln w="9525">
                <a:noFill/>
                <a:miter lim="800000"/>
                <a:headEnd/>
                <a:tailEnd/>
              </a:ln>
            </p:spPr>
            <p:txBody>
              <a:bodyPr/>
              <a:lstStyle/>
              <a:p>
                <a:endParaRPr lang="en-US"/>
              </a:p>
            </p:txBody>
          </p:sp>
          <p:sp>
            <p:nvSpPr>
              <p:cNvPr id="79583" name="Rectangle 1370"/>
              <p:cNvSpPr>
                <a:spLocks noChangeArrowheads="1"/>
              </p:cNvSpPr>
              <p:nvPr/>
            </p:nvSpPr>
            <p:spPr bwMode="auto">
              <a:xfrm>
                <a:off x="1737" y="3423"/>
                <a:ext cx="16" cy="6"/>
              </a:xfrm>
              <a:prstGeom prst="rect">
                <a:avLst/>
              </a:prstGeom>
              <a:solidFill>
                <a:srgbClr val="FF0000"/>
              </a:solidFill>
              <a:ln w="9525">
                <a:noFill/>
                <a:miter lim="800000"/>
                <a:headEnd/>
                <a:tailEnd/>
              </a:ln>
            </p:spPr>
            <p:txBody>
              <a:bodyPr/>
              <a:lstStyle/>
              <a:p>
                <a:endParaRPr lang="en-US"/>
              </a:p>
            </p:txBody>
          </p:sp>
          <p:sp>
            <p:nvSpPr>
              <p:cNvPr id="79584" name="Rectangle 1371"/>
              <p:cNvSpPr>
                <a:spLocks noChangeArrowheads="1"/>
              </p:cNvSpPr>
              <p:nvPr/>
            </p:nvSpPr>
            <p:spPr bwMode="auto">
              <a:xfrm>
                <a:off x="1731" y="3406"/>
                <a:ext cx="28" cy="6"/>
              </a:xfrm>
              <a:prstGeom prst="rect">
                <a:avLst/>
              </a:prstGeom>
              <a:solidFill>
                <a:srgbClr val="FF0000"/>
              </a:solidFill>
              <a:ln w="9525">
                <a:noFill/>
                <a:miter lim="800000"/>
                <a:headEnd/>
                <a:tailEnd/>
              </a:ln>
            </p:spPr>
            <p:txBody>
              <a:bodyPr/>
              <a:lstStyle/>
              <a:p>
                <a:endParaRPr lang="en-US"/>
              </a:p>
            </p:txBody>
          </p:sp>
          <p:sp>
            <p:nvSpPr>
              <p:cNvPr id="79585" name="Rectangle 1372"/>
              <p:cNvSpPr>
                <a:spLocks noChangeArrowheads="1"/>
              </p:cNvSpPr>
              <p:nvPr/>
            </p:nvSpPr>
            <p:spPr bwMode="auto">
              <a:xfrm>
                <a:off x="1731" y="3418"/>
                <a:ext cx="28" cy="5"/>
              </a:xfrm>
              <a:prstGeom prst="rect">
                <a:avLst/>
              </a:prstGeom>
              <a:solidFill>
                <a:srgbClr val="FF0000"/>
              </a:solidFill>
              <a:ln w="9525">
                <a:noFill/>
                <a:miter lim="800000"/>
                <a:headEnd/>
                <a:tailEnd/>
              </a:ln>
            </p:spPr>
            <p:txBody>
              <a:bodyPr/>
              <a:lstStyle/>
              <a:p>
                <a:endParaRPr lang="en-US"/>
              </a:p>
            </p:txBody>
          </p:sp>
          <p:sp>
            <p:nvSpPr>
              <p:cNvPr id="79586" name="Rectangle 1373"/>
              <p:cNvSpPr>
                <a:spLocks noChangeArrowheads="1"/>
              </p:cNvSpPr>
              <p:nvPr/>
            </p:nvSpPr>
            <p:spPr bwMode="auto">
              <a:xfrm>
                <a:off x="1731" y="3412"/>
                <a:ext cx="28" cy="6"/>
              </a:xfrm>
              <a:prstGeom prst="rect">
                <a:avLst/>
              </a:prstGeom>
              <a:solidFill>
                <a:srgbClr val="FF0000"/>
              </a:solidFill>
              <a:ln w="9525">
                <a:noFill/>
                <a:miter lim="800000"/>
                <a:headEnd/>
                <a:tailEnd/>
              </a:ln>
            </p:spPr>
            <p:txBody>
              <a:bodyPr/>
              <a:lstStyle/>
              <a:p>
                <a:endParaRPr lang="en-US"/>
              </a:p>
            </p:txBody>
          </p:sp>
          <p:sp>
            <p:nvSpPr>
              <p:cNvPr id="79587" name="Rectangle 1374"/>
              <p:cNvSpPr>
                <a:spLocks noChangeArrowheads="1"/>
              </p:cNvSpPr>
              <p:nvPr/>
            </p:nvSpPr>
            <p:spPr bwMode="auto">
              <a:xfrm>
                <a:off x="1731" y="3412"/>
                <a:ext cx="28" cy="6"/>
              </a:xfrm>
              <a:prstGeom prst="rect">
                <a:avLst/>
              </a:prstGeom>
              <a:solidFill>
                <a:srgbClr val="FF0000"/>
              </a:solidFill>
              <a:ln w="9525">
                <a:noFill/>
                <a:miter lim="800000"/>
                <a:headEnd/>
                <a:tailEnd/>
              </a:ln>
            </p:spPr>
            <p:txBody>
              <a:bodyPr/>
              <a:lstStyle/>
              <a:p>
                <a:endParaRPr lang="en-US"/>
              </a:p>
            </p:txBody>
          </p:sp>
          <p:sp>
            <p:nvSpPr>
              <p:cNvPr id="79588" name="Oval 1375"/>
              <p:cNvSpPr>
                <a:spLocks noChangeArrowheads="1"/>
              </p:cNvSpPr>
              <p:nvPr/>
            </p:nvSpPr>
            <p:spPr bwMode="auto">
              <a:xfrm>
                <a:off x="1731" y="3401"/>
                <a:ext cx="22" cy="22"/>
              </a:xfrm>
              <a:prstGeom prst="ellipse">
                <a:avLst/>
              </a:prstGeom>
              <a:noFill/>
              <a:ln w="9525" cap="rnd">
                <a:solidFill>
                  <a:srgbClr val="FF0000"/>
                </a:solidFill>
                <a:round/>
                <a:headEnd/>
                <a:tailEnd/>
              </a:ln>
            </p:spPr>
            <p:txBody>
              <a:bodyPr/>
              <a:lstStyle/>
              <a:p>
                <a:endParaRPr lang="en-US"/>
              </a:p>
            </p:txBody>
          </p:sp>
          <p:sp>
            <p:nvSpPr>
              <p:cNvPr id="79589" name="Rectangle 1376"/>
              <p:cNvSpPr>
                <a:spLocks noChangeArrowheads="1"/>
              </p:cNvSpPr>
              <p:nvPr/>
            </p:nvSpPr>
            <p:spPr bwMode="auto">
              <a:xfrm>
                <a:off x="1848" y="3078"/>
                <a:ext cx="17" cy="5"/>
              </a:xfrm>
              <a:prstGeom prst="rect">
                <a:avLst/>
              </a:prstGeom>
              <a:solidFill>
                <a:srgbClr val="FF0000"/>
              </a:solidFill>
              <a:ln w="9525">
                <a:noFill/>
                <a:miter lim="800000"/>
                <a:headEnd/>
                <a:tailEnd/>
              </a:ln>
            </p:spPr>
            <p:txBody>
              <a:bodyPr/>
              <a:lstStyle/>
              <a:p>
                <a:endParaRPr lang="en-US"/>
              </a:p>
            </p:txBody>
          </p:sp>
          <p:sp>
            <p:nvSpPr>
              <p:cNvPr id="79590" name="Rectangle 1377"/>
              <p:cNvSpPr>
                <a:spLocks noChangeArrowheads="1"/>
              </p:cNvSpPr>
              <p:nvPr/>
            </p:nvSpPr>
            <p:spPr bwMode="auto">
              <a:xfrm>
                <a:off x="1848" y="3100"/>
                <a:ext cx="17" cy="6"/>
              </a:xfrm>
              <a:prstGeom prst="rect">
                <a:avLst/>
              </a:prstGeom>
              <a:solidFill>
                <a:srgbClr val="FF0000"/>
              </a:solidFill>
              <a:ln w="9525">
                <a:noFill/>
                <a:miter lim="800000"/>
                <a:headEnd/>
                <a:tailEnd/>
              </a:ln>
            </p:spPr>
            <p:txBody>
              <a:bodyPr/>
              <a:lstStyle/>
              <a:p>
                <a:endParaRPr lang="en-US"/>
              </a:p>
            </p:txBody>
          </p:sp>
          <p:sp>
            <p:nvSpPr>
              <p:cNvPr id="79591" name="Rectangle 1378"/>
              <p:cNvSpPr>
                <a:spLocks noChangeArrowheads="1"/>
              </p:cNvSpPr>
              <p:nvPr/>
            </p:nvSpPr>
            <p:spPr bwMode="auto">
              <a:xfrm>
                <a:off x="1842" y="3083"/>
                <a:ext cx="28" cy="6"/>
              </a:xfrm>
              <a:prstGeom prst="rect">
                <a:avLst/>
              </a:prstGeom>
              <a:solidFill>
                <a:srgbClr val="FF0000"/>
              </a:solidFill>
              <a:ln w="9525">
                <a:noFill/>
                <a:miter lim="800000"/>
                <a:headEnd/>
                <a:tailEnd/>
              </a:ln>
            </p:spPr>
            <p:txBody>
              <a:bodyPr/>
              <a:lstStyle/>
              <a:p>
                <a:endParaRPr lang="en-US"/>
              </a:p>
            </p:txBody>
          </p:sp>
          <p:sp>
            <p:nvSpPr>
              <p:cNvPr id="79592" name="Rectangle 1379"/>
              <p:cNvSpPr>
                <a:spLocks noChangeArrowheads="1"/>
              </p:cNvSpPr>
              <p:nvPr/>
            </p:nvSpPr>
            <p:spPr bwMode="auto">
              <a:xfrm>
                <a:off x="1842" y="3094"/>
                <a:ext cx="28" cy="6"/>
              </a:xfrm>
              <a:prstGeom prst="rect">
                <a:avLst/>
              </a:prstGeom>
              <a:solidFill>
                <a:srgbClr val="FF0000"/>
              </a:solidFill>
              <a:ln w="9525">
                <a:noFill/>
                <a:miter lim="800000"/>
                <a:headEnd/>
                <a:tailEnd/>
              </a:ln>
            </p:spPr>
            <p:txBody>
              <a:bodyPr/>
              <a:lstStyle/>
              <a:p>
                <a:endParaRPr lang="en-US"/>
              </a:p>
            </p:txBody>
          </p:sp>
          <p:sp>
            <p:nvSpPr>
              <p:cNvPr id="79593" name="Rectangle 1380"/>
              <p:cNvSpPr>
                <a:spLocks noChangeArrowheads="1"/>
              </p:cNvSpPr>
              <p:nvPr/>
            </p:nvSpPr>
            <p:spPr bwMode="auto">
              <a:xfrm>
                <a:off x="1842" y="3089"/>
                <a:ext cx="28" cy="5"/>
              </a:xfrm>
              <a:prstGeom prst="rect">
                <a:avLst/>
              </a:prstGeom>
              <a:solidFill>
                <a:srgbClr val="FF0000"/>
              </a:solidFill>
              <a:ln w="9525">
                <a:noFill/>
                <a:miter lim="800000"/>
                <a:headEnd/>
                <a:tailEnd/>
              </a:ln>
            </p:spPr>
            <p:txBody>
              <a:bodyPr/>
              <a:lstStyle/>
              <a:p>
                <a:endParaRPr lang="en-US"/>
              </a:p>
            </p:txBody>
          </p:sp>
          <p:sp>
            <p:nvSpPr>
              <p:cNvPr id="79594" name="Rectangle 1381"/>
              <p:cNvSpPr>
                <a:spLocks noChangeArrowheads="1"/>
              </p:cNvSpPr>
              <p:nvPr/>
            </p:nvSpPr>
            <p:spPr bwMode="auto">
              <a:xfrm>
                <a:off x="1842" y="3089"/>
                <a:ext cx="28" cy="5"/>
              </a:xfrm>
              <a:prstGeom prst="rect">
                <a:avLst/>
              </a:prstGeom>
              <a:solidFill>
                <a:srgbClr val="FF0000"/>
              </a:solidFill>
              <a:ln w="9525">
                <a:noFill/>
                <a:miter lim="800000"/>
                <a:headEnd/>
                <a:tailEnd/>
              </a:ln>
            </p:spPr>
            <p:txBody>
              <a:bodyPr/>
              <a:lstStyle/>
              <a:p>
                <a:endParaRPr lang="en-US"/>
              </a:p>
            </p:txBody>
          </p:sp>
          <p:sp>
            <p:nvSpPr>
              <p:cNvPr id="79595" name="Oval 1382"/>
              <p:cNvSpPr>
                <a:spLocks noChangeArrowheads="1"/>
              </p:cNvSpPr>
              <p:nvPr/>
            </p:nvSpPr>
            <p:spPr bwMode="auto">
              <a:xfrm>
                <a:off x="1842" y="3078"/>
                <a:ext cx="23" cy="22"/>
              </a:xfrm>
              <a:prstGeom prst="ellipse">
                <a:avLst/>
              </a:prstGeom>
              <a:noFill/>
              <a:ln w="9525" cap="rnd">
                <a:solidFill>
                  <a:srgbClr val="FF0000"/>
                </a:solidFill>
                <a:round/>
                <a:headEnd/>
                <a:tailEnd/>
              </a:ln>
            </p:spPr>
            <p:txBody>
              <a:bodyPr/>
              <a:lstStyle/>
              <a:p>
                <a:endParaRPr lang="en-US"/>
              </a:p>
            </p:txBody>
          </p:sp>
          <p:sp>
            <p:nvSpPr>
              <p:cNvPr id="79596" name="Rectangle 1383"/>
              <p:cNvSpPr>
                <a:spLocks noChangeArrowheads="1"/>
              </p:cNvSpPr>
              <p:nvPr/>
            </p:nvSpPr>
            <p:spPr bwMode="auto">
              <a:xfrm>
                <a:off x="1659" y="2654"/>
                <a:ext cx="16" cy="6"/>
              </a:xfrm>
              <a:prstGeom prst="rect">
                <a:avLst/>
              </a:prstGeom>
              <a:solidFill>
                <a:srgbClr val="FF0000"/>
              </a:solidFill>
              <a:ln w="9525">
                <a:noFill/>
                <a:miter lim="800000"/>
                <a:headEnd/>
                <a:tailEnd/>
              </a:ln>
            </p:spPr>
            <p:txBody>
              <a:bodyPr/>
              <a:lstStyle/>
              <a:p>
                <a:endParaRPr lang="en-US"/>
              </a:p>
            </p:txBody>
          </p:sp>
          <p:sp>
            <p:nvSpPr>
              <p:cNvPr id="79597" name="Rectangle 1384"/>
              <p:cNvSpPr>
                <a:spLocks noChangeArrowheads="1"/>
              </p:cNvSpPr>
              <p:nvPr/>
            </p:nvSpPr>
            <p:spPr bwMode="auto">
              <a:xfrm>
                <a:off x="1659" y="2677"/>
                <a:ext cx="16" cy="5"/>
              </a:xfrm>
              <a:prstGeom prst="rect">
                <a:avLst/>
              </a:prstGeom>
              <a:solidFill>
                <a:srgbClr val="FF0000"/>
              </a:solidFill>
              <a:ln w="9525">
                <a:noFill/>
                <a:miter lim="800000"/>
                <a:headEnd/>
                <a:tailEnd/>
              </a:ln>
            </p:spPr>
            <p:txBody>
              <a:bodyPr/>
              <a:lstStyle/>
              <a:p>
                <a:endParaRPr lang="en-US"/>
              </a:p>
            </p:txBody>
          </p:sp>
          <p:sp>
            <p:nvSpPr>
              <p:cNvPr id="79598" name="Rectangle 1385"/>
              <p:cNvSpPr>
                <a:spLocks noChangeArrowheads="1"/>
              </p:cNvSpPr>
              <p:nvPr/>
            </p:nvSpPr>
            <p:spPr bwMode="auto">
              <a:xfrm>
                <a:off x="1653" y="2660"/>
                <a:ext cx="28" cy="5"/>
              </a:xfrm>
              <a:prstGeom prst="rect">
                <a:avLst/>
              </a:prstGeom>
              <a:solidFill>
                <a:srgbClr val="FF0000"/>
              </a:solidFill>
              <a:ln w="9525">
                <a:noFill/>
                <a:miter lim="800000"/>
                <a:headEnd/>
                <a:tailEnd/>
              </a:ln>
            </p:spPr>
            <p:txBody>
              <a:bodyPr/>
              <a:lstStyle/>
              <a:p>
                <a:endParaRPr lang="en-US"/>
              </a:p>
            </p:txBody>
          </p:sp>
          <p:sp>
            <p:nvSpPr>
              <p:cNvPr id="79599" name="Rectangle 1386"/>
              <p:cNvSpPr>
                <a:spLocks noChangeArrowheads="1"/>
              </p:cNvSpPr>
              <p:nvPr/>
            </p:nvSpPr>
            <p:spPr bwMode="auto">
              <a:xfrm>
                <a:off x="1653" y="2671"/>
                <a:ext cx="28" cy="6"/>
              </a:xfrm>
              <a:prstGeom prst="rect">
                <a:avLst/>
              </a:prstGeom>
              <a:solidFill>
                <a:srgbClr val="FF0000"/>
              </a:solidFill>
              <a:ln w="9525">
                <a:noFill/>
                <a:miter lim="800000"/>
                <a:headEnd/>
                <a:tailEnd/>
              </a:ln>
            </p:spPr>
            <p:txBody>
              <a:bodyPr/>
              <a:lstStyle/>
              <a:p>
                <a:endParaRPr lang="en-US"/>
              </a:p>
            </p:txBody>
          </p:sp>
          <p:sp>
            <p:nvSpPr>
              <p:cNvPr id="79600" name="Rectangle 1387"/>
              <p:cNvSpPr>
                <a:spLocks noChangeArrowheads="1"/>
              </p:cNvSpPr>
              <p:nvPr/>
            </p:nvSpPr>
            <p:spPr bwMode="auto">
              <a:xfrm>
                <a:off x="1653" y="2665"/>
                <a:ext cx="28" cy="6"/>
              </a:xfrm>
              <a:prstGeom prst="rect">
                <a:avLst/>
              </a:prstGeom>
              <a:solidFill>
                <a:srgbClr val="FF0000"/>
              </a:solidFill>
              <a:ln w="9525">
                <a:noFill/>
                <a:miter lim="800000"/>
                <a:headEnd/>
                <a:tailEnd/>
              </a:ln>
            </p:spPr>
            <p:txBody>
              <a:bodyPr/>
              <a:lstStyle/>
              <a:p>
                <a:endParaRPr lang="en-US"/>
              </a:p>
            </p:txBody>
          </p:sp>
          <p:sp>
            <p:nvSpPr>
              <p:cNvPr id="79601" name="Rectangle 1388"/>
              <p:cNvSpPr>
                <a:spLocks noChangeArrowheads="1"/>
              </p:cNvSpPr>
              <p:nvPr/>
            </p:nvSpPr>
            <p:spPr bwMode="auto">
              <a:xfrm>
                <a:off x="1653" y="2665"/>
                <a:ext cx="28" cy="6"/>
              </a:xfrm>
              <a:prstGeom prst="rect">
                <a:avLst/>
              </a:prstGeom>
              <a:solidFill>
                <a:srgbClr val="FF0000"/>
              </a:solidFill>
              <a:ln w="9525">
                <a:noFill/>
                <a:miter lim="800000"/>
                <a:headEnd/>
                <a:tailEnd/>
              </a:ln>
            </p:spPr>
            <p:txBody>
              <a:bodyPr/>
              <a:lstStyle/>
              <a:p>
                <a:endParaRPr lang="en-US"/>
              </a:p>
            </p:txBody>
          </p:sp>
          <p:sp>
            <p:nvSpPr>
              <p:cNvPr id="79602" name="Oval 1389"/>
              <p:cNvSpPr>
                <a:spLocks noChangeArrowheads="1"/>
              </p:cNvSpPr>
              <p:nvPr/>
            </p:nvSpPr>
            <p:spPr bwMode="auto">
              <a:xfrm>
                <a:off x="1653" y="2654"/>
                <a:ext cx="22" cy="23"/>
              </a:xfrm>
              <a:prstGeom prst="ellipse">
                <a:avLst/>
              </a:prstGeom>
              <a:noFill/>
              <a:ln w="9525" cap="rnd">
                <a:solidFill>
                  <a:srgbClr val="FF0000"/>
                </a:solidFill>
                <a:round/>
                <a:headEnd/>
                <a:tailEnd/>
              </a:ln>
            </p:spPr>
            <p:txBody>
              <a:bodyPr/>
              <a:lstStyle/>
              <a:p>
                <a:endParaRPr lang="en-US"/>
              </a:p>
            </p:txBody>
          </p:sp>
          <p:sp>
            <p:nvSpPr>
              <p:cNvPr id="79603" name="Rectangle 1390"/>
              <p:cNvSpPr>
                <a:spLocks noChangeArrowheads="1"/>
              </p:cNvSpPr>
              <p:nvPr/>
            </p:nvSpPr>
            <p:spPr bwMode="auto">
              <a:xfrm>
                <a:off x="1987" y="2855"/>
                <a:ext cx="17" cy="5"/>
              </a:xfrm>
              <a:prstGeom prst="rect">
                <a:avLst/>
              </a:prstGeom>
              <a:solidFill>
                <a:srgbClr val="FF0000"/>
              </a:solidFill>
              <a:ln w="9525">
                <a:noFill/>
                <a:miter lim="800000"/>
                <a:headEnd/>
                <a:tailEnd/>
              </a:ln>
            </p:spPr>
            <p:txBody>
              <a:bodyPr/>
              <a:lstStyle/>
              <a:p>
                <a:endParaRPr lang="en-US"/>
              </a:p>
            </p:txBody>
          </p:sp>
          <p:sp>
            <p:nvSpPr>
              <p:cNvPr id="79604" name="Rectangle 1391"/>
              <p:cNvSpPr>
                <a:spLocks noChangeArrowheads="1"/>
              </p:cNvSpPr>
              <p:nvPr/>
            </p:nvSpPr>
            <p:spPr bwMode="auto">
              <a:xfrm>
                <a:off x="1987" y="2877"/>
                <a:ext cx="17" cy="6"/>
              </a:xfrm>
              <a:prstGeom prst="rect">
                <a:avLst/>
              </a:prstGeom>
              <a:solidFill>
                <a:srgbClr val="FF0000"/>
              </a:solidFill>
              <a:ln w="9525">
                <a:noFill/>
                <a:miter lim="800000"/>
                <a:headEnd/>
                <a:tailEnd/>
              </a:ln>
            </p:spPr>
            <p:txBody>
              <a:bodyPr/>
              <a:lstStyle/>
              <a:p>
                <a:endParaRPr lang="en-US"/>
              </a:p>
            </p:txBody>
          </p:sp>
          <p:sp>
            <p:nvSpPr>
              <p:cNvPr id="79605" name="Rectangle 1392"/>
              <p:cNvSpPr>
                <a:spLocks noChangeArrowheads="1"/>
              </p:cNvSpPr>
              <p:nvPr/>
            </p:nvSpPr>
            <p:spPr bwMode="auto">
              <a:xfrm>
                <a:off x="1982" y="2860"/>
                <a:ext cx="28" cy="6"/>
              </a:xfrm>
              <a:prstGeom prst="rect">
                <a:avLst/>
              </a:prstGeom>
              <a:solidFill>
                <a:srgbClr val="FF0000"/>
              </a:solidFill>
              <a:ln w="9525">
                <a:noFill/>
                <a:miter lim="800000"/>
                <a:headEnd/>
                <a:tailEnd/>
              </a:ln>
            </p:spPr>
            <p:txBody>
              <a:bodyPr/>
              <a:lstStyle/>
              <a:p>
                <a:endParaRPr lang="en-US"/>
              </a:p>
            </p:txBody>
          </p:sp>
          <p:sp>
            <p:nvSpPr>
              <p:cNvPr id="79606" name="Rectangle 1393"/>
              <p:cNvSpPr>
                <a:spLocks noChangeArrowheads="1"/>
              </p:cNvSpPr>
              <p:nvPr/>
            </p:nvSpPr>
            <p:spPr bwMode="auto">
              <a:xfrm>
                <a:off x="1982" y="2872"/>
                <a:ext cx="28" cy="5"/>
              </a:xfrm>
              <a:prstGeom prst="rect">
                <a:avLst/>
              </a:prstGeom>
              <a:solidFill>
                <a:srgbClr val="FF0000"/>
              </a:solidFill>
              <a:ln w="9525">
                <a:noFill/>
                <a:miter lim="800000"/>
                <a:headEnd/>
                <a:tailEnd/>
              </a:ln>
            </p:spPr>
            <p:txBody>
              <a:bodyPr/>
              <a:lstStyle/>
              <a:p>
                <a:endParaRPr lang="en-US"/>
              </a:p>
            </p:txBody>
          </p:sp>
          <p:sp>
            <p:nvSpPr>
              <p:cNvPr id="79607" name="Rectangle 1394"/>
              <p:cNvSpPr>
                <a:spLocks noChangeArrowheads="1"/>
              </p:cNvSpPr>
              <p:nvPr/>
            </p:nvSpPr>
            <p:spPr bwMode="auto">
              <a:xfrm>
                <a:off x="1982" y="2866"/>
                <a:ext cx="28" cy="6"/>
              </a:xfrm>
              <a:prstGeom prst="rect">
                <a:avLst/>
              </a:prstGeom>
              <a:solidFill>
                <a:srgbClr val="FF0000"/>
              </a:solidFill>
              <a:ln w="9525">
                <a:noFill/>
                <a:miter lim="800000"/>
                <a:headEnd/>
                <a:tailEnd/>
              </a:ln>
            </p:spPr>
            <p:txBody>
              <a:bodyPr/>
              <a:lstStyle/>
              <a:p>
                <a:endParaRPr lang="en-US"/>
              </a:p>
            </p:txBody>
          </p:sp>
          <p:sp>
            <p:nvSpPr>
              <p:cNvPr id="79608" name="Rectangle 1395"/>
              <p:cNvSpPr>
                <a:spLocks noChangeArrowheads="1"/>
              </p:cNvSpPr>
              <p:nvPr/>
            </p:nvSpPr>
            <p:spPr bwMode="auto">
              <a:xfrm>
                <a:off x="1982" y="2866"/>
                <a:ext cx="28" cy="6"/>
              </a:xfrm>
              <a:prstGeom prst="rect">
                <a:avLst/>
              </a:prstGeom>
              <a:solidFill>
                <a:srgbClr val="FF0000"/>
              </a:solidFill>
              <a:ln w="9525">
                <a:noFill/>
                <a:miter lim="800000"/>
                <a:headEnd/>
                <a:tailEnd/>
              </a:ln>
            </p:spPr>
            <p:txBody>
              <a:bodyPr/>
              <a:lstStyle/>
              <a:p>
                <a:endParaRPr lang="en-US"/>
              </a:p>
            </p:txBody>
          </p:sp>
          <p:sp>
            <p:nvSpPr>
              <p:cNvPr id="79609" name="Oval 1396"/>
              <p:cNvSpPr>
                <a:spLocks noChangeArrowheads="1"/>
              </p:cNvSpPr>
              <p:nvPr/>
            </p:nvSpPr>
            <p:spPr bwMode="auto">
              <a:xfrm>
                <a:off x="1982" y="2855"/>
                <a:ext cx="22" cy="22"/>
              </a:xfrm>
              <a:prstGeom prst="ellipse">
                <a:avLst/>
              </a:prstGeom>
              <a:noFill/>
              <a:ln w="9525" cap="rnd">
                <a:solidFill>
                  <a:srgbClr val="FF0000"/>
                </a:solidFill>
                <a:round/>
                <a:headEnd/>
                <a:tailEnd/>
              </a:ln>
            </p:spPr>
            <p:txBody>
              <a:bodyPr/>
              <a:lstStyle/>
              <a:p>
                <a:endParaRPr lang="en-US"/>
              </a:p>
            </p:txBody>
          </p:sp>
          <p:sp>
            <p:nvSpPr>
              <p:cNvPr id="79610" name="Rectangle 1397"/>
              <p:cNvSpPr>
                <a:spLocks noChangeArrowheads="1"/>
              </p:cNvSpPr>
              <p:nvPr/>
            </p:nvSpPr>
            <p:spPr bwMode="auto">
              <a:xfrm>
                <a:off x="1837" y="2732"/>
                <a:ext cx="17" cy="6"/>
              </a:xfrm>
              <a:prstGeom prst="rect">
                <a:avLst/>
              </a:prstGeom>
              <a:solidFill>
                <a:srgbClr val="FF0000"/>
              </a:solidFill>
              <a:ln w="9525">
                <a:noFill/>
                <a:miter lim="800000"/>
                <a:headEnd/>
                <a:tailEnd/>
              </a:ln>
            </p:spPr>
            <p:txBody>
              <a:bodyPr/>
              <a:lstStyle/>
              <a:p>
                <a:endParaRPr lang="en-US"/>
              </a:p>
            </p:txBody>
          </p:sp>
          <p:sp>
            <p:nvSpPr>
              <p:cNvPr id="79611" name="Rectangle 1398"/>
              <p:cNvSpPr>
                <a:spLocks noChangeArrowheads="1"/>
              </p:cNvSpPr>
              <p:nvPr/>
            </p:nvSpPr>
            <p:spPr bwMode="auto">
              <a:xfrm>
                <a:off x="1837" y="2755"/>
                <a:ext cx="17" cy="5"/>
              </a:xfrm>
              <a:prstGeom prst="rect">
                <a:avLst/>
              </a:prstGeom>
              <a:solidFill>
                <a:srgbClr val="FF0000"/>
              </a:solidFill>
              <a:ln w="9525">
                <a:noFill/>
                <a:miter lim="800000"/>
                <a:headEnd/>
                <a:tailEnd/>
              </a:ln>
            </p:spPr>
            <p:txBody>
              <a:bodyPr/>
              <a:lstStyle/>
              <a:p>
                <a:endParaRPr lang="en-US"/>
              </a:p>
            </p:txBody>
          </p:sp>
          <p:sp>
            <p:nvSpPr>
              <p:cNvPr id="79612" name="Rectangle 1399"/>
              <p:cNvSpPr>
                <a:spLocks noChangeArrowheads="1"/>
              </p:cNvSpPr>
              <p:nvPr/>
            </p:nvSpPr>
            <p:spPr bwMode="auto">
              <a:xfrm>
                <a:off x="1831" y="2738"/>
                <a:ext cx="28" cy="5"/>
              </a:xfrm>
              <a:prstGeom prst="rect">
                <a:avLst/>
              </a:prstGeom>
              <a:solidFill>
                <a:srgbClr val="FF0000"/>
              </a:solidFill>
              <a:ln w="9525">
                <a:noFill/>
                <a:miter lim="800000"/>
                <a:headEnd/>
                <a:tailEnd/>
              </a:ln>
            </p:spPr>
            <p:txBody>
              <a:bodyPr/>
              <a:lstStyle/>
              <a:p>
                <a:endParaRPr lang="en-US"/>
              </a:p>
            </p:txBody>
          </p:sp>
          <p:sp>
            <p:nvSpPr>
              <p:cNvPr id="79613" name="Rectangle 1400"/>
              <p:cNvSpPr>
                <a:spLocks noChangeArrowheads="1"/>
              </p:cNvSpPr>
              <p:nvPr/>
            </p:nvSpPr>
            <p:spPr bwMode="auto">
              <a:xfrm>
                <a:off x="1831" y="2749"/>
                <a:ext cx="28" cy="6"/>
              </a:xfrm>
              <a:prstGeom prst="rect">
                <a:avLst/>
              </a:prstGeom>
              <a:solidFill>
                <a:srgbClr val="FF0000"/>
              </a:solidFill>
              <a:ln w="9525">
                <a:noFill/>
                <a:miter lim="800000"/>
                <a:headEnd/>
                <a:tailEnd/>
              </a:ln>
            </p:spPr>
            <p:txBody>
              <a:bodyPr/>
              <a:lstStyle/>
              <a:p>
                <a:endParaRPr lang="en-US"/>
              </a:p>
            </p:txBody>
          </p:sp>
          <p:sp>
            <p:nvSpPr>
              <p:cNvPr id="79614" name="Rectangle 1401"/>
              <p:cNvSpPr>
                <a:spLocks noChangeArrowheads="1"/>
              </p:cNvSpPr>
              <p:nvPr/>
            </p:nvSpPr>
            <p:spPr bwMode="auto">
              <a:xfrm>
                <a:off x="1831" y="2743"/>
                <a:ext cx="28" cy="6"/>
              </a:xfrm>
              <a:prstGeom prst="rect">
                <a:avLst/>
              </a:prstGeom>
              <a:solidFill>
                <a:srgbClr val="FF0000"/>
              </a:solidFill>
              <a:ln w="9525">
                <a:noFill/>
                <a:miter lim="800000"/>
                <a:headEnd/>
                <a:tailEnd/>
              </a:ln>
            </p:spPr>
            <p:txBody>
              <a:bodyPr/>
              <a:lstStyle/>
              <a:p>
                <a:endParaRPr lang="en-US"/>
              </a:p>
            </p:txBody>
          </p:sp>
          <p:sp>
            <p:nvSpPr>
              <p:cNvPr id="79615" name="Rectangle 1402"/>
              <p:cNvSpPr>
                <a:spLocks noChangeArrowheads="1"/>
              </p:cNvSpPr>
              <p:nvPr/>
            </p:nvSpPr>
            <p:spPr bwMode="auto">
              <a:xfrm>
                <a:off x="1831" y="2743"/>
                <a:ext cx="28" cy="6"/>
              </a:xfrm>
              <a:prstGeom prst="rect">
                <a:avLst/>
              </a:prstGeom>
              <a:solidFill>
                <a:srgbClr val="FF0000"/>
              </a:solidFill>
              <a:ln w="9525">
                <a:noFill/>
                <a:miter lim="800000"/>
                <a:headEnd/>
                <a:tailEnd/>
              </a:ln>
            </p:spPr>
            <p:txBody>
              <a:bodyPr/>
              <a:lstStyle/>
              <a:p>
                <a:endParaRPr lang="en-US"/>
              </a:p>
            </p:txBody>
          </p:sp>
          <p:sp>
            <p:nvSpPr>
              <p:cNvPr id="79616" name="Oval 1403"/>
              <p:cNvSpPr>
                <a:spLocks noChangeArrowheads="1"/>
              </p:cNvSpPr>
              <p:nvPr/>
            </p:nvSpPr>
            <p:spPr bwMode="auto">
              <a:xfrm>
                <a:off x="1831" y="2732"/>
                <a:ext cx="23" cy="23"/>
              </a:xfrm>
              <a:prstGeom prst="ellipse">
                <a:avLst/>
              </a:prstGeom>
              <a:noFill/>
              <a:ln w="9525" cap="rnd">
                <a:solidFill>
                  <a:srgbClr val="FF0000"/>
                </a:solidFill>
                <a:round/>
                <a:headEnd/>
                <a:tailEnd/>
              </a:ln>
            </p:spPr>
            <p:txBody>
              <a:bodyPr/>
              <a:lstStyle/>
              <a:p>
                <a:endParaRPr lang="en-US"/>
              </a:p>
            </p:txBody>
          </p:sp>
          <p:sp>
            <p:nvSpPr>
              <p:cNvPr id="79617" name="Rectangle 1404"/>
              <p:cNvSpPr>
                <a:spLocks noChangeArrowheads="1"/>
              </p:cNvSpPr>
              <p:nvPr/>
            </p:nvSpPr>
            <p:spPr bwMode="auto">
              <a:xfrm>
                <a:off x="2294" y="3250"/>
                <a:ext cx="16" cy="6"/>
              </a:xfrm>
              <a:prstGeom prst="rect">
                <a:avLst/>
              </a:prstGeom>
              <a:solidFill>
                <a:srgbClr val="FF0000"/>
              </a:solidFill>
              <a:ln w="9525">
                <a:noFill/>
                <a:miter lim="800000"/>
                <a:headEnd/>
                <a:tailEnd/>
              </a:ln>
            </p:spPr>
            <p:txBody>
              <a:bodyPr/>
              <a:lstStyle/>
              <a:p>
                <a:endParaRPr lang="en-US"/>
              </a:p>
            </p:txBody>
          </p:sp>
          <p:sp>
            <p:nvSpPr>
              <p:cNvPr id="79618" name="Rectangle 1405"/>
              <p:cNvSpPr>
                <a:spLocks noChangeArrowheads="1"/>
              </p:cNvSpPr>
              <p:nvPr/>
            </p:nvSpPr>
            <p:spPr bwMode="auto">
              <a:xfrm>
                <a:off x="2294" y="3273"/>
                <a:ext cx="16" cy="5"/>
              </a:xfrm>
              <a:prstGeom prst="rect">
                <a:avLst/>
              </a:prstGeom>
              <a:solidFill>
                <a:srgbClr val="FF0000"/>
              </a:solidFill>
              <a:ln w="9525">
                <a:noFill/>
                <a:miter lim="800000"/>
                <a:headEnd/>
                <a:tailEnd/>
              </a:ln>
            </p:spPr>
            <p:txBody>
              <a:bodyPr/>
              <a:lstStyle/>
              <a:p>
                <a:endParaRPr lang="en-US"/>
              </a:p>
            </p:txBody>
          </p:sp>
          <p:sp>
            <p:nvSpPr>
              <p:cNvPr id="79619" name="Rectangle 1406"/>
              <p:cNvSpPr>
                <a:spLocks noChangeArrowheads="1"/>
              </p:cNvSpPr>
              <p:nvPr/>
            </p:nvSpPr>
            <p:spPr bwMode="auto">
              <a:xfrm>
                <a:off x="2288" y="3256"/>
                <a:ext cx="28" cy="6"/>
              </a:xfrm>
              <a:prstGeom prst="rect">
                <a:avLst/>
              </a:prstGeom>
              <a:solidFill>
                <a:srgbClr val="FF0000"/>
              </a:solidFill>
              <a:ln w="9525">
                <a:noFill/>
                <a:miter lim="800000"/>
                <a:headEnd/>
                <a:tailEnd/>
              </a:ln>
            </p:spPr>
            <p:txBody>
              <a:bodyPr/>
              <a:lstStyle/>
              <a:p>
                <a:endParaRPr lang="en-US"/>
              </a:p>
            </p:txBody>
          </p:sp>
          <p:sp>
            <p:nvSpPr>
              <p:cNvPr id="79620" name="Rectangle 1407"/>
              <p:cNvSpPr>
                <a:spLocks noChangeArrowheads="1"/>
              </p:cNvSpPr>
              <p:nvPr/>
            </p:nvSpPr>
            <p:spPr bwMode="auto">
              <a:xfrm>
                <a:off x="2288" y="3267"/>
                <a:ext cx="28" cy="6"/>
              </a:xfrm>
              <a:prstGeom prst="rect">
                <a:avLst/>
              </a:prstGeom>
              <a:solidFill>
                <a:srgbClr val="FF0000"/>
              </a:solidFill>
              <a:ln w="9525">
                <a:noFill/>
                <a:miter lim="800000"/>
                <a:headEnd/>
                <a:tailEnd/>
              </a:ln>
            </p:spPr>
            <p:txBody>
              <a:bodyPr/>
              <a:lstStyle/>
              <a:p>
                <a:endParaRPr lang="en-US"/>
              </a:p>
            </p:txBody>
          </p:sp>
          <p:sp>
            <p:nvSpPr>
              <p:cNvPr id="79621" name="Rectangle 1408"/>
              <p:cNvSpPr>
                <a:spLocks noChangeArrowheads="1"/>
              </p:cNvSpPr>
              <p:nvPr/>
            </p:nvSpPr>
            <p:spPr bwMode="auto">
              <a:xfrm>
                <a:off x="2288" y="3262"/>
                <a:ext cx="28" cy="5"/>
              </a:xfrm>
              <a:prstGeom prst="rect">
                <a:avLst/>
              </a:prstGeom>
              <a:solidFill>
                <a:srgbClr val="FF0000"/>
              </a:solidFill>
              <a:ln w="9525">
                <a:noFill/>
                <a:miter lim="800000"/>
                <a:headEnd/>
                <a:tailEnd/>
              </a:ln>
            </p:spPr>
            <p:txBody>
              <a:bodyPr/>
              <a:lstStyle/>
              <a:p>
                <a:endParaRPr lang="en-US"/>
              </a:p>
            </p:txBody>
          </p:sp>
          <p:sp>
            <p:nvSpPr>
              <p:cNvPr id="79622" name="Rectangle 1409"/>
              <p:cNvSpPr>
                <a:spLocks noChangeArrowheads="1"/>
              </p:cNvSpPr>
              <p:nvPr/>
            </p:nvSpPr>
            <p:spPr bwMode="auto">
              <a:xfrm>
                <a:off x="2288" y="3262"/>
                <a:ext cx="28" cy="5"/>
              </a:xfrm>
              <a:prstGeom prst="rect">
                <a:avLst/>
              </a:prstGeom>
              <a:solidFill>
                <a:srgbClr val="FF0000"/>
              </a:solidFill>
              <a:ln w="9525">
                <a:noFill/>
                <a:miter lim="800000"/>
                <a:headEnd/>
                <a:tailEnd/>
              </a:ln>
            </p:spPr>
            <p:txBody>
              <a:bodyPr/>
              <a:lstStyle/>
              <a:p>
                <a:endParaRPr lang="en-US"/>
              </a:p>
            </p:txBody>
          </p:sp>
          <p:sp>
            <p:nvSpPr>
              <p:cNvPr id="79623" name="Oval 1410"/>
              <p:cNvSpPr>
                <a:spLocks noChangeArrowheads="1"/>
              </p:cNvSpPr>
              <p:nvPr/>
            </p:nvSpPr>
            <p:spPr bwMode="auto">
              <a:xfrm>
                <a:off x="2288" y="3250"/>
                <a:ext cx="22" cy="23"/>
              </a:xfrm>
              <a:prstGeom prst="ellipse">
                <a:avLst/>
              </a:prstGeom>
              <a:noFill/>
              <a:ln w="9525" cap="rnd">
                <a:solidFill>
                  <a:srgbClr val="FF0000"/>
                </a:solidFill>
                <a:round/>
                <a:headEnd/>
                <a:tailEnd/>
              </a:ln>
            </p:spPr>
            <p:txBody>
              <a:bodyPr/>
              <a:lstStyle/>
              <a:p>
                <a:endParaRPr lang="en-US"/>
              </a:p>
            </p:txBody>
          </p:sp>
        </p:grpSp>
        <p:grpSp>
          <p:nvGrpSpPr>
            <p:cNvPr id="33813" name="Group 1612"/>
            <p:cNvGrpSpPr>
              <a:grpSpLocks/>
            </p:cNvGrpSpPr>
            <p:nvPr/>
          </p:nvGrpSpPr>
          <p:grpSpPr bwMode="auto">
            <a:xfrm>
              <a:off x="1293813" y="3172023"/>
              <a:ext cx="2768600" cy="2184400"/>
              <a:chOff x="1631" y="1952"/>
              <a:chExt cx="1744" cy="1376"/>
            </a:xfrm>
          </p:grpSpPr>
          <p:sp>
            <p:nvSpPr>
              <p:cNvPr id="79224" name="Rectangle 1412"/>
              <p:cNvSpPr>
                <a:spLocks noChangeArrowheads="1"/>
              </p:cNvSpPr>
              <p:nvPr/>
            </p:nvSpPr>
            <p:spPr bwMode="auto">
              <a:xfrm>
                <a:off x="1932" y="2699"/>
                <a:ext cx="16" cy="5"/>
              </a:xfrm>
              <a:prstGeom prst="rect">
                <a:avLst/>
              </a:prstGeom>
              <a:solidFill>
                <a:srgbClr val="FF0000"/>
              </a:solidFill>
              <a:ln w="9525">
                <a:noFill/>
                <a:miter lim="800000"/>
                <a:headEnd/>
                <a:tailEnd/>
              </a:ln>
            </p:spPr>
            <p:txBody>
              <a:bodyPr/>
              <a:lstStyle/>
              <a:p>
                <a:endParaRPr lang="en-US"/>
              </a:p>
            </p:txBody>
          </p:sp>
          <p:sp>
            <p:nvSpPr>
              <p:cNvPr id="79225" name="Rectangle 1413"/>
              <p:cNvSpPr>
                <a:spLocks noChangeArrowheads="1"/>
              </p:cNvSpPr>
              <p:nvPr/>
            </p:nvSpPr>
            <p:spPr bwMode="auto">
              <a:xfrm>
                <a:off x="1932" y="2721"/>
                <a:ext cx="16" cy="6"/>
              </a:xfrm>
              <a:prstGeom prst="rect">
                <a:avLst/>
              </a:prstGeom>
              <a:solidFill>
                <a:srgbClr val="FF0000"/>
              </a:solidFill>
              <a:ln w="9525">
                <a:noFill/>
                <a:miter lim="800000"/>
                <a:headEnd/>
                <a:tailEnd/>
              </a:ln>
            </p:spPr>
            <p:txBody>
              <a:bodyPr/>
              <a:lstStyle/>
              <a:p>
                <a:endParaRPr lang="en-US"/>
              </a:p>
            </p:txBody>
          </p:sp>
          <p:sp>
            <p:nvSpPr>
              <p:cNvPr id="79226" name="Rectangle 1414"/>
              <p:cNvSpPr>
                <a:spLocks noChangeArrowheads="1"/>
              </p:cNvSpPr>
              <p:nvPr/>
            </p:nvSpPr>
            <p:spPr bwMode="auto">
              <a:xfrm>
                <a:off x="1926" y="2704"/>
                <a:ext cx="28" cy="6"/>
              </a:xfrm>
              <a:prstGeom prst="rect">
                <a:avLst/>
              </a:prstGeom>
              <a:solidFill>
                <a:srgbClr val="FF0000"/>
              </a:solidFill>
              <a:ln w="9525">
                <a:noFill/>
                <a:miter lim="800000"/>
                <a:headEnd/>
                <a:tailEnd/>
              </a:ln>
            </p:spPr>
            <p:txBody>
              <a:bodyPr/>
              <a:lstStyle/>
              <a:p>
                <a:endParaRPr lang="en-US"/>
              </a:p>
            </p:txBody>
          </p:sp>
          <p:sp>
            <p:nvSpPr>
              <p:cNvPr id="79227" name="Rectangle 1415"/>
              <p:cNvSpPr>
                <a:spLocks noChangeArrowheads="1"/>
              </p:cNvSpPr>
              <p:nvPr/>
            </p:nvSpPr>
            <p:spPr bwMode="auto">
              <a:xfrm>
                <a:off x="1926" y="2716"/>
                <a:ext cx="28" cy="5"/>
              </a:xfrm>
              <a:prstGeom prst="rect">
                <a:avLst/>
              </a:prstGeom>
              <a:solidFill>
                <a:srgbClr val="FF0000"/>
              </a:solidFill>
              <a:ln w="9525">
                <a:noFill/>
                <a:miter lim="800000"/>
                <a:headEnd/>
                <a:tailEnd/>
              </a:ln>
            </p:spPr>
            <p:txBody>
              <a:bodyPr/>
              <a:lstStyle/>
              <a:p>
                <a:endParaRPr lang="en-US"/>
              </a:p>
            </p:txBody>
          </p:sp>
          <p:sp>
            <p:nvSpPr>
              <p:cNvPr id="79228" name="Rectangle 1416"/>
              <p:cNvSpPr>
                <a:spLocks noChangeArrowheads="1"/>
              </p:cNvSpPr>
              <p:nvPr/>
            </p:nvSpPr>
            <p:spPr bwMode="auto">
              <a:xfrm>
                <a:off x="1926" y="2710"/>
                <a:ext cx="28" cy="6"/>
              </a:xfrm>
              <a:prstGeom prst="rect">
                <a:avLst/>
              </a:prstGeom>
              <a:solidFill>
                <a:srgbClr val="FF0000"/>
              </a:solidFill>
              <a:ln w="9525">
                <a:noFill/>
                <a:miter lim="800000"/>
                <a:headEnd/>
                <a:tailEnd/>
              </a:ln>
            </p:spPr>
            <p:txBody>
              <a:bodyPr/>
              <a:lstStyle/>
              <a:p>
                <a:endParaRPr lang="en-US"/>
              </a:p>
            </p:txBody>
          </p:sp>
          <p:sp>
            <p:nvSpPr>
              <p:cNvPr id="79229" name="Rectangle 1417"/>
              <p:cNvSpPr>
                <a:spLocks noChangeArrowheads="1"/>
              </p:cNvSpPr>
              <p:nvPr/>
            </p:nvSpPr>
            <p:spPr bwMode="auto">
              <a:xfrm>
                <a:off x="1926" y="2710"/>
                <a:ext cx="28" cy="6"/>
              </a:xfrm>
              <a:prstGeom prst="rect">
                <a:avLst/>
              </a:prstGeom>
              <a:solidFill>
                <a:srgbClr val="FF0000"/>
              </a:solidFill>
              <a:ln w="9525">
                <a:noFill/>
                <a:miter lim="800000"/>
                <a:headEnd/>
                <a:tailEnd/>
              </a:ln>
            </p:spPr>
            <p:txBody>
              <a:bodyPr/>
              <a:lstStyle/>
              <a:p>
                <a:endParaRPr lang="en-US"/>
              </a:p>
            </p:txBody>
          </p:sp>
          <p:sp>
            <p:nvSpPr>
              <p:cNvPr id="79230" name="Oval 1418"/>
              <p:cNvSpPr>
                <a:spLocks noChangeArrowheads="1"/>
              </p:cNvSpPr>
              <p:nvPr/>
            </p:nvSpPr>
            <p:spPr bwMode="auto">
              <a:xfrm>
                <a:off x="1926" y="2699"/>
                <a:ext cx="22" cy="22"/>
              </a:xfrm>
              <a:prstGeom prst="ellipse">
                <a:avLst/>
              </a:prstGeom>
              <a:noFill/>
              <a:ln w="9525" cap="rnd">
                <a:solidFill>
                  <a:srgbClr val="FF0000"/>
                </a:solidFill>
                <a:round/>
                <a:headEnd/>
                <a:tailEnd/>
              </a:ln>
            </p:spPr>
            <p:txBody>
              <a:bodyPr/>
              <a:lstStyle/>
              <a:p>
                <a:endParaRPr lang="en-US"/>
              </a:p>
            </p:txBody>
          </p:sp>
          <p:sp>
            <p:nvSpPr>
              <p:cNvPr id="79231" name="Rectangle 1419"/>
              <p:cNvSpPr>
                <a:spLocks noChangeArrowheads="1"/>
              </p:cNvSpPr>
              <p:nvPr/>
            </p:nvSpPr>
            <p:spPr bwMode="auto">
              <a:xfrm>
                <a:off x="1976" y="2721"/>
                <a:ext cx="17" cy="6"/>
              </a:xfrm>
              <a:prstGeom prst="rect">
                <a:avLst/>
              </a:prstGeom>
              <a:solidFill>
                <a:srgbClr val="FF0000"/>
              </a:solidFill>
              <a:ln w="9525">
                <a:noFill/>
                <a:miter lim="800000"/>
                <a:headEnd/>
                <a:tailEnd/>
              </a:ln>
            </p:spPr>
            <p:txBody>
              <a:bodyPr/>
              <a:lstStyle/>
              <a:p>
                <a:endParaRPr lang="en-US"/>
              </a:p>
            </p:txBody>
          </p:sp>
          <p:sp>
            <p:nvSpPr>
              <p:cNvPr id="79232" name="Rectangle 1420"/>
              <p:cNvSpPr>
                <a:spLocks noChangeArrowheads="1"/>
              </p:cNvSpPr>
              <p:nvPr/>
            </p:nvSpPr>
            <p:spPr bwMode="auto">
              <a:xfrm>
                <a:off x="1976" y="2743"/>
                <a:ext cx="17" cy="6"/>
              </a:xfrm>
              <a:prstGeom prst="rect">
                <a:avLst/>
              </a:prstGeom>
              <a:solidFill>
                <a:srgbClr val="FF0000"/>
              </a:solidFill>
              <a:ln w="9525">
                <a:noFill/>
                <a:miter lim="800000"/>
                <a:headEnd/>
                <a:tailEnd/>
              </a:ln>
            </p:spPr>
            <p:txBody>
              <a:bodyPr/>
              <a:lstStyle/>
              <a:p>
                <a:endParaRPr lang="en-US"/>
              </a:p>
            </p:txBody>
          </p:sp>
          <p:sp>
            <p:nvSpPr>
              <p:cNvPr id="79233" name="Rectangle 1421"/>
              <p:cNvSpPr>
                <a:spLocks noChangeArrowheads="1"/>
              </p:cNvSpPr>
              <p:nvPr/>
            </p:nvSpPr>
            <p:spPr bwMode="auto">
              <a:xfrm>
                <a:off x="1971" y="2727"/>
                <a:ext cx="27" cy="5"/>
              </a:xfrm>
              <a:prstGeom prst="rect">
                <a:avLst/>
              </a:prstGeom>
              <a:solidFill>
                <a:srgbClr val="FF0000"/>
              </a:solidFill>
              <a:ln w="9525">
                <a:noFill/>
                <a:miter lim="800000"/>
                <a:headEnd/>
                <a:tailEnd/>
              </a:ln>
            </p:spPr>
            <p:txBody>
              <a:bodyPr/>
              <a:lstStyle/>
              <a:p>
                <a:endParaRPr lang="en-US"/>
              </a:p>
            </p:txBody>
          </p:sp>
          <p:sp>
            <p:nvSpPr>
              <p:cNvPr id="79234" name="Rectangle 1422"/>
              <p:cNvSpPr>
                <a:spLocks noChangeArrowheads="1"/>
              </p:cNvSpPr>
              <p:nvPr/>
            </p:nvSpPr>
            <p:spPr bwMode="auto">
              <a:xfrm>
                <a:off x="1971" y="2738"/>
                <a:ext cx="27" cy="5"/>
              </a:xfrm>
              <a:prstGeom prst="rect">
                <a:avLst/>
              </a:prstGeom>
              <a:solidFill>
                <a:srgbClr val="FF0000"/>
              </a:solidFill>
              <a:ln w="9525">
                <a:noFill/>
                <a:miter lim="800000"/>
                <a:headEnd/>
                <a:tailEnd/>
              </a:ln>
            </p:spPr>
            <p:txBody>
              <a:bodyPr/>
              <a:lstStyle/>
              <a:p>
                <a:endParaRPr lang="en-US"/>
              </a:p>
            </p:txBody>
          </p:sp>
          <p:sp>
            <p:nvSpPr>
              <p:cNvPr id="79235" name="Rectangle 1423"/>
              <p:cNvSpPr>
                <a:spLocks noChangeArrowheads="1"/>
              </p:cNvSpPr>
              <p:nvPr/>
            </p:nvSpPr>
            <p:spPr bwMode="auto">
              <a:xfrm>
                <a:off x="1971" y="2732"/>
                <a:ext cx="27" cy="6"/>
              </a:xfrm>
              <a:prstGeom prst="rect">
                <a:avLst/>
              </a:prstGeom>
              <a:solidFill>
                <a:srgbClr val="FF0000"/>
              </a:solidFill>
              <a:ln w="9525">
                <a:noFill/>
                <a:miter lim="800000"/>
                <a:headEnd/>
                <a:tailEnd/>
              </a:ln>
            </p:spPr>
            <p:txBody>
              <a:bodyPr/>
              <a:lstStyle/>
              <a:p>
                <a:endParaRPr lang="en-US"/>
              </a:p>
            </p:txBody>
          </p:sp>
          <p:sp>
            <p:nvSpPr>
              <p:cNvPr id="79236" name="Rectangle 1424"/>
              <p:cNvSpPr>
                <a:spLocks noChangeArrowheads="1"/>
              </p:cNvSpPr>
              <p:nvPr/>
            </p:nvSpPr>
            <p:spPr bwMode="auto">
              <a:xfrm>
                <a:off x="1971" y="2732"/>
                <a:ext cx="27" cy="6"/>
              </a:xfrm>
              <a:prstGeom prst="rect">
                <a:avLst/>
              </a:prstGeom>
              <a:solidFill>
                <a:srgbClr val="FF0000"/>
              </a:solidFill>
              <a:ln w="9525">
                <a:noFill/>
                <a:miter lim="800000"/>
                <a:headEnd/>
                <a:tailEnd/>
              </a:ln>
            </p:spPr>
            <p:txBody>
              <a:bodyPr/>
              <a:lstStyle/>
              <a:p>
                <a:endParaRPr lang="en-US"/>
              </a:p>
            </p:txBody>
          </p:sp>
          <p:sp>
            <p:nvSpPr>
              <p:cNvPr id="79237" name="Oval 1425"/>
              <p:cNvSpPr>
                <a:spLocks noChangeArrowheads="1"/>
              </p:cNvSpPr>
              <p:nvPr/>
            </p:nvSpPr>
            <p:spPr bwMode="auto">
              <a:xfrm>
                <a:off x="1971" y="2721"/>
                <a:ext cx="22" cy="22"/>
              </a:xfrm>
              <a:prstGeom prst="ellipse">
                <a:avLst/>
              </a:prstGeom>
              <a:noFill/>
              <a:ln w="9525" cap="rnd">
                <a:solidFill>
                  <a:srgbClr val="FF0000"/>
                </a:solidFill>
                <a:round/>
                <a:headEnd/>
                <a:tailEnd/>
              </a:ln>
            </p:spPr>
            <p:txBody>
              <a:bodyPr/>
              <a:lstStyle/>
              <a:p>
                <a:endParaRPr lang="en-US"/>
              </a:p>
            </p:txBody>
          </p:sp>
          <p:sp>
            <p:nvSpPr>
              <p:cNvPr id="79238" name="Rectangle 1426"/>
              <p:cNvSpPr>
                <a:spLocks noChangeArrowheads="1"/>
              </p:cNvSpPr>
              <p:nvPr/>
            </p:nvSpPr>
            <p:spPr bwMode="auto">
              <a:xfrm>
                <a:off x="1893" y="2894"/>
                <a:ext cx="16" cy="5"/>
              </a:xfrm>
              <a:prstGeom prst="rect">
                <a:avLst/>
              </a:prstGeom>
              <a:solidFill>
                <a:srgbClr val="FF0000"/>
              </a:solidFill>
              <a:ln w="9525">
                <a:noFill/>
                <a:miter lim="800000"/>
                <a:headEnd/>
                <a:tailEnd/>
              </a:ln>
            </p:spPr>
            <p:txBody>
              <a:bodyPr/>
              <a:lstStyle/>
              <a:p>
                <a:endParaRPr lang="en-US"/>
              </a:p>
            </p:txBody>
          </p:sp>
          <p:sp>
            <p:nvSpPr>
              <p:cNvPr id="79239" name="Rectangle 1427"/>
              <p:cNvSpPr>
                <a:spLocks noChangeArrowheads="1"/>
              </p:cNvSpPr>
              <p:nvPr/>
            </p:nvSpPr>
            <p:spPr bwMode="auto">
              <a:xfrm>
                <a:off x="1893" y="2916"/>
                <a:ext cx="16" cy="6"/>
              </a:xfrm>
              <a:prstGeom prst="rect">
                <a:avLst/>
              </a:prstGeom>
              <a:solidFill>
                <a:srgbClr val="FF0000"/>
              </a:solidFill>
              <a:ln w="9525">
                <a:noFill/>
                <a:miter lim="800000"/>
                <a:headEnd/>
                <a:tailEnd/>
              </a:ln>
            </p:spPr>
            <p:txBody>
              <a:bodyPr/>
              <a:lstStyle/>
              <a:p>
                <a:endParaRPr lang="en-US"/>
              </a:p>
            </p:txBody>
          </p:sp>
          <p:sp>
            <p:nvSpPr>
              <p:cNvPr id="79240" name="Rectangle 1428"/>
              <p:cNvSpPr>
                <a:spLocks noChangeArrowheads="1"/>
              </p:cNvSpPr>
              <p:nvPr/>
            </p:nvSpPr>
            <p:spPr bwMode="auto">
              <a:xfrm>
                <a:off x="1887" y="2899"/>
                <a:ext cx="28" cy="6"/>
              </a:xfrm>
              <a:prstGeom prst="rect">
                <a:avLst/>
              </a:prstGeom>
              <a:solidFill>
                <a:srgbClr val="FF0000"/>
              </a:solidFill>
              <a:ln w="9525">
                <a:noFill/>
                <a:miter lim="800000"/>
                <a:headEnd/>
                <a:tailEnd/>
              </a:ln>
            </p:spPr>
            <p:txBody>
              <a:bodyPr/>
              <a:lstStyle/>
              <a:p>
                <a:endParaRPr lang="en-US"/>
              </a:p>
            </p:txBody>
          </p:sp>
          <p:sp>
            <p:nvSpPr>
              <p:cNvPr id="79241" name="Rectangle 1429"/>
              <p:cNvSpPr>
                <a:spLocks noChangeArrowheads="1"/>
              </p:cNvSpPr>
              <p:nvPr/>
            </p:nvSpPr>
            <p:spPr bwMode="auto">
              <a:xfrm>
                <a:off x="1887" y="2911"/>
                <a:ext cx="28" cy="5"/>
              </a:xfrm>
              <a:prstGeom prst="rect">
                <a:avLst/>
              </a:prstGeom>
              <a:solidFill>
                <a:srgbClr val="FF0000"/>
              </a:solidFill>
              <a:ln w="9525">
                <a:noFill/>
                <a:miter lim="800000"/>
                <a:headEnd/>
                <a:tailEnd/>
              </a:ln>
            </p:spPr>
            <p:txBody>
              <a:bodyPr/>
              <a:lstStyle/>
              <a:p>
                <a:endParaRPr lang="en-US"/>
              </a:p>
            </p:txBody>
          </p:sp>
          <p:sp>
            <p:nvSpPr>
              <p:cNvPr id="79242" name="Rectangle 1430"/>
              <p:cNvSpPr>
                <a:spLocks noChangeArrowheads="1"/>
              </p:cNvSpPr>
              <p:nvPr/>
            </p:nvSpPr>
            <p:spPr bwMode="auto">
              <a:xfrm>
                <a:off x="1887" y="2905"/>
                <a:ext cx="28" cy="6"/>
              </a:xfrm>
              <a:prstGeom prst="rect">
                <a:avLst/>
              </a:prstGeom>
              <a:solidFill>
                <a:srgbClr val="FF0000"/>
              </a:solidFill>
              <a:ln w="9525">
                <a:noFill/>
                <a:miter lim="800000"/>
                <a:headEnd/>
                <a:tailEnd/>
              </a:ln>
            </p:spPr>
            <p:txBody>
              <a:bodyPr/>
              <a:lstStyle/>
              <a:p>
                <a:endParaRPr lang="en-US"/>
              </a:p>
            </p:txBody>
          </p:sp>
          <p:sp>
            <p:nvSpPr>
              <p:cNvPr id="79243" name="Rectangle 1431"/>
              <p:cNvSpPr>
                <a:spLocks noChangeArrowheads="1"/>
              </p:cNvSpPr>
              <p:nvPr/>
            </p:nvSpPr>
            <p:spPr bwMode="auto">
              <a:xfrm>
                <a:off x="1887" y="2905"/>
                <a:ext cx="28" cy="6"/>
              </a:xfrm>
              <a:prstGeom prst="rect">
                <a:avLst/>
              </a:prstGeom>
              <a:solidFill>
                <a:srgbClr val="FF0000"/>
              </a:solidFill>
              <a:ln w="9525">
                <a:noFill/>
                <a:miter lim="800000"/>
                <a:headEnd/>
                <a:tailEnd/>
              </a:ln>
            </p:spPr>
            <p:txBody>
              <a:bodyPr/>
              <a:lstStyle/>
              <a:p>
                <a:endParaRPr lang="en-US"/>
              </a:p>
            </p:txBody>
          </p:sp>
          <p:sp>
            <p:nvSpPr>
              <p:cNvPr id="79244" name="Oval 1432"/>
              <p:cNvSpPr>
                <a:spLocks noChangeArrowheads="1"/>
              </p:cNvSpPr>
              <p:nvPr/>
            </p:nvSpPr>
            <p:spPr bwMode="auto">
              <a:xfrm>
                <a:off x="1887" y="2894"/>
                <a:ext cx="22" cy="22"/>
              </a:xfrm>
              <a:prstGeom prst="ellipse">
                <a:avLst/>
              </a:prstGeom>
              <a:noFill/>
              <a:ln w="9525" cap="rnd">
                <a:solidFill>
                  <a:srgbClr val="FF0000"/>
                </a:solidFill>
                <a:round/>
                <a:headEnd/>
                <a:tailEnd/>
              </a:ln>
            </p:spPr>
            <p:txBody>
              <a:bodyPr/>
              <a:lstStyle/>
              <a:p>
                <a:endParaRPr lang="en-US"/>
              </a:p>
            </p:txBody>
          </p:sp>
          <p:sp>
            <p:nvSpPr>
              <p:cNvPr id="79245" name="Rectangle 1433"/>
              <p:cNvSpPr>
                <a:spLocks noChangeArrowheads="1"/>
              </p:cNvSpPr>
              <p:nvPr/>
            </p:nvSpPr>
            <p:spPr bwMode="auto">
              <a:xfrm>
                <a:off x="1915" y="2359"/>
                <a:ext cx="17" cy="6"/>
              </a:xfrm>
              <a:prstGeom prst="rect">
                <a:avLst/>
              </a:prstGeom>
              <a:solidFill>
                <a:srgbClr val="FF0000"/>
              </a:solidFill>
              <a:ln w="9525">
                <a:noFill/>
                <a:miter lim="800000"/>
                <a:headEnd/>
                <a:tailEnd/>
              </a:ln>
            </p:spPr>
            <p:txBody>
              <a:bodyPr/>
              <a:lstStyle/>
              <a:p>
                <a:endParaRPr lang="en-US"/>
              </a:p>
            </p:txBody>
          </p:sp>
          <p:sp>
            <p:nvSpPr>
              <p:cNvPr id="79246" name="Rectangle 1434"/>
              <p:cNvSpPr>
                <a:spLocks noChangeArrowheads="1"/>
              </p:cNvSpPr>
              <p:nvPr/>
            </p:nvSpPr>
            <p:spPr bwMode="auto">
              <a:xfrm>
                <a:off x="1915" y="2381"/>
                <a:ext cx="17" cy="6"/>
              </a:xfrm>
              <a:prstGeom prst="rect">
                <a:avLst/>
              </a:prstGeom>
              <a:solidFill>
                <a:srgbClr val="FF0000"/>
              </a:solidFill>
              <a:ln w="9525">
                <a:noFill/>
                <a:miter lim="800000"/>
                <a:headEnd/>
                <a:tailEnd/>
              </a:ln>
            </p:spPr>
            <p:txBody>
              <a:bodyPr/>
              <a:lstStyle/>
              <a:p>
                <a:endParaRPr lang="en-US"/>
              </a:p>
            </p:txBody>
          </p:sp>
          <p:sp>
            <p:nvSpPr>
              <p:cNvPr id="79247" name="Rectangle 1435"/>
              <p:cNvSpPr>
                <a:spLocks noChangeArrowheads="1"/>
              </p:cNvSpPr>
              <p:nvPr/>
            </p:nvSpPr>
            <p:spPr bwMode="auto">
              <a:xfrm>
                <a:off x="1909" y="2365"/>
                <a:ext cx="28" cy="5"/>
              </a:xfrm>
              <a:prstGeom prst="rect">
                <a:avLst/>
              </a:prstGeom>
              <a:solidFill>
                <a:srgbClr val="FF0000"/>
              </a:solidFill>
              <a:ln w="9525">
                <a:noFill/>
                <a:miter lim="800000"/>
                <a:headEnd/>
                <a:tailEnd/>
              </a:ln>
            </p:spPr>
            <p:txBody>
              <a:bodyPr/>
              <a:lstStyle/>
              <a:p>
                <a:endParaRPr lang="en-US"/>
              </a:p>
            </p:txBody>
          </p:sp>
          <p:sp>
            <p:nvSpPr>
              <p:cNvPr id="79248" name="Rectangle 1436"/>
              <p:cNvSpPr>
                <a:spLocks noChangeArrowheads="1"/>
              </p:cNvSpPr>
              <p:nvPr/>
            </p:nvSpPr>
            <p:spPr bwMode="auto">
              <a:xfrm>
                <a:off x="1909" y="2376"/>
                <a:ext cx="28" cy="5"/>
              </a:xfrm>
              <a:prstGeom prst="rect">
                <a:avLst/>
              </a:prstGeom>
              <a:solidFill>
                <a:srgbClr val="FF0000"/>
              </a:solidFill>
              <a:ln w="9525">
                <a:noFill/>
                <a:miter lim="800000"/>
                <a:headEnd/>
                <a:tailEnd/>
              </a:ln>
            </p:spPr>
            <p:txBody>
              <a:bodyPr/>
              <a:lstStyle/>
              <a:p>
                <a:endParaRPr lang="en-US"/>
              </a:p>
            </p:txBody>
          </p:sp>
          <p:sp>
            <p:nvSpPr>
              <p:cNvPr id="79249" name="Rectangle 1437"/>
              <p:cNvSpPr>
                <a:spLocks noChangeArrowheads="1"/>
              </p:cNvSpPr>
              <p:nvPr/>
            </p:nvSpPr>
            <p:spPr bwMode="auto">
              <a:xfrm>
                <a:off x="1909" y="2370"/>
                <a:ext cx="28" cy="6"/>
              </a:xfrm>
              <a:prstGeom prst="rect">
                <a:avLst/>
              </a:prstGeom>
              <a:solidFill>
                <a:srgbClr val="FF0000"/>
              </a:solidFill>
              <a:ln w="9525">
                <a:noFill/>
                <a:miter lim="800000"/>
                <a:headEnd/>
                <a:tailEnd/>
              </a:ln>
            </p:spPr>
            <p:txBody>
              <a:bodyPr/>
              <a:lstStyle/>
              <a:p>
                <a:endParaRPr lang="en-US"/>
              </a:p>
            </p:txBody>
          </p:sp>
          <p:sp>
            <p:nvSpPr>
              <p:cNvPr id="79250" name="Rectangle 1438"/>
              <p:cNvSpPr>
                <a:spLocks noChangeArrowheads="1"/>
              </p:cNvSpPr>
              <p:nvPr/>
            </p:nvSpPr>
            <p:spPr bwMode="auto">
              <a:xfrm>
                <a:off x="1909" y="2370"/>
                <a:ext cx="28" cy="6"/>
              </a:xfrm>
              <a:prstGeom prst="rect">
                <a:avLst/>
              </a:prstGeom>
              <a:solidFill>
                <a:srgbClr val="FF0000"/>
              </a:solidFill>
              <a:ln w="9525">
                <a:noFill/>
                <a:miter lim="800000"/>
                <a:headEnd/>
                <a:tailEnd/>
              </a:ln>
            </p:spPr>
            <p:txBody>
              <a:bodyPr/>
              <a:lstStyle/>
              <a:p>
                <a:endParaRPr lang="en-US"/>
              </a:p>
            </p:txBody>
          </p:sp>
          <p:sp>
            <p:nvSpPr>
              <p:cNvPr id="79251" name="Oval 1439"/>
              <p:cNvSpPr>
                <a:spLocks noChangeArrowheads="1"/>
              </p:cNvSpPr>
              <p:nvPr/>
            </p:nvSpPr>
            <p:spPr bwMode="auto">
              <a:xfrm>
                <a:off x="1909" y="2359"/>
                <a:ext cx="23" cy="22"/>
              </a:xfrm>
              <a:prstGeom prst="ellipse">
                <a:avLst/>
              </a:prstGeom>
              <a:noFill/>
              <a:ln w="9525" cap="rnd">
                <a:solidFill>
                  <a:srgbClr val="FF0000"/>
                </a:solidFill>
                <a:round/>
                <a:headEnd/>
                <a:tailEnd/>
              </a:ln>
            </p:spPr>
            <p:txBody>
              <a:bodyPr/>
              <a:lstStyle/>
              <a:p>
                <a:endParaRPr lang="en-US"/>
              </a:p>
            </p:txBody>
          </p:sp>
          <p:sp>
            <p:nvSpPr>
              <p:cNvPr id="79252" name="Rectangle 1440"/>
              <p:cNvSpPr>
                <a:spLocks noChangeArrowheads="1"/>
              </p:cNvSpPr>
              <p:nvPr/>
            </p:nvSpPr>
            <p:spPr bwMode="auto">
              <a:xfrm>
                <a:off x="2511" y="2225"/>
                <a:ext cx="17" cy="6"/>
              </a:xfrm>
              <a:prstGeom prst="rect">
                <a:avLst/>
              </a:prstGeom>
              <a:solidFill>
                <a:srgbClr val="FF0000"/>
              </a:solidFill>
              <a:ln w="9525">
                <a:noFill/>
                <a:miter lim="800000"/>
                <a:headEnd/>
                <a:tailEnd/>
              </a:ln>
            </p:spPr>
            <p:txBody>
              <a:bodyPr/>
              <a:lstStyle/>
              <a:p>
                <a:endParaRPr lang="en-US"/>
              </a:p>
            </p:txBody>
          </p:sp>
          <p:sp>
            <p:nvSpPr>
              <p:cNvPr id="79253" name="Rectangle 1441"/>
              <p:cNvSpPr>
                <a:spLocks noChangeArrowheads="1"/>
              </p:cNvSpPr>
              <p:nvPr/>
            </p:nvSpPr>
            <p:spPr bwMode="auto">
              <a:xfrm>
                <a:off x="2511" y="2247"/>
                <a:ext cx="17" cy="6"/>
              </a:xfrm>
              <a:prstGeom prst="rect">
                <a:avLst/>
              </a:prstGeom>
              <a:solidFill>
                <a:srgbClr val="FF0000"/>
              </a:solidFill>
              <a:ln w="9525">
                <a:noFill/>
                <a:miter lim="800000"/>
                <a:headEnd/>
                <a:tailEnd/>
              </a:ln>
            </p:spPr>
            <p:txBody>
              <a:bodyPr/>
              <a:lstStyle/>
              <a:p>
                <a:endParaRPr lang="en-US"/>
              </a:p>
            </p:txBody>
          </p:sp>
          <p:sp>
            <p:nvSpPr>
              <p:cNvPr id="79254" name="Rectangle 1442"/>
              <p:cNvSpPr>
                <a:spLocks noChangeArrowheads="1"/>
              </p:cNvSpPr>
              <p:nvPr/>
            </p:nvSpPr>
            <p:spPr bwMode="auto">
              <a:xfrm>
                <a:off x="2505" y="2231"/>
                <a:ext cx="28" cy="5"/>
              </a:xfrm>
              <a:prstGeom prst="rect">
                <a:avLst/>
              </a:prstGeom>
              <a:solidFill>
                <a:srgbClr val="FF0000"/>
              </a:solidFill>
              <a:ln w="9525">
                <a:noFill/>
                <a:miter lim="800000"/>
                <a:headEnd/>
                <a:tailEnd/>
              </a:ln>
            </p:spPr>
            <p:txBody>
              <a:bodyPr/>
              <a:lstStyle/>
              <a:p>
                <a:endParaRPr lang="en-US"/>
              </a:p>
            </p:txBody>
          </p:sp>
          <p:sp>
            <p:nvSpPr>
              <p:cNvPr id="79255" name="Rectangle 1443"/>
              <p:cNvSpPr>
                <a:spLocks noChangeArrowheads="1"/>
              </p:cNvSpPr>
              <p:nvPr/>
            </p:nvSpPr>
            <p:spPr bwMode="auto">
              <a:xfrm>
                <a:off x="2505" y="2242"/>
                <a:ext cx="28" cy="5"/>
              </a:xfrm>
              <a:prstGeom prst="rect">
                <a:avLst/>
              </a:prstGeom>
              <a:solidFill>
                <a:srgbClr val="FF0000"/>
              </a:solidFill>
              <a:ln w="9525">
                <a:noFill/>
                <a:miter lim="800000"/>
                <a:headEnd/>
                <a:tailEnd/>
              </a:ln>
            </p:spPr>
            <p:txBody>
              <a:bodyPr/>
              <a:lstStyle/>
              <a:p>
                <a:endParaRPr lang="en-US"/>
              </a:p>
            </p:txBody>
          </p:sp>
          <p:sp>
            <p:nvSpPr>
              <p:cNvPr id="79256" name="Rectangle 1444"/>
              <p:cNvSpPr>
                <a:spLocks noChangeArrowheads="1"/>
              </p:cNvSpPr>
              <p:nvPr/>
            </p:nvSpPr>
            <p:spPr bwMode="auto">
              <a:xfrm>
                <a:off x="2505" y="2236"/>
                <a:ext cx="28" cy="6"/>
              </a:xfrm>
              <a:prstGeom prst="rect">
                <a:avLst/>
              </a:prstGeom>
              <a:solidFill>
                <a:srgbClr val="FF0000"/>
              </a:solidFill>
              <a:ln w="9525">
                <a:noFill/>
                <a:miter lim="800000"/>
                <a:headEnd/>
                <a:tailEnd/>
              </a:ln>
            </p:spPr>
            <p:txBody>
              <a:bodyPr/>
              <a:lstStyle/>
              <a:p>
                <a:endParaRPr lang="en-US"/>
              </a:p>
            </p:txBody>
          </p:sp>
          <p:sp>
            <p:nvSpPr>
              <p:cNvPr id="79257" name="Rectangle 1445"/>
              <p:cNvSpPr>
                <a:spLocks noChangeArrowheads="1"/>
              </p:cNvSpPr>
              <p:nvPr/>
            </p:nvSpPr>
            <p:spPr bwMode="auto">
              <a:xfrm>
                <a:off x="2505" y="2236"/>
                <a:ext cx="28" cy="6"/>
              </a:xfrm>
              <a:prstGeom prst="rect">
                <a:avLst/>
              </a:prstGeom>
              <a:solidFill>
                <a:srgbClr val="FF0000"/>
              </a:solidFill>
              <a:ln w="9525">
                <a:noFill/>
                <a:miter lim="800000"/>
                <a:headEnd/>
                <a:tailEnd/>
              </a:ln>
            </p:spPr>
            <p:txBody>
              <a:bodyPr/>
              <a:lstStyle/>
              <a:p>
                <a:endParaRPr lang="en-US"/>
              </a:p>
            </p:txBody>
          </p:sp>
          <p:sp>
            <p:nvSpPr>
              <p:cNvPr id="79258" name="Oval 1446"/>
              <p:cNvSpPr>
                <a:spLocks noChangeArrowheads="1"/>
              </p:cNvSpPr>
              <p:nvPr/>
            </p:nvSpPr>
            <p:spPr bwMode="auto">
              <a:xfrm>
                <a:off x="2505" y="2225"/>
                <a:ext cx="23" cy="22"/>
              </a:xfrm>
              <a:prstGeom prst="ellipse">
                <a:avLst/>
              </a:prstGeom>
              <a:noFill/>
              <a:ln w="9525" cap="rnd">
                <a:solidFill>
                  <a:srgbClr val="FF0000"/>
                </a:solidFill>
                <a:round/>
                <a:headEnd/>
                <a:tailEnd/>
              </a:ln>
            </p:spPr>
            <p:txBody>
              <a:bodyPr/>
              <a:lstStyle/>
              <a:p>
                <a:endParaRPr lang="en-US"/>
              </a:p>
            </p:txBody>
          </p:sp>
          <p:sp>
            <p:nvSpPr>
              <p:cNvPr id="79259" name="Rectangle 1447"/>
              <p:cNvSpPr>
                <a:spLocks noChangeArrowheads="1"/>
              </p:cNvSpPr>
              <p:nvPr/>
            </p:nvSpPr>
            <p:spPr bwMode="auto">
              <a:xfrm>
                <a:off x="1636" y="2877"/>
                <a:ext cx="17" cy="6"/>
              </a:xfrm>
              <a:prstGeom prst="rect">
                <a:avLst/>
              </a:prstGeom>
              <a:solidFill>
                <a:srgbClr val="FF0000"/>
              </a:solidFill>
              <a:ln w="9525">
                <a:noFill/>
                <a:miter lim="800000"/>
                <a:headEnd/>
                <a:tailEnd/>
              </a:ln>
            </p:spPr>
            <p:txBody>
              <a:bodyPr/>
              <a:lstStyle/>
              <a:p>
                <a:endParaRPr lang="en-US"/>
              </a:p>
            </p:txBody>
          </p:sp>
          <p:sp>
            <p:nvSpPr>
              <p:cNvPr id="79260" name="Rectangle 1448"/>
              <p:cNvSpPr>
                <a:spLocks noChangeArrowheads="1"/>
              </p:cNvSpPr>
              <p:nvPr/>
            </p:nvSpPr>
            <p:spPr bwMode="auto">
              <a:xfrm>
                <a:off x="1636" y="2899"/>
                <a:ext cx="17" cy="6"/>
              </a:xfrm>
              <a:prstGeom prst="rect">
                <a:avLst/>
              </a:prstGeom>
              <a:solidFill>
                <a:srgbClr val="FF0000"/>
              </a:solidFill>
              <a:ln w="9525">
                <a:noFill/>
                <a:miter lim="800000"/>
                <a:headEnd/>
                <a:tailEnd/>
              </a:ln>
            </p:spPr>
            <p:txBody>
              <a:bodyPr/>
              <a:lstStyle/>
              <a:p>
                <a:endParaRPr lang="en-US"/>
              </a:p>
            </p:txBody>
          </p:sp>
          <p:sp>
            <p:nvSpPr>
              <p:cNvPr id="79261" name="Rectangle 1449"/>
              <p:cNvSpPr>
                <a:spLocks noChangeArrowheads="1"/>
              </p:cNvSpPr>
              <p:nvPr/>
            </p:nvSpPr>
            <p:spPr bwMode="auto">
              <a:xfrm>
                <a:off x="1631" y="2883"/>
                <a:ext cx="28" cy="5"/>
              </a:xfrm>
              <a:prstGeom prst="rect">
                <a:avLst/>
              </a:prstGeom>
              <a:solidFill>
                <a:srgbClr val="FF0000"/>
              </a:solidFill>
              <a:ln w="9525">
                <a:noFill/>
                <a:miter lim="800000"/>
                <a:headEnd/>
                <a:tailEnd/>
              </a:ln>
            </p:spPr>
            <p:txBody>
              <a:bodyPr/>
              <a:lstStyle/>
              <a:p>
                <a:endParaRPr lang="en-US"/>
              </a:p>
            </p:txBody>
          </p:sp>
          <p:sp>
            <p:nvSpPr>
              <p:cNvPr id="79262" name="Rectangle 1450"/>
              <p:cNvSpPr>
                <a:spLocks noChangeArrowheads="1"/>
              </p:cNvSpPr>
              <p:nvPr/>
            </p:nvSpPr>
            <p:spPr bwMode="auto">
              <a:xfrm>
                <a:off x="1631" y="2894"/>
                <a:ext cx="28" cy="5"/>
              </a:xfrm>
              <a:prstGeom prst="rect">
                <a:avLst/>
              </a:prstGeom>
              <a:solidFill>
                <a:srgbClr val="FF0000"/>
              </a:solidFill>
              <a:ln w="9525">
                <a:noFill/>
                <a:miter lim="800000"/>
                <a:headEnd/>
                <a:tailEnd/>
              </a:ln>
            </p:spPr>
            <p:txBody>
              <a:bodyPr/>
              <a:lstStyle/>
              <a:p>
                <a:endParaRPr lang="en-US"/>
              </a:p>
            </p:txBody>
          </p:sp>
          <p:sp>
            <p:nvSpPr>
              <p:cNvPr id="79263" name="Rectangle 1451"/>
              <p:cNvSpPr>
                <a:spLocks noChangeArrowheads="1"/>
              </p:cNvSpPr>
              <p:nvPr/>
            </p:nvSpPr>
            <p:spPr bwMode="auto">
              <a:xfrm>
                <a:off x="1631" y="2888"/>
                <a:ext cx="28" cy="6"/>
              </a:xfrm>
              <a:prstGeom prst="rect">
                <a:avLst/>
              </a:prstGeom>
              <a:solidFill>
                <a:srgbClr val="FF0000"/>
              </a:solidFill>
              <a:ln w="9525">
                <a:noFill/>
                <a:miter lim="800000"/>
                <a:headEnd/>
                <a:tailEnd/>
              </a:ln>
            </p:spPr>
            <p:txBody>
              <a:bodyPr/>
              <a:lstStyle/>
              <a:p>
                <a:endParaRPr lang="en-US"/>
              </a:p>
            </p:txBody>
          </p:sp>
          <p:sp>
            <p:nvSpPr>
              <p:cNvPr id="79264" name="Rectangle 1452"/>
              <p:cNvSpPr>
                <a:spLocks noChangeArrowheads="1"/>
              </p:cNvSpPr>
              <p:nvPr/>
            </p:nvSpPr>
            <p:spPr bwMode="auto">
              <a:xfrm>
                <a:off x="1631" y="2888"/>
                <a:ext cx="28" cy="6"/>
              </a:xfrm>
              <a:prstGeom prst="rect">
                <a:avLst/>
              </a:prstGeom>
              <a:solidFill>
                <a:srgbClr val="FF0000"/>
              </a:solidFill>
              <a:ln w="9525">
                <a:noFill/>
                <a:miter lim="800000"/>
                <a:headEnd/>
                <a:tailEnd/>
              </a:ln>
            </p:spPr>
            <p:txBody>
              <a:bodyPr/>
              <a:lstStyle/>
              <a:p>
                <a:endParaRPr lang="en-US"/>
              </a:p>
            </p:txBody>
          </p:sp>
          <p:sp>
            <p:nvSpPr>
              <p:cNvPr id="79265" name="Oval 1453"/>
              <p:cNvSpPr>
                <a:spLocks noChangeArrowheads="1"/>
              </p:cNvSpPr>
              <p:nvPr/>
            </p:nvSpPr>
            <p:spPr bwMode="auto">
              <a:xfrm>
                <a:off x="1631" y="2877"/>
                <a:ext cx="22" cy="22"/>
              </a:xfrm>
              <a:prstGeom prst="ellipse">
                <a:avLst/>
              </a:prstGeom>
              <a:noFill/>
              <a:ln w="9525" cap="rnd">
                <a:solidFill>
                  <a:srgbClr val="FF0000"/>
                </a:solidFill>
                <a:round/>
                <a:headEnd/>
                <a:tailEnd/>
              </a:ln>
            </p:spPr>
            <p:txBody>
              <a:bodyPr/>
              <a:lstStyle/>
              <a:p>
                <a:endParaRPr lang="en-US"/>
              </a:p>
            </p:txBody>
          </p:sp>
          <p:sp>
            <p:nvSpPr>
              <p:cNvPr id="79266" name="Rectangle 1454"/>
              <p:cNvSpPr>
                <a:spLocks noChangeArrowheads="1"/>
              </p:cNvSpPr>
              <p:nvPr/>
            </p:nvSpPr>
            <p:spPr bwMode="auto">
              <a:xfrm>
                <a:off x="2182" y="2565"/>
                <a:ext cx="17" cy="6"/>
              </a:xfrm>
              <a:prstGeom prst="rect">
                <a:avLst/>
              </a:prstGeom>
              <a:solidFill>
                <a:srgbClr val="FF0000"/>
              </a:solidFill>
              <a:ln w="9525">
                <a:noFill/>
                <a:miter lim="800000"/>
                <a:headEnd/>
                <a:tailEnd/>
              </a:ln>
            </p:spPr>
            <p:txBody>
              <a:bodyPr/>
              <a:lstStyle/>
              <a:p>
                <a:endParaRPr lang="en-US"/>
              </a:p>
            </p:txBody>
          </p:sp>
          <p:sp>
            <p:nvSpPr>
              <p:cNvPr id="79267" name="Rectangle 1455"/>
              <p:cNvSpPr>
                <a:spLocks noChangeArrowheads="1"/>
              </p:cNvSpPr>
              <p:nvPr/>
            </p:nvSpPr>
            <p:spPr bwMode="auto">
              <a:xfrm>
                <a:off x="2182" y="2587"/>
                <a:ext cx="17" cy="6"/>
              </a:xfrm>
              <a:prstGeom prst="rect">
                <a:avLst/>
              </a:prstGeom>
              <a:solidFill>
                <a:srgbClr val="FF0000"/>
              </a:solidFill>
              <a:ln w="9525">
                <a:noFill/>
                <a:miter lim="800000"/>
                <a:headEnd/>
                <a:tailEnd/>
              </a:ln>
            </p:spPr>
            <p:txBody>
              <a:bodyPr/>
              <a:lstStyle/>
              <a:p>
                <a:endParaRPr lang="en-US"/>
              </a:p>
            </p:txBody>
          </p:sp>
          <p:sp>
            <p:nvSpPr>
              <p:cNvPr id="79268" name="Rectangle 1456"/>
              <p:cNvSpPr>
                <a:spLocks noChangeArrowheads="1"/>
              </p:cNvSpPr>
              <p:nvPr/>
            </p:nvSpPr>
            <p:spPr bwMode="auto">
              <a:xfrm>
                <a:off x="2177" y="2571"/>
                <a:ext cx="28" cy="5"/>
              </a:xfrm>
              <a:prstGeom prst="rect">
                <a:avLst/>
              </a:prstGeom>
              <a:solidFill>
                <a:srgbClr val="FF0000"/>
              </a:solidFill>
              <a:ln w="9525">
                <a:noFill/>
                <a:miter lim="800000"/>
                <a:headEnd/>
                <a:tailEnd/>
              </a:ln>
            </p:spPr>
            <p:txBody>
              <a:bodyPr/>
              <a:lstStyle/>
              <a:p>
                <a:endParaRPr lang="en-US"/>
              </a:p>
            </p:txBody>
          </p:sp>
          <p:sp>
            <p:nvSpPr>
              <p:cNvPr id="79269" name="Rectangle 1457"/>
              <p:cNvSpPr>
                <a:spLocks noChangeArrowheads="1"/>
              </p:cNvSpPr>
              <p:nvPr/>
            </p:nvSpPr>
            <p:spPr bwMode="auto">
              <a:xfrm>
                <a:off x="2177" y="2582"/>
                <a:ext cx="28" cy="5"/>
              </a:xfrm>
              <a:prstGeom prst="rect">
                <a:avLst/>
              </a:prstGeom>
              <a:solidFill>
                <a:srgbClr val="FF0000"/>
              </a:solidFill>
              <a:ln w="9525">
                <a:noFill/>
                <a:miter lim="800000"/>
                <a:headEnd/>
                <a:tailEnd/>
              </a:ln>
            </p:spPr>
            <p:txBody>
              <a:bodyPr/>
              <a:lstStyle/>
              <a:p>
                <a:endParaRPr lang="en-US"/>
              </a:p>
            </p:txBody>
          </p:sp>
          <p:sp>
            <p:nvSpPr>
              <p:cNvPr id="79270" name="Rectangle 1458"/>
              <p:cNvSpPr>
                <a:spLocks noChangeArrowheads="1"/>
              </p:cNvSpPr>
              <p:nvPr/>
            </p:nvSpPr>
            <p:spPr bwMode="auto">
              <a:xfrm>
                <a:off x="2177" y="2576"/>
                <a:ext cx="28" cy="6"/>
              </a:xfrm>
              <a:prstGeom prst="rect">
                <a:avLst/>
              </a:prstGeom>
              <a:solidFill>
                <a:srgbClr val="FF0000"/>
              </a:solidFill>
              <a:ln w="9525">
                <a:noFill/>
                <a:miter lim="800000"/>
                <a:headEnd/>
                <a:tailEnd/>
              </a:ln>
            </p:spPr>
            <p:txBody>
              <a:bodyPr/>
              <a:lstStyle/>
              <a:p>
                <a:endParaRPr lang="en-US"/>
              </a:p>
            </p:txBody>
          </p:sp>
          <p:sp>
            <p:nvSpPr>
              <p:cNvPr id="79271" name="Rectangle 1459"/>
              <p:cNvSpPr>
                <a:spLocks noChangeArrowheads="1"/>
              </p:cNvSpPr>
              <p:nvPr/>
            </p:nvSpPr>
            <p:spPr bwMode="auto">
              <a:xfrm>
                <a:off x="2177" y="2576"/>
                <a:ext cx="28" cy="6"/>
              </a:xfrm>
              <a:prstGeom prst="rect">
                <a:avLst/>
              </a:prstGeom>
              <a:solidFill>
                <a:srgbClr val="FF0000"/>
              </a:solidFill>
              <a:ln w="9525">
                <a:noFill/>
                <a:miter lim="800000"/>
                <a:headEnd/>
                <a:tailEnd/>
              </a:ln>
            </p:spPr>
            <p:txBody>
              <a:bodyPr/>
              <a:lstStyle/>
              <a:p>
                <a:endParaRPr lang="en-US"/>
              </a:p>
            </p:txBody>
          </p:sp>
          <p:sp>
            <p:nvSpPr>
              <p:cNvPr id="79272" name="Oval 1460"/>
              <p:cNvSpPr>
                <a:spLocks noChangeArrowheads="1"/>
              </p:cNvSpPr>
              <p:nvPr/>
            </p:nvSpPr>
            <p:spPr bwMode="auto">
              <a:xfrm>
                <a:off x="2177" y="2565"/>
                <a:ext cx="22" cy="22"/>
              </a:xfrm>
              <a:prstGeom prst="ellipse">
                <a:avLst/>
              </a:prstGeom>
              <a:noFill/>
              <a:ln w="9525" cap="rnd">
                <a:solidFill>
                  <a:srgbClr val="FF0000"/>
                </a:solidFill>
                <a:round/>
                <a:headEnd/>
                <a:tailEnd/>
              </a:ln>
            </p:spPr>
            <p:txBody>
              <a:bodyPr/>
              <a:lstStyle/>
              <a:p>
                <a:endParaRPr lang="en-US"/>
              </a:p>
            </p:txBody>
          </p:sp>
          <p:sp>
            <p:nvSpPr>
              <p:cNvPr id="79273" name="Rectangle 1461"/>
              <p:cNvSpPr>
                <a:spLocks noChangeArrowheads="1"/>
              </p:cNvSpPr>
              <p:nvPr/>
            </p:nvSpPr>
            <p:spPr bwMode="auto">
              <a:xfrm>
                <a:off x="2294" y="3301"/>
                <a:ext cx="16" cy="5"/>
              </a:xfrm>
              <a:prstGeom prst="rect">
                <a:avLst/>
              </a:prstGeom>
              <a:solidFill>
                <a:srgbClr val="FF0000"/>
              </a:solidFill>
              <a:ln w="9525">
                <a:noFill/>
                <a:miter lim="800000"/>
                <a:headEnd/>
                <a:tailEnd/>
              </a:ln>
            </p:spPr>
            <p:txBody>
              <a:bodyPr/>
              <a:lstStyle/>
              <a:p>
                <a:endParaRPr lang="en-US"/>
              </a:p>
            </p:txBody>
          </p:sp>
          <p:sp>
            <p:nvSpPr>
              <p:cNvPr id="79274" name="Rectangle 1462"/>
              <p:cNvSpPr>
                <a:spLocks noChangeArrowheads="1"/>
              </p:cNvSpPr>
              <p:nvPr/>
            </p:nvSpPr>
            <p:spPr bwMode="auto">
              <a:xfrm>
                <a:off x="2294" y="3323"/>
                <a:ext cx="16" cy="5"/>
              </a:xfrm>
              <a:prstGeom prst="rect">
                <a:avLst/>
              </a:prstGeom>
              <a:solidFill>
                <a:srgbClr val="FF0000"/>
              </a:solidFill>
              <a:ln w="9525">
                <a:noFill/>
                <a:miter lim="800000"/>
                <a:headEnd/>
                <a:tailEnd/>
              </a:ln>
            </p:spPr>
            <p:txBody>
              <a:bodyPr/>
              <a:lstStyle/>
              <a:p>
                <a:endParaRPr lang="en-US"/>
              </a:p>
            </p:txBody>
          </p:sp>
          <p:sp>
            <p:nvSpPr>
              <p:cNvPr id="79275" name="Rectangle 1463"/>
              <p:cNvSpPr>
                <a:spLocks noChangeArrowheads="1"/>
              </p:cNvSpPr>
              <p:nvPr/>
            </p:nvSpPr>
            <p:spPr bwMode="auto">
              <a:xfrm>
                <a:off x="2288" y="3306"/>
                <a:ext cx="28" cy="6"/>
              </a:xfrm>
              <a:prstGeom prst="rect">
                <a:avLst/>
              </a:prstGeom>
              <a:solidFill>
                <a:srgbClr val="FF0000"/>
              </a:solidFill>
              <a:ln w="9525">
                <a:noFill/>
                <a:miter lim="800000"/>
                <a:headEnd/>
                <a:tailEnd/>
              </a:ln>
            </p:spPr>
            <p:txBody>
              <a:bodyPr/>
              <a:lstStyle/>
              <a:p>
                <a:endParaRPr lang="en-US"/>
              </a:p>
            </p:txBody>
          </p:sp>
          <p:sp>
            <p:nvSpPr>
              <p:cNvPr id="79276" name="Rectangle 1464"/>
              <p:cNvSpPr>
                <a:spLocks noChangeArrowheads="1"/>
              </p:cNvSpPr>
              <p:nvPr/>
            </p:nvSpPr>
            <p:spPr bwMode="auto">
              <a:xfrm>
                <a:off x="2288" y="3317"/>
                <a:ext cx="28" cy="6"/>
              </a:xfrm>
              <a:prstGeom prst="rect">
                <a:avLst/>
              </a:prstGeom>
              <a:solidFill>
                <a:srgbClr val="FF0000"/>
              </a:solidFill>
              <a:ln w="9525">
                <a:noFill/>
                <a:miter lim="800000"/>
                <a:headEnd/>
                <a:tailEnd/>
              </a:ln>
            </p:spPr>
            <p:txBody>
              <a:bodyPr/>
              <a:lstStyle/>
              <a:p>
                <a:endParaRPr lang="en-US"/>
              </a:p>
            </p:txBody>
          </p:sp>
          <p:sp>
            <p:nvSpPr>
              <p:cNvPr id="79277" name="Rectangle 1465"/>
              <p:cNvSpPr>
                <a:spLocks noChangeArrowheads="1"/>
              </p:cNvSpPr>
              <p:nvPr/>
            </p:nvSpPr>
            <p:spPr bwMode="auto">
              <a:xfrm>
                <a:off x="2288" y="3312"/>
                <a:ext cx="28" cy="5"/>
              </a:xfrm>
              <a:prstGeom prst="rect">
                <a:avLst/>
              </a:prstGeom>
              <a:solidFill>
                <a:srgbClr val="FF0000"/>
              </a:solidFill>
              <a:ln w="9525">
                <a:noFill/>
                <a:miter lim="800000"/>
                <a:headEnd/>
                <a:tailEnd/>
              </a:ln>
            </p:spPr>
            <p:txBody>
              <a:bodyPr/>
              <a:lstStyle/>
              <a:p>
                <a:endParaRPr lang="en-US"/>
              </a:p>
            </p:txBody>
          </p:sp>
          <p:sp>
            <p:nvSpPr>
              <p:cNvPr id="79278" name="Rectangle 1466"/>
              <p:cNvSpPr>
                <a:spLocks noChangeArrowheads="1"/>
              </p:cNvSpPr>
              <p:nvPr/>
            </p:nvSpPr>
            <p:spPr bwMode="auto">
              <a:xfrm>
                <a:off x="2288" y="3312"/>
                <a:ext cx="28" cy="5"/>
              </a:xfrm>
              <a:prstGeom prst="rect">
                <a:avLst/>
              </a:prstGeom>
              <a:solidFill>
                <a:srgbClr val="FF0000"/>
              </a:solidFill>
              <a:ln w="9525">
                <a:noFill/>
                <a:miter lim="800000"/>
                <a:headEnd/>
                <a:tailEnd/>
              </a:ln>
            </p:spPr>
            <p:txBody>
              <a:bodyPr/>
              <a:lstStyle/>
              <a:p>
                <a:endParaRPr lang="en-US"/>
              </a:p>
            </p:txBody>
          </p:sp>
          <p:sp>
            <p:nvSpPr>
              <p:cNvPr id="79279" name="Oval 1467"/>
              <p:cNvSpPr>
                <a:spLocks noChangeArrowheads="1"/>
              </p:cNvSpPr>
              <p:nvPr/>
            </p:nvSpPr>
            <p:spPr bwMode="auto">
              <a:xfrm>
                <a:off x="2288" y="3301"/>
                <a:ext cx="22" cy="22"/>
              </a:xfrm>
              <a:prstGeom prst="ellipse">
                <a:avLst/>
              </a:prstGeom>
              <a:noFill/>
              <a:ln w="9525" cap="rnd">
                <a:solidFill>
                  <a:srgbClr val="FF0000"/>
                </a:solidFill>
                <a:round/>
                <a:headEnd/>
                <a:tailEnd/>
              </a:ln>
            </p:spPr>
            <p:txBody>
              <a:bodyPr/>
              <a:lstStyle/>
              <a:p>
                <a:endParaRPr lang="en-US"/>
              </a:p>
            </p:txBody>
          </p:sp>
          <p:sp>
            <p:nvSpPr>
              <p:cNvPr id="79280" name="Rectangle 1468"/>
              <p:cNvSpPr>
                <a:spLocks noChangeArrowheads="1"/>
              </p:cNvSpPr>
              <p:nvPr/>
            </p:nvSpPr>
            <p:spPr bwMode="auto">
              <a:xfrm>
                <a:off x="2244" y="2515"/>
                <a:ext cx="16" cy="6"/>
              </a:xfrm>
              <a:prstGeom prst="rect">
                <a:avLst/>
              </a:prstGeom>
              <a:solidFill>
                <a:srgbClr val="FF0000"/>
              </a:solidFill>
              <a:ln w="9525">
                <a:noFill/>
                <a:miter lim="800000"/>
                <a:headEnd/>
                <a:tailEnd/>
              </a:ln>
            </p:spPr>
            <p:txBody>
              <a:bodyPr/>
              <a:lstStyle/>
              <a:p>
                <a:endParaRPr lang="en-US"/>
              </a:p>
            </p:txBody>
          </p:sp>
          <p:sp>
            <p:nvSpPr>
              <p:cNvPr id="79281" name="Rectangle 1469"/>
              <p:cNvSpPr>
                <a:spLocks noChangeArrowheads="1"/>
              </p:cNvSpPr>
              <p:nvPr/>
            </p:nvSpPr>
            <p:spPr bwMode="auto">
              <a:xfrm>
                <a:off x="2244" y="2537"/>
                <a:ext cx="16" cy="6"/>
              </a:xfrm>
              <a:prstGeom prst="rect">
                <a:avLst/>
              </a:prstGeom>
              <a:solidFill>
                <a:srgbClr val="FF0000"/>
              </a:solidFill>
              <a:ln w="9525">
                <a:noFill/>
                <a:miter lim="800000"/>
                <a:headEnd/>
                <a:tailEnd/>
              </a:ln>
            </p:spPr>
            <p:txBody>
              <a:bodyPr/>
              <a:lstStyle/>
              <a:p>
                <a:endParaRPr lang="en-US"/>
              </a:p>
            </p:txBody>
          </p:sp>
          <p:sp>
            <p:nvSpPr>
              <p:cNvPr id="79282" name="Rectangle 1470"/>
              <p:cNvSpPr>
                <a:spLocks noChangeArrowheads="1"/>
              </p:cNvSpPr>
              <p:nvPr/>
            </p:nvSpPr>
            <p:spPr bwMode="auto">
              <a:xfrm>
                <a:off x="2238" y="2521"/>
                <a:ext cx="28" cy="5"/>
              </a:xfrm>
              <a:prstGeom prst="rect">
                <a:avLst/>
              </a:prstGeom>
              <a:solidFill>
                <a:srgbClr val="FF0000"/>
              </a:solidFill>
              <a:ln w="9525">
                <a:noFill/>
                <a:miter lim="800000"/>
                <a:headEnd/>
                <a:tailEnd/>
              </a:ln>
            </p:spPr>
            <p:txBody>
              <a:bodyPr/>
              <a:lstStyle/>
              <a:p>
                <a:endParaRPr lang="en-US"/>
              </a:p>
            </p:txBody>
          </p:sp>
          <p:sp>
            <p:nvSpPr>
              <p:cNvPr id="79283" name="Rectangle 1471"/>
              <p:cNvSpPr>
                <a:spLocks noChangeArrowheads="1"/>
              </p:cNvSpPr>
              <p:nvPr/>
            </p:nvSpPr>
            <p:spPr bwMode="auto">
              <a:xfrm>
                <a:off x="2238" y="2532"/>
                <a:ext cx="28" cy="5"/>
              </a:xfrm>
              <a:prstGeom prst="rect">
                <a:avLst/>
              </a:prstGeom>
              <a:solidFill>
                <a:srgbClr val="FF0000"/>
              </a:solidFill>
              <a:ln w="9525">
                <a:noFill/>
                <a:miter lim="800000"/>
                <a:headEnd/>
                <a:tailEnd/>
              </a:ln>
            </p:spPr>
            <p:txBody>
              <a:bodyPr/>
              <a:lstStyle/>
              <a:p>
                <a:endParaRPr lang="en-US"/>
              </a:p>
            </p:txBody>
          </p:sp>
          <p:sp>
            <p:nvSpPr>
              <p:cNvPr id="79284" name="Rectangle 1472"/>
              <p:cNvSpPr>
                <a:spLocks noChangeArrowheads="1"/>
              </p:cNvSpPr>
              <p:nvPr/>
            </p:nvSpPr>
            <p:spPr bwMode="auto">
              <a:xfrm>
                <a:off x="2238" y="2526"/>
                <a:ext cx="28" cy="6"/>
              </a:xfrm>
              <a:prstGeom prst="rect">
                <a:avLst/>
              </a:prstGeom>
              <a:solidFill>
                <a:srgbClr val="FF0000"/>
              </a:solidFill>
              <a:ln w="9525">
                <a:noFill/>
                <a:miter lim="800000"/>
                <a:headEnd/>
                <a:tailEnd/>
              </a:ln>
            </p:spPr>
            <p:txBody>
              <a:bodyPr/>
              <a:lstStyle/>
              <a:p>
                <a:endParaRPr lang="en-US"/>
              </a:p>
            </p:txBody>
          </p:sp>
          <p:sp>
            <p:nvSpPr>
              <p:cNvPr id="79285" name="Rectangle 1473"/>
              <p:cNvSpPr>
                <a:spLocks noChangeArrowheads="1"/>
              </p:cNvSpPr>
              <p:nvPr/>
            </p:nvSpPr>
            <p:spPr bwMode="auto">
              <a:xfrm>
                <a:off x="2238" y="2526"/>
                <a:ext cx="28" cy="6"/>
              </a:xfrm>
              <a:prstGeom prst="rect">
                <a:avLst/>
              </a:prstGeom>
              <a:solidFill>
                <a:srgbClr val="FF0000"/>
              </a:solidFill>
              <a:ln w="9525">
                <a:noFill/>
                <a:miter lim="800000"/>
                <a:headEnd/>
                <a:tailEnd/>
              </a:ln>
            </p:spPr>
            <p:txBody>
              <a:bodyPr/>
              <a:lstStyle/>
              <a:p>
                <a:endParaRPr lang="en-US"/>
              </a:p>
            </p:txBody>
          </p:sp>
          <p:sp>
            <p:nvSpPr>
              <p:cNvPr id="79286" name="Oval 1474"/>
              <p:cNvSpPr>
                <a:spLocks noChangeArrowheads="1"/>
              </p:cNvSpPr>
              <p:nvPr/>
            </p:nvSpPr>
            <p:spPr bwMode="auto">
              <a:xfrm>
                <a:off x="2238" y="2515"/>
                <a:ext cx="22" cy="22"/>
              </a:xfrm>
              <a:prstGeom prst="ellipse">
                <a:avLst/>
              </a:prstGeom>
              <a:noFill/>
              <a:ln w="9525" cap="rnd">
                <a:solidFill>
                  <a:srgbClr val="FF0000"/>
                </a:solidFill>
                <a:round/>
                <a:headEnd/>
                <a:tailEnd/>
              </a:ln>
            </p:spPr>
            <p:txBody>
              <a:bodyPr/>
              <a:lstStyle/>
              <a:p>
                <a:endParaRPr lang="en-US"/>
              </a:p>
            </p:txBody>
          </p:sp>
          <p:sp>
            <p:nvSpPr>
              <p:cNvPr id="79287" name="Rectangle 1475"/>
              <p:cNvSpPr>
                <a:spLocks noChangeArrowheads="1"/>
              </p:cNvSpPr>
              <p:nvPr/>
            </p:nvSpPr>
            <p:spPr bwMode="auto">
              <a:xfrm>
                <a:off x="2394" y="2649"/>
                <a:ext cx="17" cy="5"/>
              </a:xfrm>
              <a:prstGeom prst="rect">
                <a:avLst/>
              </a:prstGeom>
              <a:solidFill>
                <a:srgbClr val="FF0000"/>
              </a:solidFill>
              <a:ln w="9525">
                <a:noFill/>
                <a:miter lim="800000"/>
                <a:headEnd/>
                <a:tailEnd/>
              </a:ln>
            </p:spPr>
            <p:txBody>
              <a:bodyPr/>
              <a:lstStyle/>
              <a:p>
                <a:endParaRPr lang="en-US"/>
              </a:p>
            </p:txBody>
          </p:sp>
          <p:sp>
            <p:nvSpPr>
              <p:cNvPr id="79288" name="Rectangle 1476"/>
              <p:cNvSpPr>
                <a:spLocks noChangeArrowheads="1"/>
              </p:cNvSpPr>
              <p:nvPr/>
            </p:nvSpPr>
            <p:spPr bwMode="auto">
              <a:xfrm>
                <a:off x="2394" y="2671"/>
                <a:ext cx="17" cy="6"/>
              </a:xfrm>
              <a:prstGeom prst="rect">
                <a:avLst/>
              </a:prstGeom>
              <a:solidFill>
                <a:srgbClr val="FF0000"/>
              </a:solidFill>
              <a:ln w="9525">
                <a:noFill/>
                <a:miter lim="800000"/>
                <a:headEnd/>
                <a:tailEnd/>
              </a:ln>
            </p:spPr>
            <p:txBody>
              <a:bodyPr/>
              <a:lstStyle/>
              <a:p>
                <a:endParaRPr lang="en-US"/>
              </a:p>
            </p:txBody>
          </p:sp>
          <p:sp>
            <p:nvSpPr>
              <p:cNvPr id="79289" name="Rectangle 1477"/>
              <p:cNvSpPr>
                <a:spLocks noChangeArrowheads="1"/>
              </p:cNvSpPr>
              <p:nvPr/>
            </p:nvSpPr>
            <p:spPr bwMode="auto">
              <a:xfrm>
                <a:off x="2388" y="2654"/>
                <a:ext cx="28" cy="6"/>
              </a:xfrm>
              <a:prstGeom prst="rect">
                <a:avLst/>
              </a:prstGeom>
              <a:solidFill>
                <a:srgbClr val="FF0000"/>
              </a:solidFill>
              <a:ln w="9525">
                <a:noFill/>
                <a:miter lim="800000"/>
                <a:headEnd/>
                <a:tailEnd/>
              </a:ln>
            </p:spPr>
            <p:txBody>
              <a:bodyPr/>
              <a:lstStyle/>
              <a:p>
                <a:endParaRPr lang="en-US"/>
              </a:p>
            </p:txBody>
          </p:sp>
          <p:sp>
            <p:nvSpPr>
              <p:cNvPr id="79290" name="Rectangle 1478"/>
              <p:cNvSpPr>
                <a:spLocks noChangeArrowheads="1"/>
              </p:cNvSpPr>
              <p:nvPr/>
            </p:nvSpPr>
            <p:spPr bwMode="auto">
              <a:xfrm>
                <a:off x="2388" y="2665"/>
                <a:ext cx="28" cy="6"/>
              </a:xfrm>
              <a:prstGeom prst="rect">
                <a:avLst/>
              </a:prstGeom>
              <a:solidFill>
                <a:srgbClr val="FF0000"/>
              </a:solidFill>
              <a:ln w="9525">
                <a:noFill/>
                <a:miter lim="800000"/>
                <a:headEnd/>
                <a:tailEnd/>
              </a:ln>
            </p:spPr>
            <p:txBody>
              <a:bodyPr/>
              <a:lstStyle/>
              <a:p>
                <a:endParaRPr lang="en-US"/>
              </a:p>
            </p:txBody>
          </p:sp>
          <p:sp>
            <p:nvSpPr>
              <p:cNvPr id="79291" name="Rectangle 1479"/>
              <p:cNvSpPr>
                <a:spLocks noChangeArrowheads="1"/>
              </p:cNvSpPr>
              <p:nvPr/>
            </p:nvSpPr>
            <p:spPr bwMode="auto">
              <a:xfrm>
                <a:off x="2388" y="2660"/>
                <a:ext cx="28" cy="5"/>
              </a:xfrm>
              <a:prstGeom prst="rect">
                <a:avLst/>
              </a:prstGeom>
              <a:solidFill>
                <a:srgbClr val="FF0000"/>
              </a:solidFill>
              <a:ln w="9525">
                <a:noFill/>
                <a:miter lim="800000"/>
                <a:headEnd/>
                <a:tailEnd/>
              </a:ln>
            </p:spPr>
            <p:txBody>
              <a:bodyPr/>
              <a:lstStyle/>
              <a:p>
                <a:endParaRPr lang="en-US"/>
              </a:p>
            </p:txBody>
          </p:sp>
          <p:sp>
            <p:nvSpPr>
              <p:cNvPr id="79292" name="Rectangle 1480"/>
              <p:cNvSpPr>
                <a:spLocks noChangeArrowheads="1"/>
              </p:cNvSpPr>
              <p:nvPr/>
            </p:nvSpPr>
            <p:spPr bwMode="auto">
              <a:xfrm>
                <a:off x="2388" y="2660"/>
                <a:ext cx="28" cy="5"/>
              </a:xfrm>
              <a:prstGeom prst="rect">
                <a:avLst/>
              </a:prstGeom>
              <a:solidFill>
                <a:srgbClr val="FF0000"/>
              </a:solidFill>
              <a:ln w="9525">
                <a:noFill/>
                <a:miter lim="800000"/>
                <a:headEnd/>
                <a:tailEnd/>
              </a:ln>
            </p:spPr>
            <p:txBody>
              <a:bodyPr/>
              <a:lstStyle/>
              <a:p>
                <a:endParaRPr lang="en-US"/>
              </a:p>
            </p:txBody>
          </p:sp>
          <p:sp>
            <p:nvSpPr>
              <p:cNvPr id="79293" name="Oval 1481"/>
              <p:cNvSpPr>
                <a:spLocks noChangeArrowheads="1"/>
              </p:cNvSpPr>
              <p:nvPr/>
            </p:nvSpPr>
            <p:spPr bwMode="auto">
              <a:xfrm>
                <a:off x="2388" y="2649"/>
                <a:ext cx="23" cy="22"/>
              </a:xfrm>
              <a:prstGeom prst="ellipse">
                <a:avLst/>
              </a:prstGeom>
              <a:noFill/>
              <a:ln w="9525" cap="rnd">
                <a:solidFill>
                  <a:srgbClr val="FF0000"/>
                </a:solidFill>
                <a:round/>
                <a:headEnd/>
                <a:tailEnd/>
              </a:ln>
            </p:spPr>
            <p:txBody>
              <a:bodyPr/>
              <a:lstStyle/>
              <a:p>
                <a:endParaRPr lang="en-US"/>
              </a:p>
            </p:txBody>
          </p:sp>
          <p:sp>
            <p:nvSpPr>
              <p:cNvPr id="79294" name="Rectangle 1482"/>
              <p:cNvSpPr>
                <a:spLocks noChangeArrowheads="1"/>
              </p:cNvSpPr>
              <p:nvPr/>
            </p:nvSpPr>
            <p:spPr bwMode="auto">
              <a:xfrm>
                <a:off x="2388" y="2821"/>
                <a:ext cx="17" cy="6"/>
              </a:xfrm>
              <a:prstGeom prst="rect">
                <a:avLst/>
              </a:prstGeom>
              <a:solidFill>
                <a:srgbClr val="FF0000"/>
              </a:solidFill>
              <a:ln w="9525">
                <a:noFill/>
                <a:miter lim="800000"/>
                <a:headEnd/>
                <a:tailEnd/>
              </a:ln>
            </p:spPr>
            <p:txBody>
              <a:bodyPr/>
              <a:lstStyle/>
              <a:p>
                <a:endParaRPr lang="en-US"/>
              </a:p>
            </p:txBody>
          </p:sp>
          <p:sp>
            <p:nvSpPr>
              <p:cNvPr id="79295" name="Rectangle 1483"/>
              <p:cNvSpPr>
                <a:spLocks noChangeArrowheads="1"/>
              </p:cNvSpPr>
              <p:nvPr/>
            </p:nvSpPr>
            <p:spPr bwMode="auto">
              <a:xfrm>
                <a:off x="2388" y="2844"/>
                <a:ext cx="17" cy="5"/>
              </a:xfrm>
              <a:prstGeom prst="rect">
                <a:avLst/>
              </a:prstGeom>
              <a:solidFill>
                <a:srgbClr val="FF0000"/>
              </a:solidFill>
              <a:ln w="9525">
                <a:noFill/>
                <a:miter lim="800000"/>
                <a:headEnd/>
                <a:tailEnd/>
              </a:ln>
            </p:spPr>
            <p:txBody>
              <a:bodyPr/>
              <a:lstStyle/>
              <a:p>
                <a:endParaRPr lang="en-US"/>
              </a:p>
            </p:txBody>
          </p:sp>
          <p:sp>
            <p:nvSpPr>
              <p:cNvPr id="79296" name="Rectangle 1484"/>
              <p:cNvSpPr>
                <a:spLocks noChangeArrowheads="1"/>
              </p:cNvSpPr>
              <p:nvPr/>
            </p:nvSpPr>
            <p:spPr bwMode="auto">
              <a:xfrm>
                <a:off x="2383" y="2827"/>
                <a:ext cx="28" cy="6"/>
              </a:xfrm>
              <a:prstGeom prst="rect">
                <a:avLst/>
              </a:prstGeom>
              <a:solidFill>
                <a:srgbClr val="FF0000"/>
              </a:solidFill>
              <a:ln w="9525">
                <a:noFill/>
                <a:miter lim="800000"/>
                <a:headEnd/>
                <a:tailEnd/>
              </a:ln>
            </p:spPr>
            <p:txBody>
              <a:bodyPr/>
              <a:lstStyle/>
              <a:p>
                <a:endParaRPr lang="en-US"/>
              </a:p>
            </p:txBody>
          </p:sp>
          <p:sp>
            <p:nvSpPr>
              <p:cNvPr id="79297" name="Rectangle 1485"/>
              <p:cNvSpPr>
                <a:spLocks noChangeArrowheads="1"/>
              </p:cNvSpPr>
              <p:nvPr/>
            </p:nvSpPr>
            <p:spPr bwMode="auto">
              <a:xfrm>
                <a:off x="2383" y="2838"/>
                <a:ext cx="28" cy="6"/>
              </a:xfrm>
              <a:prstGeom prst="rect">
                <a:avLst/>
              </a:prstGeom>
              <a:solidFill>
                <a:srgbClr val="FF0000"/>
              </a:solidFill>
              <a:ln w="9525">
                <a:noFill/>
                <a:miter lim="800000"/>
                <a:headEnd/>
                <a:tailEnd/>
              </a:ln>
            </p:spPr>
            <p:txBody>
              <a:bodyPr/>
              <a:lstStyle/>
              <a:p>
                <a:endParaRPr lang="en-US"/>
              </a:p>
            </p:txBody>
          </p:sp>
          <p:sp>
            <p:nvSpPr>
              <p:cNvPr id="79298" name="Rectangle 1486"/>
              <p:cNvSpPr>
                <a:spLocks noChangeArrowheads="1"/>
              </p:cNvSpPr>
              <p:nvPr/>
            </p:nvSpPr>
            <p:spPr bwMode="auto">
              <a:xfrm>
                <a:off x="2383" y="2833"/>
                <a:ext cx="28" cy="5"/>
              </a:xfrm>
              <a:prstGeom prst="rect">
                <a:avLst/>
              </a:prstGeom>
              <a:solidFill>
                <a:srgbClr val="FF0000"/>
              </a:solidFill>
              <a:ln w="9525">
                <a:noFill/>
                <a:miter lim="800000"/>
                <a:headEnd/>
                <a:tailEnd/>
              </a:ln>
            </p:spPr>
            <p:txBody>
              <a:bodyPr/>
              <a:lstStyle/>
              <a:p>
                <a:endParaRPr lang="en-US"/>
              </a:p>
            </p:txBody>
          </p:sp>
          <p:sp>
            <p:nvSpPr>
              <p:cNvPr id="79299" name="Rectangle 1487"/>
              <p:cNvSpPr>
                <a:spLocks noChangeArrowheads="1"/>
              </p:cNvSpPr>
              <p:nvPr/>
            </p:nvSpPr>
            <p:spPr bwMode="auto">
              <a:xfrm>
                <a:off x="2383" y="2833"/>
                <a:ext cx="28" cy="5"/>
              </a:xfrm>
              <a:prstGeom prst="rect">
                <a:avLst/>
              </a:prstGeom>
              <a:solidFill>
                <a:srgbClr val="FF0000"/>
              </a:solidFill>
              <a:ln w="9525">
                <a:noFill/>
                <a:miter lim="800000"/>
                <a:headEnd/>
                <a:tailEnd/>
              </a:ln>
            </p:spPr>
            <p:txBody>
              <a:bodyPr/>
              <a:lstStyle/>
              <a:p>
                <a:endParaRPr lang="en-US"/>
              </a:p>
            </p:txBody>
          </p:sp>
          <p:sp>
            <p:nvSpPr>
              <p:cNvPr id="79300" name="Oval 1488"/>
              <p:cNvSpPr>
                <a:spLocks noChangeArrowheads="1"/>
              </p:cNvSpPr>
              <p:nvPr/>
            </p:nvSpPr>
            <p:spPr bwMode="auto">
              <a:xfrm>
                <a:off x="2383" y="2821"/>
                <a:ext cx="22" cy="23"/>
              </a:xfrm>
              <a:prstGeom prst="ellipse">
                <a:avLst/>
              </a:prstGeom>
              <a:noFill/>
              <a:ln w="9525" cap="rnd">
                <a:solidFill>
                  <a:srgbClr val="FF0000"/>
                </a:solidFill>
                <a:round/>
                <a:headEnd/>
                <a:tailEnd/>
              </a:ln>
            </p:spPr>
            <p:txBody>
              <a:bodyPr/>
              <a:lstStyle/>
              <a:p>
                <a:endParaRPr lang="en-US"/>
              </a:p>
            </p:txBody>
          </p:sp>
          <p:sp>
            <p:nvSpPr>
              <p:cNvPr id="79301" name="Rectangle 1489"/>
              <p:cNvSpPr>
                <a:spLocks noChangeArrowheads="1"/>
              </p:cNvSpPr>
              <p:nvPr/>
            </p:nvSpPr>
            <p:spPr bwMode="auto">
              <a:xfrm>
                <a:off x="2528" y="2838"/>
                <a:ext cx="16" cy="6"/>
              </a:xfrm>
              <a:prstGeom prst="rect">
                <a:avLst/>
              </a:prstGeom>
              <a:solidFill>
                <a:srgbClr val="FF0000"/>
              </a:solidFill>
              <a:ln w="9525">
                <a:noFill/>
                <a:miter lim="800000"/>
                <a:headEnd/>
                <a:tailEnd/>
              </a:ln>
            </p:spPr>
            <p:txBody>
              <a:bodyPr/>
              <a:lstStyle/>
              <a:p>
                <a:endParaRPr lang="en-US"/>
              </a:p>
            </p:txBody>
          </p:sp>
          <p:sp>
            <p:nvSpPr>
              <p:cNvPr id="79302" name="Rectangle 1490"/>
              <p:cNvSpPr>
                <a:spLocks noChangeArrowheads="1"/>
              </p:cNvSpPr>
              <p:nvPr/>
            </p:nvSpPr>
            <p:spPr bwMode="auto">
              <a:xfrm>
                <a:off x="2528" y="2860"/>
                <a:ext cx="16" cy="6"/>
              </a:xfrm>
              <a:prstGeom prst="rect">
                <a:avLst/>
              </a:prstGeom>
              <a:solidFill>
                <a:srgbClr val="FF0000"/>
              </a:solidFill>
              <a:ln w="9525">
                <a:noFill/>
                <a:miter lim="800000"/>
                <a:headEnd/>
                <a:tailEnd/>
              </a:ln>
            </p:spPr>
            <p:txBody>
              <a:bodyPr/>
              <a:lstStyle/>
              <a:p>
                <a:endParaRPr lang="en-US"/>
              </a:p>
            </p:txBody>
          </p:sp>
          <p:sp>
            <p:nvSpPr>
              <p:cNvPr id="79303" name="Rectangle 1491"/>
              <p:cNvSpPr>
                <a:spLocks noChangeArrowheads="1"/>
              </p:cNvSpPr>
              <p:nvPr/>
            </p:nvSpPr>
            <p:spPr bwMode="auto">
              <a:xfrm>
                <a:off x="2522" y="2844"/>
                <a:ext cx="28" cy="5"/>
              </a:xfrm>
              <a:prstGeom prst="rect">
                <a:avLst/>
              </a:prstGeom>
              <a:solidFill>
                <a:srgbClr val="FF0000"/>
              </a:solidFill>
              <a:ln w="9525">
                <a:noFill/>
                <a:miter lim="800000"/>
                <a:headEnd/>
                <a:tailEnd/>
              </a:ln>
            </p:spPr>
            <p:txBody>
              <a:bodyPr/>
              <a:lstStyle/>
              <a:p>
                <a:endParaRPr lang="en-US"/>
              </a:p>
            </p:txBody>
          </p:sp>
          <p:sp>
            <p:nvSpPr>
              <p:cNvPr id="79304" name="Rectangle 1492"/>
              <p:cNvSpPr>
                <a:spLocks noChangeArrowheads="1"/>
              </p:cNvSpPr>
              <p:nvPr/>
            </p:nvSpPr>
            <p:spPr bwMode="auto">
              <a:xfrm>
                <a:off x="2522" y="2855"/>
                <a:ext cx="28" cy="5"/>
              </a:xfrm>
              <a:prstGeom prst="rect">
                <a:avLst/>
              </a:prstGeom>
              <a:solidFill>
                <a:srgbClr val="FF0000"/>
              </a:solidFill>
              <a:ln w="9525">
                <a:noFill/>
                <a:miter lim="800000"/>
                <a:headEnd/>
                <a:tailEnd/>
              </a:ln>
            </p:spPr>
            <p:txBody>
              <a:bodyPr/>
              <a:lstStyle/>
              <a:p>
                <a:endParaRPr lang="en-US"/>
              </a:p>
            </p:txBody>
          </p:sp>
          <p:sp>
            <p:nvSpPr>
              <p:cNvPr id="79305" name="Rectangle 1493"/>
              <p:cNvSpPr>
                <a:spLocks noChangeArrowheads="1"/>
              </p:cNvSpPr>
              <p:nvPr/>
            </p:nvSpPr>
            <p:spPr bwMode="auto">
              <a:xfrm>
                <a:off x="2522" y="2849"/>
                <a:ext cx="28" cy="6"/>
              </a:xfrm>
              <a:prstGeom prst="rect">
                <a:avLst/>
              </a:prstGeom>
              <a:solidFill>
                <a:srgbClr val="FF0000"/>
              </a:solidFill>
              <a:ln w="9525">
                <a:noFill/>
                <a:miter lim="800000"/>
                <a:headEnd/>
                <a:tailEnd/>
              </a:ln>
            </p:spPr>
            <p:txBody>
              <a:bodyPr/>
              <a:lstStyle/>
              <a:p>
                <a:endParaRPr lang="en-US"/>
              </a:p>
            </p:txBody>
          </p:sp>
          <p:sp>
            <p:nvSpPr>
              <p:cNvPr id="79306" name="Rectangle 1494"/>
              <p:cNvSpPr>
                <a:spLocks noChangeArrowheads="1"/>
              </p:cNvSpPr>
              <p:nvPr/>
            </p:nvSpPr>
            <p:spPr bwMode="auto">
              <a:xfrm>
                <a:off x="2522" y="2849"/>
                <a:ext cx="28" cy="6"/>
              </a:xfrm>
              <a:prstGeom prst="rect">
                <a:avLst/>
              </a:prstGeom>
              <a:solidFill>
                <a:srgbClr val="FF0000"/>
              </a:solidFill>
              <a:ln w="9525">
                <a:noFill/>
                <a:miter lim="800000"/>
                <a:headEnd/>
                <a:tailEnd/>
              </a:ln>
            </p:spPr>
            <p:txBody>
              <a:bodyPr/>
              <a:lstStyle/>
              <a:p>
                <a:endParaRPr lang="en-US"/>
              </a:p>
            </p:txBody>
          </p:sp>
          <p:sp>
            <p:nvSpPr>
              <p:cNvPr id="79307" name="Oval 1495"/>
              <p:cNvSpPr>
                <a:spLocks noChangeArrowheads="1"/>
              </p:cNvSpPr>
              <p:nvPr/>
            </p:nvSpPr>
            <p:spPr bwMode="auto">
              <a:xfrm>
                <a:off x="2522" y="2838"/>
                <a:ext cx="22" cy="22"/>
              </a:xfrm>
              <a:prstGeom prst="ellipse">
                <a:avLst/>
              </a:prstGeom>
              <a:noFill/>
              <a:ln w="9525" cap="rnd">
                <a:solidFill>
                  <a:srgbClr val="FF0000"/>
                </a:solidFill>
                <a:round/>
                <a:headEnd/>
                <a:tailEnd/>
              </a:ln>
            </p:spPr>
            <p:txBody>
              <a:bodyPr/>
              <a:lstStyle/>
              <a:p>
                <a:endParaRPr lang="en-US"/>
              </a:p>
            </p:txBody>
          </p:sp>
          <p:sp>
            <p:nvSpPr>
              <p:cNvPr id="79308" name="Rectangle 1496"/>
              <p:cNvSpPr>
                <a:spLocks noChangeArrowheads="1"/>
              </p:cNvSpPr>
              <p:nvPr/>
            </p:nvSpPr>
            <p:spPr bwMode="auto">
              <a:xfrm>
                <a:off x="2361" y="2833"/>
                <a:ext cx="16" cy="5"/>
              </a:xfrm>
              <a:prstGeom prst="rect">
                <a:avLst/>
              </a:prstGeom>
              <a:solidFill>
                <a:srgbClr val="FF0000"/>
              </a:solidFill>
              <a:ln w="9525">
                <a:noFill/>
                <a:miter lim="800000"/>
                <a:headEnd/>
                <a:tailEnd/>
              </a:ln>
            </p:spPr>
            <p:txBody>
              <a:bodyPr/>
              <a:lstStyle/>
              <a:p>
                <a:endParaRPr lang="en-US"/>
              </a:p>
            </p:txBody>
          </p:sp>
          <p:sp>
            <p:nvSpPr>
              <p:cNvPr id="79309" name="Rectangle 1497"/>
              <p:cNvSpPr>
                <a:spLocks noChangeArrowheads="1"/>
              </p:cNvSpPr>
              <p:nvPr/>
            </p:nvSpPr>
            <p:spPr bwMode="auto">
              <a:xfrm>
                <a:off x="2361" y="2855"/>
                <a:ext cx="16" cy="5"/>
              </a:xfrm>
              <a:prstGeom prst="rect">
                <a:avLst/>
              </a:prstGeom>
              <a:solidFill>
                <a:srgbClr val="FF0000"/>
              </a:solidFill>
              <a:ln w="9525">
                <a:noFill/>
                <a:miter lim="800000"/>
                <a:headEnd/>
                <a:tailEnd/>
              </a:ln>
            </p:spPr>
            <p:txBody>
              <a:bodyPr/>
              <a:lstStyle/>
              <a:p>
                <a:endParaRPr lang="en-US"/>
              </a:p>
            </p:txBody>
          </p:sp>
          <p:sp>
            <p:nvSpPr>
              <p:cNvPr id="79310" name="Rectangle 1498"/>
              <p:cNvSpPr>
                <a:spLocks noChangeArrowheads="1"/>
              </p:cNvSpPr>
              <p:nvPr/>
            </p:nvSpPr>
            <p:spPr bwMode="auto">
              <a:xfrm>
                <a:off x="2355" y="2838"/>
                <a:ext cx="28" cy="6"/>
              </a:xfrm>
              <a:prstGeom prst="rect">
                <a:avLst/>
              </a:prstGeom>
              <a:solidFill>
                <a:srgbClr val="FF0000"/>
              </a:solidFill>
              <a:ln w="9525">
                <a:noFill/>
                <a:miter lim="800000"/>
                <a:headEnd/>
                <a:tailEnd/>
              </a:ln>
            </p:spPr>
            <p:txBody>
              <a:bodyPr/>
              <a:lstStyle/>
              <a:p>
                <a:endParaRPr lang="en-US"/>
              </a:p>
            </p:txBody>
          </p:sp>
          <p:sp>
            <p:nvSpPr>
              <p:cNvPr id="79311" name="Rectangle 1499"/>
              <p:cNvSpPr>
                <a:spLocks noChangeArrowheads="1"/>
              </p:cNvSpPr>
              <p:nvPr/>
            </p:nvSpPr>
            <p:spPr bwMode="auto">
              <a:xfrm>
                <a:off x="2355" y="2849"/>
                <a:ext cx="28" cy="6"/>
              </a:xfrm>
              <a:prstGeom prst="rect">
                <a:avLst/>
              </a:prstGeom>
              <a:solidFill>
                <a:srgbClr val="FF0000"/>
              </a:solidFill>
              <a:ln w="9525">
                <a:noFill/>
                <a:miter lim="800000"/>
                <a:headEnd/>
                <a:tailEnd/>
              </a:ln>
            </p:spPr>
            <p:txBody>
              <a:bodyPr/>
              <a:lstStyle/>
              <a:p>
                <a:endParaRPr lang="en-US"/>
              </a:p>
            </p:txBody>
          </p:sp>
          <p:sp>
            <p:nvSpPr>
              <p:cNvPr id="79312" name="Rectangle 1500"/>
              <p:cNvSpPr>
                <a:spLocks noChangeArrowheads="1"/>
              </p:cNvSpPr>
              <p:nvPr/>
            </p:nvSpPr>
            <p:spPr bwMode="auto">
              <a:xfrm>
                <a:off x="2355" y="2844"/>
                <a:ext cx="28" cy="5"/>
              </a:xfrm>
              <a:prstGeom prst="rect">
                <a:avLst/>
              </a:prstGeom>
              <a:solidFill>
                <a:srgbClr val="FF0000"/>
              </a:solidFill>
              <a:ln w="9525">
                <a:noFill/>
                <a:miter lim="800000"/>
                <a:headEnd/>
                <a:tailEnd/>
              </a:ln>
            </p:spPr>
            <p:txBody>
              <a:bodyPr/>
              <a:lstStyle/>
              <a:p>
                <a:endParaRPr lang="en-US"/>
              </a:p>
            </p:txBody>
          </p:sp>
          <p:sp>
            <p:nvSpPr>
              <p:cNvPr id="79313" name="Rectangle 1501"/>
              <p:cNvSpPr>
                <a:spLocks noChangeArrowheads="1"/>
              </p:cNvSpPr>
              <p:nvPr/>
            </p:nvSpPr>
            <p:spPr bwMode="auto">
              <a:xfrm>
                <a:off x="2355" y="2844"/>
                <a:ext cx="28" cy="5"/>
              </a:xfrm>
              <a:prstGeom prst="rect">
                <a:avLst/>
              </a:prstGeom>
              <a:solidFill>
                <a:srgbClr val="FF0000"/>
              </a:solidFill>
              <a:ln w="9525">
                <a:noFill/>
                <a:miter lim="800000"/>
                <a:headEnd/>
                <a:tailEnd/>
              </a:ln>
            </p:spPr>
            <p:txBody>
              <a:bodyPr/>
              <a:lstStyle/>
              <a:p>
                <a:endParaRPr lang="en-US"/>
              </a:p>
            </p:txBody>
          </p:sp>
          <p:sp>
            <p:nvSpPr>
              <p:cNvPr id="79314" name="Oval 1502"/>
              <p:cNvSpPr>
                <a:spLocks noChangeArrowheads="1"/>
              </p:cNvSpPr>
              <p:nvPr/>
            </p:nvSpPr>
            <p:spPr bwMode="auto">
              <a:xfrm>
                <a:off x="2355" y="2833"/>
                <a:ext cx="22" cy="22"/>
              </a:xfrm>
              <a:prstGeom prst="ellipse">
                <a:avLst/>
              </a:prstGeom>
              <a:noFill/>
              <a:ln w="9525" cap="rnd">
                <a:solidFill>
                  <a:srgbClr val="FF0000"/>
                </a:solidFill>
                <a:round/>
                <a:headEnd/>
                <a:tailEnd/>
              </a:ln>
            </p:spPr>
            <p:txBody>
              <a:bodyPr/>
              <a:lstStyle/>
              <a:p>
                <a:endParaRPr lang="en-US"/>
              </a:p>
            </p:txBody>
          </p:sp>
          <p:sp>
            <p:nvSpPr>
              <p:cNvPr id="79315" name="Rectangle 1503"/>
              <p:cNvSpPr>
                <a:spLocks noChangeArrowheads="1"/>
              </p:cNvSpPr>
              <p:nvPr/>
            </p:nvSpPr>
            <p:spPr bwMode="auto">
              <a:xfrm>
                <a:off x="2695" y="2760"/>
                <a:ext cx="17" cy="6"/>
              </a:xfrm>
              <a:prstGeom prst="rect">
                <a:avLst/>
              </a:prstGeom>
              <a:solidFill>
                <a:srgbClr val="FF0000"/>
              </a:solidFill>
              <a:ln w="9525">
                <a:noFill/>
                <a:miter lim="800000"/>
                <a:headEnd/>
                <a:tailEnd/>
              </a:ln>
            </p:spPr>
            <p:txBody>
              <a:bodyPr/>
              <a:lstStyle/>
              <a:p>
                <a:endParaRPr lang="en-US"/>
              </a:p>
            </p:txBody>
          </p:sp>
          <p:sp>
            <p:nvSpPr>
              <p:cNvPr id="79316" name="Rectangle 1504"/>
              <p:cNvSpPr>
                <a:spLocks noChangeArrowheads="1"/>
              </p:cNvSpPr>
              <p:nvPr/>
            </p:nvSpPr>
            <p:spPr bwMode="auto">
              <a:xfrm>
                <a:off x="2695" y="2782"/>
                <a:ext cx="17" cy="6"/>
              </a:xfrm>
              <a:prstGeom prst="rect">
                <a:avLst/>
              </a:prstGeom>
              <a:solidFill>
                <a:srgbClr val="FF0000"/>
              </a:solidFill>
              <a:ln w="9525">
                <a:noFill/>
                <a:miter lim="800000"/>
                <a:headEnd/>
                <a:tailEnd/>
              </a:ln>
            </p:spPr>
            <p:txBody>
              <a:bodyPr/>
              <a:lstStyle/>
              <a:p>
                <a:endParaRPr lang="en-US"/>
              </a:p>
            </p:txBody>
          </p:sp>
          <p:sp>
            <p:nvSpPr>
              <p:cNvPr id="79317" name="Rectangle 1505"/>
              <p:cNvSpPr>
                <a:spLocks noChangeArrowheads="1"/>
              </p:cNvSpPr>
              <p:nvPr/>
            </p:nvSpPr>
            <p:spPr bwMode="auto">
              <a:xfrm>
                <a:off x="2689" y="2766"/>
                <a:ext cx="28" cy="5"/>
              </a:xfrm>
              <a:prstGeom prst="rect">
                <a:avLst/>
              </a:prstGeom>
              <a:solidFill>
                <a:srgbClr val="FF0000"/>
              </a:solidFill>
              <a:ln w="9525">
                <a:noFill/>
                <a:miter lim="800000"/>
                <a:headEnd/>
                <a:tailEnd/>
              </a:ln>
            </p:spPr>
            <p:txBody>
              <a:bodyPr/>
              <a:lstStyle/>
              <a:p>
                <a:endParaRPr lang="en-US"/>
              </a:p>
            </p:txBody>
          </p:sp>
          <p:sp>
            <p:nvSpPr>
              <p:cNvPr id="79318" name="Rectangle 1506"/>
              <p:cNvSpPr>
                <a:spLocks noChangeArrowheads="1"/>
              </p:cNvSpPr>
              <p:nvPr/>
            </p:nvSpPr>
            <p:spPr bwMode="auto">
              <a:xfrm>
                <a:off x="2689" y="2777"/>
                <a:ext cx="28" cy="5"/>
              </a:xfrm>
              <a:prstGeom prst="rect">
                <a:avLst/>
              </a:prstGeom>
              <a:solidFill>
                <a:srgbClr val="FF0000"/>
              </a:solidFill>
              <a:ln w="9525">
                <a:noFill/>
                <a:miter lim="800000"/>
                <a:headEnd/>
                <a:tailEnd/>
              </a:ln>
            </p:spPr>
            <p:txBody>
              <a:bodyPr/>
              <a:lstStyle/>
              <a:p>
                <a:endParaRPr lang="en-US"/>
              </a:p>
            </p:txBody>
          </p:sp>
          <p:sp>
            <p:nvSpPr>
              <p:cNvPr id="79319" name="Rectangle 1507"/>
              <p:cNvSpPr>
                <a:spLocks noChangeArrowheads="1"/>
              </p:cNvSpPr>
              <p:nvPr/>
            </p:nvSpPr>
            <p:spPr bwMode="auto">
              <a:xfrm>
                <a:off x="2689" y="2771"/>
                <a:ext cx="28" cy="6"/>
              </a:xfrm>
              <a:prstGeom prst="rect">
                <a:avLst/>
              </a:prstGeom>
              <a:solidFill>
                <a:srgbClr val="FF0000"/>
              </a:solidFill>
              <a:ln w="9525">
                <a:noFill/>
                <a:miter lim="800000"/>
                <a:headEnd/>
                <a:tailEnd/>
              </a:ln>
            </p:spPr>
            <p:txBody>
              <a:bodyPr/>
              <a:lstStyle/>
              <a:p>
                <a:endParaRPr lang="en-US"/>
              </a:p>
            </p:txBody>
          </p:sp>
          <p:sp>
            <p:nvSpPr>
              <p:cNvPr id="79320" name="Rectangle 1508"/>
              <p:cNvSpPr>
                <a:spLocks noChangeArrowheads="1"/>
              </p:cNvSpPr>
              <p:nvPr/>
            </p:nvSpPr>
            <p:spPr bwMode="auto">
              <a:xfrm>
                <a:off x="2689" y="2771"/>
                <a:ext cx="28" cy="6"/>
              </a:xfrm>
              <a:prstGeom prst="rect">
                <a:avLst/>
              </a:prstGeom>
              <a:solidFill>
                <a:srgbClr val="FF0000"/>
              </a:solidFill>
              <a:ln w="9525">
                <a:noFill/>
                <a:miter lim="800000"/>
                <a:headEnd/>
                <a:tailEnd/>
              </a:ln>
            </p:spPr>
            <p:txBody>
              <a:bodyPr/>
              <a:lstStyle/>
              <a:p>
                <a:endParaRPr lang="en-US"/>
              </a:p>
            </p:txBody>
          </p:sp>
          <p:sp>
            <p:nvSpPr>
              <p:cNvPr id="79321" name="Oval 1509"/>
              <p:cNvSpPr>
                <a:spLocks noChangeArrowheads="1"/>
              </p:cNvSpPr>
              <p:nvPr/>
            </p:nvSpPr>
            <p:spPr bwMode="auto">
              <a:xfrm>
                <a:off x="2689" y="2760"/>
                <a:ext cx="23" cy="22"/>
              </a:xfrm>
              <a:prstGeom prst="ellipse">
                <a:avLst/>
              </a:prstGeom>
              <a:noFill/>
              <a:ln w="9525" cap="rnd">
                <a:solidFill>
                  <a:srgbClr val="FF0000"/>
                </a:solidFill>
                <a:round/>
                <a:headEnd/>
                <a:tailEnd/>
              </a:ln>
            </p:spPr>
            <p:txBody>
              <a:bodyPr/>
              <a:lstStyle/>
              <a:p>
                <a:endParaRPr lang="en-US"/>
              </a:p>
            </p:txBody>
          </p:sp>
          <p:sp>
            <p:nvSpPr>
              <p:cNvPr id="79322" name="Rectangle 1510"/>
              <p:cNvSpPr>
                <a:spLocks noChangeArrowheads="1"/>
              </p:cNvSpPr>
              <p:nvPr/>
            </p:nvSpPr>
            <p:spPr bwMode="auto">
              <a:xfrm>
                <a:off x="2444" y="2771"/>
                <a:ext cx="17" cy="6"/>
              </a:xfrm>
              <a:prstGeom prst="rect">
                <a:avLst/>
              </a:prstGeom>
              <a:solidFill>
                <a:srgbClr val="FF0000"/>
              </a:solidFill>
              <a:ln w="9525">
                <a:noFill/>
                <a:miter lim="800000"/>
                <a:headEnd/>
                <a:tailEnd/>
              </a:ln>
            </p:spPr>
            <p:txBody>
              <a:bodyPr/>
              <a:lstStyle/>
              <a:p>
                <a:endParaRPr lang="en-US"/>
              </a:p>
            </p:txBody>
          </p:sp>
          <p:sp>
            <p:nvSpPr>
              <p:cNvPr id="79323" name="Rectangle 1511"/>
              <p:cNvSpPr>
                <a:spLocks noChangeArrowheads="1"/>
              </p:cNvSpPr>
              <p:nvPr/>
            </p:nvSpPr>
            <p:spPr bwMode="auto">
              <a:xfrm>
                <a:off x="2444" y="2794"/>
                <a:ext cx="17" cy="5"/>
              </a:xfrm>
              <a:prstGeom prst="rect">
                <a:avLst/>
              </a:prstGeom>
              <a:solidFill>
                <a:srgbClr val="FF0000"/>
              </a:solidFill>
              <a:ln w="9525">
                <a:noFill/>
                <a:miter lim="800000"/>
                <a:headEnd/>
                <a:tailEnd/>
              </a:ln>
            </p:spPr>
            <p:txBody>
              <a:bodyPr/>
              <a:lstStyle/>
              <a:p>
                <a:endParaRPr lang="en-US"/>
              </a:p>
            </p:txBody>
          </p:sp>
          <p:sp>
            <p:nvSpPr>
              <p:cNvPr id="79324" name="Rectangle 1512"/>
              <p:cNvSpPr>
                <a:spLocks noChangeArrowheads="1"/>
              </p:cNvSpPr>
              <p:nvPr/>
            </p:nvSpPr>
            <p:spPr bwMode="auto">
              <a:xfrm>
                <a:off x="2439" y="2777"/>
                <a:ext cx="27" cy="5"/>
              </a:xfrm>
              <a:prstGeom prst="rect">
                <a:avLst/>
              </a:prstGeom>
              <a:solidFill>
                <a:srgbClr val="FF0000"/>
              </a:solidFill>
              <a:ln w="9525">
                <a:noFill/>
                <a:miter lim="800000"/>
                <a:headEnd/>
                <a:tailEnd/>
              </a:ln>
            </p:spPr>
            <p:txBody>
              <a:bodyPr/>
              <a:lstStyle/>
              <a:p>
                <a:endParaRPr lang="en-US"/>
              </a:p>
            </p:txBody>
          </p:sp>
          <p:sp>
            <p:nvSpPr>
              <p:cNvPr id="79325" name="Rectangle 1513"/>
              <p:cNvSpPr>
                <a:spLocks noChangeArrowheads="1"/>
              </p:cNvSpPr>
              <p:nvPr/>
            </p:nvSpPr>
            <p:spPr bwMode="auto">
              <a:xfrm>
                <a:off x="2439" y="2788"/>
                <a:ext cx="27" cy="6"/>
              </a:xfrm>
              <a:prstGeom prst="rect">
                <a:avLst/>
              </a:prstGeom>
              <a:solidFill>
                <a:srgbClr val="FF0000"/>
              </a:solidFill>
              <a:ln w="9525">
                <a:noFill/>
                <a:miter lim="800000"/>
                <a:headEnd/>
                <a:tailEnd/>
              </a:ln>
            </p:spPr>
            <p:txBody>
              <a:bodyPr/>
              <a:lstStyle/>
              <a:p>
                <a:endParaRPr lang="en-US"/>
              </a:p>
            </p:txBody>
          </p:sp>
          <p:sp>
            <p:nvSpPr>
              <p:cNvPr id="79326" name="Rectangle 1514"/>
              <p:cNvSpPr>
                <a:spLocks noChangeArrowheads="1"/>
              </p:cNvSpPr>
              <p:nvPr/>
            </p:nvSpPr>
            <p:spPr bwMode="auto">
              <a:xfrm>
                <a:off x="2439" y="2782"/>
                <a:ext cx="27" cy="6"/>
              </a:xfrm>
              <a:prstGeom prst="rect">
                <a:avLst/>
              </a:prstGeom>
              <a:solidFill>
                <a:srgbClr val="FF0000"/>
              </a:solidFill>
              <a:ln w="9525">
                <a:noFill/>
                <a:miter lim="800000"/>
                <a:headEnd/>
                <a:tailEnd/>
              </a:ln>
            </p:spPr>
            <p:txBody>
              <a:bodyPr/>
              <a:lstStyle/>
              <a:p>
                <a:endParaRPr lang="en-US"/>
              </a:p>
            </p:txBody>
          </p:sp>
          <p:sp>
            <p:nvSpPr>
              <p:cNvPr id="79327" name="Rectangle 1515"/>
              <p:cNvSpPr>
                <a:spLocks noChangeArrowheads="1"/>
              </p:cNvSpPr>
              <p:nvPr/>
            </p:nvSpPr>
            <p:spPr bwMode="auto">
              <a:xfrm>
                <a:off x="2439" y="2782"/>
                <a:ext cx="27" cy="6"/>
              </a:xfrm>
              <a:prstGeom prst="rect">
                <a:avLst/>
              </a:prstGeom>
              <a:solidFill>
                <a:srgbClr val="FF0000"/>
              </a:solidFill>
              <a:ln w="9525">
                <a:noFill/>
                <a:miter lim="800000"/>
                <a:headEnd/>
                <a:tailEnd/>
              </a:ln>
            </p:spPr>
            <p:txBody>
              <a:bodyPr/>
              <a:lstStyle/>
              <a:p>
                <a:endParaRPr lang="en-US"/>
              </a:p>
            </p:txBody>
          </p:sp>
          <p:sp>
            <p:nvSpPr>
              <p:cNvPr id="79328" name="Oval 1516"/>
              <p:cNvSpPr>
                <a:spLocks noChangeArrowheads="1"/>
              </p:cNvSpPr>
              <p:nvPr/>
            </p:nvSpPr>
            <p:spPr bwMode="auto">
              <a:xfrm>
                <a:off x="2439" y="2771"/>
                <a:ext cx="22" cy="23"/>
              </a:xfrm>
              <a:prstGeom prst="ellipse">
                <a:avLst/>
              </a:prstGeom>
              <a:noFill/>
              <a:ln w="9525" cap="rnd">
                <a:solidFill>
                  <a:srgbClr val="FF0000"/>
                </a:solidFill>
                <a:round/>
                <a:headEnd/>
                <a:tailEnd/>
              </a:ln>
            </p:spPr>
            <p:txBody>
              <a:bodyPr/>
              <a:lstStyle/>
              <a:p>
                <a:endParaRPr lang="en-US"/>
              </a:p>
            </p:txBody>
          </p:sp>
          <p:sp>
            <p:nvSpPr>
              <p:cNvPr id="79329" name="Rectangle 1517"/>
              <p:cNvSpPr>
                <a:spLocks noChangeArrowheads="1"/>
              </p:cNvSpPr>
              <p:nvPr/>
            </p:nvSpPr>
            <p:spPr bwMode="auto">
              <a:xfrm>
                <a:off x="2656" y="2571"/>
                <a:ext cx="17" cy="5"/>
              </a:xfrm>
              <a:prstGeom prst="rect">
                <a:avLst/>
              </a:prstGeom>
              <a:solidFill>
                <a:srgbClr val="FF0000"/>
              </a:solidFill>
              <a:ln w="9525">
                <a:noFill/>
                <a:miter lim="800000"/>
                <a:headEnd/>
                <a:tailEnd/>
              </a:ln>
            </p:spPr>
            <p:txBody>
              <a:bodyPr/>
              <a:lstStyle/>
              <a:p>
                <a:endParaRPr lang="en-US"/>
              </a:p>
            </p:txBody>
          </p:sp>
          <p:sp>
            <p:nvSpPr>
              <p:cNvPr id="79330" name="Rectangle 1518"/>
              <p:cNvSpPr>
                <a:spLocks noChangeArrowheads="1"/>
              </p:cNvSpPr>
              <p:nvPr/>
            </p:nvSpPr>
            <p:spPr bwMode="auto">
              <a:xfrm>
                <a:off x="2656" y="2593"/>
                <a:ext cx="17" cy="6"/>
              </a:xfrm>
              <a:prstGeom prst="rect">
                <a:avLst/>
              </a:prstGeom>
              <a:solidFill>
                <a:srgbClr val="FF0000"/>
              </a:solidFill>
              <a:ln w="9525">
                <a:noFill/>
                <a:miter lim="800000"/>
                <a:headEnd/>
                <a:tailEnd/>
              </a:ln>
            </p:spPr>
            <p:txBody>
              <a:bodyPr/>
              <a:lstStyle/>
              <a:p>
                <a:endParaRPr lang="en-US"/>
              </a:p>
            </p:txBody>
          </p:sp>
          <p:sp>
            <p:nvSpPr>
              <p:cNvPr id="79331" name="Rectangle 1519"/>
              <p:cNvSpPr>
                <a:spLocks noChangeArrowheads="1"/>
              </p:cNvSpPr>
              <p:nvPr/>
            </p:nvSpPr>
            <p:spPr bwMode="auto">
              <a:xfrm>
                <a:off x="2650" y="2576"/>
                <a:ext cx="28" cy="6"/>
              </a:xfrm>
              <a:prstGeom prst="rect">
                <a:avLst/>
              </a:prstGeom>
              <a:solidFill>
                <a:srgbClr val="FF0000"/>
              </a:solidFill>
              <a:ln w="9525">
                <a:noFill/>
                <a:miter lim="800000"/>
                <a:headEnd/>
                <a:tailEnd/>
              </a:ln>
            </p:spPr>
            <p:txBody>
              <a:bodyPr/>
              <a:lstStyle/>
              <a:p>
                <a:endParaRPr lang="en-US"/>
              </a:p>
            </p:txBody>
          </p:sp>
          <p:sp>
            <p:nvSpPr>
              <p:cNvPr id="79332" name="Rectangle 1520"/>
              <p:cNvSpPr>
                <a:spLocks noChangeArrowheads="1"/>
              </p:cNvSpPr>
              <p:nvPr/>
            </p:nvSpPr>
            <p:spPr bwMode="auto">
              <a:xfrm>
                <a:off x="2650" y="2587"/>
                <a:ext cx="28" cy="6"/>
              </a:xfrm>
              <a:prstGeom prst="rect">
                <a:avLst/>
              </a:prstGeom>
              <a:solidFill>
                <a:srgbClr val="FF0000"/>
              </a:solidFill>
              <a:ln w="9525">
                <a:noFill/>
                <a:miter lim="800000"/>
                <a:headEnd/>
                <a:tailEnd/>
              </a:ln>
            </p:spPr>
            <p:txBody>
              <a:bodyPr/>
              <a:lstStyle/>
              <a:p>
                <a:endParaRPr lang="en-US"/>
              </a:p>
            </p:txBody>
          </p:sp>
          <p:sp>
            <p:nvSpPr>
              <p:cNvPr id="79333" name="Rectangle 1521"/>
              <p:cNvSpPr>
                <a:spLocks noChangeArrowheads="1"/>
              </p:cNvSpPr>
              <p:nvPr/>
            </p:nvSpPr>
            <p:spPr bwMode="auto">
              <a:xfrm>
                <a:off x="2650" y="2582"/>
                <a:ext cx="28" cy="5"/>
              </a:xfrm>
              <a:prstGeom prst="rect">
                <a:avLst/>
              </a:prstGeom>
              <a:solidFill>
                <a:srgbClr val="FF0000"/>
              </a:solidFill>
              <a:ln w="9525">
                <a:noFill/>
                <a:miter lim="800000"/>
                <a:headEnd/>
                <a:tailEnd/>
              </a:ln>
            </p:spPr>
            <p:txBody>
              <a:bodyPr/>
              <a:lstStyle/>
              <a:p>
                <a:endParaRPr lang="en-US"/>
              </a:p>
            </p:txBody>
          </p:sp>
          <p:sp>
            <p:nvSpPr>
              <p:cNvPr id="79334" name="Rectangle 1522"/>
              <p:cNvSpPr>
                <a:spLocks noChangeArrowheads="1"/>
              </p:cNvSpPr>
              <p:nvPr/>
            </p:nvSpPr>
            <p:spPr bwMode="auto">
              <a:xfrm>
                <a:off x="2650" y="2582"/>
                <a:ext cx="28" cy="5"/>
              </a:xfrm>
              <a:prstGeom prst="rect">
                <a:avLst/>
              </a:prstGeom>
              <a:solidFill>
                <a:srgbClr val="FF0000"/>
              </a:solidFill>
              <a:ln w="9525">
                <a:noFill/>
                <a:miter lim="800000"/>
                <a:headEnd/>
                <a:tailEnd/>
              </a:ln>
            </p:spPr>
            <p:txBody>
              <a:bodyPr/>
              <a:lstStyle/>
              <a:p>
                <a:endParaRPr lang="en-US"/>
              </a:p>
            </p:txBody>
          </p:sp>
          <p:sp>
            <p:nvSpPr>
              <p:cNvPr id="79335" name="Oval 1523"/>
              <p:cNvSpPr>
                <a:spLocks noChangeArrowheads="1"/>
              </p:cNvSpPr>
              <p:nvPr/>
            </p:nvSpPr>
            <p:spPr bwMode="auto">
              <a:xfrm>
                <a:off x="2650" y="2571"/>
                <a:ext cx="23" cy="22"/>
              </a:xfrm>
              <a:prstGeom prst="ellipse">
                <a:avLst/>
              </a:prstGeom>
              <a:noFill/>
              <a:ln w="9525" cap="rnd">
                <a:solidFill>
                  <a:srgbClr val="FF0000"/>
                </a:solidFill>
                <a:round/>
                <a:headEnd/>
                <a:tailEnd/>
              </a:ln>
            </p:spPr>
            <p:txBody>
              <a:bodyPr/>
              <a:lstStyle/>
              <a:p>
                <a:endParaRPr lang="en-US"/>
              </a:p>
            </p:txBody>
          </p:sp>
          <p:sp>
            <p:nvSpPr>
              <p:cNvPr id="79336" name="Rectangle 1524"/>
              <p:cNvSpPr>
                <a:spLocks noChangeArrowheads="1"/>
              </p:cNvSpPr>
              <p:nvPr/>
            </p:nvSpPr>
            <p:spPr bwMode="auto">
              <a:xfrm>
                <a:off x="2628" y="2938"/>
                <a:ext cx="17" cy="6"/>
              </a:xfrm>
              <a:prstGeom prst="rect">
                <a:avLst/>
              </a:prstGeom>
              <a:solidFill>
                <a:srgbClr val="FF0000"/>
              </a:solidFill>
              <a:ln w="9525">
                <a:noFill/>
                <a:miter lim="800000"/>
                <a:headEnd/>
                <a:tailEnd/>
              </a:ln>
            </p:spPr>
            <p:txBody>
              <a:bodyPr/>
              <a:lstStyle/>
              <a:p>
                <a:endParaRPr lang="en-US"/>
              </a:p>
            </p:txBody>
          </p:sp>
          <p:sp>
            <p:nvSpPr>
              <p:cNvPr id="79337" name="Rectangle 1525"/>
              <p:cNvSpPr>
                <a:spLocks noChangeArrowheads="1"/>
              </p:cNvSpPr>
              <p:nvPr/>
            </p:nvSpPr>
            <p:spPr bwMode="auto">
              <a:xfrm>
                <a:off x="2628" y="2961"/>
                <a:ext cx="17" cy="5"/>
              </a:xfrm>
              <a:prstGeom prst="rect">
                <a:avLst/>
              </a:prstGeom>
              <a:solidFill>
                <a:srgbClr val="FF0000"/>
              </a:solidFill>
              <a:ln w="9525">
                <a:noFill/>
                <a:miter lim="800000"/>
                <a:headEnd/>
                <a:tailEnd/>
              </a:ln>
            </p:spPr>
            <p:txBody>
              <a:bodyPr/>
              <a:lstStyle/>
              <a:p>
                <a:endParaRPr lang="en-US"/>
              </a:p>
            </p:txBody>
          </p:sp>
          <p:sp>
            <p:nvSpPr>
              <p:cNvPr id="79338" name="Rectangle 1526"/>
              <p:cNvSpPr>
                <a:spLocks noChangeArrowheads="1"/>
              </p:cNvSpPr>
              <p:nvPr/>
            </p:nvSpPr>
            <p:spPr bwMode="auto">
              <a:xfrm>
                <a:off x="2623" y="2944"/>
                <a:ext cx="27" cy="6"/>
              </a:xfrm>
              <a:prstGeom prst="rect">
                <a:avLst/>
              </a:prstGeom>
              <a:solidFill>
                <a:srgbClr val="FF0000"/>
              </a:solidFill>
              <a:ln w="9525">
                <a:noFill/>
                <a:miter lim="800000"/>
                <a:headEnd/>
                <a:tailEnd/>
              </a:ln>
            </p:spPr>
            <p:txBody>
              <a:bodyPr/>
              <a:lstStyle/>
              <a:p>
                <a:endParaRPr lang="en-US"/>
              </a:p>
            </p:txBody>
          </p:sp>
          <p:sp>
            <p:nvSpPr>
              <p:cNvPr id="79339" name="Rectangle 1527"/>
              <p:cNvSpPr>
                <a:spLocks noChangeArrowheads="1"/>
              </p:cNvSpPr>
              <p:nvPr/>
            </p:nvSpPr>
            <p:spPr bwMode="auto">
              <a:xfrm>
                <a:off x="2623" y="2955"/>
                <a:ext cx="27" cy="6"/>
              </a:xfrm>
              <a:prstGeom prst="rect">
                <a:avLst/>
              </a:prstGeom>
              <a:solidFill>
                <a:srgbClr val="FF0000"/>
              </a:solidFill>
              <a:ln w="9525">
                <a:noFill/>
                <a:miter lim="800000"/>
                <a:headEnd/>
                <a:tailEnd/>
              </a:ln>
            </p:spPr>
            <p:txBody>
              <a:bodyPr/>
              <a:lstStyle/>
              <a:p>
                <a:endParaRPr lang="en-US"/>
              </a:p>
            </p:txBody>
          </p:sp>
          <p:sp>
            <p:nvSpPr>
              <p:cNvPr id="79340" name="Rectangle 1528"/>
              <p:cNvSpPr>
                <a:spLocks noChangeArrowheads="1"/>
              </p:cNvSpPr>
              <p:nvPr/>
            </p:nvSpPr>
            <p:spPr bwMode="auto">
              <a:xfrm>
                <a:off x="2623" y="2950"/>
                <a:ext cx="27" cy="5"/>
              </a:xfrm>
              <a:prstGeom prst="rect">
                <a:avLst/>
              </a:prstGeom>
              <a:solidFill>
                <a:srgbClr val="FF0000"/>
              </a:solidFill>
              <a:ln w="9525">
                <a:noFill/>
                <a:miter lim="800000"/>
                <a:headEnd/>
                <a:tailEnd/>
              </a:ln>
            </p:spPr>
            <p:txBody>
              <a:bodyPr/>
              <a:lstStyle/>
              <a:p>
                <a:endParaRPr lang="en-US"/>
              </a:p>
            </p:txBody>
          </p:sp>
          <p:sp>
            <p:nvSpPr>
              <p:cNvPr id="79341" name="Rectangle 1529"/>
              <p:cNvSpPr>
                <a:spLocks noChangeArrowheads="1"/>
              </p:cNvSpPr>
              <p:nvPr/>
            </p:nvSpPr>
            <p:spPr bwMode="auto">
              <a:xfrm>
                <a:off x="2623" y="2950"/>
                <a:ext cx="27" cy="5"/>
              </a:xfrm>
              <a:prstGeom prst="rect">
                <a:avLst/>
              </a:prstGeom>
              <a:solidFill>
                <a:srgbClr val="FF0000"/>
              </a:solidFill>
              <a:ln w="9525">
                <a:noFill/>
                <a:miter lim="800000"/>
                <a:headEnd/>
                <a:tailEnd/>
              </a:ln>
            </p:spPr>
            <p:txBody>
              <a:bodyPr/>
              <a:lstStyle/>
              <a:p>
                <a:endParaRPr lang="en-US"/>
              </a:p>
            </p:txBody>
          </p:sp>
          <p:sp>
            <p:nvSpPr>
              <p:cNvPr id="79342" name="Oval 1530"/>
              <p:cNvSpPr>
                <a:spLocks noChangeArrowheads="1"/>
              </p:cNvSpPr>
              <p:nvPr/>
            </p:nvSpPr>
            <p:spPr bwMode="auto">
              <a:xfrm>
                <a:off x="2623" y="2938"/>
                <a:ext cx="22" cy="23"/>
              </a:xfrm>
              <a:prstGeom prst="ellipse">
                <a:avLst/>
              </a:prstGeom>
              <a:noFill/>
              <a:ln w="9525" cap="rnd">
                <a:solidFill>
                  <a:srgbClr val="FF0000"/>
                </a:solidFill>
                <a:round/>
                <a:headEnd/>
                <a:tailEnd/>
              </a:ln>
            </p:spPr>
            <p:txBody>
              <a:bodyPr/>
              <a:lstStyle/>
              <a:p>
                <a:endParaRPr lang="en-US"/>
              </a:p>
            </p:txBody>
          </p:sp>
          <p:sp>
            <p:nvSpPr>
              <p:cNvPr id="79343" name="Rectangle 1531"/>
              <p:cNvSpPr>
                <a:spLocks noChangeArrowheads="1"/>
              </p:cNvSpPr>
              <p:nvPr/>
            </p:nvSpPr>
            <p:spPr bwMode="auto">
              <a:xfrm>
                <a:off x="3029" y="3039"/>
                <a:ext cx="17" cy="5"/>
              </a:xfrm>
              <a:prstGeom prst="rect">
                <a:avLst/>
              </a:prstGeom>
              <a:solidFill>
                <a:srgbClr val="FF0000"/>
              </a:solidFill>
              <a:ln w="9525">
                <a:noFill/>
                <a:miter lim="800000"/>
                <a:headEnd/>
                <a:tailEnd/>
              </a:ln>
            </p:spPr>
            <p:txBody>
              <a:bodyPr/>
              <a:lstStyle/>
              <a:p>
                <a:endParaRPr lang="en-US"/>
              </a:p>
            </p:txBody>
          </p:sp>
          <p:sp>
            <p:nvSpPr>
              <p:cNvPr id="79344" name="Rectangle 1532"/>
              <p:cNvSpPr>
                <a:spLocks noChangeArrowheads="1"/>
              </p:cNvSpPr>
              <p:nvPr/>
            </p:nvSpPr>
            <p:spPr bwMode="auto">
              <a:xfrm>
                <a:off x="3029" y="3061"/>
                <a:ext cx="17" cy="6"/>
              </a:xfrm>
              <a:prstGeom prst="rect">
                <a:avLst/>
              </a:prstGeom>
              <a:solidFill>
                <a:srgbClr val="FF0000"/>
              </a:solidFill>
              <a:ln w="9525">
                <a:noFill/>
                <a:miter lim="800000"/>
                <a:headEnd/>
                <a:tailEnd/>
              </a:ln>
            </p:spPr>
            <p:txBody>
              <a:bodyPr/>
              <a:lstStyle/>
              <a:p>
                <a:endParaRPr lang="en-US"/>
              </a:p>
            </p:txBody>
          </p:sp>
          <p:sp>
            <p:nvSpPr>
              <p:cNvPr id="79345" name="Rectangle 1533"/>
              <p:cNvSpPr>
                <a:spLocks noChangeArrowheads="1"/>
              </p:cNvSpPr>
              <p:nvPr/>
            </p:nvSpPr>
            <p:spPr bwMode="auto">
              <a:xfrm>
                <a:off x="3024" y="3044"/>
                <a:ext cx="28" cy="6"/>
              </a:xfrm>
              <a:prstGeom prst="rect">
                <a:avLst/>
              </a:prstGeom>
              <a:solidFill>
                <a:srgbClr val="FF0000"/>
              </a:solidFill>
              <a:ln w="9525">
                <a:noFill/>
                <a:miter lim="800000"/>
                <a:headEnd/>
                <a:tailEnd/>
              </a:ln>
            </p:spPr>
            <p:txBody>
              <a:bodyPr/>
              <a:lstStyle/>
              <a:p>
                <a:endParaRPr lang="en-US"/>
              </a:p>
            </p:txBody>
          </p:sp>
          <p:sp>
            <p:nvSpPr>
              <p:cNvPr id="79346" name="Rectangle 1534"/>
              <p:cNvSpPr>
                <a:spLocks noChangeArrowheads="1"/>
              </p:cNvSpPr>
              <p:nvPr/>
            </p:nvSpPr>
            <p:spPr bwMode="auto">
              <a:xfrm>
                <a:off x="3024" y="3055"/>
                <a:ext cx="28" cy="6"/>
              </a:xfrm>
              <a:prstGeom prst="rect">
                <a:avLst/>
              </a:prstGeom>
              <a:solidFill>
                <a:srgbClr val="FF0000"/>
              </a:solidFill>
              <a:ln w="9525">
                <a:noFill/>
                <a:miter lim="800000"/>
                <a:headEnd/>
                <a:tailEnd/>
              </a:ln>
            </p:spPr>
            <p:txBody>
              <a:bodyPr/>
              <a:lstStyle/>
              <a:p>
                <a:endParaRPr lang="en-US"/>
              </a:p>
            </p:txBody>
          </p:sp>
          <p:sp>
            <p:nvSpPr>
              <p:cNvPr id="79347" name="Rectangle 1535"/>
              <p:cNvSpPr>
                <a:spLocks noChangeArrowheads="1"/>
              </p:cNvSpPr>
              <p:nvPr/>
            </p:nvSpPr>
            <p:spPr bwMode="auto">
              <a:xfrm>
                <a:off x="3024" y="3050"/>
                <a:ext cx="28" cy="5"/>
              </a:xfrm>
              <a:prstGeom prst="rect">
                <a:avLst/>
              </a:prstGeom>
              <a:solidFill>
                <a:srgbClr val="FF0000"/>
              </a:solidFill>
              <a:ln w="9525">
                <a:noFill/>
                <a:miter lim="800000"/>
                <a:headEnd/>
                <a:tailEnd/>
              </a:ln>
            </p:spPr>
            <p:txBody>
              <a:bodyPr/>
              <a:lstStyle/>
              <a:p>
                <a:endParaRPr lang="en-US"/>
              </a:p>
            </p:txBody>
          </p:sp>
          <p:sp>
            <p:nvSpPr>
              <p:cNvPr id="79348" name="Rectangle 1536"/>
              <p:cNvSpPr>
                <a:spLocks noChangeArrowheads="1"/>
              </p:cNvSpPr>
              <p:nvPr/>
            </p:nvSpPr>
            <p:spPr bwMode="auto">
              <a:xfrm>
                <a:off x="3024" y="3050"/>
                <a:ext cx="28" cy="5"/>
              </a:xfrm>
              <a:prstGeom prst="rect">
                <a:avLst/>
              </a:prstGeom>
              <a:solidFill>
                <a:srgbClr val="FF0000"/>
              </a:solidFill>
              <a:ln w="9525">
                <a:noFill/>
                <a:miter lim="800000"/>
                <a:headEnd/>
                <a:tailEnd/>
              </a:ln>
            </p:spPr>
            <p:txBody>
              <a:bodyPr/>
              <a:lstStyle/>
              <a:p>
                <a:endParaRPr lang="en-US"/>
              </a:p>
            </p:txBody>
          </p:sp>
          <p:sp>
            <p:nvSpPr>
              <p:cNvPr id="79349" name="Oval 1537"/>
              <p:cNvSpPr>
                <a:spLocks noChangeArrowheads="1"/>
              </p:cNvSpPr>
              <p:nvPr/>
            </p:nvSpPr>
            <p:spPr bwMode="auto">
              <a:xfrm>
                <a:off x="3024" y="3039"/>
                <a:ext cx="22" cy="22"/>
              </a:xfrm>
              <a:prstGeom prst="ellipse">
                <a:avLst/>
              </a:prstGeom>
              <a:noFill/>
              <a:ln w="9525" cap="rnd">
                <a:solidFill>
                  <a:srgbClr val="FF0000"/>
                </a:solidFill>
                <a:round/>
                <a:headEnd/>
                <a:tailEnd/>
              </a:ln>
            </p:spPr>
            <p:txBody>
              <a:bodyPr/>
              <a:lstStyle/>
              <a:p>
                <a:endParaRPr lang="en-US"/>
              </a:p>
            </p:txBody>
          </p:sp>
          <p:sp>
            <p:nvSpPr>
              <p:cNvPr id="79350" name="Rectangle 1538"/>
              <p:cNvSpPr>
                <a:spLocks noChangeArrowheads="1"/>
              </p:cNvSpPr>
              <p:nvPr/>
            </p:nvSpPr>
            <p:spPr bwMode="auto">
              <a:xfrm>
                <a:off x="2673" y="2532"/>
                <a:ext cx="16" cy="5"/>
              </a:xfrm>
              <a:prstGeom prst="rect">
                <a:avLst/>
              </a:prstGeom>
              <a:solidFill>
                <a:srgbClr val="FF0000"/>
              </a:solidFill>
              <a:ln w="9525">
                <a:noFill/>
                <a:miter lim="800000"/>
                <a:headEnd/>
                <a:tailEnd/>
              </a:ln>
            </p:spPr>
            <p:txBody>
              <a:bodyPr/>
              <a:lstStyle/>
              <a:p>
                <a:endParaRPr lang="en-US"/>
              </a:p>
            </p:txBody>
          </p:sp>
          <p:sp>
            <p:nvSpPr>
              <p:cNvPr id="79351" name="Rectangle 1539"/>
              <p:cNvSpPr>
                <a:spLocks noChangeArrowheads="1"/>
              </p:cNvSpPr>
              <p:nvPr/>
            </p:nvSpPr>
            <p:spPr bwMode="auto">
              <a:xfrm>
                <a:off x="2673" y="2554"/>
                <a:ext cx="16" cy="6"/>
              </a:xfrm>
              <a:prstGeom prst="rect">
                <a:avLst/>
              </a:prstGeom>
              <a:solidFill>
                <a:srgbClr val="FF0000"/>
              </a:solidFill>
              <a:ln w="9525">
                <a:noFill/>
                <a:miter lim="800000"/>
                <a:headEnd/>
                <a:tailEnd/>
              </a:ln>
            </p:spPr>
            <p:txBody>
              <a:bodyPr/>
              <a:lstStyle/>
              <a:p>
                <a:endParaRPr lang="en-US"/>
              </a:p>
            </p:txBody>
          </p:sp>
          <p:sp>
            <p:nvSpPr>
              <p:cNvPr id="79352" name="Rectangle 1540"/>
              <p:cNvSpPr>
                <a:spLocks noChangeArrowheads="1"/>
              </p:cNvSpPr>
              <p:nvPr/>
            </p:nvSpPr>
            <p:spPr bwMode="auto">
              <a:xfrm>
                <a:off x="2667" y="2537"/>
                <a:ext cx="28" cy="6"/>
              </a:xfrm>
              <a:prstGeom prst="rect">
                <a:avLst/>
              </a:prstGeom>
              <a:solidFill>
                <a:srgbClr val="FF0000"/>
              </a:solidFill>
              <a:ln w="9525">
                <a:noFill/>
                <a:miter lim="800000"/>
                <a:headEnd/>
                <a:tailEnd/>
              </a:ln>
            </p:spPr>
            <p:txBody>
              <a:bodyPr/>
              <a:lstStyle/>
              <a:p>
                <a:endParaRPr lang="en-US"/>
              </a:p>
            </p:txBody>
          </p:sp>
          <p:sp>
            <p:nvSpPr>
              <p:cNvPr id="79353" name="Rectangle 1541"/>
              <p:cNvSpPr>
                <a:spLocks noChangeArrowheads="1"/>
              </p:cNvSpPr>
              <p:nvPr/>
            </p:nvSpPr>
            <p:spPr bwMode="auto">
              <a:xfrm>
                <a:off x="2667" y="2548"/>
                <a:ext cx="28" cy="6"/>
              </a:xfrm>
              <a:prstGeom prst="rect">
                <a:avLst/>
              </a:prstGeom>
              <a:solidFill>
                <a:srgbClr val="FF0000"/>
              </a:solidFill>
              <a:ln w="9525">
                <a:noFill/>
                <a:miter lim="800000"/>
                <a:headEnd/>
                <a:tailEnd/>
              </a:ln>
            </p:spPr>
            <p:txBody>
              <a:bodyPr/>
              <a:lstStyle/>
              <a:p>
                <a:endParaRPr lang="en-US"/>
              </a:p>
            </p:txBody>
          </p:sp>
          <p:sp>
            <p:nvSpPr>
              <p:cNvPr id="79354" name="Rectangle 1542"/>
              <p:cNvSpPr>
                <a:spLocks noChangeArrowheads="1"/>
              </p:cNvSpPr>
              <p:nvPr/>
            </p:nvSpPr>
            <p:spPr bwMode="auto">
              <a:xfrm>
                <a:off x="2667" y="2543"/>
                <a:ext cx="28" cy="5"/>
              </a:xfrm>
              <a:prstGeom prst="rect">
                <a:avLst/>
              </a:prstGeom>
              <a:solidFill>
                <a:srgbClr val="FF0000"/>
              </a:solidFill>
              <a:ln w="9525">
                <a:noFill/>
                <a:miter lim="800000"/>
                <a:headEnd/>
                <a:tailEnd/>
              </a:ln>
            </p:spPr>
            <p:txBody>
              <a:bodyPr/>
              <a:lstStyle/>
              <a:p>
                <a:endParaRPr lang="en-US"/>
              </a:p>
            </p:txBody>
          </p:sp>
          <p:sp>
            <p:nvSpPr>
              <p:cNvPr id="79355" name="Rectangle 1543"/>
              <p:cNvSpPr>
                <a:spLocks noChangeArrowheads="1"/>
              </p:cNvSpPr>
              <p:nvPr/>
            </p:nvSpPr>
            <p:spPr bwMode="auto">
              <a:xfrm>
                <a:off x="2667" y="2543"/>
                <a:ext cx="28" cy="5"/>
              </a:xfrm>
              <a:prstGeom prst="rect">
                <a:avLst/>
              </a:prstGeom>
              <a:solidFill>
                <a:srgbClr val="FF0000"/>
              </a:solidFill>
              <a:ln w="9525">
                <a:noFill/>
                <a:miter lim="800000"/>
                <a:headEnd/>
                <a:tailEnd/>
              </a:ln>
            </p:spPr>
            <p:txBody>
              <a:bodyPr/>
              <a:lstStyle/>
              <a:p>
                <a:endParaRPr lang="en-US"/>
              </a:p>
            </p:txBody>
          </p:sp>
          <p:sp>
            <p:nvSpPr>
              <p:cNvPr id="79356" name="Oval 1544"/>
              <p:cNvSpPr>
                <a:spLocks noChangeArrowheads="1"/>
              </p:cNvSpPr>
              <p:nvPr/>
            </p:nvSpPr>
            <p:spPr bwMode="auto">
              <a:xfrm>
                <a:off x="2667" y="2532"/>
                <a:ext cx="22" cy="22"/>
              </a:xfrm>
              <a:prstGeom prst="ellipse">
                <a:avLst/>
              </a:prstGeom>
              <a:noFill/>
              <a:ln w="9525" cap="rnd">
                <a:solidFill>
                  <a:srgbClr val="FF0000"/>
                </a:solidFill>
                <a:round/>
                <a:headEnd/>
                <a:tailEnd/>
              </a:ln>
            </p:spPr>
            <p:txBody>
              <a:bodyPr/>
              <a:lstStyle/>
              <a:p>
                <a:endParaRPr lang="en-US"/>
              </a:p>
            </p:txBody>
          </p:sp>
          <p:sp>
            <p:nvSpPr>
              <p:cNvPr id="79357" name="Rectangle 1545"/>
              <p:cNvSpPr>
                <a:spLocks noChangeArrowheads="1"/>
              </p:cNvSpPr>
              <p:nvPr/>
            </p:nvSpPr>
            <p:spPr bwMode="auto">
              <a:xfrm>
                <a:off x="3135" y="2860"/>
                <a:ext cx="17" cy="6"/>
              </a:xfrm>
              <a:prstGeom prst="rect">
                <a:avLst/>
              </a:prstGeom>
              <a:solidFill>
                <a:srgbClr val="FF0000"/>
              </a:solidFill>
              <a:ln w="9525">
                <a:noFill/>
                <a:miter lim="800000"/>
                <a:headEnd/>
                <a:tailEnd/>
              </a:ln>
            </p:spPr>
            <p:txBody>
              <a:bodyPr/>
              <a:lstStyle/>
              <a:p>
                <a:endParaRPr lang="en-US"/>
              </a:p>
            </p:txBody>
          </p:sp>
          <p:sp>
            <p:nvSpPr>
              <p:cNvPr id="79358" name="Rectangle 1546"/>
              <p:cNvSpPr>
                <a:spLocks noChangeArrowheads="1"/>
              </p:cNvSpPr>
              <p:nvPr/>
            </p:nvSpPr>
            <p:spPr bwMode="auto">
              <a:xfrm>
                <a:off x="3135" y="2883"/>
                <a:ext cx="17" cy="5"/>
              </a:xfrm>
              <a:prstGeom prst="rect">
                <a:avLst/>
              </a:prstGeom>
              <a:solidFill>
                <a:srgbClr val="FF0000"/>
              </a:solidFill>
              <a:ln w="9525">
                <a:noFill/>
                <a:miter lim="800000"/>
                <a:headEnd/>
                <a:tailEnd/>
              </a:ln>
            </p:spPr>
            <p:txBody>
              <a:bodyPr/>
              <a:lstStyle/>
              <a:p>
                <a:endParaRPr lang="en-US"/>
              </a:p>
            </p:txBody>
          </p:sp>
          <p:sp>
            <p:nvSpPr>
              <p:cNvPr id="79359" name="Rectangle 1547"/>
              <p:cNvSpPr>
                <a:spLocks noChangeArrowheads="1"/>
              </p:cNvSpPr>
              <p:nvPr/>
            </p:nvSpPr>
            <p:spPr bwMode="auto">
              <a:xfrm>
                <a:off x="3130" y="2866"/>
                <a:ext cx="27" cy="6"/>
              </a:xfrm>
              <a:prstGeom prst="rect">
                <a:avLst/>
              </a:prstGeom>
              <a:solidFill>
                <a:srgbClr val="FF0000"/>
              </a:solidFill>
              <a:ln w="9525">
                <a:noFill/>
                <a:miter lim="800000"/>
                <a:headEnd/>
                <a:tailEnd/>
              </a:ln>
            </p:spPr>
            <p:txBody>
              <a:bodyPr/>
              <a:lstStyle/>
              <a:p>
                <a:endParaRPr lang="en-US"/>
              </a:p>
            </p:txBody>
          </p:sp>
          <p:sp>
            <p:nvSpPr>
              <p:cNvPr id="79360" name="Rectangle 1548"/>
              <p:cNvSpPr>
                <a:spLocks noChangeArrowheads="1"/>
              </p:cNvSpPr>
              <p:nvPr/>
            </p:nvSpPr>
            <p:spPr bwMode="auto">
              <a:xfrm>
                <a:off x="3130" y="2877"/>
                <a:ext cx="27" cy="6"/>
              </a:xfrm>
              <a:prstGeom prst="rect">
                <a:avLst/>
              </a:prstGeom>
              <a:solidFill>
                <a:srgbClr val="FF0000"/>
              </a:solidFill>
              <a:ln w="9525">
                <a:noFill/>
                <a:miter lim="800000"/>
                <a:headEnd/>
                <a:tailEnd/>
              </a:ln>
            </p:spPr>
            <p:txBody>
              <a:bodyPr/>
              <a:lstStyle/>
              <a:p>
                <a:endParaRPr lang="en-US"/>
              </a:p>
            </p:txBody>
          </p:sp>
          <p:sp>
            <p:nvSpPr>
              <p:cNvPr id="79361" name="Rectangle 1549"/>
              <p:cNvSpPr>
                <a:spLocks noChangeArrowheads="1"/>
              </p:cNvSpPr>
              <p:nvPr/>
            </p:nvSpPr>
            <p:spPr bwMode="auto">
              <a:xfrm>
                <a:off x="3130" y="2872"/>
                <a:ext cx="27" cy="5"/>
              </a:xfrm>
              <a:prstGeom prst="rect">
                <a:avLst/>
              </a:prstGeom>
              <a:solidFill>
                <a:srgbClr val="FF0000"/>
              </a:solidFill>
              <a:ln w="9525">
                <a:noFill/>
                <a:miter lim="800000"/>
                <a:headEnd/>
                <a:tailEnd/>
              </a:ln>
            </p:spPr>
            <p:txBody>
              <a:bodyPr/>
              <a:lstStyle/>
              <a:p>
                <a:endParaRPr lang="en-US"/>
              </a:p>
            </p:txBody>
          </p:sp>
          <p:sp>
            <p:nvSpPr>
              <p:cNvPr id="79362" name="Rectangle 1550"/>
              <p:cNvSpPr>
                <a:spLocks noChangeArrowheads="1"/>
              </p:cNvSpPr>
              <p:nvPr/>
            </p:nvSpPr>
            <p:spPr bwMode="auto">
              <a:xfrm>
                <a:off x="3130" y="2872"/>
                <a:ext cx="27" cy="5"/>
              </a:xfrm>
              <a:prstGeom prst="rect">
                <a:avLst/>
              </a:prstGeom>
              <a:solidFill>
                <a:srgbClr val="FF0000"/>
              </a:solidFill>
              <a:ln w="9525">
                <a:noFill/>
                <a:miter lim="800000"/>
                <a:headEnd/>
                <a:tailEnd/>
              </a:ln>
            </p:spPr>
            <p:txBody>
              <a:bodyPr/>
              <a:lstStyle/>
              <a:p>
                <a:endParaRPr lang="en-US"/>
              </a:p>
            </p:txBody>
          </p:sp>
          <p:sp>
            <p:nvSpPr>
              <p:cNvPr id="79363" name="Oval 1551"/>
              <p:cNvSpPr>
                <a:spLocks noChangeArrowheads="1"/>
              </p:cNvSpPr>
              <p:nvPr/>
            </p:nvSpPr>
            <p:spPr bwMode="auto">
              <a:xfrm>
                <a:off x="3130" y="2860"/>
                <a:ext cx="22" cy="23"/>
              </a:xfrm>
              <a:prstGeom prst="ellipse">
                <a:avLst/>
              </a:prstGeom>
              <a:noFill/>
              <a:ln w="9525" cap="rnd">
                <a:solidFill>
                  <a:srgbClr val="FF0000"/>
                </a:solidFill>
                <a:round/>
                <a:headEnd/>
                <a:tailEnd/>
              </a:ln>
            </p:spPr>
            <p:txBody>
              <a:bodyPr/>
              <a:lstStyle/>
              <a:p>
                <a:endParaRPr lang="en-US"/>
              </a:p>
            </p:txBody>
          </p:sp>
          <p:sp>
            <p:nvSpPr>
              <p:cNvPr id="79364" name="Rectangle 1552"/>
              <p:cNvSpPr>
                <a:spLocks noChangeArrowheads="1"/>
              </p:cNvSpPr>
              <p:nvPr/>
            </p:nvSpPr>
            <p:spPr bwMode="auto">
              <a:xfrm>
                <a:off x="3029" y="2860"/>
                <a:ext cx="17" cy="6"/>
              </a:xfrm>
              <a:prstGeom prst="rect">
                <a:avLst/>
              </a:prstGeom>
              <a:solidFill>
                <a:srgbClr val="FF0000"/>
              </a:solidFill>
              <a:ln w="9525">
                <a:noFill/>
                <a:miter lim="800000"/>
                <a:headEnd/>
                <a:tailEnd/>
              </a:ln>
            </p:spPr>
            <p:txBody>
              <a:bodyPr/>
              <a:lstStyle/>
              <a:p>
                <a:endParaRPr lang="en-US"/>
              </a:p>
            </p:txBody>
          </p:sp>
          <p:sp>
            <p:nvSpPr>
              <p:cNvPr id="79365" name="Rectangle 1553"/>
              <p:cNvSpPr>
                <a:spLocks noChangeArrowheads="1"/>
              </p:cNvSpPr>
              <p:nvPr/>
            </p:nvSpPr>
            <p:spPr bwMode="auto">
              <a:xfrm>
                <a:off x="3029" y="2883"/>
                <a:ext cx="17" cy="5"/>
              </a:xfrm>
              <a:prstGeom prst="rect">
                <a:avLst/>
              </a:prstGeom>
              <a:solidFill>
                <a:srgbClr val="FF0000"/>
              </a:solidFill>
              <a:ln w="9525">
                <a:noFill/>
                <a:miter lim="800000"/>
                <a:headEnd/>
                <a:tailEnd/>
              </a:ln>
            </p:spPr>
            <p:txBody>
              <a:bodyPr/>
              <a:lstStyle/>
              <a:p>
                <a:endParaRPr lang="en-US"/>
              </a:p>
            </p:txBody>
          </p:sp>
          <p:sp>
            <p:nvSpPr>
              <p:cNvPr id="79366" name="Rectangle 1554"/>
              <p:cNvSpPr>
                <a:spLocks noChangeArrowheads="1"/>
              </p:cNvSpPr>
              <p:nvPr/>
            </p:nvSpPr>
            <p:spPr bwMode="auto">
              <a:xfrm>
                <a:off x="3024" y="2866"/>
                <a:ext cx="28" cy="6"/>
              </a:xfrm>
              <a:prstGeom prst="rect">
                <a:avLst/>
              </a:prstGeom>
              <a:solidFill>
                <a:srgbClr val="FF0000"/>
              </a:solidFill>
              <a:ln w="9525">
                <a:noFill/>
                <a:miter lim="800000"/>
                <a:headEnd/>
                <a:tailEnd/>
              </a:ln>
            </p:spPr>
            <p:txBody>
              <a:bodyPr/>
              <a:lstStyle/>
              <a:p>
                <a:endParaRPr lang="en-US"/>
              </a:p>
            </p:txBody>
          </p:sp>
          <p:sp>
            <p:nvSpPr>
              <p:cNvPr id="79367" name="Rectangle 1555"/>
              <p:cNvSpPr>
                <a:spLocks noChangeArrowheads="1"/>
              </p:cNvSpPr>
              <p:nvPr/>
            </p:nvSpPr>
            <p:spPr bwMode="auto">
              <a:xfrm>
                <a:off x="3024" y="2877"/>
                <a:ext cx="28" cy="6"/>
              </a:xfrm>
              <a:prstGeom prst="rect">
                <a:avLst/>
              </a:prstGeom>
              <a:solidFill>
                <a:srgbClr val="FF0000"/>
              </a:solidFill>
              <a:ln w="9525">
                <a:noFill/>
                <a:miter lim="800000"/>
                <a:headEnd/>
                <a:tailEnd/>
              </a:ln>
            </p:spPr>
            <p:txBody>
              <a:bodyPr/>
              <a:lstStyle/>
              <a:p>
                <a:endParaRPr lang="en-US"/>
              </a:p>
            </p:txBody>
          </p:sp>
          <p:sp>
            <p:nvSpPr>
              <p:cNvPr id="79368" name="Rectangle 1556"/>
              <p:cNvSpPr>
                <a:spLocks noChangeArrowheads="1"/>
              </p:cNvSpPr>
              <p:nvPr/>
            </p:nvSpPr>
            <p:spPr bwMode="auto">
              <a:xfrm>
                <a:off x="3024" y="2872"/>
                <a:ext cx="28" cy="5"/>
              </a:xfrm>
              <a:prstGeom prst="rect">
                <a:avLst/>
              </a:prstGeom>
              <a:solidFill>
                <a:srgbClr val="FF0000"/>
              </a:solidFill>
              <a:ln w="9525">
                <a:noFill/>
                <a:miter lim="800000"/>
                <a:headEnd/>
                <a:tailEnd/>
              </a:ln>
            </p:spPr>
            <p:txBody>
              <a:bodyPr/>
              <a:lstStyle/>
              <a:p>
                <a:endParaRPr lang="en-US"/>
              </a:p>
            </p:txBody>
          </p:sp>
          <p:sp>
            <p:nvSpPr>
              <p:cNvPr id="79369" name="Rectangle 1557"/>
              <p:cNvSpPr>
                <a:spLocks noChangeArrowheads="1"/>
              </p:cNvSpPr>
              <p:nvPr/>
            </p:nvSpPr>
            <p:spPr bwMode="auto">
              <a:xfrm>
                <a:off x="3024" y="2872"/>
                <a:ext cx="28" cy="5"/>
              </a:xfrm>
              <a:prstGeom prst="rect">
                <a:avLst/>
              </a:prstGeom>
              <a:solidFill>
                <a:srgbClr val="FF0000"/>
              </a:solidFill>
              <a:ln w="9525">
                <a:noFill/>
                <a:miter lim="800000"/>
                <a:headEnd/>
                <a:tailEnd/>
              </a:ln>
            </p:spPr>
            <p:txBody>
              <a:bodyPr/>
              <a:lstStyle/>
              <a:p>
                <a:endParaRPr lang="en-US"/>
              </a:p>
            </p:txBody>
          </p:sp>
          <p:sp>
            <p:nvSpPr>
              <p:cNvPr id="79370" name="Oval 1558"/>
              <p:cNvSpPr>
                <a:spLocks noChangeArrowheads="1"/>
              </p:cNvSpPr>
              <p:nvPr/>
            </p:nvSpPr>
            <p:spPr bwMode="auto">
              <a:xfrm>
                <a:off x="3024" y="2860"/>
                <a:ext cx="22" cy="23"/>
              </a:xfrm>
              <a:prstGeom prst="ellipse">
                <a:avLst/>
              </a:prstGeom>
              <a:noFill/>
              <a:ln w="9525" cap="rnd">
                <a:solidFill>
                  <a:srgbClr val="FF0000"/>
                </a:solidFill>
                <a:round/>
                <a:headEnd/>
                <a:tailEnd/>
              </a:ln>
            </p:spPr>
            <p:txBody>
              <a:bodyPr/>
              <a:lstStyle/>
              <a:p>
                <a:endParaRPr lang="en-US"/>
              </a:p>
            </p:txBody>
          </p:sp>
          <p:sp>
            <p:nvSpPr>
              <p:cNvPr id="79371" name="Rectangle 1559"/>
              <p:cNvSpPr>
                <a:spLocks noChangeArrowheads="1"/>
              </p:cNvSpPr>
              <p:nvPr/>
            </p:nvSpPr>
            <p:spPr bwMode="auto">
              <a:xfrm>
                <a:off x="3280" y="2894"/>
                <a:ext cx="17" cy="5"/>
              </a:xfrm>
              <a:prstGeom prst="rect">
                <a:avLst/>
              </a:prstGeom>
              <a:solidFill>
                <a:srgbClr val="FF0000"/>
              </a:solidFill>
              <a:ln w="9525">
                <a:noFill/>
                <a:miter lim="800000"/>
                <a:headEnd/>
                <a:tailEnd/>
              </a:ln>
            </p:spPr>
            <p:txBody>
              <a:bodyPr/>
              <a:lstStyle/>
              <a:p>
                <a:endParaRPr lang="en-US"/>
              </a:p>
            </p:txBody>
          </p:sp>
          <p:sp>
            <p:nvSpPr>
              <p:cNvPr id="79372" name="Rectangle 1560"/>
              <p:cNvSpPr>
                <a:spLocks noChangeArrowheads="1"/>
              </p:cNvSpPr>
              <p:nvPr/>
            </p:nvSpPr>
            <p:spPr bwMode="auto">
              <a:xfrm>
                <a:off x="3280" y="2916"/>
                <a:ext cx="17" cy="6"/>
              </a:xfrm>
              <a:prstGeom prst="rect">
                <a:avLst/>
              </a:prstGeom>
              <a:solidFill>
                <a:srgbClr val="FF0000"/>
              </a:solidFill>
              <a:ln w="9525">
                <a:noFill/>
                <a:miter lim="800000"/>
                <a:headEnd/>
                <a:tailEnd/>
              </a:ln>
            </p:spPr>
            <p:txBody>
              <a:bodyPr/>
              <a:lstStyle/>
              <a:p>
                <a:endParaRPr lang="en-US"/>
              </a:p>
            </p:txBody>
          </p:sp>
          <p:sp>
            <p:nvSpPr>
              <p:cNvPr id="79373" name="Rectangle 1561"/>
              <p:cNvSpPr>
                <a:spLocks noChangeArrowheads="1"/>
              </p:cNvSpPr>
              <p:nvPr/>
            </p:nvSpPr>
            <p:spPr bwMode="auto">
              <a:xfrm>
                <a:off x="3274" y="2899"/>
                <a:ext cx="28" cy="6"/>
              </a:xfrm>
              <a:prstGeom prst="rect">
                <a:avLst/>
              </a:prstGeom>
              <a:solidFill>
                <a:srgbClr val="FF0000"/>
              </a:solidFill>
              <a:ln w="9525">
                <a:noFill/>
                <a:miter lim="800000"/>
                <a:headEnd/>
                <a:tailEnd/>
              </a:ln>
            </p:spPr>
            <p:txBody>
              <a:bodyPr/>
              <a:lstStyle/>
              <a:p>
                <a:endParaRPr lang="en-US"/>
              </a:p>
            </p:txBody>
          </p:sp>
          <p:sp>
            <p:nvSpPr>
              <p:cNvPr id="79374" name="Rectangle 1562"/>
              <p:cNvSpPr>
                <a:spLocks noChangeArrowheads="1"/>
              </p:cNvSpPr>
              <p:nvPr/>
            </p:nvSpPr>
            <p:spPr bwMode="auto">
              <a:xfrm>
                <a:off x="3274" y="2911"/>
                <a:ext cx="28" cy="5"/>
              </a:xfrm>
              <a:prstGeom prst="rect">
                <a:avLst/>
              </a:prstGeom>
              <a:solidFill>
                <a:srgbClr val="FF0000"/>
              </a:solidFill>
              <a:ln w="9525">
                <a:noFill/>
                <a:miter lim="800000"/>
                <a:headEnd/>
                <a:tailEnd/>
              </a:ln>
            </p:spPr>
            <p:txBody>
              <a:bodyPr/>
              <a:lstStyle/>
              <a:p>
                <a:endParaRPr lang="en-US"/>
              </a:p>
            </p:txBody>
          </p:sp>
          <p:sp>
            <p:nvSpPr>
              <p:cNvPr id="79375" name="Rectangle 1563"/>
              <p:cNvSpPr>
                <a:spLocks noChangeArrowheads="1"/>
              </p:cNvSpPr>
              <p:nvPr/>
            </p:nvSpPr>
            <p:spPr bwMode="auto">
              <a:xfrm>
                <a:off x="3274" y="2905"/>
                <a:ext cx="28" cy="6"/>
              </a:xfrm>
              <a:prstGeom prst="rect">
                <a:avLst/>
              </a:prstGeom>
              <a:solidFill>
                <a:srgbClr val="FF0000"/>
              </a:solidFill>
              <a:ln w="9525">
                <a:noFill/>
                <a:miter lim="800000"/>
                <a:headEnd/>
                <a:tailEnd/>
              </a:ln>
            </p:spPr>
            <p:txBody>
              <a:bodyPr/>
              <a:lstStyle/>
              <a:p>
                <a:endParaRPr lang="en-US"/>
              </a:p>
            </p:txBody>
          </p:sp>
          <p:sp>
            <p:nvSpPr>
              <p:cNvPr id="79376" name="Rectangle 1564"/>
              <p:cNvSpPr>
                <a:spLocks noChangeArrowheads="1"/>
              </p:cNvSpPr>
              <p:nvPr/>
            </p:nvSpPr>
            <p:spPr bwMode="auto">
              <a:xfrm>
                <a:off x="3274" y="2905"/>
                <a:ext cx="28" cy="6"/>
              </a:xfrm>
              <a:prstGeom prst="rect">
                <a:avLst/>
              </a:prstGeom>
              <a:solidFill>
                <a:srgbClr val="FF0000"/>
              </a:solidFill>
              <a:ln w="9525">
                <a:noFill/>
                <a:miter lim="800000"/>
                <a:headEnd/>
                <a:tailEnd/>
              </a:ln>
            </p:spPr>
            <p:txBody>
              <a:bodyPr/>
              <a:lstStyle/>
              <a:p>
                <a:endParaRPr lang="en-US"/>
              </a:p>
            </p:txBody>
          </p:sp>
          <p:sp>
            <p:nvSpPr>
              <p:cNvPr id="79377" name="Oval 1565"/>
              <p:cNvSpPr>
                <a:spLocks noChangeArrowheads="1"/>
              </p:cNvSpPr>
              <p:nvPr/>
            </p:nvSpPr>
            <p:spPr bwMode="auto">
              <a:xfrm>
                <a:off x="3274" y="2894"/>
                <a:ext cx="23" cy="22"/>
              </a:xfrm>
              <a:prstGeom prst="ellipse">
                <a:avLst/>
              </a:prstGeom>
              <a:noFill/>
              <a:ln w="9525" cap="rnd">
                <a:solidFill>
                  <a:srgbClr val="FF0000"/>
                </a:solidFill>
                <a:round/>
                <a:headEnd/>
                <a:tailEnd/>
              </a:ln>
            </p:spPr>
            <p:txBody>
              <a:bodyPr/>
              <a:lstStyle/>
              <a:p>
                <a:endParaRPr lang="en-US"/>
              </a:p>
            </p:txBody>
          </p:sp>
          <p:sp>
            <p:nvSpPr>
              <p:cNvPr id="79378" name="Rectangle 1566"/>
              <p:cNvSpPr>
                <a:spLocks noChangeArrowheads="1"/>
              </p:cNvSpPr>
              <p:nvPr/>
            </p:nvSpPr>
            <p:spPr bwMode="auto">
              <a:xfrm>
                <a:off x="2416" y="1952"/>
                <a:ext cx="17" cy="6"/>
              </a:xfrm>
              <a:prstGeom prst="rect">
                <a:avLst/>
              </a:prstGeom>
              <a:solidFill>
                <a:srgbClr val="FF0000"/>
              </a:solidFill>
              <a:ln w="9525">
                <a:noFill/>
                <a:miter lim="800000"/>
                <a:headEnd/>
                <a:tailEnd/>
              </a:ln>
            </p:spPr>
            <p:txBody>
              <a:bodyPr/>
              <a:lstStyle/>
              <a:p>
                <a:endParaRPr lang="en-US"/>
              </a:p>
            </p:txBody>
          </p:sp>
          <p:sp>
            <p:nvSpPr>
              <p:cNvPr id="79379" name="Rectangle 1567"/>
              <p:cNvSpPr>
                <a:spLocks noChangeArrowheads="1"/>
              </p:cNvSpPr>
              <p:nvPr/>
            </p:nvSpPr>
            <p:spPr bwMode="auto">
              <a:xfrm>
                <a:off x="2416" y="1974"/>
                <a:ext cx="17" cy="6"/>
              </a:xfrm>
              <a:prstGeom prst="rect">
                <a:avLst/>
              </a:prstGeom>
              <a:solidFill>
                <a:srgbClr val="FF0000"/>
              </a:solidFill>
              <a:ln w="9525">
                <a:noFill/>
                <a:miter lim="800000"/>
                <a:headEnd/>
                <a:tailEnd/>
              </a:ln>
            </p:spPr>
            <p:txBody>
              <a:bodyPr/>
              <a:lstStyle/>
              <a:p>
                <a:endParaRPr lang="en-US"/>
              </a:p>
            </p:txBody>
          </p:sp>
          <p:sp>
            <p:nvSpPr>
              <p:cNvPr id="79380" name="Rectangle 1568"/>
              <p:cNvSpPr>
                <a:spLocks noChangeArrowheads="1"/>
              </p:cNvSpPr>
              <p:nvPr/>
            </p:nvSpPr>
            <p:spPr bwMode="auto">
              <a:xfrm>
                <a:off x="2411" y="1958"/>
                <a:ext cx="28" cy="5"/>
              </a:xfrm>
              <a:prstGeom prst="rect">
                <a:avLst/>
              </a:prstGeom>
              <a:solidFill>
                <a:srgbClr val="FF0000"/>
              </a:solidFill>
              <a:ln w="9525">
                <a:noFill/>
                <a:miter lim="800000"/>
                <a:headEnd/>
                <a:tailEnd/>
              </a:ln>
            </p:spPr>
            <p:txBody>
              <a:bodyPr/>
              <a:lstStyle/>
              <a:p>
                <a:endParaRPr lang="en-US"/>
              </a:p>
            </p:txBody>
          </p:sp>
          <p:sp>
            <p:nvSpPr>
              <p:cNvPr id="79381" name="Rectangle 1569"/>
              <p:cNvSpPr>
                <a:spLocks noChangeArrowheads="1"/>
              </p:cNvSpPr>
              <p:nvPr/>
            </p:nvSpPr>
            <p:spPr bwMode="auto">
              <a:xfrm>
                <a:off x="2411" y="1969"/>
                <a:ext cx="28" cy="5"/>
              </a:xfrm>
              <a:prstGeom prst="rect">
                <a:avLst/>
              </a:prstGeom>
              <a:solidFill>
                <a:srgbClr val="FF0000"/>
              </a:solidFill>
              <a:ln w="9525">
                <a:noFill/>
                <a:miter lim="800000"/>
                <a:headEnd/>
                <a:tailEnd/>
              </a:ln>
            </p:spPr>
            <p:txBody>
              <a:bodyPr/>
              <a:lstStyle/>
              <a:p>
                <a:endParaRPr lang="en-US"/>
              </a:p>
            </p:txBody>
          </p:sp>
          <p:sp>
            <p:nvSpPr>
              <p:cNvPr id="79382" name="Rectangle 1570"/>
              <p:cNvSpPr>
                <a:spLocks noChangeArrowheads="1"/>
              </p:cNvSpPr>
              <p:nvPr/>
            </p:nvSpPr>
            <p:spPr bwMode="auto">
              <a:xfrm>
                <a:off x="2411" y="1963"/>
                <a:ext cx="28" cy="6"/>
              </a:xfrm>
              <a:prstGeom prst="rect">
                <a:avLst/>
              </a:prstGeom>
              <a:solidFill>
                <a:srgbClr val="FF0000"/>
              </a:solidFill>
              <a:ln w="9525">
                <a:noFill/>
                <a:miter lim="800000"/>
                <a:headEnd/>
                <a:tailEnd/>
              </a:ln>
            </p:spPr>
            <p:txBody>
              <a:bodyPr/>
              <a:lstStyle/>
              <a:p>
                <a:endParaRPr lang="en-US"/>
              </a:p>
            </p:txBody>
          </p:sp>
          <p:sp>
            <p:nvSpPr>
              <p:cNvPr id="79383" name="Rectangle 1571"/>
              <p:cNvSpPr>
                <a:spLocks noChangeArrowheads="1"/>
              </p:cNvSpPr>
              <p:nvPr/>
            </p:nvSpPr>
            <p:spPr bwMode="auto">
              <a:xfrm>
                <a:off x="2411" y="1963"/>
                <a:ext cx="28" cy="6"/>
              </a:xfrm>
              <a:prstGeom prst="rect">
                <a:avLst/>
              </a:prstGeom>
              <a:solidFill>
                <a:srgbClr val="FF0000"/>
              </a:solidFill>
              <a:ln w="9525">
                <a:noFill/>
                <a:miter lim="800000"/>
                <a:headEnd/>
                <a:tailEnd/>
              </a:ln>
            </p:spPr>
            <p:txBody>
              <a:bodyPr/>
              <a:lstStyle/>
              <a:p>
                <a:endParaRPr lang="en-US"/>
              </a:p>
            </p:txBody>
          </p:sp>
          <p:sp>
            <p:nvSpPr>
              <p:cNvPr id="79384" name="Oval 1572"/>
              <p:cNvSpPr>
                <a:spLocks noChangeArrowheads="1"/>
              </p:cNvSpPr>
              <p:nvPr/>
            </p:nvSpPr>
            <p:spPr bwMode="auto">
              <a:xfrm>
                <a:off x="2411" y="1952"/>
                <a:ext cx="22" cy="22"/>
              </a:xfrm>
              <a:prstGeom prst="ellipse">
                <a:avLst/>
              </a:prstGeom>
              <a:noFill/>
              <a:ln w="9525" cap="rnd">
                <a:solidFill>
                  <a:srgbClr val="FF0000"/>
                </a:solidFill>
                <a:round/>
                <a:headEnd/>
                <a:tailEnd/>
              </a:ln>
            </p:spPr>
            <p:txBody>
              <a:bodyPr/>
              <a:lstStyle/>
              <a:p>
                <a:endParaRPr lang="en-US"/>
              </a:p>
            </p:txBody>
          </p:sp>
          <p:sp>
            <p:nvSpPr>
              <p:cNvPr id="79385" name="Rectangle 1573"/>
              <p:cNvSpPr>
                <a:spLocks noChangeArrowheads="1"/>
              </p:cNvSpPr>
              <p:nvPr/>
            </p:nvSpPr>
            <p:spPr bwMode="auto">
              <a:xfrm>
                <a:off x="3146" y="3211"/>
                <a:ext cx="17" cy="6"/>
              </a:xfrm>
              <a:prstGeom prst="rect">
                <a:avLst/>
              </a:prstGeom>
              <a:solidFill>
                <a:srgbClr val="FF0000"/>
              </a:solidFill>
              <a:ln w="9525">
                <a:noFill/>
                <a:miter lim="800000"/>
                <a:headEnd/>
                <a:tailEnd/>
              </a:ln>
            </p:spPr>
            <p:txBody>
              <a:bodyPr/>
              <a:lstStyle/>
              <a:p>
                <a:endParaRPr lang="en-US"/>
              </a:p>
            </p:txBody>
          </p:sp>
          <p:sp>
            <p:nvSpPr>
              <p:cNvPr id="79386" name="Rectangle 1574"/>
              <p:cNvSpPr>
                <a:spLocks noChangeArrowheads="1"/>
              </p:cNvSpPr>
              <p:nvPr/>
            </p:nvSpPr>
            <p:spPr bwMode="auto">
              <a:xfrm>
                <a:off x="3146" y="3234"/>
                <a:ext cx="17" cy="5"/>
              </a:xfrm>
              <a:prstGeom prst="rect">
                <a:avLst/>
              </a:prstGeom>
              <a:solidFill>
                <a:srgbClr val="FF0000"/>
              </a:solidFill>
              <a:ln w="9525">
                <a:noFill/>
                <a:miter lim="800000"/>
                <a:headEnd/>
                <a:tailEnd/>
              </a:ln>
            </p:spPr>
            <p:txBody>
              <a:bodyPr/>
              <a:lstStyle/>
              <a:p>
                <a:endParaRPr lang="en-US"/>
              </a:p>
            </p:txBody>
          </p:sp>
          <p:sp>
            <p:nvSpPr>
              <p:cNvPr id="79387" name="Rectangle 1575"/>
              <p:cNvSpPr>
                <a:spLocks noChangeArrowheads="1"/>
              </p:cNvSpPr>
              <p:nvPr/>
            </p:nvSpPr>
            <p:spPr bwMode="auto">
              <a:xfrm>
                <a:off x="3141" y="3217"/>
                <a:ext cx="28" cy="6"/>
              </a:xfrm>
              <a:prstGeom prst="rect">
                <a:avLst/>
              </a:prstGeom>
              <a:solidFill>
                <a:srgbClr val="FF0000"/>
              </a:solidFill>
              <a:ln w="9525">
                <a:noFill/>
                <a:miter lim="800000"/>
                <a:headEnd/>
                <a:tailEnd/>
              </a:ln>
            </p:spPr>
            <p:txBody>
              <a:bodyPr/>
              <a:lstStyle/>
              <a:p>
                <a:endParaRPr lang="en-US"/>
              </a:p>
            </p:txBody>
          </p:sp>
          <p:sp>
            <p:nvSpPr>
              <p:cNvPr id="79388" name="Rectangle 1576"/>
              <p:cNvSpPr>
                <a:spLocks noChangeArrowheads="1"/>
              </p:cNvSpPr>
              <p:nvPr/>
            </p:nvSpPr>
            <p:spPr bwMode="auto">
              <a:xfrm>
                <a:off x="3141" y="3228"/>
                <a:ext cx="28" cy="6"/>
              </a:xfrm>
              <a:prstGeom prst="rect">
                <a:avLst/>
              </a:prstGeom>
              <a:solidFill>
                <a:srgbClr val="FF0000"/>
              </a:solidFill>
              <a:ln w="9525">
                <a:noFill/>
                <a:miter lim="800000"/>
                <a:headEnd/>
                <a:tailEnd/>
              </a:ln>
            </p:spPr>
            <p:txBody>
              <a:bodyPr/>
              <a:lstStyle/>
              <a:p>
                <a:endParaRPr lang="en-US"/>
              </a:p>
            </p:txBody>
          </p:sp>
          <p:sp>
            <p:nvSpPr>
              <p:cNvPr id="79389" name="Rectangle 1577"/>
              <p:cNvSpPr>
                <a:spLocks noChangeArrowheads="1"/>
              </p:cNvSpPr>
              <p:nvPr/>
            </p:nvSpPr>
            <p:spPr bwMode="auto">
              <a:xfrm>
                <a:off x="3141" y="3223"/>
                <a:ext cx="28" cy="5"/>
              </a:xfrm>
              <a:prstGeom prst="rect">
                <a:avLst/>
              </a:prstGeom>
              <a:solidFill>
                <a:srgbClr val="FF0000"/>
              </a:solidFill>
              <a:ln w="9525">
                <a:noFill/>
                <a:miter lim="800000"/>
                <a:headEnd/>
                <a:tailEnd/>
              </a:ln>
            </p:spPr>
            <p:txBody>
              <a:bodyPr/>
              <a:lstStyle/>
              <a:p>
                <a:endParaRPr lang="en-US"/>
              </a:p>
            </p:txBody>
          </p:sp>
          <p:sp>
            <p:nvSpPr>
              <p:cNvPr id="79390" name="Rectangle 1578"/>
              <p:cNvSpPr>
                <a:spLocks noChangeArrowheads="1"/>
              </p:cNvSpPr>
              <p:nvPr/>
            </p:nvSpPr>
            <p:spPr bwMode="auto">
              <a:xfrm>
                <a:off x="3141" y="3223"/>
                <a:ext cx="28" cy="5"/>
              </a:xfrm>
              <a:prstGeom prst="rect">
                <a:avLst/>
              </a:prstGeom>
              <a:solidFill>
                <a:srgbClr val="FF0000"/>
              </a:solidFill>
              <a:ln w="9525">
                <a:noFill/>
                <a:miter lim="800000"/>
                <a:headEnd/>
                <a:tailEnd/>
              </a:ln>
            </p:spPr>
            <p:txBody>
              <a:bodyPr/>
              <a:lstStyle/>
              <a:p>
                <a:endParaRPr lang="en-US"/>
              </a:p>
            </p:txBody>
          </p:sp>
          <p:sp>
            <p:nvSpPr>
              <p:cNvPr id="79391" name="Oval 1579"/>
              <p:cNvSpPr>
                <a:spLocks noChangeArrowheads="1"/>
              </p:cNvSpPr>
              <p:nvPr/>
            </p:nvSpPr>
            <p:spPr bwMode="auto">
              <a:xfrm>
                <a:off x="3141" y="3211"/>
                <a:ext cx="22" cy="23"/>
              </a:xfrm>
              <a:prstGeom prst="ellipse">
                <a:avLst/>
              </a:prstGeom>
              <a:noFill/>
              <a:ln w="9525" cap="rnd">
                <a:solidFill>
                  <a:srgbClr val="FF0000"/>
                </a:solidFill>
                <a:round/>
                <a:headEnd/>
                <a:tailEnd/>
              </a:ln>
            </p:spPr>
            <p:txBody>
              <a:bodyPr/>
              <a:lstStyle/>
              <a:p>
                <a:endParaRPr lang="en-US"/>
              </a:p>
            </p:txBody>
          </p:sp>
          <p:sp>
            <p:nvSpPr>
              <p:cNvPr id="79392" name="Rectangle 1580"/>
              <p:cNvSpPr>
                <a:spLocks noChangeArrowheads="1"/>
              </p:cNvSpPr>
              <p:nvPr/>
            </p:nvSpPr>
            <p:spPr bwMode="auto">
              <a:xfrm>
                <a:off x="3302" y="3206"/>
                <a:ext cx="17" cy="5"/>
              </a:xfrm>
              <a:prstGeom prst="rect">
                <a:avLst/>
              </a:prstGeom>
              <a:solidFill>
                <a:srgbClr val="FF0000"/>
              </a:solidFill>
              <a:ln w="9525">
                <a:noFill/>
                <a:miter lim="800000"/>
                <a:headEnd/>
                <a:tailEnd/>
              </a:ln>
            </p:spPr>
            <p:txBody>
              <a:bodyPr/>
              <a:lstStyle/>
              <a:p>
                <a:endParaRPr lang="en-US"/>
              </a:p>
            </p:txBody>
          </p:sp>
          <p:sp>
            <p:nvSpPr>
              <p:cNvPr id="79393" name="Rectangle 1581"/>
              <p:cNvSpPr>
                <a:spLocks noChangeArrowheads="1"/>
              </p:cNvSpPr>
              <p:nvPr/>
            </p:nvSpPr>
            <p:spPr bwMode="auto">
              <a:xfrm>
                <a:off x="3302" y="3228"/>
                <a:ext cx="17" cy="6"/>
              </a:xfrm>
              <a:prstGeom prst="rect">
                <a:avLst/>
              </a:prstGeom>
              <a:solidFill>
                <a:srgbClr val="FF0000"/>
              </a:solidFill>
              <a:ln w="9525">
                <a:noFill/>
                <a:miter lim="800000"/>
                <a:headEnd/>
                <a:tailEnd/>
              </a:ln>
            </p:spPr>
            <p:txBody>
              <a:bodyPr/>
              <a:lstStyle/>
              <a:p>
                <a:endParaRPr lang="en-US"/>
              </a:p>
            </p:txBody>
          </p:sp>
          <p:sp>
            <p:nvSpPr>
              <p:cNvPr id="79394" name="Rectangle 1582"/>
              <p:cNvSpPr>
                <a:spLocks noChangeArrowheads="1"/>
              </p:cNvSpPr>
              <p:nvPr/>
            </p:nvSpPr>
            <p:spPr bwMode="auto">
              <a:xfrm>
                <a:off x="3297" y="3211"/>
                <a:ext cx="28" cy="6"/>
              </a:xfrm>
              <a:prstGeom prst="rect">
                <a:avLst/>
              </a:prstGeom>
              <a:solidFill>
                <a:srgbClr val="FF0000"/>
              </a:solidFill>
              <a:ln w="9525">
                <a:noFill/>
                <a:miter lim="800000"/>
                <a:headEnd/>
                <a:tailEnd/>
              </a:ln>
            </p:spPr>
            <p:txBody>
              <a:bodyPr/>
              <a:lstStyle/>
              <a:p>
                <a:endParaRPr lang="en-US"/>
              </a:p>
            </p:txBody>
          </p:sp>
          <p:sp>
            <p:nvSpPr>
              <p:cNvPr id="79395" name="Rectangle 1583"/>
              <p:cNvSpPr>
                <a:spLocks noChangeArrowheads="1"/>
              </p:cNvSpPr>
              <p:nvPr/>
            </p:nvSpPr>
            <p:spPr bwMode="auto">
              <a:xfrm>
                <a:off x="3297" y="3223"/>
                <a:ext cx="28" cy="5"/>
              </a:xfrm>
              <a:prstGeom prst="rect">
                <a:avLst/>
              </a:prstGeom>
              <a:solidFill>
                <a:srgbClr val="FF0000"/>
              </a:solidFill>
              <a:ln w="9525">
                <a:noFill/>
                <a:miter lim="800000"/>
                <a:headEnd/>
                <a:tailEnd/>
              </a:ln>
            </p:spPr>
            <p:txBody>
              <a:bodyPr/>
              <a:lstStyle/>
              <a:p>
                <a:endParaRPr lang="en-US"/>
              </a:p>
            </p:txBody>
          </p:sp>
          <p:sp>
            <p:nvSpPr>
              <p:cNvPr id="79396" name="Rectangle 1584"/>
              <p:cNvSpPr>
                <a:spLocks noChangeArrowheads="1"/>
              </p:cNvSpPr>
              <p:nvPr/>
            </p:nvSpPr>
            <p:spPr bwMode="auto">
              <a:xfrm>
                <a:off x="3297" y="3217"/>
                <a:ext cx="28" cy="6"/>
              </a:xfrm>
              <a:prstGeom prst="rect">
                <a:avLst/>
              </a:prstGeom>
              <a:solidFill>
                <a:srgbClr val="FF0000"/>
              </a:solidFill>
              <a:ln w="9525">
                <a:noFill/>
                <a:miter lim="800000"/>
                <a:headEnd/>
                <a:tailEnd/>
              </a:ln>
            </p:spPr>
            <p:txBody>
              <a:bodyPr/>
              <a:lstStyle/>
              <a:p>
                <a:endParaRPr lang="en-US"/>
              </a:p>
            </p:txBody>
          </p:sp>
          <p:sp>
            <p:nvSpPr>
              <p:cNvPr id="79397" name="Rectangle 1585"/>
              <p:cNvSpPr>
                <a:spLocks noChangeArrowheads="1"/>
              </p:cNvSpPr>
              <p:nvPr/>
            </p:nvSpPr>
            <p:spPr bwMode="auto">
              <a:xfrm>
                <a:off x="3297" y="3217"/>
                <a:ext cx="28" cy="6"/>
              </a:xfrm>
              <a:prstGeom prst="rect">
                <a:avLst/>
              </a:prstGeom>
              <a:solidFill>
                <a:srgbClr val="FF0000"/>
              </a:solidFill>
              <a:ln w="9525">
                <a:noFill/>
                <a:miter lim="800000"/>
                <a:headEnd/>
                <a:tailEnd/>
              </a:ln>
            </p:spPr>
            <p:txBody>
              <a:bodyPr/>
              <a:lstStyle/>
              <a:p>
                <a:endParaRPr lang="en-US"/>
              </a:p>
            </p:txBody>
          </p:sp>
          <p:sp>
            <p:nvSpPr>
              <p:cNvPr id="79398" name="Oval 1586"/>
              <p:cNvSpPr>
                <a:spLocks noChangeArrowheads="1"/>
              </p:cNvSpPr>
              <p:nvPr/>
            </p:nvSpPr>
            <p:spPr bwMode="auto">
              <a:xfrm>
                <a:off x="3297" y="3206"/>
                <a:ext cx="22" cy="22"/>
              </a:xfrm>
              <a:prstGeom prst="ellipse">
                <a:avLst/>
              </a:prstGeom>
              <a:noFill/>
              <a:ln w="9525" cap="rnd">
                <a:solidFill>
                  <a:srgbClr val="FF0000"/>
                </a:solidFill>
                <a:round/>
                <a:headEnd/>
                <a:tailEnd/>
              </a:ln>
            </p:spPr>
            <p:txBody>
              <a:bodyPr/>
              <a:lstStyle/>
              <a:p>
                <a:endParaRPr lang="en-US"/>
              </a:p>
            </p:txBody>
          </p:sp>
          <p:sp>
            <p:nvSpPr>
              <p:cNvPr id="79399" name="Rectangle 1587"/>
              <p:cNvSpPr>
                <a:spLocks noChangeArrowheads="1"/>
              </p:cNvSpPr>
              <p:nvPr/>
            </p:nvSpPr>
            <p:spPr bwMode="auto">
              <a:xfrm>
                <a:off x="3352" y="2961"/>
                <a:ext cx="17" cy="5"/>
              </a:xfrm>
              <a:prstGeom prst="rect">
                <a:avLst/>
              </a:prstGeom>
              <a:solidFill>
                <a:srgbClr val="FF0000"/>
              </a:solidFill>
              <a:ln w="9525">
                <a:noFill/>
                <a:miter lim="800000"/>
                <a:headEnd/>
                <a:tailEnd/>
              </a:ln>
            </p:spPr>
            <p:txBody>
              <a:bodyPr/>
              <a:lstStyle/>
              <a:p>
                <a:endParaRPr lang="en-US"/>
              </a:p>
            </p:txBody>
          </p:sp>
          <p:sp>
            <p:nvSpPr>
              <p:cNvPr id="79400" name="Rectangle 1588"/>
              <p:cNvSpPr>
                <a:spLocks noChangeArrowheads="1"/>
              </p:cNvSpPr>
              <p:nvPr/>
            </p:nvSpPr>
            <p:spPr bwMode="auto">
              <a:xfrm>
                <a:off x="3352" y="2983"/>
                <a:ext cx="17" cy="6"/>
              </a:xfrm>
              <a:prstGeom prst="rect">
                <a:avLst/>
              </a:prstGeom>
              <a:solidFill>
                <a:srgbClr val="FF0000"/>
              </a:solidFill>
              <a:ln w="9525">
                <a:noFill/>
                <a:miter lim="800000"/>
                <a:headEnd/>
                <a:tailEnd/>
              </a:ln>
            </p:spPr>
            <p:txBody>
              <a:bodyPr/>
              <a:lstStyle/>
              <a:p>
                <a:endParaRPr lang="en-US"/>
              </a:p>
            </p:txBody>
          </p:sp>
          <p:sp>
            <p:nvSpPr>
              <p:cNvPr id="79401" name="Rectangle 1589"/>
              <p:cNvSpPr>
                <a:spLocks noChangeArrowheads="1"/>
              </p:cNvSpPr>
              <p:nvPr/>
            </p:nvSpPr>
            <p:spPr bwMode="auto">
              <a:xfrm>
                <a:off x="3347" y="2966"/>
                <a:ext cx="28" cy="6"/>
              </a:xfrm>
              <a:prstGeom prst="rect">
                <a:avLst/>
              </a:prstGeom>
              <a:solidFill>
                <a:srgbClr val="FF0000"/>
              </a:solidFill>
              <a:ln w="9525">
                <a:noFill/>
                <a:miter lim="800000"/>
                <a:headEnd/>
                <a:tailEnd/>
              </a:ln>
            </p:spPr>
            <p:txBody>
              <a:bodyPr/>
              <a:lstStyle/>
              <a:p>
                <a:endParaRPr lang="en-US"/>
              </a:p>
            </p:txBody>
          </p:sp>
          <p:sp>
            <p:nvSpPr>
              <p:cNvPr id="79402" name="Rectangle 1590"/>
              <p:cNvSpPr>
                <a:spLocks noChangeArrowheads="1"/>
              </p:cNvSpPr>
              <p:nvPr/>
            </p:nvSpPr>
            <p:spPr bwMode="auto">
              <a:xfrm>
                <a:off x="3347" y="2977"/>
                <a:ext cx="28" cy="6"/>
              </a:xfrm>
              <a:prstGeom prst="rect">
                <a:avLst/>
              </a:prstGeom>
              <a:solidFill>
                <a:srgbClr val="FF0000"/>
              </a:solidFill>
              <a:ln w="9525">
                <a:noFill/>
                <a:miter lim="800000"/>
                <a:headEnd/>
                <a:tailEnd/>
              </a:ln>
            </p:spPr>
            <p:txBody>
              <a:bodyPr/>
              <a:lstStyle/>
              <a:p>
                <a:endParaRPr lang="en-US"/>
              </a:p>
            </p:txBody>
          </p:sp>
          <p:sp>
            <p:nvSpPr>
              <p:cNvPr id="79403" name="Rectangle 1591"/>
              <p:cNvSpPr>
                <a:spLocks noChangeArrowheads="1"/>
              </p:cNvSpPr>
              <p:nvPr/>
            </p:nvSpPr>
            <p:spPr bwMode="auto">
              <a:xfrm>
                <a:off x="3347" y="2972"/>
                <a:ext cx="28" cy="5"/>
              </a:xfrm>
              <a:prstGeom prst="rect">
                <a:avLst/>
              </a:prstGeom>
              <a:solidFill>
                <a:srgbClr val="FF0000"/>
              </a:solidFill>
              <a:ln w="9525">
                <a:noFill/>
                <a:miter lim="800000"/>
                <a:headEnd/>
                <a:tailEnd/>
              </a:ln>
            </p:spPr>
            <p:txBody>
              <a:bodyPr/>
              <a:lstStyle/>
              <a:p>
                <a:endParaRPr lang="en-US"/>
              </a:p>
            </p:txBody>
          </p:sp>
          <p:sp>
            <p:nvSpPr>
              <p:cNvPr id="79404" name="Rectangle 1592"/>
              <p:cNvSpPr>
                <a:spLocks noChangeArrowheads="1"/>
              </p:cNvSpPr>
              <p:nvPr/>
            </p:nvSpPr>
            <p:spPr bwMode="auto">
              <a:xfrm>
                <a:off x="3347" y="2972"/>
                <a:ext cx="28" cy="5"/>
              </a:xfrm>
              <a:prstGeom prst="rect">
                <a:avLst/>
              </a:prstGeom>
              <a:solidFill>
                <a:srgbClr val="FF0000"/>
              </a:solidFill>
              <a:ln w="9525">
                <a:noFill/>
                <a:miter lim="800000"/>
                <a:headEnd/>
                <a:tailEnd/>
              </a:ln>
            </p:spPr>
            <p:txBody>
              <a:bodyPr/>
              <a:lstStyle/>
              <a:p>
                <a:endParaRPr lang="en-US"/>
              </a:p>
            </p:txBody>
          </p:sp>
          <p:sp>
            <p:nvSpPr>
              <p:cNvPr id="79405" name="Oval 1593"/>
              <p:cNvSpPr>
                <a:spLocks noChangeArrowheads="1"/>
              </p:cNvSpPr>
              <p:nvPr/>
            </p:nvSpPr>
            <p:spPr bwMode="auto">
              <a:xfrm>
                <a:off x="3347" y="2961"/>
                <a:ext cx="22" cy="22"/>
              </a:xfrm>
              <a:prstGeom prst="ellipse">
                <a:avLst/>
              </a:prstGeom>
              <a:noFill/>
              <a:ln w="9525" cap="rnd">
                <a:solidFill>
                  <a:srgbClr val="FF0000"/>
                </a:solidFill>
                <a:round/>
                <a:headEnd/>
                <a:tailEnd/>
              </a:ln>
            </p:spPr>
            <p:txBody>
              <a:bodyPr/>
              <a:lstStyle/>
              <a:p>
                <a:endParaRPr lang="en-US"/>
              </a:p>
            </p:txBody>
          </p:sp>
          <p:sp>
            <p:nvSpPr>
              <p:cNvPr id="79406" name="Rectangle 1594"/>
              <p:cNvSpPr>
                <a:spLocks noChangeArrowheads="1"/>
              </p:cNvSpPr>
              <p:nvPr/>
            </p:nvSpPr>
            <p:spPr bwMode="auto">
              <a:xfrm>
                <a:off x="1998" y="3117"/>
                <a:ext cx="17" cy="5"/>
              </a:xfrm>
              <a:prstGeom prst="rect">
                <a:avLst/>
              </a:prstGeom>
              <a:solidFill>
                <a:srgbClr val="FF0000"/>
              </a:solidFill>
              <a:ln w="9525">
                <a:noFill/>
                <a:miter lim="800000"/>
                <a:headEnd/>
                <a:tailEnd/>
              </a:ln>
            </p:spPr>
            <p:txBody>
              <a:bodyPr/>
              <a:lstStyle/>
              <a:p>
                <a:endParaRPr lang="en-US"/>
              </a:p>
            </p:txBody>
          </p:sp>
          <p:sp>
            <p:nvSpPr>
              <p:cNvPr id="79407" name="Rectangle 1595"/>
              <p:cNvSpPr>
                <a:spLocks noChangeArrowheads="1"/>
              </p:cNvSpPr>
              <p:nvPr/>
            </p:nvSpPr>
            <p:spPr bwMode="auto">
              <a:xfrm>
                <a:off x="1998" y="3139"/>
                <a:ext cx="17" cy="6"/>
              </a:xfrm>
              <a:prstGeom prst="rect">
                <a:avLst/>
              </a:prstGeom>
              <a:solidFill>
                <a:srgbClr val="FF0000"/>
              </a:solidFill>
              <a:ln w="9525">
                <a:noFill/>
                <a:miter lim="800000"/>
                <a:headEnd/>
                <a:tailEnd/>
              </a:ln>
            </p:spPr>
            <p:txBody>
              <a:bodyPr/>
              <a:lstStyle/>
              <a:p>
                <a:endParaRPr lang="en-US"/>
              </a:p>
            </p:txBody>
          </p:sp>
          <p:sp>
            <p:nvSpPr>
              <p:cNvPr id="79408" name="Rectangle 1596"/>
              <p:cNvSpPr>
                <a:spLocks noChangeArrowheads="1"/>
              </p:cNvSpPr>
              <p:nvPr/>
            </p:nvSpPr>
            <p:spPr bwMode="auto">
              <a:xfrm>
                <a:off x="1993" y="3122"/>
                <a:ext cx="28" cy="6"/>
              </a:xfrm>
              <a:prstGeom prst="rect">
                <a:avLst/>
              </a:prstGeom>
              <a:solidFill>
                <a:srgbClr val="FF0000"/>
              </a:solidFill>
              <a:ln w="9525">
                <a:noFill/>
                <a:miter lim="800000"/>
                <a:headEnd/>
                <a:tailEnd/>
              </a:ln>
            </p:spPr>
            <p:txBody>
              <a:bodyPr/>
              <a:lstStyle/>
              <a:p>
                <a:endParaRPr lang="en-US"/>
              </a:p>
            </p:txBody>
          </p:sp>
          <p:sp>
            <p:nvSpPr>
              <p:cNvPr id="79409" name="Rectangle 1597"/>
              <p:cNvSpPr>
                <a:spLocks noChangeArrowheads="1"/>
              </p:cNvSpPr>
              <p:nvPr/>
            </p:nvSpPr>
            <p:spPr bwMode="auto">
              <a:xfrm>
                <a:off x="1993" y="3133"/>
                <a:ext cx="28" cy="6"/>
              </a:xfrm>
              <a:prstGeom prst="rect">
                <a:avLst/>
              </a:prstGeom>
              <a:solidFill>
                <a:srgbClr val="FF0000"/>
              </a:solidFill>
              <a:ln w="9525">
                <a:noFill/>
                <a:miter lim="800000"/>
                <a:headEnd/>
                <a:tailEnd/>
              </a:ln>
            </p:spPr>
            <p:txBody>
              <a:bodyPr/>
              <a:lstStyle/>
              <a:p>
                <a:endParaRPr lang="en-US"/>
              </a:p>
            </p:txBody>
          </p:sp>
          <p:sp>
            <p:nvSpPr>
              <p:cNvPr id="79410" name="Rectangle 1598"/>
              <p:cNvSpPr>
                <a:spLocks noChangeArrowheads="1"/>
              </p:cNvSpPr>
              <p:nvPr/>
            </p:nvSpPr>
            <p:spPr bwMode="auto">
              <a:xfrm>
                <a:off x="1993" y="3128"/>
                <a:ext cx="28" cy="5"/>
              </a:xfrm>
              <a:prstGeom prst="rect">
                <a:avLst/>
              </a:prstGeom>
              <a:solidFill>
                <a:srgbClr val="FF0000"/>
              </a:solidFill>
              <a:ln w="9525">
                <a:noFill/>
                <a:miter lim="800000"/>
                <a:headEnd/>
                <a:tailEnd/>
              </a:ln>
            </p:spPr>
            <p:txBody>
              <a:bodyPr/>
              <a:lstStyle/>
              <a:p>
                <a:endParaRPr lang="en-US"/>
              </a:p>
            </p:txBody>
          </p:sp>
          <p:sp>
            <p:nvSpPr>
              <p:cNvPr id="79411" name="Rectangle 1599"/>
              <p:cNvSpPr>
                <a:spLocks noChangeArrowheads="1"/>
              </p:cNvSpPr>
              <p:nvPr/>
            </p:nvSpPr>
            <p:spPr bwMode="auto">
              <a:xfrm>
                <a:off x="1993" y="3128"/>
                <a:ext cx="28" cy="5"/>
              </a:xfrm>
              <a:prstGeom prst="rect">
                <a:avLst/>
              </a:prstGeom>
              <a:solidFill>
                <a:srgbClr val="FF0000"/>
              </a:solidFill>
              <a:ln w="9525">
                <a:noFill/>
                <a:miter lim="800000"/>
                <a:headEnd/>
                <a:tailEnd/>
              </a:ln>
            </p:spPr>
            <p:txBody>
              <a:bodyPr/>
              <a:lstStyle/>
              <a:p>
                <a:endParaRPr lang="en-US"/>
              </a:p>
            </p:txBody>
          </p:sp>
          <p:sp>
            <p:nvSpPr>
              <p:cNvPr id="79412" name="Oval 1600"/>
              <p:cNvSpPr>
                <a:spLocks noChangeArrowheads="1"/>
              </p:cNvSpPr>
              <p:nvPr/>
            </p:nvSpPr>
            <p:spPr bwMode="auto">
              <a:xfrm>
                <a:off x="1993" y="3117"/>
                <a:ext cx="22" cy="22"/>
              </a:xfrm>
              <a:prstGeom prst="ellipse">
                <a:avLst/>
              </a:prstGeom>
              <a:noFill/>
              <a:ln w="9525" cap="rnd">
                <a:solidFill>
                  <a:srgbClr val="FF0000"/>
                </a:solidFill>
                <a:round/>
                <a:headEnd/>
                <a:tailEnd/>
              </a:ln>
            </p:spPr>
            <p:txBody>
              <a:bodyPr/>
              <a:lstStyle/>
              <a:p>
                <a:endParaRPr lang="en-US"/>
              </a:p>
            </p:txBody>
          </p:sp>
          <p:sp>
            <p:nvSpPr>
              <p:cNvPr id="79413" name="Rectangle 1601"/>
              <p:cNvSpPr>
                <a:spLocks noChangeArrowheads="1"/>
              </p:cNvSpPr>
              <p:nvPr/>
            </p:nvSpPr>
            <p:spPr bwMode="auto">
              <a:xfrm>
                <a:off x="1920" y="2933"/>
                <a:ext cx="17" cy="5"/>
              </a:xfrm>
              <a:prstGeom prst="rect">
                <a:avLst/>
              </a:prstGeom>
              <a:solidFill>
                <a:srgbClr val="FF0000"/>
              </a:solidFill>
              <a:ln w="9525">
                <a:noFill/>
                <a:miter lim="800000"/>
                <a:headEnd/>
                <a:tailEnd/>
              </a:ln>
            </p:spPr>
            <p:txBody>
              <a:bodyPr/>
              <a:lstStyle/>
              <a:p>
                <a:endParaRPr lang="en-US"/>
              </a:p>
            </p:txBody>
          </p:sp>
          <p:sp>
            <p:nvSpPr>
              <p:cNvPr id="79414" name="Rectangle 1602"/>
              <p:cNvSpPr>
                <a:spLocks noChangeArrowheads="1"/>
              </p:cNvSpPr>
              <p:nvPr/>
            </p:nvSpPr>
            <p:spPr bwMode="auto">
              <a:xfrm>
                <a:off x="1920" y="2955"/>
                <a:ext cx="17" cy="6"/>
              </a:xfrm>
              <a:prstGeom prst="rect">
                <a:avLst/>
              </a:prstGeom>
              <a:solidFill>
                <a:srgbClr val="FF0000"/>
              </a:solidFill>
              <a:ln w="9525">
                <a:noFill/>
                <a:miter lim="800000"/>
                <a:headEnd/>
                <a:tailEnd/>
              </a:ln>
            </p:spPr>
            <p:txBody>
              <a:bodyPr/>
              <a:lstStyle/>
              <a:p>
                <a:endParaRPr lang="en-US"/>
              </a:p>
            </p:txBody>
          </p:sp>
          <p:sp>
            <p:nvSpPr>
              <p:cNvPr id="79415" name="Rectangle 1603"/>
              <p:cNvSpPr>
                <a:spLocks noChangeArrowheads="1"/>
              </p:cNvSpPr>
              <p:nvPr/>
            </p:nvSpPr>
            <p:spPr bwMode="auto">
              <a:xfrm>
                <a:off x="1915" y="2938"/>
                <a:ext cx="28" cy="6"/>
              </a:xfrm>
              <a:prstGeom prst="rect">
                <a:avLst/>
              </a:prstGeom>
              <a:solidFill>
                <a:srgbClr val="FF0000"/>
              </a:solidFill>
              <a:ln w="9525">
                <a:noFill/>
                <a:miter lim="800000"/>
                <a:headEnd/>
                <a:tailEnd/>
              </a:ln>
            </p:spPr>
            <p:txBody>
              <a:bodyPr/>
              <a:lstStyle/>
              <a:p>
                <a:endParaRPr lang="en-US"/>
              </a:p>
            </p:txBody>
          </p:sp>
          <p:sp>
            <p:nvSpPr>
              <p:cNvPr id="79416" name="Rectangle 1604"/>
              <p:cNvSpPr>
                <a:spLocks noChangeArrowheads="1"/>
              </p:cNvSpPr>
              <p:nvPr/>
            </p:nvSpPr>
            <p:spPr bwMode="auto">
              <a:xfrm>
                <a:off x="1915" y="2950"/>
                <a:ext cx="28" cy="5"/>
              </a:xfrm>
              <a:prstGeom prst="rect">
                <a:avLst/>
              </a:prstGeom>
              <a:solidFill>
                <a:srgbClr val="FF0000"/>
              </a:solidFill>
              <a:ln w="9525">
                <a:noFill/>
                <a:miter lim="800000"/>
                <a:headEnd/>
                <a:tailEnd/>
              </a:ln>
            </p:spPr>
            <p:txBody>
              <a:bodyPr/>
              <a:lstStyle/>
              <a:p>
                <a:endParaRPr lang="en-US"/>
              </a:p>
            </p:txBody>
          </p:sp>
          <p:sp>
            <p:nvSpPr>
              <p:cNvPr id="79417" name="Rectangle 1605"/>
              <p:cNvSpPr>
                <a:spLocks noChangeArrowheads="1"/>
              </p:cNvSpPr>
              <p:nvPr/>
            </p:nvSpPr>
            <p:spPr bwMode="auto">
              <a:xfrm>
                <a:off x="1915" y="2944"/>
                <a:ext cx="28" cy="6"/>
              </a:xfrm>
              <a:prstGeom prst="rect">
                <a:avLst/>
              </a:prstGeom>
              <a:solidFill>
                <a:srgbClr val="FF0000"/>
              </a:solidFill>
              <a:ln w="9525">
                <a:noFill/>
                <a:miter lim="800000"/>
                <a:headEnd/>
                <a:tailEnd/>
              </a:ln>
            </p:spPr>
            <p:txBody>
              <a:bodyPr/>
              <a:lstStyle/>
              <a:p>
                <a:endParaRPr lang="en-US"/>
              </a:p>
            </p:txBody>
          </p:sp>
          <p:sp>
            <p:nvSpPr>
              <p:cNvPr id="79418" name="Rectangle 1606"/>
              <p:cNvSpPr>
                <a:spLocks noChangeArrowheads="1"/>
              </p:cNvSpPr>
              <p:nvPr/>
            </p:nvSpPr>
            <p:spPr bwMode="auto">
              <a:xfrm>
                <a:off x="1915" y="2944"/>
                <a:ext cx="28" cy="6"/>
              </a:xfrm>
              <a:prstGeom prst="rect">
                <a:avLst/>
              </a:prstGeom>
              <a:solidFill>
                <a:srgbClr val="FF0000"/>
              </a:solidFill>
              <a:ln w="9525">
                <a:noFill/>
                <a:miter lim="800000"/>
                <a:headEnd/>
                <a:tailEnd/>
              </a:ln>
            </p:spPr>
            <p:txBody>
              <a:bodyPr/>
              <a:lstStyle/>
              <a:p>
                <a:endParaRPr lang="en-US"/>
              </a:p>
            </p:txBody>
          </p:sp>
          <p:sp>
            <p:nvSpPr>
              <p:cNvPr id="79419" name="Oval 1607"/>
              <p:cNvSpPr>
                <a:spLocks noChangeArrowheads="1"/>
              </p:cNvSpPr>
              <p:nvPr/>
            </p:nvSpPr>
            <p:spPr bwMode="auto">
              <a:xfrm>
                <a:off x="1915" y="2933"/>
                <a:ext cx="22" cy="22"/>
              </a:xfrm>
              <a:prstGeom prst="ellipse">
                <a:avLst/>
              </a:prstGeom>
              <a:noFill/>
              <a:ln w="9525" cap="rnd">
                <a:solidFill>
                  <a:srgbClr val="FF0000"/>
                </a:solidFill>
                <a:round/>
                <a:headEnd/>
                <a:tailEnd/>
              </a:ln>
            </p:spPr>
            <p:txBody>
              <a:bodyPr/>
              <a:lstStyle/>
              <a:p>
                <a:endParaRPr lang="en-US"/>
              </a:p>
            </p:txBody>
          </p:sp>
          <p:sp>
            <p:nvSpPr>
              <p:cNvPr id="79420" name="Rectangle 1608"/>
              <p:cNvSpPr>
                <a:spLocks noChangeArrowheads="1"/>
              </p:cNvSpPr>
              <p:nvPr/>
            </p:nvSpPr>
            <p:spPr bwMode="auto">
              <a:xfrm>
                <a:off x="1670" y="2738"/>
                <a:ext cx="16" cy="5"/>
              </a:xfrm>
              <a:prstGeom prst="rect">
                <a:avLst/>
              </a:prstGeom>
              <a:solidFill>
                <a:srgbClr val="FF0000"/>
              </a:solidFill>
              <a:ln w="9525">
                <a:noFill/>
                <a:miter lim="800000"/>
                <a:headEnd/>
                <a:tailEnd/>
              </a:ln>
            </p:spPr>
            <p:txBody>
              <a:bodyPr/>
              <a:lstStyle/>
              <a:p>
                <a:endParaRPr lang="en-US"/>
              </a:p>
            </p:txBody>
          </p:sp>
          <p:sp>
            <p:nvSpPr>
              <p:cNvPr id="79421" name="Rectangle 1609"/>
              <p:cNvSpPr>
                <a:spLocks noChangeArrowheads="1"/>
              </p:cNvSpPr>
              <p:nvPr/>
            </p:nvSpPr>
            <p:spPr bwMode="auto">
              <a:xfrm>
                <a:off x="1670" y="2760"/>
                <a:ext cx="16" cy="6"/>
              </a:xfrm>
              <a:prstGeom prst="rect">
                <a:avLst/>
              </a:prstGeom>
              <a:solidFill>
                <a:srgbClr val="FF0000"/>
              </a:solidFill>
              <a:ln w="9525">
                <a:noFill/>
                <a:miter lim="800000"/>
                <a:headEnd/>
                <a:tailEnd/>
              </a:ln>
            </p:spPr>
            <p:txBody>
              <a:bodyPr/>
              <a:lstStyle/>
              <a:p>
                <a:endParaRPr lang="en-US"/>
              </a:p>
            </p:txBody>
          </p:sp>
          <p:sp>
            <p:nvSpPr>
              <p:cNvPr id="79422" name="Rectangle 1610"/>
              <p:cNvSpPr>
                <a:spLocks noChangeArrowheads="1"/>
              </p:cNvSpPr>
              <p:nvPr/>
            </p:nvSpPr>
            <p:spPr bwMode="auto">
              <a:xfrm>
                <a:off x="1664" y="2743"/>
                <a:ext cx="28" cy="6"/>
              </a:xfrm>
              <a:prstGeom prst="rect">
                <a:avLst/>
              </a:prstGeom>
              <a:solidFill>
                <a:srgbClr val="FF0000"/>
              </a:solidFill>
              <a:ln w="9525">
                <a:noFill/>
                <a:miter lim="800000"/>
                <a:headEnd/>
                <a:tailEnd/>
              </a:ln>
            </p:spPr>
            <p:txBody>
              <a:bodyPr/>
              <a:lstStyle/>
              <a:p>
                <a:endParaRPr lang="en-US"/>
              </a:p>
            </p:txBody>
          </p:sp>
          <p:sp>
            <p:nvSpPr>
              <p:cNvPr id="79423" name="Rectangle 1611"/>
              <p:cNvSpPr>
                <a:spLocks noChangeArrowheads="1"/>
              </p:cNvSpPr>
              <p:nvPr/>
            </p:nvSpPr>
            <p:spPr bwMode="auto">
              <a:xfrm>
                <a:off x="1664" y="2755"/>
                <a:ext cx="28" cy="5"/>
              </a:xfrm>
              <a:prstGeom prst="rect">
                <a:avLst/>
              </a:prstGeom>
              <a:solidFill>
                <a:srgbClr val="FF0000"/>
              </a:solidFill>
              <a:ln w="9525">
                <a:noFill/>
                <a:miter lim="800000"/>
                <a:headEnd/>
                <a:tailEnd/>
              </a:ln>
            </p:spPr>
            <p:txBody>
              <a:bodyPr/>
              <a:lstStyle/>
              <a:p>
                <a:endParaRPr lang="en-US"/>
              </a:p>
            </p:txBody>
          </p:sp>
        </p:grpSp>
        <p:grpSp>
          <p:nvGrpSpPr>
            <p:cNvPr id="33814" name="Group 1813"/>
            <p:cNvGrpSpPr>
              <a:grpSpLocks/>
            </p:cNvGrpSpPr>
            <p:nvPr/>
          </p:nvGrpSpPr>
          <p:grpSpPr bwMode="auto">
            <a:xfrm>
              <a:off x="1204913" y="2916436"/>
              <a:ext cx="2503488" cy="2484438"/>
              <a:chOff x="1575" y="1791"/>
              <a:chExt cx="1577" cy="1565"/>
            </a:xfrm>
          </p:grpSpPr>
          <p:sp>
            <p:nvSpPr>
              <p:cNvPr id="79024" name="Rectangle 1613"/>
              <p:cNvSpPr>
                <a:spLocks noChangeArrowheads="1"/>
              </p:cNvSpPr>
              <p:nvPr/>
            </p:nvSpPr>
            <p:spPr bwMode="auto">
              <a:xfrm>
                <a:off x="1664" y="2749"/>
                <a:ext cx="28" cy="6"/>
              </a:xfrm>
              <a:prstGeom prst="rect">
                <a:avLst/>
              </a:prstGeom>
              <a:solidFill>
                <a:srgbClr val="FF0000"/>
              </a:solidFill>
              <a:ln w="9525">
                <a:noFill/>
                <a:miter lim="800000"/>
                <a:headEnd/>
                <a:tailEnd/>
              </a:ln>
            </p:spPr>
            <p:txBody>
              <a:bodyPr/>
              <a:lstStyle/>
              <a:p>
                <a:endParaRPr lang="en-US"/>
              </a:p>
            </p:txBody>
          </p:sp>
          <p:sp>
            <p:nvSpPr>
              <p:cNvPr id="79025" name="Rectangle 1614"/>
              <p:cNvSpPr>
                <a:spLocks noChangeArrowheads="1"/>
              </p:cNvSpPr>
              <p:nvPr/>
            </p:nvSpPr>
            <p:spPr bwMode="auto">
              <a:xfrm>
                <a:off x="1664" y="2749"/>
                <a:ext cx="28" cy="6"/>
              </a:xfrm>
              <a:prstGeom prst="rect">
                <a:avLst/>
              </a:prstGeom>
              <a:solidFill>
                <a:srgbClr val="FF0000"/>
              </a:solidFill>
              <a:ln w="9525">
                <a:noFill/>
                <a:miter lim="800000"/>
                <a:headEnd/>
                <a:tailEnd/>
              </a:ln>
            </p:spPr>
            <p:txBody>
              <a:bodyPr/>
              <a:lstStyle/>
              <a:p>
                <a:endParaRPr lang="en-US"/>
              </a:p>
            </p:txBody>
          </p:sp>
          <p:sp>
            <p:nvSpPr>
              <p:cNvPr id="79026" name="Oval 1615"/>
              <p:cNvSpPr>
                <a:spLocks noChangeArrowheads="1"/>
              </p:cNvSpPr>
              <p:nvPr/>
            </p:nvSpPr>
            <p:spPr bwMode="auto">
              <a:xfrm>
                <a:off x="1664" y="2738"/>
                <a:ext cx="22" cy="22"/>
              </a:xfrm>
              <a:prstGeom prst="ellipse">
                <a:avLst/>
              </a:prstGeom>
              <a:noFill/>
              <a:ln w="9525" cap="rnd">
                <a:solidFill>
                  <a:srgbClr val="FF0000"/>
                </a:solidFill>
                <a:round/>
                <a:headEnd/>
                <a:tailEnd/>
              </a:ln>
            </p:spPr>
            <p:txBody>
              <a:bodyPr/>
              <a:lstStyle/>
              <a:p>
                <a:endParaRPr lang="en-US"/>
              </a:p>
            </p:txBody>
          </p:sp>
          <p:sp>
            <p:nvSpPr>
              <p:cNvPr id="79027" name="Rectangle 1616"/>
              <p:cNvSpPr>
                <a:spLocks noChangeArrowheads="1"/>
              </p:cNvSpPr>
              <p:nvPr/>
            </p:nvSpPr>
            <p:spPr bwMode="auto">
              <a:xfrm>
                <a:off x="1971" y="3000"/>
                <a:ext cx="16" cy="5"/>
              </a:xfrm>
              <a:prstGeom prst="rect">
                <a:avLst/>
              </a:prstGeom>
              <a:solidFill>
                <a:srgbClr val="FF0000"/>
              </a:solidFill>
              <a:ln w="9525">
                <a:noFill/>
                <a:miter lim="800000"/>
                <a:headEnd/>
                <a:tailEnd/>
              </a:ln>
            </p:spPr>
            <p:txBody>
              <a:bodyPr/>
              <a:lstStyle/>
              <a:p>
                <a:endParaRPr lang="en-US"/>
              </a:p>
            </p:txBody>
          </p:sp>
          <p:sp>
            <p:nvSpPr>
              <p:cNvPr id="79028" name="Rectangle 1617"/>
              <p:cNvSpPr>
                <a:spLocks noChangeArrowheads="1"/>
              </p:cNvSpPr>
              <p:nvPr/>
            </p:nvSpPr>
            <p:spPr bwMode="auto">
              <a:xfrm>
                <a:off x="1971" y="3022"/>
                <a:ext cx="16" cy="6"/>
              </a:xfrm>
              <a:prstGeom prst="rect">
                <a:avLst/>
              </a:prstGeom>
              <a:solidFill>
                <a:srgbClr val="FF0000"/>
              </a:solidFill>
              <a:ln w="9525">
                <a:noFill/>
                <a:miter lim="800000"/>
                <a:headEnd/>
                <a:tailEnd/>
              </a:ln>
            </p:spPr>
            <p:txBody>
              <a:bodyPr/>
              <a:lstStyle/>
              <a:p>
                <a:endParaRPr lang="en-US"/>
              </a:p>
            </p:txBody>
          </p:sp>
          <p:sp>
            <p:nvSpPr>
              <p:cNvPr id="79029" name="Rectangle 1618"/>
              <p:cNvSpPr>
                <a:spLocks noChangeArrowheads="1"/>
              </p:cNvSpPr>
              <p:nvPr/>
            </p:nvSpPr>
            <p:spPr bwMode="auto">
              <a:xfrm>
                <a:off x="1965" y="3005"/>
                <a:ext cx="28" cy="6"/>
              </a:xfrm>
              <a:prstGeom prst="rect">
                <a:avLst/>
              </a:prstGeom>
              <a:solidFill>
                <a:srgbClr val="FF0000"/>
              </a:solidFill>
              <a:ln w="9525">
                <a:noFill/>
                <a:miter lim="800000"/>
                <a:headEnd/>
                <a:tailEnd/>
              </a:ln>
            </p:spPr>
            <p:txBody>
              <a:bodyPr/>
              <a:lstStyle/>
              <a:p>
                <a:endParaRPr lang="en-US"/>
              </a:p>
            </p:txBody>
          </p:sp>
          <p:sp>
            <p:nvSpPr>
              <p:cNvPr id="79030" name="Rectangle 1619"/>
              <p:cNvSpPr>
                <a:spLocks noChangeArrowheads="1"/>
              </p:cNvSpPr>
              <p:nvPr/>
            </p:nvSpPr>
            <p:spPr bwMode="auto">
              <a:xfrm>
                <a:off x="1965" y="3016"/>
                <a:ext cx="28" cy="6"/>
              </a:xfrm>
              <a:prstGeom prst="rect">
                <a:avLst/>
              </a:prstGeom>
              <a:solidFill>
                <a:srgbClr val="FF0000"/>
              </a:solidFill>
              <a:ln w="9525">
                <a:noFill/>
                <a:miter lim="800000"/>
                <a:headEnd/>
                <a:tailEnd/>
              </a:ln>
            </p:spPr>
            <p:txBody>
              <a:bodyPr/>
              <a:lstStyle/>
              <a:p>
                <a:endParaRPr lang="en-US"/>
              </a:p>
            </p:txBody>
          </p:sp>
          <p:sp>
            <p:nvSpPr>
              <p:cNvPr id="79031" name="Rectangle 1620"/>
              <p:cNvSpPr>
                <a:spLocks noChangeArrowheads="1"/>
              </p:cNvSpPr>
              <p:nvPr/>
            </p:nvSpPr>
            <p:spPr bwMode="auto">
              <a:xfrm>
                <a:off x="1965" y="3011"/>
                <a:ext cx="28" cy="5"/>
              </a:xfrm>
              <a:prstGeom prst="rect">
                <a:avLst/>
              </a:prstGeom>
              <a:solidFill>
                <a:srgbClr val="FF0000"/>
              </a:solidFill>
              <a:ln w="9525">
                <a:noFill/>
                <a:miter lim="800000"/>
                <a:headEnd/>
                <a:tailEnd/>
              </a:ln>
            </p:spPr>
            <p:txBody>
              <a:bodyPr/>
              <a:lstStyle/>
              <a:p>
                <a:endParaRPr lang="en-US"/>
              </a:p>
            </p:txBody>
          </p:sp>
          <p:sp>
            <p:nvSpPr>
              <p:cNvPr id="79032" name="Rectangle 1621"/>
              <p:cNvSpPr>
                <a:spLocks noChangeArrowheads="1"/>
              </p:cNvSpPr>
              <p:nvPr/>
            </p:nvSpPr>
            <p:spPr bwMode="auto">
              <a:xfrm>
                <a:off x="1965" y="3011"/>
                <a:ext cx="28" cy="5"/>
              </a:xfrm>
              <a:prstGeom prst="rect">
                <a:avLst/>
              </a:prstGeom>
              <a:solidFill>
                <a:srgbClr val="FF0000"/>
              </a:solidFill>
              <a:ln w="9525">
                <a:noFill/>
                <a:miter lim="800000"/>
                <a:headEnd/>
                <a:tailEnd/>
              </a:ln>
            </p:spPr>
            <p:txBody>
              <a:bodyPr/>
              <a:lstStyle/>
              <a:p>
                <a:endParaRPr lang="en-US"/>
              </a:p>
            </p:txBody>
          </p:sp>
          <p:sp>
            <p:nvSpPr>
              <p:cNvPr id="79033" name="Oval 1622"/>
              <p:cNvSpPr>
                <a:spLocks noChangeArrowheads="1"/>
              </p:cNvSpPr>
              <p:nvPr/>
            </p:nvSpPr>
            <p:spPr bwMode="auto">
              <a:xfrm>
                <a:off x="1965" y="3000"/>
                <a:ext cx="22" cy="22"/>
              </a:xfrm>
              <a:prstGeom prst="ellipse">
                <a:avLst/>
              </a:prstGeom>
              <a:noFill/>
              <a:ln w="9525" cap="rnd">
                <a:solidFill>
                  <a:srgbClr val="FF0000"/>
                </a:solidFill>
                <a:round/>
                <a:headEnd/>
                <a:tailEnd/>
              </a:ln>
            </p:spPr>
            <p:txBody>
              <a:bodyPr/>
              <a:lstStyle/>
              <a:p>
                <a:endParaRPr lang="en-US"/>
              </a:p>
            </p:txBody>
          </p:sp>
          <p:sp>
            <p:nvSpPr>
              <p:cNvPr id="79034" name="Rectangle 1623"/>
              <p:cNvSpPr>
                <a:spLocks noChangeArrowheads="1"/>
              </p:cNvSpPr>
              <p:nvPr/>
            </p:nvSpPr>
            <p:spPr bwMode="auto">
              <a:xfrm>
                <a:off x="1915" y="2771"/>
                <a:ext cx="17" cy="6"/>
              </a:xfrm>
              <a:prstGeom prst="rect">
                <a:avLst/>
              </a:prstGeom>
              <a:solidFill>
                <a:srgbClr val="FF0000"/>
              </a:solidFill>
              <a:ln w="9525">
                <a:noFill/>
                <a:miter lim="800000"/>
                <a:headEnd/>
                <a:tailEnd/>
              </a:ln>
            </p:spPr>
            <p:txBody>
              <a:bodyPr/>
              <a:lstStyle/>
              <a:p>
                <a:endParaRPr lang="en-US"/>
              </a:p>
            </p:txBody>
          </p:sp>
          <p:sp>
            <p:nvSpPr>
              <p:cNvPr id="79035" name="Rectangle 1624"/>
              <p:cNvSpPr>
                <a:spLocks noChangeArrowheads="1"/>
              </p:cNvSpPr>
              <p:nvPr/>
            </p:nvSpPr>
            <p:spPr bwMode="auto">
              <a:xfrm>
                <a:off x="1915" y="2794"/>
                <a:ext cx="17" cy="5"/>
              </a:xfrm>
              <a:prstGeom prst="rect">
                <a:avLst/>
              </a:prstGeom>
              <a:solidFill>
                <a:srgbClr val="FF0000"/>
              </a:solidFill>
              <a:ln w="9525">
                <a:noFill/>
                <a:miter lim="800000"/>
                <a:headEnd/>
                <a:tailEnd/>
              </a:ln>
            </p:spPr>
            <p:txBody>
              <a:bodyPr/>
              <a:lstStyle/>
              <a:p>
                <a:endParaRPr lang="en-US"/>
              </a:p>
            </p:txBody>
          </p:sp>
          <p:sp>
            <p:nvSpPr>
              <p:cNvPr id="79036" name="Rectangle 1625"/>
              <p:cNvSpPr>
                <a:spLocks noChangeArrowheads="1"/>
              </p:cNvSpPr>
              <p:nvPr/>
            </p:nvSpPr>
            <p:spPr bwMode="auto">
              <a:xfrm>
                <a:off x="1909" y="2777"/>
                <a:ext cx="28" cy="5"/>
              </a:xfrm>
              <a:prstGeom prst="rect">
                <a:avLst/>
              </a:prstGeom>
              <a:solidFill>
                <a:srgbClr val="FF0000"/>
              </a:solidFill>
              <a:ln w="9525">
                <a:noFill/>
                <a:miter lim="800000"/>
                <a:headEnd/>
                <a:tailEnd/>
              </a:ln>
            </p:spPr>
            <p:txBody>
              <a:bodyPr/>
              <a:lstStyle/>
              <a:p>
                <a:endParaRPr lang="en-US"/>
              </a:p>
            </p:txBody>
          </p:sp>
          <p:sp>
            <p:nvSpPr>
              <p:cNvPr id="79037" name="Rectangle 1626"/>
              <p:cNvSpPr>
                <a:spLocks noChangeArrowheads="1"/>
              </p:cNvSpPr>
              <p:nvPr/>
            </p:nvSpPr>
            <p:spPr bwMode="auto">
              <a:xfrm>
                <a:off x="1909" y="2788"/>
                <a:ext cx="28" cy="6"/>
              </a:xfrm>
              <a:prstGeom prst="rect">
                <a:avLst/>
              </a:prstGeom>
              <a:solidFill>
                <a:srgbClr val="FF0000"/>
              </a:solidFill>
              <a:ln w="9525">
                <a:noFill/>
                <a:miter lim="800000"/>
                <a:headEnd/>
                <a:tailEnd/>
              </a:ln>
            </p:spPr>
            <p:txBody>
              <a:bodyPr/>
              <a:lstStyle/>
              <a:p>
                <a:endParaRPr lang="en-US"/>
              </a:p>
            </p:txBody>
          </p:sp>
          <p:sp>
            <p:nvSpPr>
              <p:cNvPr id="79038" name="Rectangle 1627"/>
              <p:cNvSpPr>
                <a:spLocks noChangeArrowheads="1"/>
              </p:cNvSpPr>
              <p:nvPr/>
            </p:nvSpPr>
            <p:spPr bwMode="auto">
              <a:xfrm>
                <a:off x="1909" y="2782"/>
                <a:ext cx="28" cy="6"/>
              </a:xfrm>
              <a:prstGeom prst="rect">
                <a:avLst/>
              </a:prstGeom>
              <a:solidFill>
                <a:srgbClr val="FF0000"/>
              </a:solidFill>
              <a:ln w="9525">
                <a:noFill/>
                <a:miter lim="800000"/>
                <a:headEnd/>
                <a:tailEnd/>
              </a:ln>
            </p:spPr>
            <p:txBody>
              <a:bodyPr/>
              <a:lstStyle/>
              <a:p>
                <a:endParaRPr lang="en-US"/>
              </a:p>
            </p:txBody>
          </p:sp>
          <p:sp>
            <p:nvSpPr>
              <p:cNvPr id="79039" name="Rectangle 1628"/>
              <p:cNvSpPr>
                <a:spLocks noChangeArrowheads="1"/>
              </p:cNvSpPr>
              <p:nvPr/>
            </p:nvSpPr>
            <p:spPr bwMode="auto">
              <a:xfrm>
                <a:off x="1909" y="2782"/>
                <a:ext cx="28" cy="6"/>
              </a:xfrm>
              <a:prstGeom prst="rect">
                <a:avLst/>
              </a:prstGeom>
              <a:solidFill>
                <a:srgbClr val="FF0000"/>
              </a:solidFill>
              <a:ln w="9525">
                <a:noFill/>
                <a:miter lim="800000"/>
                <a:headEnd/>
                <a:tailEnd/>
              </a:ln>
            </p:spPr>
            <p:txBody>
              <a:bodyPr/>
              <a:lstStyle/>
              <a:p>
                <a:endParaRPr lang="en-US"/>
              </a:p>
            </p:txBody>
          </p:sp>
          <p:sp>
            <p:nvSpPr>
              <p:cNvPr id="79040" name="Oval 1629"/>
              <p:cNvSpPr>
                <a:spLocks noChangeArrowheads="1"/>
              </p:cNvSpPr>
              <p:nvPr/>
            </p:nvSpPr>
            <p:spPr bwMode="auto">
              <a:xfrm>
                <a:off x="1909" y="2771"/>
                <a:ext cx="23" cy="23"/>
              </a:xfrm>
              <a:prstGeom prst="ellipse">
                <a:avLst/>
              </a:prstGeom>
              <a:noFill/>
              <a:ln w="9525" cap="rnd">
                <a:solidFill>
                  <a:srgbClr val="FF0000"/>
                </a:solidFill>
                <a:round/>
                <a:headEnd/>
                <a:tailEnd/>
              </a:ln>
            </p:spPr>
            <p:txBody>
              <a:bodyPr/>
              <a:lstStyle/>
              <a:p>
                <a:endParaRPr lang="en-US"/>
              </a:p>
            </p:txBody>
          </p:sp>
          <p:sp>
            <p:nvSpPr>
              <p:cNvPr id="79041" name="Rectangle 1630"/>
              <p:cNvSpPr>
                <a:spLocks noChangeArrowheads="1"/>
              </p:cNvSpPr>
              <p:nvPr/>
            </p:nvSpPr>
            <p:spPr bwMode="auto">
              <a:xfrm>
                <a:off x="2115" y="3328"/>
                <a:ext cx="17" cy="6"/>
              </a:xfrm>
              <a:prstGeom prst="rect">
                <a:avLst/>
              </a:prstGeom>
              <a:solidFill>
                <a:srgbClr val="FF0000"/>
              </a:solidFill>
              <a:ln w="9525">
                <a:noFill/>
                <a:miter lim="800000"/>
                <a:headEnd/>
                <a:tailEnd/>
              </a:ln>
            </p:spPr>
            <p:txBody>
              <a:bodyPr/>
              <a:lstStyle/>
              <a:p>
                <a:endParaRPr lang="en-US"/>
              </a:p>
            </p:txBody>
          </p:sp>
          <p:sp>
            <p:nvSpPr>
              <p:cNvPr id="79042" name="Rectangle 1631"/>
              <p:cNvSpPr>
                <a:spLocks noChangeArrowheads="1"/>
              </p:cNvSpPr>
              <p:nvPr/>
            </p:nvSpPr>
            <p:spPr bwMode="auto">
              <a:xfrm>
                <a:off x="2115" y="3351"/>
                <a:ext cx="17" cy="5"/>
              </a:xfrm>
              <a:prstGeom prst="rect">
                <a:avLst/>
              </a:prstGeom>
              <a:solidFill>
                <a:srgbClr val="FF0000"/>
              </a:solidFill>
              <a:ln w="9525">
                <a:noFill/>
                <a:miter lim="800000"/>
                <a:headEnd/>
                <a:tailEnd/>
              </a:ln>
            </p:spPr>
            <p:txBody>
              <a:bodyPr/>
              <a:lstStyle/>
              <a:p>
                <a:endParaRPr lang="en-US"/>
              </a:p>
            </p:txBody>
          </p:sp>
          <p:sp>
            <p:nvSpPr>
              <p:cNvPr id="79043" name="Rectangle 1632"/>
              <p:cNvSpPr>
                <a:spLocks noChangeArrowheads="1"/>
              </p:cNvSpPr>
              <p:nvPr/>
            </p:nvSpPr>
            <p:spPr bwMode="auto">
              <a:xfrm>
                <a:off x="2110" y="3334"/>
                <a:ext cx="28" cy="6"/>
              </a:xfrm>
              <a:prstGeom prst="rect">
                <a:avLst/>
              </a:prstGeom>
              <a:solidFill>
                <a:srgbClr val="FF0000"/>
              </a:solidFill>
              <a:ln w="9525">
                <a:noFill/>
                <a:miter lim="800000"/>
                <a:headEnd/>
                <a:tailEnd/>
              </a:ln>
            </p:spPr>
            <p:txBody>
              <a:bodyPr/>
              <a:lstStyle/>
              <a:p>
                <a:endParaRPr lang="en-US"/>
              </a:p>
            </p:txBody>
          </p:sp>
          <p:sp>
            <p:nvSpPr>
              <p:cNvPr id="79044" name="Rectangle 1633"/>
              <p:cNvSpPr>
                <a:spLocks noChangeArrowheads="1"/>
              </p:cNvSpPr>
              <p:nvPr/>
            </p:nvSpPr>
            <p:spPr bwMode="auto">
              <a:xfrm>
                <a:off x="2110" y="3345"/>
                <a:ext cx="28" cy="6"/>
              </a:xfrm>
              <a:prstGeom prst="rect">
                <a:avLst/>
              </a:prstGeom>
              <a:solidFill>
                <a:srgbClr val="FF0000"/>
              </a:solidFill>
              <a:ln w="9525">
                <a:noFill/>
                <a:miter lim="800000"/>
                <a:headEnd/>
                <a:tailEnd/>
              </a:ln>
            </p:spPr>
            <p:txBody>
              <a:bodyPr/>
              <a:lstStyle/>
              <a:p>
                <a:endParaRPr lang="en-US"/>
              </a:p>
            </p:txBody>
          </p:sp>
          <p:sp>
            <p:nvSpPr>
              <p:cNvPr id="79045" name="Rectangle 1634"/>
              <p:cNvSpPr>
                <a:spLocks noChangeArrowheads="1"/>
              </p:cNvSpPr>
              <p:nvPr/>
            </p:nvSpPr>
            <p:spPr bwMode="auto">
              <a:xfrm>
                <a:off x="2110" y="3340"/>
                <a:ext cx="28" cy="5"/>
              </a:xfrm>
              <a:prstGeom prst="rect">
                <a:avLst/>
              </a:prstGeom>
              <a:solidFill>
                <a:srgbClr val="FF0000"/>
              </a:solidFill>
              <a:ln w="9525">
                <a:noFill/>
                <a:miter lim="800000"/>
                <a:headEnd/>
                <a:tailEnd/>
              </a:ln>
            </p:spPr>
            <p:txBody>
              <a:bodyPr/>
              <a:lstStyle/>
              <a:p>
                <a:endParaRPr lang="en-US"/>
              </a:p>
            </p:txBody>
          </p:sp>
          <p:sp>
            <p:nvSpPr>
              <p:cNvPr id="79046" name="Rectangle 1635"/>
              <p:cNvSpPr>
                <a:spLocks noChangeArrowheads="1"/>
              </p:cNvSpPr>
              <p:nvPr/>
            </p:nvSpPr>
            <p:spPr bwMode="auto">
              <a:xfrm>
                <a:off x="2110" y="3340"/>
                <a:ext cx="28" cy="5"/>
              </a:xfrm>
              <a:prstGeom prst="rect">
                <a:avLst/>
              </a:prstGeom>
              <a:solidFill>
                <a:srgbClr val="FF0000"/>
              </a:solidFill>
              <a:ln w="9525">
                <a:noFill/>
                <a:miter lim="800000"/>
                <a:headEnd/>
                <a:tailEnd/>
              </a:ln>
            </p:spPr>
            <p:txBody>
              <a:bodyPr/>
              <a:lstStyle/>
              <a:p>
                <a:endParaRPr lang="en-US"/>
              </a:p>
            </p:txBody>
          </p:sp>
          <p:sp>
            <p:nvSpPr>
              <p:cNvPr id="79047" name="Oval 1636"/>
              <p:cNvSpPr>
                <a:spLocks noChangeArrowheads="1"/>
              </p:cNvSpPr>
              <p:nvPr/>
            </p:nvSpPr>
            <p:spPr bwMode="auto">
              <a:xfrm>
                <a:off x="2110" y="3328"/>
                <a:ext cx="22" cy="23"/>
              </a:xfrm>
              <a:prstGeom prst="ellipse">
                <a:avLst/>
              </a:prstGeom>
              <a:noFill/>
              <a:ln w="9525" cap="rnd">
                <a:solidFill>
                  <a:srgbClr val="FF0000"/>
                </a:solidFill>
                <a:round/>
                <a:headEnd/>
                <a:tailEnd/>
              </a:ln>
            </p:spPr>
            <p:txBody>
              <a:bodyPr/>
              <a:lstStyle/>
              <a:p>
                <a:endParaRPr lang="en-US"/>
              </a:p>
            </p:txBody>
          </p:sp>
          <p:sp>
            <p:nvSpPr>
              <p:cNvPr id="79048" name="Rectangle 1637"/>
              <p:cNvSpPr>
                <a:spLocks noChangeArrowheads="1"/>
              </p:cNvSpPr>
              <p:nvPr/>
            </p:nvSpPr>
            <p:spPr bwMode="auto">
              <a:xfrm>
                <a:off x="1798" y="2788"/>
                <a:ext cx="17" cy="6"/>
              </a:xfrm>
              <a:prstGeom prst="rect">
                <a:avLst/>
              </a:prstGeom>
              <a:solidFill>
                <a:srgbClr val="FF0000"/>
              </a:solidFill>
              <a:ln w="9525">
                <a:noFill/>
                <a:miter lim="800000"/>
                <a:headEnd/>
                <a:tailEnd/>
              </a:ln>
            </p:spPr>
            <p:txBody>
              <a:bodyPr/>
              <a:lstStyle/>
              <a:p>
                <a:endParaRPr lang="en-US"/>
              </a:p>
            </p:txBody>
          </p:sp>
          <p:sp>
            <p:nvSpPr>
              <p:cNvPr id="79049" name="Rectangle 1638"/>
              <p:cNvSpPr>
                <a:spLocks noChangeArrowheads="1"/>
              </p:cNvSpPr>
              <p:nvPr/>
            </p:nvSpPr>
            <p:spPr bwMode="auto">
              <a:xfrm>
                <a:off x="1798" y="2810"/>
                <a:ext cx="17" cy="6"/>
              </a:xfrm>
              <a:prstGeom prst="rect">
                <a:avLst/>
              </a:prstGeom>
              <a:solidFill>
                <a:srgbClr val="FF0000"/>
              </a:solidFill>
              <a:ln w="9525">
                <a:noFill/>
                <a:miter lim="800000"/>
                <a:headEnd/>
                <a:tailEnd/>
              </a:ln>
            </p:spPr>
            <p:txBody>
              <a:bodyPr/>
              <a:lstStyle/>
              <a:p>
                <a:endParaRPr lang="en-US"/>
              </a:p>
            </p:txBody>
          </p:sp>
          <p:sp>
            <p:nvSpPr>
              <p:cNvPr id="79050" name="Rectangle 1639"/>
              <p:cNvSpPr>
                <a:spLocks noChangeArrowheads="1"/>
              </p:cNvSpPr>
              <p:nvPr/>
            </p:nvSpPr>
            <p:spPr bwMode="auto">
              <a:xfrm>
                <a:off x="1792" y="2794"/>
                <a:ext cx="28" cy="5"/>
              </a:xfrm>
              <a:prstGeom prst="rect">
                <a:avLst/>
              </a:prstGeom>
              <a:solidFill>
                <a:srgbClr val="FF0000"/>
              </a:solidFill>
              <a:ln w="9525">
                <a:noFill/>
                <a:miter lim="800000"/>
                <a:headEnd/>
                <a:tailEnd/>
              </a:ln>
            </p:spPr>
            <p:txBody>
              <a:bodyPr/>
              <a:lstStyle/>
              <a:p>
                <a:endParaRPr lang="en-US"/>
              </a:p>
            </p:txBody>
          </p:sp>
          <p:sp>
            <p:nvSpPr>
              <p:cNvPr id="79051" name="Rectangle 1640"/>
              <p:cNvSpPr>
                <a:spLocks noChangeArrowheads="1"/>
              </p:cNvSpPr>
              <p:nvPr/>
            </p:nvSpPr>
            <p:spPr bwMode="auto">
              <a:xfrm>
                <a:off x="1792" y="2805"/>
                <a:ext cx="28" cy="5"/>
              </a:xfrm>
              <a:prstGeom prst="rect">
                <a:avLst/>
              </a:prstGeom>
              <a:solidFill>
                <a:srgbClr val="FF0000"/>
              </a:solidFill>
              <a:ln w="9525">
                <a:noFill/>
                <a:miter lim="800000"/>
                <a:headEnd/>
                <a:tailEnd/>
              </a:ln>
            </p:spPr>
            <p:txBody>
              <a:bodyPr/>
              <a:lstStyle/>
              <a:p>
                <a:endParaRPr lang="en-US"/>
              </a:p>
            </p:txBody>
          </p:sp>
          <p:sp>
            <p:nvSpPr>
              <p:cNvPr id="79052" name="Rectangle 1641"/>
              <p:cNvSpPr>
                <a:spLocks noChangeArrowheads="1"/>
              </p:cNvSpPr>
              <p:nvPr/>
            </p:nvSpPr>
            <p:spPr bwMode="auto">
              <a:xfrm>
                <a:off x="1792" y="2799"/>
                <a:ext cx="28" cy="6"/>
              </a:xfrm>
              <a:prstGeom prst="rect">
                <a:avLst/>
              </a:prstGeom>
              <a:solidFill>
                <a:srgbClr val="FF0000"/>
              </a:solidFill>
              <a:ln w="9525">
                <a:noFill/>
                <a:miter lim="800000"/>
                <a:headEnd/>
                <a:tailEnd/>
              </a:ln>
            </p:spPr>
            <p:txBody>
              <a:bodyPr/>
              <a:lstStyle/>
              <a:p>
                <a:endParaRPr lang="en-US"/>
              </a:p>
            </p:txBody>
          </p:sp>
          <p:sp>
            <p:nvSpPr>
              <p:cNvPr id="79053" name="Rectangle 1642"/>
              <p:cNvSpPr>
                <a:spLocks noChangeArrowheads="1"/>
              </p:cNvSpPr>
              <p:nvPr/>
            </p:nvSpPr>
            <p:spPr bwMode="auto">
              <a:xfrm>
                <a:off x="1792" y="2799"/>
                <a:ext cx="28" cy="6"/>
              </a:xfrm>
              <a:prstGeom prst="rect">
                <a:avLst/>
              </a:prstGeom>
              <a:solidFill>
                <a:srgbClr val="FF0000"/>
              </a:solidFill>
              <a:ln w="9525">
                <a:noFill/>
                <a:miter lim="800000"/>
                <a:headEnd/>
                <a:tailEnd/>
              </a:ln>
            </p:spPr>
            <p:txBody>
              <a:bodyPr/>
              <a:lstStyle/>
              <a:p>
                <a:endParaRPr lang="en-US"/>
              </a:p>
            </p:txBody>
          </p:sp>
          <p:sp>
            <p:nvSpPr>
              <p:cNvPr id="79054" name="Oval 1643"/>
              <p:cNvSpPr>
                <a:spLocks noChangeArrowheads="1"/>
              </p:cNvSpPr>
              <p:nvPr/>
            </p:nvSpPr>
            <p:spPr bwMode="auto">
              <a:xfrm>
                <a:off x="1792" y="2788"/>
                <a:ext cx="23" cy="22"/>
              </a:xfrm>
              <a:prstGeom prst="ellipse">
                <a:avLst/>
              </a:prstGeom>
              <a:noFill/>
              <a:ln w="9525" cap="rnd">
                <a:solidFill>
                  <a:srgbClr val="FF0000"/>
                </a:solidFill>
                <a:round/>
                <a:headEnd/>
                <a:tailEnd/>
              </a:ln>
            </p:spPr>
            <p:txBody>
              <a:bodyPr/>
              <a:lstStyle/>
              <a:p>
                <a:endParaRPr lang="en-US"/>
              </a:p>
            </p:txBody>
          </p:sp>
          <p:sp>
            <p:nvSpPr>
              <p:cNvPr id="79055" name="Rectangle 1644"/>
              <p:cNvSpPr>
                <a:spLocks noChangeArrowheads="1"/>
              </p:cNvSpPr>
              <p:nvPr/>
            </p:nvSpPr>
            <p:spPr bwMode="auto">
              <a:xfrm>
                <a:off x="2010" y="2688"/>
                <a:ext cx="16" cy="5"/>
              </a:xfrm>
              <a:prstGeom prst="rect">
                <a:avLst/>
              </a:prstGeom>
              <a:solidFill>
                <a:srgbClr val="FF0000"/>
              </a:solidFill>
              <a:ln w="9525">
                <a:noFill/>
                <a:miter lim="800000"/>
                <a:headEnd/>
                <a:tailEnd/>
              </a:ln>
            </p:spPr>
            <p:txBody>
              <a:bodyPr/>
              <a:lstStyle/>
              <a:p>
                <a:endParaRPr lang="en-US"/>
              </a:p>
            </p:txBody>
          </p:sp>
          <p:sp>
            <p:nvSpPr>
              <p:cNvPr id="79056" name="Rectangle 1645"/>
              <p:cNvSpPr>
                <a:spLocks noChangeArrowheads="1"/>
              </p:cNvSpPr>
              <p:nvPr/>
            </p:nvSpPr>
            <p:spPr bwMode="auto">
              <a:xfrm>
                <a:off x="2010" y="2710"/>
                <a:ext cx="16" cy="6"/>
              </a:xfrm>
              <a:prstGeom prst="rect">
                <a:avLst/>
              </a:prstGeom>
              <a:solidFill>
                <a:srgbClr val="FF0000"/>
              </a:solidFill>
              <a:ln w="9525">
                <a:noFill/>
                <a:miter lim="800000"/>
                <a:headEnd/>
                <a:tailEnd/>
              </a:ln>
            </p:spPr>
            <p:txBody>
              <a:bodyPr/>
              <a:lstStyle/>
              <a:p>
                <a:endParaRPr lang="en-US"/>
              </a:p>
            </p:txBody>
          </p:sp>
          <p:sp>
            <p:nvSpPr>
              <p:cNvPr id="79057" name="Rectangle 1646"/>
              <p:cNvSpPr>
                <a:spLocks noChangeArrowheads="1"/>
              </p:cNvSpPr>
              <p:nvPr/>
            </p:nvSpPr>
            <p:spPr bwMode="auto">
              <a:xfrm>
                <a:off x="2004" y="2693"/>
                <a:ext cx="28" cy="6"/>
              </a:xfrm>
              <a:prstGeom prst="rect">
                <a:avLst/>
              </a:prstGeom>
              <a:solidFill>
                <a:srgbClr val="FF0000"/>
              </a:solidFill>
              <a:ln w="9525">
                <a:noFill/>
                <a:miter lim="800000"/>
                <a:headEnd/>
                <a:tailEnd/>
              </a:ln>
            </p:spPr>
            <p:txBody>
              <a:bodyPr/>
              <a:lstStyle/>
              <a:p>
                <a:endParaRPr lang="en-US"/>
              </a:p>
            </p:txBody>
          </p:sp>
          <p:sp>
            <p:nvSpPr>
              <p:cNvPr id="79058" name="Rectangle 1647"/>
              <p:cNvSpPr>
                <a:spLocks noChangeArrowheads="1"/>
              </p:cNvSpPr>
              <p:nvPr/>
            </p:nvSpPr>
            <p:spPr bwMode="auto">
              <a:xfrm>
                <a:off x="2004" y="2704"/>
                <a:ext cx="28" cy="6"/>
              </a:xfrm>
              <a:prstGeom prst="rect">
                <a:avLst/>
              </a:prstGeom>
              <a:solidFill>
                <a:srgbClr val="FF0000"/>
              </a:solidFill>
              <a:ln w="9525">
                <a:noFill/>
                <a:miter lim="800000"/>
                <a:headEnd/>
                <a:tailEnd/>
              </a:ln>
            </p:spPr>
            <p:txBody>
              <a:bodyPr/>
              <a:lstStyle/>
              <a:p>
                <a:endParaRPr lang="en-US"/>
              </a:p>
            </p:txBody>
          </p:sp>
          <p:sp>
            <p:nvSpPr>
              <p:cNvPr id="79059" name="Rectangle 1648"/>
              <p:cNvSpPr>
                <a:spLocks noChangeArrowheads="1"/>
              </p:cNvSpPr>
              <p:nvPr/>
            </p:nvSpPr>
            <p:spPr bwMode="auto">
              <a:xfrm>
                <a:off x="2004" y="2699"/>
                <a:ext cx="28" cy="5"/>
              </a:xfrm>
              <a:prstGeom prst="rect">
                <a:avLst/>
              </a:prstGeom>
              <a:solidFill>
                <a:srgbClr val="FF0000"/>
              </a:solidFill>
              <a:ln w="9525">
                <a:noFill/>
                <a:miter lim="800000"/>
                <a:headEnd/>
                <a:tailEnd/>
              </a:ln>
            </p:spPr>
            <p:txBody>
              <a:bodyPr/>
              <a:lstStyle/>
              <a:p>
                <a:endParaRPr lang="en-US"/>
              </a:p>
            </p:txBody>
          </p:sp>
          <p:sp>
            <p:nvSpPr>
              <p:cNvPr id="79060" name="Rectangle 1649"/>
              <p:cNvSpPr>
                <a:spLocks noChangeArrowheads="1"/>
              </p:cNvSpPr>
              <p:nvPr/>
            </p:nvSpPr>
            <p:spPr bwMode="auto">
              <a:xfrm>
                <a:off x="2004" y="2699"/>
                <a:ext cx="28" cy="5"/>
              </a:xfrm>
              <a:prstGeom prst="rect">
                <a:avLst/>
              </a:prstGeom>
              <a:solidFill>
                <a:srgbClr val="FF0000"/>
              </a:solidFill>
              <a:ln w="9525">
                <a:noFill/>
                <a:miter lim="800000"/>
                <a:headEnd/>
                <a:tailEnd/>
              </a:ln>
            </p:spPr>
            <p:txBody>
              <a:bodyPr/>
              <a:lstStyle/>
              <a:p>
                <a:endParaRPr lang="en-US"/>
              </a:p>
            </p:txBody>
          </p:sp>
          <p:sp>
            <p:nvSpPr>
              <p:cNvPr id="79061" name="Oval 1650"/>
              <p:cNvSpPr>
                <a:spLocks noChangeArrowheads="1"/>
              </p:cNvSpPr>
              <p:nvPr/>
            </p:nvSpPr>
            <p:spPr bwMode="auto">
              <a:xfrm>
                <a:off x="2004" y="2688"/>
                <a:ext cx="22" cy="22"/>
              </a:xfrm>
              <a:prstGeom prst="ellipse">
                <a:avLst/>
              </a:prstGeom>
              <a:noFill/>
              <a:ln w="9525" cap="rnd">
                <a:solidFill>
                  <a:srgbClr val="FF0000"/>
                </a:solidFill>
                <a:round/>
                <a:headEnd/>
                <a:tailEnd/>
              </a:ln>
            </p:spPr>
            <p:txBody>
              <a:bodyPr/>
              <a:lstStyle/>
              <a:p>
                <a:endParaRPr lang="en-US"/>
              </a:p>
            </p:txBody>
          </p:sp>
          <p:sp>
            <p:nvSpPr>
              <p:cNvPr id="79062" name="Rectangle 1651"/>
              <p:cNvSpPr>
                <a:spLocks noChangeArrowheads="1"/>
              </p:cNvSpPr>
              <p:nvPr/>
            </p:nvSpPr>
            <p:spPr bwMode="auto">
              <a:xfrm>
                <a:off x="1915" y="3005"/>
                <a:ext cx="17" cy="6"/>
              </a:xfrm>
              <a:prstGeom prst="rect">
                <a:avLst/>
              </a:prstGeom>
              <a:solidFill>
                <a:srgbClr val="FF0000"/>
              </a:solidFill>
              <a:ln w="9525">
                <a:noFill/>
                <a:miter lim="800000"/>
                <a:headEnd/>
                <a:tailEnd/>
              </a:ln>
            </p:spPr>
            <p:txBody>
              <a:bodyPr/>
              <a:lstStyle/>
              <a:p>
                <a:endParaRPr lang="en-US"/>
              </a:p>
            </p:txBody>
          </p:sp>
          <p:sp>
            <p:nvSpPr>
              <p:cNvPr id="79063" name="Rectangle 1652"/>
              <p:cNvSpPr>
                <a:spLocks noChangeArrowheads="1"/>
              </p:cNvSpPr>
              <p:nvPr/>
            </p:nvSpPr>
            <p:spPr bwMode="auto">
              <a:xfrm>
                <a:off x="1915" y="3028"/>
                <a:ext cx="17" cy="5"/>
              </a:xfrm>
              <a:prstGeom prst="rect">
                <a:avLst/>
              </a:prstGeom>
              <a:solidFill>
                <a:srgbClr val="FF0000"/>
              </a:solidFill>
              <a:ln w="9525">
                <a:noFill/>
                <a:miter lim="800000"/>
                <a:headEnd/>
                <a:tailEnd/>
              </a:ln>
            </p:spPr>
            <p:txBody>
              <a:bodyPr/>
              <a:lstStyle/>
              <a:p>
                <a:endParaRPr lang="en-US"/>
              </a:p>
            </p:txBody>
          </p:sp>
          <p:sp>
            <p:nvSpPr>
              <p:cNvPr id="79064" name="Rectangle 1653"/>
              <p:cNvSpPr>
                <a:spLocks noChangeArrowheads="1"/>
              </p:cNvSpPr>
              <p:nvPr/>
            </p:nvSpPr>
            <p:spPr bwMode="auto">
              <a:xfrm>
                <a:off x="1909" y="3011"/>
                <a:ext cx="28" cy="5"/>
              </a:xfrm>
              <a:prstGeom prst="rect">
                <a:avLst/>
              </a:prstGeom>
              <a:solidFill>
                <a:srgbClr val="FF0000"/>
              </a:solidFill>
              <a:ln w="9525">
                <a:noFill/>
                <a:miter lim="800000"/>
                <a:headEnd/>
                <a:tailEnd/>
              </a:ln>
            </p:spPr>
            <p:txBody>
              <a:bodyPr/>
              <a:lstStyle/>
              <a:p>
                <a:endParaRPr lang="en-US"/>
              </a:p>
            </p:txBody>
          </p:sp>
          <p:sp>
            <p:nvSpPr>
              <p:cNvPr id="79065" name="Rectangle 1654"/>
              <p:cNvSpPr>
                <a:spLocks noChangeArrowheads="1"/>
              </p:cNvSpPr>
              <p:nvPr/>
            </p:nvSpPr>
            <p:spPr bwMode="auto">
              <a:xfrm>
                <a:off x="1909" y="3022"/>
                <a:ext cx="28" cy="6"/>
              </a:xfrm>
              <a:prstGeom prst="rect">
                <a:avLst/>
              </a:prstGeom>
              <a:solidFill>
                <a:srgbClr val="FF0000"/>
              </a:solidFill>
              <a:ln w="9525">
                <a:noFill/>
                <a:miter lim="800000"/>
                <a:headEnd/>
                <a:tailEnd/>
              </a:ln>
            </p:spPr>
            <p:txBody>
              <a:bodyPr/>
              <a:lstStyle/>
              <a:p>
                <a:endParaRPr lang="en-US"/>
              </a:p>
            </p:txBody>
          </p:sp>
          <p:sp>
            <p:nvSpPr>
              <p:cNvPr id="79066" name="Rectangle 1655"/>
              <p:cNvSpPr>
                <a:spLocks noChangeArrowheads="1"/>
              </p:cNvSpPr>
              <p:nvPr/>
            </p:nvSpPr>
            <p:spPr bwMode="auto">
              <a:xfrm>
                <a:off x="1909" y="3016"/>
                <a:ext cx="28" cy="6"/>
              </a:xfrm>
              <a:prstGeom prst="rect">
                <a:avLst/>
              </a:prstGeom>
              <a:solidFill>
                <a:srgbClr val="FF0000"/>
              </a:solidFill>
              <a:ln w="9525">
                <a:noFill/>
                <a:miter lim="800000"/>
                <a:headEnd/>
                <a:tailEnd/>
              </a:ln>
            </p:spPr>
            <p:txBody>
              <a:bodyPr/>
              <a:lstStyle/>
              <a:p>
                <a:endParaRPr lang="en-US"/>
              </a:p>
            </p:txBody>
          </p:sp>
          <p:sp>
            <p:nvSpPr>
              <p:cNvPr id="79067" name="Rectangle 1656"/>
              <p:cNvSpPr>
                <a:spLocks noChangeArrowheads="1"/>
              </p:cNvSpPr>
              <p:nvPr/>
            </p:nvSpPr>
            <p:spPr bwMode="auto">
              <a:xfrm>
                <a:off x="1909" y="3016"/>
                <a:ext cx="28" cy="6"/>
              </a:xfrm>
              <a:prstGeom prst="rect">
                <a:avLst/>
              </a:prstGeom>
              <a:solidFill>
                <a:srgbClr val="FF0000"/>
              </a:solidFill>
              <a:ln w="9525">
                <a:noFill/>
                <a:miter lim="800000"/>
                <a:headEnd/>
                <a:tailEnd/>
              </a:ln>
            </p:spPr>
            <p:txBody>
              <a:bodyPr/>
              <a:lstStyle/>
              <a:p>
                <a:endParaRPr lang="en-US"/>
              </a:p>
            </p:txBody>
          </p:sp>
          <p:sp>
            <p:nvSpPr>
              <p:cNvPr id="79068" name="Oval 1657"/>
              <p:cNvSpPr>
                <a:spLocks noChangeArrowheads="1"/>
              </p:cNvSpPr>
              <p:nvPr/>
            </p:nvSpPr>
            <p:spPr bwMode="auto">
              <a:xfrm>
                <a:off x="1909" y="3005"/>
                <a:ext cx="23" cy="23"/>
              </a:xfrm>
              <a:prstGeom prst="ellipse">
                <a:avLst/>
              </a:prstGeom>
              <a:noFill/>
              <a:ln w="9525" cap="rnd">
                <a:solidFill>
                  <a:srgbClr val="FF0000"/>
                </a:solidFill>
                <a:round/>
                <a:headEnd/>
                <a:tailEnd/>
              </a:ln>
            </p:spPr>
            <p:txBody>
              <a:bodyPr/>
              <a:lstStyle/>
              <a:p>
                <a:endParaRPr lang="en-US"/>
              </a:p>
            </p:txBody>
          </p:sp>
          <p:sp>
            <p:nvSpPr>
              <p:cNvPr id="79069" name="Rectangle 1658"/>
              <p:cNvSpPr>
                <a:spLocks noChangeArrowheads="1"/>
              </p:cNvSpPr>
              <p:nvPr/>
            </p:nvSpPr>
            <p:spPr bwMode="auto">
              <a:xfrm>
                <a:off x="1581" y="2554"/>
                <a:ext cx="16" cy="6"/>
              </a:xfrm>
              <a:prstGeom prst="rect">
                <a:avLst/>
              </a:prstGeom>
              <a:solidFill>
                <a:srgbClr val="FF0000"/>
              </a:solidFill>
              <a:ln w="9525">
                <a:noFill/>
                <a:miter lim="800000"/>
                <a:headEnd/>
                <a:tailEnd/>
              </a:ln>
            </p:spPr>
            <p:txBody>
              <a:bodyPr/>
              <a:lstStyle/>
              <a:p>
                <a:endParaRPr lang="en-US"/>
              </a:p>
            </p:txBody>
          </p:sp>
          <p:sp>
            <p:nvSpPr>
              <p:cNvPr id="79070" name="Rectangle 1659"/>
              <p:cNvSpPr>
                <a:spLocks noChangeArrowheads="1"/>
              </p:cNvSpPr>
              <p:nvPr/>
            </p:nvSpPr>
            <p:spPr bwMode="auto">
              <a:xfrm>
                <a:off x="1581" y="2576"/>
                <a:ext cx="16" cy="6"/>
              </a:xfrm>
              <a:prstGeom prst="rect">
                <a:avLst/>
              </a:prstGeom>
              <a:solidFill>
                <a:srgbClr val="FF0000"/>
              </a:solidFill>
              <a:ln w="9525">
                <a:noFill/>
                <a:miter lim="800000"/>
                <a:headEnd/>
                <a:tailEnd/>
              </a:ln>
            </p:spPr>
            <p:txBody>
              <a:bodyPr/>
              <a:lstStyle/>
              <a:p>
                <a:endParaRPr lang="en-US"/>
              </a:p>
            </p:txBody>
          </p:sp>
          <p:sp>
            <p:nvSpPr>
              <p:cNvPr id="79071" name="Rectangle 1660"/>
              <p:cNvSpPr>
                <a:spLocks noChangeArrowheads="1"/>
              </p:cNvSpPr>
              <p:nvPr/>
            </p:nvSpPr>
            <p:spPr bwMode="auto">
              <a:xfrm>
                <a:off x="1575" y="2560"/>
                <a:ext cx="28" cy="5"/>
              </a:xfrm>
              <a:prstGeom prst="rect">
                <a:avLst/>
              </a:prstGeom>
              <a:solidFill>
                <a:srgbClr val="FF0000"/>
              </a:solidFill>
              <a:ln w="9525">
                <a:noFill/>
                <a:miter lim="800000"/>
                <a:headEnd/>
                <a:tailEnd/>
              </a:ln>
            </p:spPr>
            <p:txBody>
              <a:bodyPr/>
              <a:lstStyle/>
              <a:p>
                <a:endParaRPr lang="en-US"/>
              </a:p>
            </p:txBody>
          </p:sp>
          <p:sp>
            <p:nvSpPr>
              <p:cNvPr id="79072" name="Rectangle 1661"/>
              <p:cNvSpPr>
                <a:spLocks noChangeArrowheads="1"/>
              </p:cNvSpPr>
              <p:nvPr/>
            </p:nvSpPr>
            <p:spPr bwMode="auto">
              <a:xfrm>
                <a:off x="1575" y="2571"/>
                <a:ext cx="28" cy="5"/>
              </a:xfrm>
              <a:prstGeom prst="rect">
                <a:avLst/>
              </a:prstGeom>
              <a:solidFill>
                <a:srgbClr val="FF0000"/>
              </a:solidFill>
              <a:ln w="9525">
                <a:noFill/>
                <a:miter lim="800000"/>
                <a:headEnd/>
                <a:tailEnd/>
              </a:ln>
            </p:spPr>
            <p:txBody>
              <a:bodyPr/>
              <a:lstStyle/>
              <a:p>
                <a:endParaRPr lang="en-US"/>
              </a:p>
            </p:txBody>
          </p:sp>
          <p:sp>
            <p:nvSpPr>
              <p:cNvPr id="79073" name="Rectangle 1662"/>
              <p:cNvSpPr>
                <a:spLocks noChangeArrowheads="1"/>
              </p:cNvSpPr>
              <p:nvPr/>
            </p:nvSpPr>
            <p:spPr bwMode="auto">
              <a:xfrm>
                <a:off x="1575" y="2565"/>
                <a:ext cx="28" cy="6"/>
              </a:xfrm>
              <a:prstGeom prst="rect">
                <a:avLst/>
              </a:prstGeom>
              <a:solidFill>
                <a:srgbClr val="FF0000"/>
              </a:solidFill>
              <a:ln w="9525">
                <a:noFill/>
                <a:miter lim="800000"/>
                <a:headEnd/>
                <a:tailEnd/>
              </a:ln>
            </p:spPr>
            <p:txBody>
              <a:bodyPr/>
              <a:lstStyle/>
              <a:p>
                <a:endParaRPr lang="en-US"/>
              </a:p>
            </p:txBody>
          </p:sp>
          <p:sp>
            <p:nvSpPr>
              <p:cNvPr id="79074" name="Rectangle 1663"/>
              <p:cNvSpPr>
                <a:spLocks noChangeArrowheads="1"/>
              </p:cNvSpPr>
              <p:nvPr/>
            </p:nvSpPr>
            <p:spPr bwMode="auto">
              <a:xfrm>
                <a:off x="1575" y="2565"/>
                <a:ext cx="28" cy="6"/>
              </a:xfrm>
              <a:prstGeom prst="rect">
                <a:avLst/>
              </a:prstGeom>
              <a:solidFill>
                <a:srgbClr val="FF0000"/>
              </a:solidFill>
              <a:ln w="9525">
                <a:noFill/>
                <a:miter lim="800000"/>
                <a:headEnd/>
                <a:tailEnd/>
              </a:ln>
            </p:spPr>
            <p:txBody>
              <a:bodyPr/>
              <a:lstStyle/>
              <a:p>
                <a:endParaRPr lang="en-US"/>
              </a:p>
            </p:txBody>
          </p:sp>
          <p:sp>
            <p:nvSpPr>
              <p:cNvPr id="79075" name="Oval 1664"/>
              <p:cNvSpPr>
                <a:spLocks noChangeArrowheads="1"/>
              </p:cNvSpPr>
              <p:nvPr/>
            </p:nvSpPr>
            <p:spPr bwMode="auto">
              <a:xfrm>
                <a:off x="1575" y="2554"/>
                <a:ext cx="22" cy="22"/>
              </a:xfrm>
              <a:prstGeom prst="ellipse">
                <a:avLst/>
              </a:prstGeom>
              <a:noFill/>
              <a:ln w="9525" cap="rnd">
                <a:solidFill>
                  <a:srgbClr val="FF0000"/>
                </a:solidFill>
                <a:round/>
                <a:headEnd/>
                <a:tailEnd/>
              </a:ln>
            </p:spPr>
            <p:txBody>
              <a:bodyPr/>
              <a:lstStyle/>
              <a:p>
                <a:endParaRPr lang="en-US"/>
              </a:p>
            </p:txBody>
          </p:sp>
          <p:sp>
            <p:nvSpPr>
              <p:cNvPr id="79076" name="Rectangle 1665"/>
              <p:cNvSpPr>
                <a:spLocks noChangeArrowheads="1"/>
              </p:cNvSpPr>
              <p:nvPr/>
            </p:nvSpPr>
            <p:spPr bwMode="auto">
              <a:xfrm>
                <a:off x="2388" y="2465"/>
                <a:ext cx="17" cy="5"/>
              </a:xfrm>
              <a:prstGeom prst="rect">
                <a:avLst/>
              </a:prstGeom>
              <a:solidFill>
                <a:srgbClr val="FF0000"/>
              </a:solidFill>
              <a:ln w="9525">
                <a:noFill/>
                <a:miter lim="800000"/>
                <a:headEnd/>
                <a:tailEnd/>
              </a:ln>
            </p:spPr>
            <p:txBody>
              <a:bodyPr/>
              <a:lstStyle/>
              <a:p>
                <a:endParaRPr lang="en-US"/>
              </a:p>
            </p:txBody>
          </p:sp>
          <p:sp>
            <p:nvSpPr>
              <p:cNvPr id="79077" name="Rectangle 1666"/>
              <p:cNvSpPr>
                <a:spLocks noChangeArrowheads="1"/>
              </p:cNvSpPr>
              <p:nvPr/>
            </p:nvSpPr>
            <p:spPr bwMode="auto">
              <a:xfrm>
                <a:off x="2388" y="2487"/>
                <a:ext cx="17" cy="6"/>
              </a:xfrm>
              <a:prstGeom prst="rect">
                <a:avLst/>
              </a:prstGeom>
              <a:solidFill>
                <a:srgbClr val="FF0000"/>
              </a:solidFill>
              <a:ln w="9525">
                <a:noFill/>
                <a:miter lim="800000"/>
                <a:headEnd/>
                <a:tailEnd/>
              </a:ln>
            </p:spPr>
            <p:txBody>
              <a:bodyPr/>
              <a:lstStyle/>
              <a:p>
                <a:endParaRPr lang="en-US"/>
              </a:p>
            </p:txBody>
          </p:sp>
          <p:sp>
            <p:nvSpPr>
              <p:cNvPr id="79078" name="Rectangle 1667"/>
              <p:cNvSpPr>
                <a:spLocks noChangeArrowheads="1"/>
              </p:cNvSpPr>
              <p:nvPr/>
            </p:nvSpPr>
            <p:spPr bwMode="auto">
              <a:xfrm>
                <a:off x="2383" y="2470"/>
                <a:ext cx="28" cy="6"/>
              </a:xfrm>
              <a:prstGeom prst="rect">
                <a:avLst/>
              </a:prstGeom>
              <a:solidFill>
                <a:srgbClr val="FF0000"/>
              </a:solidFill>
              <a:ln w="9525">
                <a:noFill/>
                <a:miter lim="800000"/>
                <a:headEnd/>
                <a:tailEnd/>
              </a:ln>
            </p:spPr>
            <p:txBody>
              <a:bodyPr/>
              <a:lstStyle/>
              <a:p>
                <a:endParaRPr lang="en-US"/>
              </a:p>
            </p:txBody>
          </p:sp>
          <p:sp>
            <p:nvSpPr>
              <p:cNvPr id="79079" name="Rectangle 1668"/>
              <p:cNvSpPr>
                <a:spLocks noChangeArrowheads="1"/>
              </p:cNvSpPr>
              <p:nvPr/>
            </p:nvSpPr>
            <p:spPr bwMode="auto">
              <a:xfrm>
                <a:off x="2383" y="2482"/>
                <a:ext cx="28" cy="5"/>
              </a:xfrm>
              <a:prstGeom prst="rect">
                <a:avLst/>
              </a:prstGeom>
              <a:solidFill>
                <a:srgbClr val="FF0000"/>
              </a:solidFill>
              <a:ln w="9525">
                <a:noFill/>
                <a:miter lim="800000"/>
                <a:headEnd/>
                <a:tailEnd/>
              </a:ln>
            </p:spPr>
            <p:txBody>
              <a:bodyPr/>
              <a:lstStyle/>
              <a:p>
                <a:endParaRPr lang="en-US"/>
              </a:p>
            </p:txBody>
          </p:sp>
          <p:sp>
            <p:nvSpPr>
              <p:cNvPr id="79080" name="Rectangle 1669"/>
              <p:cNvSpPr>
                <a:spLocks noChangeArrowheads="1"/>
              </p:cNvSpPr>
              <p:nvPr/>
            </p:nvSpPr>
            <p:spPr bwMode="auto">
              <a:xfrm>
                <a:off x="2383" y="2476"/>
                <a:ext cx="28" cy="6"/>
              </a:xfrm>
              <a:prstGeom prst="rect">
                <a:avLst/>
              </a:prstGeom>
              <a:solidFill>
                <a:srgbClr val="FF0000"/>
              </a:solidFill>
              <a:ln w="9525">
                <a:noFill/>
                <a:miter lim="800000"/>
                <a:headEnd/>
                <a:tailEnd/>
              </a:ln>
            </p:spPr>
            <p:txBody>
              <a:bodyPr/>
              <a:lstStyle/>
              <a:p>
                <a:endParaRPr lang="en-US"/>
              </a:p>
            </p:txBody>
          </p:sp>
          <p:sp>
            <p:nvSpPr>
              <p:cNvPr id="79081" name="Rectangle 1670"/>
              <p:cNvSpPr>
                <a:spLocks noChangeArrowheads="1"/>
              </p:cNvSpPr>
              <p:nvPr/>
            </p:nvSpPr>
            <p:spPr bwMode="auto">
              <a:xfrm>
                <a:off x="2383" y="2476"/>
                <a:ext cx="28" cy="6"/>
              </a:xfrm>
              <a:prstGeom prst="rect">
                <a:avLst/>
              </a:prstGeom>
              <a:solidFill>
                <a:srgbClr val="FF0000"/>
              </a:solidFill>
              <a:ln w="9525">
                <a:noFill/>
                <a:miter lim="800000"/>
                <a:headEnd/>
                <a:tailEnd/>
              </a:ln>
            </p:spPr>
            <p:txBody>
              <a:bodyPr/>
              <a:lstStyle/>
              <a:p>
                <a:endParaRPr lang="en-US"/>
              </a:p>
            </p:txBody>
          </p:sp>
          <p:sp>
            <p:nvSpPr>
              <p:cNvPr id="79082" name="Oval 1671"/>
              <p:cNvSpPr>
                <a:spLocks noChangeArrowheads="1"/>
              </p:cNvSpPr>
              <p:nvPr/>
            </p:nvSpPr>
            <p:spPr bwMode="auto">
              <a:xfrm>
                <a:off x="2383" y="2465"/>
                <a:ext cx="22" cy="22"/>
              </a:xfrm>
              <a:prstGeom prst="ellipse">
                <a:avLst/>
              </a:prstGeom>
              <a:noFill/>
              <a:ln w="9525" cap="rnd">
                <a:solidFill>
                  <a:srgbClr val="FF0000"/>
                </a:solidFill>
                <a:round/>
                <a:headEnd/>
                <a:tailEnd/>
              </a:ln>
            </p:spPr>
            <p:txBody>
              <a:bodyPr/>
              <a:lstStyle/>
              <a:p>
                <a:endParaRPr lang="en-US"/>
              </a:p>
            </p:txBody>
          </p:sp>
          <p:sp>
            <p:nvSpPr>
              <p:cNvPr id="79083" name="Rectangle 1672"/>
              <p:cNvSpPr>
                <a:spLocks noChangeArrowheads="1"/>
              </p:cNvSpPr>
              <p:nvPr/>
            </p:nvSpPr>
            <p:spPr bwMode="auto">
              <a:xfrm>
                <a:off x="1920" y="2610"/>
                <a:ext cx="17" cy="5"/>
              </a:xfrm>
              <a:prstGeom prst="rect">
                <a:avLst/>
              </a:prstGeom>
              <a:solidFill>
                <a:srgbClr val="FF0000"/>
              </a:solidFill>
              <a:ln w="9525">
                <a:noFill/>
                <a:miter lim="800000"/>
                <a:headEnd/>
                <a:tailEnd/>
              </a:ln>
            </p:spPr>
            <p:txBody>
              <a:bodyPr/>
              <a:lstStyle/>
              <a:p>
                <a:endParaRPr lang="en-US"/>
              </a:p>
            </p:txBody>
          </p:sp>
          <p:sp>
            <p:nvSpPr>
              <p:cNvPr id="79084" name="Rectangle 1673"/>
              <p:cNvSpPr>
                <a:spLocks noChangeArrowheads="1"/>
              </p:cNvSpPr>
              <p:nvPr/>
            </p:nvSpPr>
            <p:spPr bwMode="auto">
              <a:xfrm>
                <a:off x="1920" y="2632"/>
                <a:ext cx="17" cy="6"/>
              </a:xfrm>
              <a:prstGeom prst="rect">
                <a:avLst/>
              </a:prstGeom>
              <a:solidFill>
                <a:srgbClr val="FF0000"/>
              </a:solidFill>
              <a:ln w="9525">
                <a:noFill/>
                <a:miter lim="800000"/>
                <a:headEnd/>
                <a:tailEnd/>
              </a:ln>
            </p:spPr>
            <p:txBody>
              <a:bodyPr/>
              <a:lstStyle/>
              <a:p>
                <a:endParaRPr lang="en-US"/>
              </a:p>
            </p:txBody>
          </p:sp>
          <p:sp>
            <p:nvSpPr>
              <p:cNvPr id="79085" name="Rectangle 1674"/>
              <p:cNvSpPr>
                <a:spLocks noChangeArrowheads="1"/>
              </p:cNvSpPr>
              <p:nvPr/>
            </p:nvSpPr>
            <p:spPr bwMode="auto">
              <a:xfrm>
                <a:off x="1915" y="2615"/>
                <a:ext cx="28" cy="6"/>
              </a:xfrm>
              <a:prstGeom prst="rect">
                <a:avLst/>
              </a:prstGeom>
              <a:solidFill>
                <a:srgbClr val="FF0000"/>
              </a:solidFill>
              <a:ln w="9525">
                <a:noFill/>
                <a:miter lim="800000"/>
                <a:headEnd/>
                <a:tailEnd/>
              </a:ln>
            </p:spPr>
            <p:txBody>
              <a:bodyPr/>
              <a:lstStyle/>
              <a:p>
                <a:endParaRPr lang="en-US"/>
              </a:p>
            </p:txBody>
          </p:sp>
          <p:sp>
            <p:nvSpPr>
              <p:cNvPr id="79086" name="Rectangle 1675"/>
              <p:cNvSpPr>
                <a:spLocks noChangeArrowheads="1"/>
              </p:cNvSpPr>
              <p:nvPr/>
            </p:nvSpPr>
            <p:spPr bwMode="auto">
              <a:xfrm>
                <a:off x="1915" y="2626"/>
                <a:ext cx="28" cy="6"/>
              </a:xfrm>
              <a:prstGeom prst="rect">
                <a:avLst/>
              </a:prstGeom>
              <a:solidFill>
                <a:srgbClr val="FF0000"/>
              </a:solidFill>
              <a:ln w="9525">
                <a:noFill/>
                <a:miter lim="800000"/>
                <a:headEnd/>
                <a:tailEnd/>
              </a:ln>
            </p:spPr>
            <p:txBody>
              <a:bodyPr/>
              <a:lstStyle/>
              <a:p>
                <a:endParaRPr lang="en-US"/>
              </a:p>
            </p:txBody>
          </p:sp>
          <p:sp>
            <p:nvSpPr>
              <p:cNvPr id="79087" name="Rectangle 1676"/>
              <p:cNvSpPr>
                <a:spLocks noChangeArrowheads="1"/>
              </p:cNvSpPr>
              <p:nvPr/>
            </p:nvSpPr>
            <p:spPr bwMode="auto">
              <a:xfrm>
                <a:off x="1915" y="2621"/>
                <a:ext cx="28" cy="5"/>
              </a:xfrm>
              <a:prstGeom prst="rect">
                <a:avLst/>
              </a:prstGeom>
              <a:solidFill>
                <a:srgbClr val="FF0000"/>
              </a:solidFill>
              <a:ln w="9525">
                <a:noFill/>
                <a:miter lim="800000"/>
                <a:headEnd/>
                <a:tailEnd/>
              </a:ln>
            </p:spPr>
            <p:txBody>
              <a:bodyPr/>
              <a:lstStyle/>
              <a:p>
                <a:endParaRPr lang="en-US"/>
              </a:p>
            </p:txBody>
          </p:sp>
          <p:sp>
            <p:nvSpPr>
              <p:cNvPr id="79088" name="Rectangle 1677"/>
              <p:cNvSpPr>
                <a:spLocks noChangeArrowheads="1"/>
              </p:cNvSpPr>
              <p:nvPr/>
            </p:nvSpPr>
            <p:spPr bwMode="auto">
              <a:xfrm>
                <a:off x="1915" y="2621"/>
                <a:ext cx="28" cy="5"/>
              </a:xfrm>
              <a:prstGeom prst="rect">
                <a:avLst/>
              </a:prstGeom>
              <a:solidFill>
                <a:srgbClr val="FF0000"/>
              </a:solidFill>
              <a:ln w="9525">
                <a:noFill/>
                <a:miter lim="800000"/>
                <a:headEnd/>
                <a:tailEnd/>
              </a:ln>
            </p:spPr>
            <p:txBody>
              <a:bodyPr/>
              <a:lstStyle/>
              <a:p>
                <a:endParaRPr lang="en-US"/>
              </a:p>
            </p:txBody>
          </p:sp>
          <p:sp>
            <p:nvSpPr>
              <p:cNvPr id="79089" name="Oval 1678"/>
              <p:cNvSpPr>
                <a:spLocks noChangeArrowheads="1"/>
              </p:cNvSpPr>
              <p:nvPr/>
            </p:nvSpPr>
            <p:spPr bwMode="auto">
              <a:xfrm>
                <a:off x="1915" y="2610"/>
                <a:ext cx="22" cy="22"/>
              </a:xfrm>
              <a:prstGeom prst="ellipse">
                <a:avLst/>
              </a:prstGeom>
              <a:noFill/>
              <a:ln w="9525" cap="rnd">
                <a:solidFill>
                  <a:srgbClr val="FF0000"/>
                </a:solidFill>
                <a:round/>
                <a:headEnd/>
                <a:tailEnd/>
              </a:ln>
            </p:spPr>
            <p:txBody>
              <a:bodyPr/>
              <a:lstStyle/>
              <a:p>
                <a:endParaRPr lang="en-US"/>
              </a:p>
            </p:txBody>
          </p:sp>
          <p:sp>
            <p:nvSpPr>
              <p:cNvPr id="79090" name="Rectangle 1679"/>
              <p:cNvSpPr>
                <a:spLocks noChangeArrowheads="1"/>
              </p:cNvSpPr>
              <p:nvPr/>
            </p:nvSpPr>
            <p:spPr bwMode="auto">
              <a:xfrm>
                <a:off x="2182" y="2069"/>
                <a:ext cx="17" cy="6"/>
              </a:xfrm>
              <a:prstGeom prst="rect">
                <a:avLst/>
              </a:prstGeom>
              <a:solidFill>
                <a:srgbClr val="000000"/>
              </a:solidFill>
              <a:ln w="9525">
                <a:noFill/>
                <a:miter lim="800000"/>
                <a:headEnd/>
                <a:tailEnd/>
              </a:ln>
            </p:spPr>
            <p:txBody>
              <a:bodyPr/>
              <a:lstStyle/>
              <a:p>
                <a:endParaRPr lang="en-US"/>
              </a:p>
            </p:txBody>
          </p:sp>
          <p:sp>
            <p:nvSpPr>
              <p:cNvPr id="79091" name="Rectangle 1680"/>
              <p:cNvSpPr>
                <a:spLocks noChangeArrowheads="1"/>
              </p:cNvSpPr>
              <p:nvPr/>
            </p:nvSpPr>
            <p:spPr bwMode="auto">
              <a:xfrm>
                <a:off x="2182" y="2091"/>
                <a:ext cx="17" cy="6"/>
              </a:xfrm>
              <a:prstGeom prst="rect">
                <a:avLst/>
              </a:prstGeom>
              <a:solidFill>
                <a:srgbClr val="000000"/>
              </a:solidFill>
              <a:ln w="9525">
                <a:noFill/>
                <a:miter lim="800000"/>
                <a:headEnd/>
                <a:tailEnd/>
              </a:ln>
            </p:spPr>
            <p:txBody>
              <a:bodyPr/>
              <a:lstStyle/>
              <a:p>
                <a:endParaRPr lang="en-US"/>
              </a:p>
            </p:txBody>
          </p:sp>
          <p:sp>
            <p:nvSpPr>
              <p:cNvPr id="79092" name="Rectangle 1681"/>
              <p:cNvSpPr>
                <a:spLocks noChangeArrowheads="1"/>
              </p:cNvSpPr>
              <p:nvPr/>
            </p:nvSpPr>
            <p:spPr bwMode="auto">
              <a:xfrm>
                <a:off x="2177" y="2075"/>
                <a:ext cx="28" cy="5"/>
              </a:xfrm>
              <a:prstGeom prst="rect">
                <a:avLst/>
              </a:prstGeom>
              <a:solidFill>
                <a:srgbClr val="000000"/>
              </a:solidFill>
              <a:ln w="9525">
                <a:noFill/>
                <a:miter lim="800000"/>
                <a:headEnd/>
                <a:tailEnd/>
              </a:ln>
            </p:spPr>
            <p:txBody>
              <a:bodyPr/>
              <a:lstStyle/>
              <a:p>
                <a:endParaRPr lang="en-US"/>
              </a:p>
            </p:txBody>
          </p:sp>
          <p:sp>
            <p:nvSpPr>
              <p:cNvPr id="79093" name="Rectangle 1682"/>
              <p:cNvSpPr>
                <a:spLocks noChangeArrowheads="1"/>
              </p:cNvSpPr>
              <p:nvPr/>
            </p:nvSpPr>
            <p:spPr bwMode="auto">
              <a:xfrm>
                <a:off x="2177" y="2086"/>
                <a:ext cx="28" cy="5"/>
              </a:xfrm>
              <a:prstGeom prst="rect">
                <a:avLst/>
              </a:prstGeom>
              <a:solidFill>
                <a:srgbClr val="000000"/>
              </a:solidFill>
              <a:ln w="9525">
                <a:noFill/>
                <a:miter lim="800000"/>
                <a:headEnd/>
                <a:tailEnd/>
              </a:ln>
            </p:spPr>
            <p:txBody>
              <a:bodyPr/>
              <a:lstStyle/>
              <a:p>
                <a:endParaRPr lang="en-US"/>
              </a:p>
            </p:txBody>
          </p:sp>
          <p:sp>
            <p:nvSpPr>
              <p:cNvPr id="79094" name="Rectangle 1683"/>
              <p:cNvSpPr>
                <a:spLocks noChangeArrowheads="1"/>
              </p:cNvSpPr>
              <p:nvPr/>
            </p:nvSpPr>
            <p:spPr bwMode="auto">
              <a:xfrm>
                <a:off x="2177" y="2080"/>
                <a:ext cx="28" cy="6"/>
              </a:xfrm>
              <a:prstGeom prst="rect">
                <a:avLst/>
              </a:prstGeom>
              <a:solidFill>
                <a:srgbClr val="000000"/>
              </a:solidFill>
              <a:ln w="9525">
                <a:noFill/>
                <a:miter lim="800000"/>
                <a:headEnd/>
                <a:tailEnd/>
              </a:ln>
            </p:spPr>
            <p:txBody>
              <a:bodyPr/>
              <a:lstStyle/>
              <a:p>
                <a:endParaRPr lang="en-US"/>
              </a:p>
            </p:txBody>
          </p:sp>
          <p:sp>
            <p:nvSpPr>
              <p:cNvPr id="79095" name="Rectangle 1684"/>
              <p:cNvSpPr>
                <a:spLocks noChangeArrowheads="1"/>
              </p:cNvSpPr>
              <p:nvPr/>
            </p:nvSpPr>
            <p:spPr bwMode="auto">
              <a:xfrm>
                <a:off x="2177" y="2080"/>
                <a:ext cx="28" cy="6"/>
              </a:xfrm>
              <a:prstGeom prst="rect">
                <a:avLst/>
              </a:prstGeom>
              <a:solidFill>
                <a:srgbClr val="000000"/>
              </a:solidFill>
              <a:ln w="9525">
                <a:noFill/>
                <a:miter lim="800000"/>
                <a:headEnd/>
                <a:tailEnd/>
              </a:ln>
            </p:spPr>
            <p:txBody>
              <a:bodyPr/>
              <a:lstStyle/>
              <a:p>
                <a:endParaRPr lang="en-US"/>
              </a:p>
            </p:txBody>
          </p:sp>
          <p:sp>
            <p:nvSpPr>
              <p:cNvPr id="79096" name="Oval 1685"/>
              <p:cNvSpPr>
                <a:spLocks noChangeArrowheads="1"/>
              </p:cNvSpPr>
              <p:nvPr/>
            </p:nvSpPr>
            <p:spPr bwMode="auto">
              <a:xfrm>
                <a:off x="2177" y="2069"/>
                <a:ext cx="22" cy="22"/>
              </a:xfrm>
              <a:prstGeom prst="ellipse">
                <a:avLst/>
              </a:prstGeom>
              <a:noFill/>
              <a:ln w="9525" cap="rnd">
                <a:solidFill>
                  <a:srgbClr val="000000"/>
                </a:solidFill>
                <a:round/>
                <a:headEnd/>
                <a:tailEnd/>
              </a:ln>
            </p:spPr>
            <p:txBody>
              <a:bodyPr/>
              <a:lstStyle/>
              <a:p>
                <a:endParaRPr lang="en-US"/>
              </a:p>
            </p:txBody>
          </p:sp>
          <p:sp>
            <p:nvSpPr>
              <p:cNvPr id="79097" name="Rectangle 1686"/>
              <p:cNvSpPr>
                <a:spLocks noChangeArrowheads="1"/>
              </p:cNvSpPr>
              <p:nvPr/>
            </p:nvSpPr>
            <p:spPr bwMode="auto">
              <a:xfrm>
                <a:off x="2271" y="2169"/>
                <a:ext cx="17" cy="6"/>
              </a:xfrm>
              <a:prstGeom prst="rect">
                <a:avLst/>
              </a:prstGeom>
              <a:solidFill>
                <a:srgbClr val="000000"/>
              </a:solidFill>
              <a:ln w="9525">
                <a:noFill/>
                <a:miter lim="800000"/>
                <a:headEnd/>
                <a:tailEnd/>
              </a:ln>
            </p:spPr>
            <p:txBody>
              <a:bodyPr/>
              <a:lstStyle/>
              <a:p>
                <a:endParaRPr lang="en-US"/>
              </a:p>
            </p:txBody>
          </p:sp>
          <p:sp>
            <p:nvSpPr>
              <p:cNvPr id="79098" name="Rectangle 1687"/>
              <p:cNvSpPr>
                <a:spLocks noChangeArrowheads="1"/>
              </p:cNvSpPr>
              <p:nvPr/>
            </p:nvSpPr>
            <p:spPr bwMode="auto">
              <a:xfrm>
                <a:off x="2271" y="2192"/>
                <a:ext cx="17" cy="5"/>
              </a:xfrm>
              <a:prstGeom prst="rect">
                <a:avLst/>
              </a:prstGeom>
              <a:solidFill>
                <a:srgbClr val="000000"/>
              </a:solidFill>
              <a:ln w="9525">
                <a:noFill/>
                <a:miter lim="800000"/>
                <a:headEnd/>
                <a:tailEnd/>
              </a:ln>
            </p:spPr>
            <p:txBody>
              <a:bodyPr/>
              <a:lstStyle/>
              <a:p>
                <a:endParaRPr lang="en-US"/>
              </a:p>
            </p:txBody>
          </p:sp>
          <p:sp>
            <p:nvSpPr>
              <p:cNvPr id="79099" name="Rectangle 1688"/>
              <p:cNvSpPr>
                <a:spLocks noChangeArrowheads="1"/>
              </p:cNvSpPr>
              <p:nvPr/>
            </p:nvSpPr>
            <p:spPr bwMode="auto">
              <a:xfrm>
                <a:off x="2266" y="2175"/>
                <a:ext cx="28" cy="6"/>
              </a:xfrm>
              <a:prstGeom prst="rect">
                <a:avLst/>
              </a:prstGeom>
              <a:solidFill>
                <a:srgbClr val="000000"/>
              </a:solidFill>
              <a:ln w="9525">
                <a:noFill/>
                <a:miter lim="800000"/>
                <a:headEnd/>
                <a:tailEnd/>
              </a:ln>
            </p:spPr>
            <p:txBody>
              <a:bodyPr/>
              <a:lstStyle/>
              <a:p>
                <a:endParaRPr lang="en-US"/>
              </a:p>
            </p:txBody>
          </p:sp>
          <p:sp>
            <p:nvSpPr>
              <p:cNvPr id="79100" name="Rectangle 1689"/>
              <p:cNvSpPr>
                <a:spLocks noChangeArrowheads="1"/>
              </p:cNvSpPr>
              <p:nvPr/>
            </p:nvSpPr>
            <p:spPr bwMode="auto">
              <a:xfrm>
                <a:off x="2266" y="2186"/>
                <a:ext cx="28" cy="6"/>
              </a:xfrm>
              <a:prstGeom prst="rect">
                <a:avLst/>
              </a:prstGeom>
              <a:solidFill>
                <a:srgbClr val="000000"/>
              </a:solidFill>
              <a:ln w="9525">
                <a:noFill/>
                <a:miter lim="800000"/>
                <a:headEnd/>
                <a:tailEnd/>
              </a:ln>
            </p:spPr>
            <p:txBody>
              <a:bodyPr/>
              <a:lstStyle/>
              <a:p>
                <a:endParaRPr lang="en-US"/>
              </a:p>
            </p:txBody>
          </p:sp>
          <p:sp>
            <p:nvSpPr>
              <p:cNvPr id="79101" name="Rectangle 1690"/>
              <p:cNvSpPr>
                <a:spLocks noChangeArrowheads="1"/>
              </p:cNvSpPr>
              <p:nvPr/>
            </p:nvSpPr>
            <p:spPr bwMode="auto">
              <a:xfrm>
                <a:off x="2266" y="2181"/>
                <a:ext cx="28" cy="5"/>
              </a:xfrm>
              <a:prstGeom prst="rect">
                <a:avLst/>
              </a:prstGeom>
              <a:solidFill>
                <a:srgbClr val="000000"/>
              </a:solidFill>
              <a:ln w="9525">
                <a:noFill/>
                <a:miter lim="800000"/>
                <a:headEnd/>
                <a:tailEnd/>
              </a:ln>
            </p:spPr>
            <p:txBody>
              <a:bodyPr/>
              <a:lstStyle/>
              <a:p>
                <a:endParaRPr lang="en-US"/>
              </a:p>
            </p:txBody>
          </p:sp>
          <p:sp>
            <p:nvSpPr>
              <p:cNvPr id="79102" name="Rectangle 1691"/>
              <p:cNvSpPr>
                <a:spLocks noChangeArrowheads="1"/>
              </p:cNvSpPr>
              <p:nvPr/>
            </p:nvSpPr>
            <p:spPr bwMode="auto">
              <a:xfrm>
                <a:off x="2266" y="2181"/>
                <a:ext cx="28" cy="5"/>
              </a:xfrm>
              <a:prstGeom prst="rect">
                <a:avLst/>
              </a:prstGeom>
              <a:solidFill>
                <a:srgbClr val="000000"/>
              </a:solidFill>
              <a:ln w="9525">
                <a:noFill/>
                <a:miter lim="800000"/>
                <a:headEnd/>
                <a:tailEnd/>
              </a:ln>
            </p:spPr>
            <p:txBody>
              <a:bodyPr/>
              <a:lstStyle/>
              <a:p>
                <a:endParaRPr lang="en-US"/>
              </a:p>
            </p:txBody>
          </p:sp>
          <p:sp>
            <p:nvSpPr>
              <p:cNvPr id="79103" name="Oval 1692"/>
              <p:cNvSpPr>
                <a:spLocks noChangeArrowheads="1"/>
              </p:cNvSpPr>
              <p:nvPr/>
            </p:nvSpPr>
            <p:spPr bwMode="auto">
              <a:xfrm>
                <a:off x="2266" y="2169"/>
                <a:ext cx="22" cy="23"/>
              </a:xfrm>
              <a:prstGeom prst="ellipse">
                <a:avLst/>
              </a:prstGeom>
              <a:noFill/>
              <a:ln w="9525" cap="rnd">
                <a:solidFill>
                  <a:srgbClr val="000000"/>
                </a:solidFill>
                <a:round/>
                <a:headEnd/>
                <a:tailEnd/>
              </a:ln>
            </p:spPr>
            <p:txBody>
              <a:bodyPr/>
              <a:lstStyle/>
              <a:p>
                <a:endParaRPr lang="en-US"/>
              </a:p>
            </p:txBody>
          </p:sp>
          <p:sp>
            <p:nvSpPr>
              <p:cNvPr id="79104" name="Rectangle 1693"/>
              <p:cNvSpPr>
                <a:spLocks noChangeArrowheads="1"/>
              </p:cNvSpPr>
              <p:nvPr/>
            </p:nvSpPr>
            <p:spPr bwMode="auto">
              <a:xfrm>
                <a:off x="2517" y="2036"/>
                <a:ext cx="16" cy="5"/>
              </a:xfrm>
              <a:prstGeom prst="rect">
                <a:avLst/>
              </a:prstGeom>
              <a:solidFill>
                <a:srgbClr val="000000"/>
              </a:solidFill>
              <a:ln w="9525">
                <a:noFill/>
                <a:miter lim="800000"/>
                <a:headEnd/>
                <a:tailEnd/>
              </a:ln>
            </p:spPr>
            <p:txBody>
              <a:bodyPr/>
              <a:lstStyle/>
              <a:p>
                <a:endParaRPr lang="en-US"/>
              </a:p>
            </p:txBody>
          </p:sp>
          <p:sp>
            <p:nvSpPr>
              <p:cNvPr id="79105" name="Rectangle 1694"/>
              <p:cNvSpPr>
                <a:spLocks noChangeArrowheads="1"/>
              </p:cNvSpPr>
              <p:nvPr/>
            </p:nvSpPr>
            <p:spPr bwMode="auto">
              <a:xfrm>
                <a:off x="2517" y="2058"/>
                <a:ext cx="16" cy="6"/>
              </a:xfrm>
              <a:prstGeom prst="rect">
                <a:avLst/>
              </a:prstGeom>
              <a:solidFill>
                <a:srgbClr val="000000"/>
              </a:solidFill>
              <a:ln w="9525">
                <a:noFill/>
                <a:miter lim="800000"/>
                <a:headEnd/>
                <a:tailEnd/>
              </a:ln>
            </p:spPr>
            <p:txBody>
              <a:bodyPr/>
              <a:lstStyle/>
              <a:p>
                <a:endParaRPr lang="en-US"/>
              </a:p>
            </p:txBody>
          </p:sp>
          <p:sp>
            <p:nvSpPr>
              <p:cNvPr id="79106" name="Rectangle 1695"/>
              <p:cNvSpPr>
                <a:spLocks noChangeArrowheads="1"/>
              </p:cNvSpPr>
              <p:nvPr/>
            </p:nvSpPr>
            <p:spPr bwMode="auto">
              <a:xfrm>
                <a:off x="2511" y="2041"/>
                <a:ext cx="28" cy="6"/>
              </a:xfrm>
              <a:prstGeom prst="rect">
                <a:avLst/>
              </a:prstGeom>
              <a:solidFill>
                <a:srgbClr val="000000"/>
              </a:solidFill>
              <a:ln w="9525">
                <a:noFill/>
                <a:miter lim="800000"/>
                <a:headEnd/>
                <a:tailEnd/>
              </a:ln>
            </p:spPr>
            <p:txBody>
              <a:bodyPr/>
              <a:lstStyle/>
              <a:p>
                <a:endParaRPr lang="en-US"/>
              </a:p>
            </p:txBody>
          </p:sp>
          <p:sp>
            <p:nvSpPr>
              <p:cNvPr id="79107" name="Rectangle 1696"/>
              <p:cNvSpPr>
                <a:spLocks noChangeArrowheads="1"/>
              </p:cNvSpPr>
              <p:nvPr/>
            </p:nvSpPr>
            <p:spPr bwMode="auto">
              <a:xfrm>
                <a:off x="2511" y="2052"/>
                <a:ext cx="28" cy="6"/>
              </a:xfrm>
              <a:prstGeom prst="rect">
                <a:avLst/>
              </a:prstGeom>
              <a:solidFill>
                <a:srgbClr val="000000"/>
              </a:solidFill>
              <a:ln w="9525">
                <a:noFill/>
                <a:miter lim="800000"/>
                <a:headEnd/>
                <a:tailEnd/>
              </a:ln>
            </p:spPr>
            <p:txBody>
              <a:bodyPr/>
              <a:lstStyle/>
              <a:p>
                <a:endParaRPr lang="en-US"/>
              </a:p>
            </p:txBody>
          </p:sp>
          <p:sp>
            <p:nvSpPr>
              <p:cNvPr id="79108" name="Rectangle 1697"/>
              <p:cNvSpPr>
                <a:spLocks noChangeArrowheads="1"/>
              </p:cNvSpPr>
              <p:nvPr/>
            </p:nvSpPr>
            <p:spPr bwMode="auto">
              <a:xfrm>
                <a:off x="2511" y="2047"/>
                <a:ext cx="28" cy="5"/>
              </a:xfrm>
              <a:prstGeom prst="rect">
                <a:avLst/>
              </a:prstGeom>
              <a:solidFill>
                <a:srgbClr val="000000"/>
              </a:solidFill>
              <a:ln w="9525">
                <a:noFill/>
                <a:miter lim="800000"/>
                <a:headEnd/>
                <a:tailEnd/>
              </a:ln>
            </p:spPr>
            <p:txBody>
              <a:bodyPr/>
              <a:lstStyle/>
              <a:p>
                <a:endParaRPr lang="en-US"/>
              </a:p>
            </p:txBody>
          </p:sp>
          <p:sp>
            <p:nvSpPr>
              <p:cNvPr id="79109" name="Rectangle 1698"/>
              <p:cNvSpPr>
                <a:spLocks noChangeArrowheads="1"/>
              </p:cNvSpPr>
              <p:nvPr/>
            </p:nvSpPr>
            <p:spPr bwMode="auto">
              <a:xfrm>
                <a:off x="2511" y="2047"/>
                <a:ext cx="28" cy="5"/>
              </a:xfrm>
              <a:prstGeom prst="rect">
                <a:avLst/>
              </a:prstGeom>
              <a:solidFill>
                <a:srgbClr val="000000"/>
              </a:solidFill>
              <a:ln w="9525">
                <a:noFill/>
                <a:miter lim="800000"/>
                <a:headEnd/>
                <a:tailEnd/>
              </a:ln>
            </p:spPr>
            <p:txBody>
              <a:bodyPr/>
              <a:lstStyle/>
              <a:p>
                <a:endParaRPr lang="en-US"/>
              </a:p>
            </p:txBody>
          </p:sp>
          <p:sp>
            <p:nvSpPr>
              <p:cNvPr id="79110" name="Oval 1699"/>
              <p:cNvSpPr>
                <a:spLocks noChangeArrowheads="1"/>
              </p:cNvSpPr>
              <p:nvPr/>
            </p:nvSpPr>
            <p:spPr bwMode="auto">
              <a:xfrm>
                <a:off x="2511" y="2036"/>
                <a:ext cx="22" cy="22"/>
              </a:xfrm>
              <a:prstGeom prst="ellipse">
                <a:avLst/>
              </a:prstGeom>
              <a:noFill/>
              <a:ln w="9525" cap="rnd">
                <a:solidFill>
                  <a:srgbClr val="000000"/>
                </a:solidFill>
                <a:round/>
                <a:headEnd/>
                <a:tailEnd/>
              </a:ln>
            </p:spPr>
            <p:txBody>
              <a:bodyPr/>
              <a:lstStyle/>
              <a:p>
                <a:endParaRPr lang="en-US"/>
              </a:p>
            </p:txBody>
          </p:sp>
          <p:sp>
            <p:nvSpPr>
              <p:cNvPr id="79111" name="Rectangle 1700"/>
              <p:cNvSpPr>
                <a:spLocks noChangeArrowheads="1"/>
              </p:cNvSpPr>
              <p:nvPr/>
            </p:nvSpPr>
            <p:spPr bwMode="auto">
              <a:xfrm>
                <a:off x="2299" y="2732"/>
                <a:ext cx="17" cy="6"/>
              </a:xfrm>
              <a:prstGeom prst="rect">
                <a:avLst/>
              </a:prstGeom>
              <a:solidFill>
                <a:srgbClr val="FF0000"/>
              </a:solidFill>
              <a:ln w="9525">
                <a:noFill/>
                <a:miter lim="800000"/>
                <a:headEnd/>
                <a:tailEnd/>
              </a:ln>
            </p:spPr>
            <p:txBody>
              <a:bodyPr/>
              <a:lstStyle/>
              <a:p>
                <a:endParaRPr lang="en-US"/>
              </a:p>
            </p:txBody>
          </p:sp>
          <p:sp>
            <p:nvSpPr>
              <p:cNvPr id="79112" name="Rectangle 1701"/>
              <p:cNvSpPr>
                <a:spLocks noChangeArrowheads="1"/>
              </p:cNvSpPr>
              <p:nvPr/>
            </p:nvSpPr>
            <p:spPr bwMode="auto">
              <a:xfrm>
                <a:off x="2299" y="2755"/>
                <a:ext cx="17" cy="5"/>
              </a:xfrm>
              <a:prstGeom prst="rect">
                <a:avLst/>
              </a:prstGeom>
              <a:solidFill>
                <a:srgbClr val="FF0000"/>
              </a:solidFill>
              <a:ln w="9525">
                <a:noFill/>
                <a:miter lim="800000"/>
                <a:headEnd/>
                <a:tailEnd/>
              </a:ln>
            </p:spPr>
            <p:txBody>
              <a:bodyPr/>
              <a:lstStyle/>
              <a:p>
                <a:endParaRPr lang="en-US"/>
              </a:p>
            </p:txBody>
          </p:sp>
          <p:sp>
            <p:nvSpPr>
              <p:cNvPr id="79113" name="Rectangle 1702"/>
              <p:cNvSpPr>
                <a:spLocks noChangeArrowheads="1"/>
              </p:cNvSpPr>
              <p:nvPr/>
            </p:nvSpPr>
            <p:spPr bwMode="auto">
              <a:xfrm>
                <a:off x="2294" y="2738"/>
                <a:ext cx="28" cy="5"/>
              </a:xfrm>
              <a:prstGeom prst="rect">
                <a:avLst/>
              </a:prstGeom>
              <a:solidFill>
                <a:srgbClr val="FF0000"/>
              </a:solidFill>
              <a:ln w="9525">
                <a:noFill/>
                <a:miter lim="800000"/>
                <a:headEnd/>
                <a:tailEnd/>
              </a:ln>
            </p:spPr>
            <p:txBody>
              <a:bodyPr/>
              <a:lstStyle/>
              <a:p>
                <a:endParaRPr lang="en-US"/>
              </a:p>
            </p:txBody>
          </p:sp>
          <p:sp>
            <p:nvSpPr>
              <p:cNvPr id="79114" name="Rectangle 1703"/>
              <p:cNvSpPr>
                <a:spLocks noChangeArrowheads="1"/>
              </p:cNvSpPr>
              <p:nvPr/>
            </p:nvSpPr>
            <p:spPr bwMode="auto">
              <a:xfrm>
                <a:off x="2294" y="2749"/>
                <a:ext cx="28" cy="6"/>
              </a:xfrm>
              <a:prstGeom prst="rect">
                <a:avLst/>
              </a:prstGeom>
              <a:solidFill>
                <a:srgbClr val="FF0000"/>
              </a:solidFill>
              <a:ln w="9525">
                <a:noFill/>
                <a:miter lim="800000"/>
                <a:headEnd/>
                <a:tailEnd/>
              </a:ln>
            </p:spPr>
            <p:txBody>
              <a:bodyPr/>
              <a:lstStyle/>
              <a:p>
                <a:endParaRPr lang="en-US"/>
              </a:p>
            </p:txBody>
          </p:sp>
          <p:sp>
            <p:nvSpPr>
              <p:cNvPr id="79115" name="Rectangle 1704"/>
              <p:cNvSpPr>
                <a:spLocks noChangeArrowheads="1"/>
              </p:cNvSpPr>
              <p:nvPr/>
            </p:nvSpPr>
            <p:spPr bwMode="auto">
              <a:xfrm>
                <a:off x="2294" y="2743"/>
                <a:ext cx="28" cy="6"/>
              </a:xfrm>
              <a:prstGeom prst="rect">
                <a:avLst/>
              </a:prstGeom>
              <a:solidFill>
                <a:srgbClr val="FF0000"/>
              </a:solidFill>
              <a:ln w="9525">
                <a:noFill/>
                <a:miter lim="800000"/>
                <a:headEnd/>
                <a:tailEnd/>
              </a:ln>
            </p:spPr>
            <p:txBody>
              <a:bodyPr/>
              <a:lstStyle/>
              <a:p>
                <a:endParaRPr lang="en-US"/>
              </a:p>
            </p:txBody>
          </p:sp>
          <p:sp>
            <p:nvSpPr>
              <p:cNvPr id="79116" name="Rectangle 1705"/>
              <p:cNvSpPr>
                <a:spLocks noChangeArrowheads="1"/>
              </p:cNvSpPr>
              <p:nvPr/>
            </p:nvSpPr>
            <p:spPr bwMode="auto">
              <a:xfrm>
                <a:off x="2294" y="2743"/>
                <a:ext cx="28" cy="6"/>
              </a:xfrm>
              <a:prstGeom prst="rect">
                <a:avLst/>
              </a:prstGeom>
              <a:solidFill>
                <a:srgbClr val="FF0000"/>
              </a:solidFill>
              <a:ln w="9525">
                <a:noFill/>
                <a:miter lim="800000"/>
                <a:headEnd/>
                <a:tailEnd/>
              </a:ln>
            </p:spPr>
            <p:txBody>
              <a:bodyPr/>
              <a:lstStyle/>
              <a:p>
                <a:endParaRPr lang="en-US"/>
              </a:p>
            </p:txBody>
          </p:sp>
          <p:sp>
            <p:nvSpPr>
              <p:cNvPr id="79117" name="Oval 1706"/>
              <p:cNvSpPr>
                <a:spLocks noChangeArrowheads="1"/>
              </p:cNvSpPr>
              <p:nvPr/>
            </p:nvSpPr>
            <p:spPr bwMode="auto">
              <a:xfrm>
                <a:off x="2294" y="2732"/>
                <a:ext cx="22" cy="23"/>
              </a:xfrm>
              <a:prstGeom prst="ellipse">
                <a:avLst/>
              </a:prstGeom>
              <a:noFill/>
              <a:ln w="9525" cap="rnd">
                <a:solidFill>
                  <a:srgbClr val="FF0000"/>
                </a:solidFill>
                <a:round/>
                <a:headEnd/>
                <a:tailEnd/>
              </a:ln>
            </p:spPr>
            <p:txBody>
              <a:bodyPr/>
              <a:lstStyle/>
              <a:p>
                <a:endParaRPr lang="en-US"/>
              </a:p>
            </p:txBody>
          </p:sp>
          <p:sp>
            <p:nvSpPr>
              <p:cNvPr id="79118" name="Rectangle 1707"/>
              <p:cNvSpPr>
                <a:spLocks noChangeArrowheads="1"/>
              </p:cNvSpPr>
              <p:nvPr/>
            </p:nvSpPr>
            <p:spPr bwMode="auto">
              <a:xfrm>
                <a:off x="2439" y="3067"/>
                <a:ext cx="16" cy="5"/>
              </a:xfrm>
              <a:prstGeom prst="rect">
                <a:avLst/>
              </a:prstGeom>
              <a:solidFill>
                <a:srgbClr val="FF0000"/>
              </a:solidFill>
              <a:ln w="9525">
                <a:noFill/>
                <a:miter lim="800000"/>
                <a:headEnd/>
                <a:tailEnd/>
              </a:ln>
            </p:spPr>
            <p:txBody>
              <a:bodyPr/>
              <a:lstStyle/>
              <a:p>
                <a:endParaRPr lang="en-US"/>
              </a:p>
            </p:txBody>
          </p:sp>
          <p:sp>
            <p:nvSpPr>
              <p:cNvPr id="79119" name="Rectangle 1708"/>
              <p:cNvSpPr>
                <a:spLocks noChangeArrowheads="1"/>
              </p:cNvSpPr>
              <p:nvPr/>
            </p:nvSpPr>
            <p:spPr bwMode="auto">
              <a:xfrm>
                <a:off x="2439" y="3089"/>
                <a:ext cx="16" cy="5"/>
              </a:xfrm>
              <a:prstGeom prst="rect">
                <a:avLst/>
              </a:prstGeom>
              <a:solidFill>
                <a:srgbClr val="FF0000"/>
              </a:solidFill>
              <a:ln w="9525">
                <a:noFill/>
                <a:miter lim="800000"/>
                <a:headEnd/>
                <a:tailEnd/>
              </a:ln>
            </p:spPr>
            <p:txBody>
              <a:bodyPr/>
              <a:lstStyle/>
              <a:p>
                <a:endParaRPr lang="en-US"/>
              </a:p>
            </p:txBody>
          </p:sp>
          <p:sp>
            <p:nvSpPr>
              <p:cNvPr id="79120" name="Rectangle 1709"/>
              <p:cNvSpPr>
                <a:spLocks noChangeArrowheads="1"/>
              </p:cNvSpPr>
              <p:nvPr/>
            </p:nvSpPr>
            <p:spPr bwMode="auto">
              <a:xfrm>
                <a:off x="2433" y="3072"/>
                <a:ext cx="28" cy="6"/>
              </a:xfrm>
              <a:prstGeom prst="rect">
                <a:avLst/>
              </a:prstGeom>
              <a:solidFill>
                <a:srgbClr val="FF0000"/>
              </a:solidFill>
              <a:ln w="9525">
                <a:noFill/>
                <a:miter lim="800000"/>
                <a:headEnd/>
                <a:tailEnd/>
              </a:ln>
            </p:spPr>
            <p:txBody>
              <a:bodyPr/>
              <a:lstStyle/>
              <a:p>
                <a:endParaRPr lang="en-US"/>
              </a:p>
            </p:txBody>
          </p:sp>
          <p:sp>
            <p:nvSpPr>
              <p:cNvPr id="79121" name="Rectangle 1710"/>
              <p:cNvSpPr>
                <a:spLocks noChangeArrowheads="1"/>
              </p:cNvSpPr>
              <p:nvPr/>
            </p:nvSpPr>
            <p:spPr bwMode="auto">
              <a:xfrm>
                <a:off x="2433" y="3083"/>
                <a:ext cx="28" cy="6"/>
              </a:xfrm>
              <a:prstGeom prst="rect">
                <a:avLst/>
              </a:prstGeom>
              <a:solidFill>
                <a:srgbClr val="FF0000"/>
              </a:solidFill>
              <a:ln w="9525">
                <a:noFill/>
                <a:miter lim="800000"/>
                <a:headEnd/>
                <a:tailEnd/>
              </a:ln>
            </p:spPr>
            <p:txBody>
              <a:bodyPr/>
              <a:lstStyle/>
              <a:p>
                <a:endParaRPr lang="en-US"/>
              </a:p>
            </p:txBody>
          </p:sp>
          <p:sp>
            <p:nvSpPr>
              <p:cNvPr id="79122" name="Rectangle 1711"/>
              <p:cNvSpPr>
                <a:spLocks noChangeArrowheads="1"/>
              </p:cNvSpPr>
              <p:nvPr/>
            </p:nvSpPr>
            <p:spPr bwMode="auto">
              <a:xfrm>
                <a:off x="2433" y="3078"/>
                <a:ext cx="28" cy="5"/>
              </a:xfrm>
              <a:prstGeom prst="rect">
                <a:avLst/>
              </a:prstGeom>
              <a:solidFill>
                <a:srgbClr val="FF0000"/>
              </a:solidFill>
              <a:ln w="9525">
                <a:noFill/>
                <a:miter lim="800000"/>
                <a:headEnd/>
                <a:tailEnd/>
              </a:ln>
            </p:spPr>
            <p:txBody>
              <a:bodyPr/>
              <a:lstStyle/>
              <a:p>
                <a:endParaRPr lang="en-US"/>
              </a:p>
            </p:txBody>
          </p:sp>
          <p:sp>
            <p:nvSpPr>
              <p:cNvPr id="79123" name="Rectangle 1712"/>
              <p:cNvSpPr>
                <a:spLocks noChangeArrowheads="1"/>
              </p:cNvSpPr>
              <p:nvPr/>
            </p:nvSpPr>
            <p:spPr bwMode="auto">
              <a:xfrm>
                <a:off x="2433" y="3078"/>
                <a:ext cx="28" cy="5"/>
              </a:xfrm>
              <a:prstGeom prst="rect">
                <a:avLst/>
              </a:prstGeom>
              <a:solidFill>
                <a:srgbClr val="FF0000"/>
              </a:solidFill>
              <a:ln w="9525">
                <a:noFill/>
                <a:miter lim="800000"/>
                <a:headEnd/>
                <a:tailEnd/>
              </a:ln>
            </p:spPr>
            <p:txBody>
              <a:bodyPr/>
              <a:lstStyle/>
              <a:p>
                <a:endParaRPr lang="en-US"/>
              </a:p>
            </p:txBody>
          </p:sp>
          <p:sp>
            <p:nvSpPr>
              <p:cNvPr id="79124" name="Oval 1713"/>
              <p:cNvSpPr>
                <a:spLocks noChangeArrowheads="1"/>
              </p:cNvSpPr>
              <p:nvPr/>
            </p:nvSpPr>
            <p:spPr bwMode="auto">
              <a:xfrm>
                <a:off x="2433" y="3067"/>
                <a:ext cx="22" cy="22"/>
              </a:xfrm>
              <a:prstGeom prst="ellipse">
                <a:avLst/>
              </a:prstGeom>
              <a:noFill/>
              <a:ln w="9525" cap="rnd">
                <a:solidFill>
                  <a:srgbClr val="FF0000"/>
                </a:solidFill>
                <a:round/>
                <a:headEnd/>
                <a:tailEnd/>
              </a:ln>
            </p:spPr>
            <p:txBody>
              <a:bodyPr/>
              <a:lstStyle/>
              <a:p>
                <a:endParaRPr lang="en-US"/>
              </a:p>
            </p:txBody>
          </p:sp>
          <p:sp>
            <p:nvSpPr>
              <p:cNvPr id="79125" name="Rectangle 1714"/>
              <p:cNvSpPr>
                <a:spLocks noChangeArrowheads="1"/>
              </p:cNvSpPr>
              <p:nvPr/>
            </p:nvSpPr>
            <p:spPr bwMode="auto">
              <a:xfrm>
                <a:off x="2271" y="2604"/>
                <a:ext cx="17" cy="6"/>
              </a:xfrm>
              <a:prstGeom prst="rect">
                <a:avLst/>
              </a:prstGeom>
              <a:solidFill>
                <a:srgbClr val="FF0000"/>
              </a:solidFill>
              <a:ln w="9525">
                <a:noFill/>
                <a:miter lim="800000"/>
                <a:headEnd/>
                <a:tailEnd/>
              </a:ln>
            </p:spPr>
            <p:txBody>
              <a:bodyPr/>
              <a:lstStyle/>
              <a:p>
                <a:endParaRPr lang="en-US"/>
              </a:p>
            </p:txBody>
          </p:sp>
          <p:sp>
            <p:nvSpPr>
              <p:cNvPr id="79126" name="Rectangle 1715"/>
              <p:cNvSpPr>
                <a:spLocks noChangeArrowheads="1"/>
              </p:cNvSpPr>
              <p:nvPr/>
            </p:nvSpPr>
            <p:spPr bwMode="auto">
              <a:xfrm>
                <a:off x="2271" y="2626"/>
                <a:ext cx="17" cy="6"/>
              </a:xfrm>
              <a:prstGeom prst="rect">
                <a:avLst/>
              </a:prstGeom>
              <a:solidFill>
                <a:srgbClr val="FF0000"/>
              </a:solidFill>
              <a:ln w="9525">
                <a:noFill/>
                <a:miter lim="800000"/>
                <a:headEnd/>
                <a:tailEnd/>
              </a:ln>
            </p:spPr>
            <p:txBody>
              <a:bodyPr/>
              <a:lstStyle/>
              <a:p>
                <a:endParaRPr lang="en-US"/>
              </a:p>
            </p:txBody>
          </p:sp>
          <p:sp>
            <p:nvSpPr>
              <p:cNvPr id="79127" name="Rectangle 1716"/>
              <p:cNvSpPr>
                <a:spLocks noChangeArrowheads="1"/>
              </p:cNvSpPr>
              <p:nvPr/>
            </p:nvSpPr>
            <p:spPr bwMode="auto">
              <a:xfrm>
                <a:off x="2266" y="2610"/>
                <a:ext cx="28" cy="5"/>
              </a:xfrm>
              <a:prstGeom prst="rect">
                <a:avLst/>
              </a:prstGeom>
              <a:solidFill>
                <a:srgbClr val="FF0000"/>
              </a:solidFill>
              <a:ln w="9525">
                <a:noFill/>
                <a:miter lim="800000"/>
                <a:headEnd/>
                <a:tailEnd/>
              </a:ln>
            </p:spPr>
            <p:txBody>
              <a:bodyPr/>
              <a:lstStyle/>
              <a:p>
                <a:endParaRPr lang="en-US"/>
              </a:p>
            </p:txBody>
          </p:sp>
          <p:sp>
            <p:nvSpPr>
              <p:cNvPr id="79128" name="Rectangle 1717"/>
              <p:cNvSpPr>
                <a:spLocks noChangeArrowheads="1"/>
              </p:cNvSpPr>
              <p:nvPr/>
            </p:nvSpPr>
            <p:spPr bwMode="auto">
              <a:xfrm>
                <a:off x="2266" y="2621"/>
                <a:ext cx="28" cy="5"/>
              </a:xfrm>
              <a:prstGeom prst="rect">
                <a:avLst/>
              </a:prstGeom>
              <a:solidFill>
                <a:srgbClr val="FF0000"/>
              </a:solidFill>
              <a:ln w="9525">
                <a:noFill/>
                <a:miter lim="800000"/>
                <a:headEnd/>
                <a:tailEnd/>
              </a:ln>
            </p:spPr>
            <p:txBody>
              <a:bodyPr/>
              <a:lstStyle/>
              <a:p>
                <a:endParaRPr lang="en-US"/>
              </a:p>
            </p:txBody>
          </p:sp>
          <p:sp>
            <p:nvSpPr>
              <p:cNvPr id="79129" name="Rectangle 1718"/>
              <p:cNvSpPr>
                <a:spLocks noChangeArrowheads="1"/>
              </p:cNvSpPr>
              <p:nvPr/>
            </p:nvSpPr>
            <p:spPr bwMode="auto">
              <a:xfrm>
                <a:off x="2266" y="2615"/>
                <a:ext cx="28" cy="6"/>
              </a:xfrm>
              <a:prstGeom prst="rect">
                <a:avLst/>
              </a:prstGeom>
              <a:solidFill>
                <a:srgbClr val="FF0000"/>
              </a:solidFill>
              <a:ln w="9525">
                <a:noFill/>
                <a:miter lim="800000"/>
                <a:headEnd/>
                <a:tailEnd/>
              </a:ln>
            </p:spPr>
            <p:txBody>
              <a:bodyPr/>
              <a:lstStyle/>
              <a:p>
                <a:endParaRPr lang="en-US"/>
              </a:p>
            </p:txBody>
          </p:sp>
          <p:sp>
            <p:nvSpPr>
              <p:cNvPr id="79130" name="Rectangle 1719"/>
              <p:cNvSpPr>
                <a:spLocks noChangeArrowheads="1"/>
              </p:cNvSpPr>
              <p:nvPr/>
            </p:nvSpPr>
            <p:spPr bwMode="auto">
              <a:xfrm>
                <a:off x="2266" y="2615"/>
                <a:ext cx="28" cy="6"/>
              </a:xfrm>
              <a:prstGeom prst="rect">
                <a:avLst/>
              </a:prstGeom>
              <a:solidFill>
                <a:srgbClr val="FF0000"/>
              </a:solidFill>
              <a:ln w="9525">
                <a:noFill/>
                <a:miter lim="800000"/>
                <a:headEnd/>
                <a:tailEnd/>
              </a:ln>
            </p:spPr>
            <p:txBody>
              <a:bodyPr/>
              <a:lstStyle/>
              <a:p>
                <a:endParaRPr lang="en-US"/>
              </a:p>
            </p:txBody>
          </p:sp>
          <p:sp>
            <p:nvSpPr>
              <p:cNvPr id="79131" name="Oval 1720"/>
              <p:cNvSpPr>
                <a:spLocks noChangeArrowheads="1"/>
              </p:cNvSpPr>
              <p:nvPr/>
            </p:nvSpPr>
            <p:spPr bwMode="auto">
              <a:xfrm>
                <a:off x="2266" y="2604"/>
                <a:ext cx="22" cy="22"/>
              </a:xfrm>
              <a:prstGeom prst="ellipse">
                <a:avLst/>
              </a:prstGeom>
              <a:noFill/>
              <a:ln w="9525" cap="rnd">
                <a:solidFill>
                  <a:srgbClr val="FF0000"/>
                </a:solidFill>
                <a:round/>
                <a:headEnd/>
                <a:tailEnd/>
              </a:ln>
            </p:spPr>
            <p:txBody>
              <a:bodyPr/>
              <a:lstStyle/>
              <a:p>
                <a:endParaRPr lang="en-US"/>
              </a:p>
            </p:txBody>
          </p:sp>
          <p:sp>
            <p:nvSpPr>
              <p:cNvPr id="79132" name="Rectangle 1721"/>
              <p:cNvSpPr>
                <a:spLocks noChangeArrowheads="1"/>
              </p:cNvSpPr>
              <p:nvPr/>
            </p:nvSpPr>
            <p:spPr bwMode="auto">
              <a:xfrm>
                <a:off x="2517" y="2721"/>
                <a:ext cx="16" cy="6"/>
              </a:xfrm>
              <a:prstGeom prst="rect">
                <a:avLst/>
              </a:prstGeom>
              <a:solidFill>
                <a:srgbClr val="FF0000"/>
              </a:solidFill>
              <a:ln w="9525">
                <a:noFill/>
                <a:miter lim="800000"/>
                <a:headEnd/>
                <a:tailEnd/>
              </a:ln>
            </p:spPr>
            <p:txBody>
              <a:bodyPr/>
              <a:lstStyle/>
              <a:p>
                <a:endParaRPr lang="en-US"/>
              </a:p>
            </p:txBody>
          </p:sp>
          <p:sp>
            <p:nvSpPr>
              <p:cNvPr id="79133" name="Rectangle 1722"/>
              <p:cNvSpPr>
                <a:spLocks noChangeArrowheads="1"/>
              </p:cNvSpPr>
              <p:nvPr/>
            </p:nvSpPr>
            <p:spPr bwMode="auto">
              <a:xfrm>
                <a:off x="2517" y="2743"/>
                <a:ext cx="16" cy="6"/>
              </a:xfrm>
              <a:prstGeom prst="rect">
                <a:avLst/>
              </a:prstGeom>
              <a:solidFill>
                <a:srgbClr val="FF0000"/>
              </a:solidFill>
              <a:ln w="9525">
                <a:noFill/>
                <a:miter lim="800000"/>
                <a:headEnd/>
                <a:tailEnd/>
              </a:ln>
            </p:spPr>
            <p:txBody>
              <a:bodyPr/>
              <a:lstStyle/>
              <a:p>
                <a:endParaRPr lang="en-US"/>
              </a:p>
            </p:txBody>
          </p:sp>
          <p:sp>
            <p:nvSpPr>
              <p:cNvPr id="79134" name="Rectangle 1723"/>
              <p:cNvSpPr>
                <a:spLocks noChangeArrowheads="1"/>
              </p:cNvSpPr>
              <p:nvPr/>
            </p:nvSpPr>
            <p:spPr bwMode="auto">
              <a:xfrm>
                <a:off x="2511" y="2727"/>
                <a:ext cx="28" cy="5"/>
              </a:xfrm>
              <a:prstGeom prst="rect">
                <a:avLst/>
              </a:prstGeom>
              <a:solidFill>
                <a:srgbClr val="FF0000"/>
              </a:solidFill>
              <a:ln w="9525">
                <a:noFill/>
                <a:miter lim="800000"/>
                <a:headEnd/>
                <a:tailEnd/>
              </a:ln>
            </p:spPr>
            <p:txBody>
              <a:bodyPr/>
              <a:lstStyle/>
              <a:p>
                <a:endParaRPr lang="en-US"/>
              </a:p>
            </p:txBody>
          </p:sp>
          <p:sp>
            <p:nvSpPr>
              <p:cNvPr id="79135" name="Rectangle 1724"/>
              <p:cNvSpPr>
                <a:spLocks noChangeArrowheads="1"/>
              </p:cNvSpPr>
              <p:nvPr/>
            </p:nvSpPr>
            <p:spPr bwMode="auto">
              <a:xfrm>
                <a:off x="2511" y="2738"/>
                <a:ext cx="28" cy="5"/>
              </a:xfrm>
              <a:prstGeom prst="rect">
                <a:avLst/>
              </a:prstGeom>
              <a:solidFill>
                <a:srgbClr val="FF0000"/>
              </a:solidFill>
              <a:ln w="9525">
                <a:noFill/>
                <a:miter lim="800000"/>
                <a:headEnd/>
                <a:tailEnd/>
              </a:ln>
            </p:spPr>
            <p:txBody>
              <a:bodyPr/>
              <a:lstStyle/>
              <a:p>
                <a:endParaRPr lang="en-US"/>
              </a:p>
            </p:txBody>
          </p:sp>
          <p:sp>
            <p:nvSpPr>
              <p:cNvPr id="79136" name="Rectangle 1725"/>
              <p:cNvSpPr>
                <a:spLocks noChangeArrowheads="1"/>
              </p:cNvSpPr>
              <p:nvPr/>
            </p:nvSpPr>
            <p:spPr bwMode="auto">
              <a:xfrm>
                <a:off x="2511" y="2732"/>
                <a:ext cx="28" cy="6"/>
              </a:xfrm>
              <a:prstGeom prst="rect">
                <a:avLst/>
              </a:prstGeom>
              <a:solidFill>
                <a:srgbClr val="FF0000"/>
              </a:solidFill>
              <a:ln w="9525">
                <a:noFill/>
                <a:miter lim="800000"/>
                <a:headEnd/>
                <a:tailEnd/>
              </a:ln>
            </p:spPr>
            <p:txBody>
              <a:bodyPr/>
              <a:lstStyle/>
              <a:p>
                <a:endParaRPr lang="en-US"/>
              </a:p>
            </p:txBody>
          </p:sp>
          <p:sp>
            <p:nvSpPr>
              <p:cNvPr id="79137" name="Rectangle 1726"/>
              <p:cNvSpPr>
                <a:spLocks noChangeArrowheads="1"/>
              </p:cNvSpPr>
              <p:nvPr/>
            </p:nvSpPr>
            <p:spPr bwMode="auto">
              <a:xfrm>
                <a:off x="2511" y="2732"/>
                <a:ext cx="28" cy="6"/>
              </a:xfrm>
              <a:prstGeom prst="rect">
                <a:avLst/>
              </a:prstGeom>
              <a:solidFill>
                <a:srgbClr val="FF0000"/>
              </a:solidFill>
              <a:ln w="9525">
                <a:noFill/>
                <a:miter lim="800000"/>
                <a:headEnd/>
                <a:tailEnd/>
              </a:ln>
            </p:spPr>
            <p:txBody>
              <a:bodyPr/>
              <a:lstStyle/>
              <a:p>
                <a:endParaRPr lang="en-US"/>
              </a:p>
            </p:txBody>
          </p:sp>
          <p:sp>
            <p:nvSpPr>
              <p:cNvPr id="79138" name="Oval 1727"/>
              <p:cNvSpPr>
                <a:spLocks noChangeArrowheads="1"/>
              </p:cNvSpPr>
              <p:nvPr/>
            </p:nvSpPr>
            <p:spPr bwMode="auto">
              <a:xfrm>
                <a:off x="2511" y="2721"/>
                <a:ext cx="22" cy="22"/>
              </a:xfrm>
              <a:prstGeom prst="ellipse">
                <a:avLst/>
              </a:prstGeom>
              <a:noFill/>
              <a:ln w="9525" cap="rnd">
                <a:solidFill>
                  <a:srgbClr val="FF0000"/>
                </a:solidFill>
                <a:round/>
                <a:headEnd/>
                <a:tailEnd/>
              </a:ln>
            </p:spPr>
            <p:txBody>
              <a:bodyPr/>
              <a:lstStyle/>
              <a:p>
                <a:endParaRPr lang="en-US"/>
              </a:p>
            </p:txBody>
          </p:sp>
          <p:sp>
            <p:nvSpPr>
              <p:cNvPr id="79139" name="Rectangle 1728"/>
              <p:cNvSpPr>
                <a:spLocks noChangeArrowheads="1"/>
              </p:cNvSpPr>
              <p:nvPr/>
            </p:nvSpPr>
            <p:spPr bwMode="auto">
              <a:xfrm>
                <a:off x="2338" y="2727"/>
                <a:ext cx="17" cy="5"/>
              </a:xfrm>
              <a:prstGeom prst="rect">
                <a:avLst/>
              </a:prstGeom>
              <a:solidFill>
                <a:srgbClr val="FF0000"/>
              </a:solidFill>
              <a:ln w="9525">
                <a:noFill/>
                <a:miter lim="800000"/>
                <a:headEnd/>
                <a:tailEnd/>
              </a:ln>
            </p:spPr>
            <p:txBody>
              <a:bodyPr/>
              <a:lstStyle/>
              <a:p>
                <a:endParaRPr lang="en-US"/>
              </a:p>
            </p:txBody>
          </p:sp>
          <p:sp>
            <p:nvSpPr>
              <p:cNvPr id="79140" name="Rectangle 1729"/>
              <p:cNvSpPr>
                <a:spLocks noChangeArrowheads="1"/>
              </p:cNvSpPr>
              <p:nvPr/>
            </p:nvSpPr>
            <p:spPr bwMode="auto">
              <a:xfrm>
                <a:off x="2338" y="2749"/>
                <a:ext cx="17" cy="6"/>
              </a:xfrm>
              <a:prstGeom prst="rect">
                <a:avLst/>
              </a:prstGeom>
              <a:solidFill>
                <a:srgbClr val="FF0000"/>
              </a:solidFill>
              <a:ln w="9525">
                <a:noFill/>
                <a:miter lim="800000"/>
                <a:headEnd/>
                <a:tailEnd/>
              </a:ln>
            </p:spPr>
            <p:txBody>
              <a:bodyPr/>
              <a:lstStyle/>
              <a:p>
                <a:endParaRPr lang="en-US"/>
              </a:p>
            </p:txBody>
          </p:sp>
          <p:sp>
            <p:nvSpPr>
              <p:cNvPr id="79141" name="Rectangle 1730"/>
              <p:cNvSpPr>
                <a:spLocks noChangeArrowheads="1"/>
              </p:cNvSpPr>
              <p:nvPr/>
            </p:nvSpPr>
            <p:spPr bwMode="auto">
              <a:xfrm>
                <a:off x="2333" y="2732"/>
                <a:ext cx="28" cy="6"/>
              </a:xfrm>
              <a:prstGeom prst="rect">
                <a:avLst/>
              </a:prstGeom>
              <a:solidFill>
                <a:srgbClr val="FF0000"/>
              </a:solidFill>
              <a:ln w="9525">
                <a:noFill/>
                <a:miter lim="800000"/>
                <a:headEnd/>
                <a:tailEnd/>
              </a:ln>
            </p:spPr>
            <p:txBody>
              <a:bodyPr/>
              <a:lstStyle/>
              <a:p>
                <a:endParaRPr lang="en-US"/>
              </a:p>
            </p:txBody>
          </p:sp>
          <p:sp>
            <p:nvSpPr>
              <p:cNvPr id="79142" name="Rectangle 1731"/>
              <p:cNvSpPr>
                <a:spLocks noChangeArrowheads="1"/>
              </p:cNvSpPr>
              <p:nvPr/>
            </p:nvSpPr>
            <p:spPr bwMode="auto">
              <a:xfrm>
                <a:off x="2333" y="2743"/>
                <a:ext cx="28" cy="6"/>
              </a:xfrm>
              <a:prstGeom prst="rect">
                <a:avLst/>
              </a:prstGeom>
              <a:solidFill>
                <a:srgbClr val="FF0000"/>
              </a:solidFill>
              <a:ln w="9525">
                <a:noFill/>
                <a:miter lim="800000"/>
                <a:headEnd/>
                <a:tailEnd/>
              </a:ln>
            </p:spPr>
            <p:txBody>
              <a:bodyPr/>
              <a:lstStyle/>
              <a:p>
                <a:endParaRPr lang="en-US"/>
              </a:p>
            </p:txBody>
          </p:sp>
          <p:sp>
            <p:nvSpPr>
              <p:cNvPr id="79143" name="Rectangle 1732"/>
              <p:cNvSpPr>
                <a:spLocks noChangeArrowheads="1"/>
              </p:cNvSpPr>
              <p:nvPr/>
            </p:nvSpPr>
            <p:spPr bwMode="auto">
              <a:xfrm>
                <a:off x="2333" y="2738"/>
                <a:ext cx="28" cy="5"/>
              </a:xfrm>
              <a:prstGeom prst="rect">
                <a:avLst/>
              </a:prstGeom>
              <a:solidFill>
                <a:srgbClr val="FF0000"/>
              </a:solidFill>
              <a:ln w="9525">
                <a:noFill/>
                <a:miter lim="800000"/>
                <a:headEnd/>
                <a:tailEnd/>
              </a:ln>
            </p:spPr>
            <p:txBody>
              <a:bodyPr/>
              <a:lstStyle/>
              <a:p>
                <a:endParaRPr lang="en-US"/>
              </a:p>
            </p:txBody>
          </p:sp>
          <p:sp>
            <p:nvSpPr>
              <p:cNvPr id="79144" name="Rectangle 1733"/>
              <p:cNvSpPr>
                <a:spLocks noChangeArrowheads="1"/>
              </p:cNvSpPr>
              <p:nvPr/>
            </p:nvSpPr>
            <p:spPr bwMode="auto">
              <a:xfrm>
                <a:off x="2333" y="2738"/>
                <a:ext cx="28" cy="5"/>
              </a:xfrm>
              <a:prstGeom prst="rect">
                <a:avLst/>
              </a:prstGeom>
              <a:solidFill>
                <a:srgbClr val="FF0000"/>
              </a:solidFill>
              <a:ln w="9525">
                <a:noFill/>
                <a:miter lim="800000"/>
                <a:headEnd/>
                <a:tailEnd/>
              </a:ln>
            </p:spPr>
            <p:txBody>
              <a:bodyPr/>
              <a:lstStyle/>
              <a:p>
                <a:endParaRPr lang="en-US"/>
              </a:p>
            </p:txBody>
          </p:sp>
          <p:sp>
            <p:nvSpPr>
              <p:cNvPr id="79145" name="Oval 1734"/>
              <p:cNvSpPr>
                <a:spLocks noChangeArrowheads="1"/>
              </p:cNvSpPr>
              <p:nvPr/>
            </p:nvSpPr>
            <p:spPr bwMode="auto">
              <a:xfrm>
                <a:off x="2333" y="2727"/>
                <a:ext cx="22" cy="22"/>
              </a:xfrm>
              <a:prstGeom prst="ellipse">
                <a:avLst/>
              </a:prstGeom>
              <a:noFill/>
              <a:ln w="9525" cap="rnd">
                <a:solidFill>
                  <a:srgbClr val="FF0000"/>
                </a:solidFill>
                <a:round/>
                <a:headEnd/>
                <a:tailEnd/>
              </a:ln>
            </p:spPr>
            <p:txBody>
              <a:bodyPr/>
              <a:lstStyle/>
              <a:p>
                <a:endParaRPr lang="en-US"/>
              </a:p>
            </p:txBody>
          </p:sp>
          <p:sp>
            <p:nvSpPr>
              <p:cNvPr id="79146" name="Rectangle 1735"/>
              <p:cNvSpPr>
                <a:spLocks noChangeArrowheads="1"/>
              </p:cNvSpPr>
              <p:nvPr/>
            </p:nvSpPr>
            <p:spPr bwMode="auto">
              <a:xfrm>
                <a:off x="2539" y="3028"/>
                <a:ext cx="17" cy="5"/>
              </a:xfrm>
              <a:prstGeom prst="rect">
                <a:avLst/>
              </a:prstGeom>
              <a:solidFill>
                <a:srgbClr val="FF0000"/>
              </a:solidFill>
              <a:ln w="9525">
                <a:noFill/>
                <a:miter lim="800000"/>
                <a:headEnd/>
                <a:tailEnd/>
              </a:ln>
            </p:spPr>
            <p:txBody>
              <a:bodyPr/>
              <a:lstStyle/>
              <a:p>
                <a:endParaRPr lang="en-US"/>
              </a:p>
            </p:txBody>
          </p:sp>
          <p:sp>
            <p:nvSpPr>
              <p:cNvPr id="79147" name="Rectangle 1736"/>
              <p:cNvSpPr>
                <a:spLocks noChangeArrowheads="1"/>
              </p:cNvSpPr>
              <p:nvPr/>
            </p:nvSpPr>
            <p:spPr bwMode="auto">
              <a:xfrm>
                <a:off x="2539" y="3050"/>
                <a:ext cx="17" cy="5"/>
              </a:xfrm>
              <a:prstGeom prst="rect">
                <a:avLst/>
              </a:prstGeom>
              <a:solidFill>
                <a:srgbClr val="FF0000"/>
              </a:solidFill>
              <a:ln w="9525">
                <a:noFill/>
                <a:miter lim="800000"/>
                <a:headEnd/>
                <a:tailEnd/>
              </a:ln>
            </p:spPr>
            <p:txBody>
              <a:bodyPr/>
              <a:lstStyle/>
              <a:p>
                <a:endParaRPr lang="en-US"/>
              </a:p>
            </p:txBody>
          </p:sp>
          <p:sp>
            <p:nvSpPr>
              <p:cNvPr id="79148" name="Rectangle 1737"/>
              <p:cNvSpPr>
                <a:spLocks noChangeArrowheads="1"/>
              </p:cNvSpPr>
              <p:nvPr/>
            </p:nvSpPr>
            <p:spPr bwMode="auto">
              <a:xfrm>
                <a:off x="2533" y="3033"/>
                <a:ext cx="28" cy="6"/>
              </a:xfrm>
              <a:prstGeom prst="rect">
                <a:avLst/>
              </a:prstGeom>
              <a:solidFill>
                <a:srgbClr val="FF0000"/>
              </a:solidFill>
              <a:ln w="9525">
                <a:noFill/>
                <a:miter lim="800000"/>
                <a:headEnd/>
                <a:tailEnd/>
              </a:ln>
            </p:spPr>
            <p:txBody>
              <a:bodyPr/>
              <a:lstStyle/>
              <a:p>
                <a:endParaRPr lang="en-US"/>
              </a:p>
            </p:txBody>
          </p:sp>
          <p:sp>
            <p:nvSpPr>
              <p:cNvPr id="79149" name="Rectangle 1738"/>
              <p:cNvSpPr>
                <a:spLocks noChangeArrowheads="1"/>
              </p:cNvSpPr>
              <p:nvPr/>
            </p:nvSpPr>
            <p:spPr bwMode="auto">
              <a:xfrm>
                <a:off x="2533" y="3044"/>
                <a:ext cx="28" cy="6"/>
              </a:xfrm>
              <a:prstGeom prst="rect">
                <a:avLst/>
              </a:prstGeom>
              <a:solidFill>
                <a:srgbClr val="FF0000"/>
              </a:solidFill>
              <a:ln w="9525">
                <a:noFill/>
                <a:miter lim="800000"/>
                <a:headEnd/>
                <a:tailEnd/>
              </a:ln>
            </p:spPr>
            <p:txBody>
              <a:bodyPr/>
              <a:lstStyle/>
              <a:p>
                <a:endParaRPr lang="en-US"/>
              </a:p>
            </p:txBody>
          </p:sp>
          <p:sp>
            <p:nvSpPr>
              <p:cNvPr id="79150" name="Rectangle 1739"/>
              <p:cNvSpPr>
                <a:spLocks noChangeArrowheads="1"/>
              </p:cNvSpPr>
              <p:nvPr/>
            </p:nvSpPr>
            <p:spPr bwMode="auto">
              <a:xfrm>
                <a:off x="2533" y="3039"/>
                <a:ext cx="28" cy="5"/>
              </a:xfrm>
              <a:prstGeom prst="rect">
                <a:avLst/>
              </a:prstGeom>
              <a:solidFill>
                <a:srgbClr val="FF0000"/>
              </a:solidFill>
              <a:ln w="9525">
                <a:noFill/>
                <a:miter lim="800000"/>
                <a:headEnd/>
                <a:tailEnd/>
              </a:ln>
            </p:spPr>
            <p:txBody>
              <a:bodyPr/>
              <a:lstStyle/>
              <a:p>
                <a:endParaRPr lang="en-US"/>
              </a:p>
            </p:txBody>
          </p:sp>
          <p:sp>
            <p:nvSpPr>
              <p:cNvPr id="79151" name="Rectangle 1740"/>
              <p:cNvSpPr>
                <a:spLocks noChangeArrowheads="1"/>
              </p:cNvSpPr>
              <p:nvPr/>
            </p:nvSpPr>
            <p:spPr bwMode="auto">
              <a:xfrm>
                <a:off x="2533" y="3039"/>
                <a:ext cx="28" cy="5"/>
              </a:xfrm>
              <a:prstGeom prst="rect">
                <a:avLst/>
              </a:prstGeom>
              <a:solidFill>
                <a:srgbClr val="FF0000"/>
              </a:solidFill>
              <a:ln w="9525">
                <a:noFill/>
                <a:miter lim="800000"/>
                <a:headEnd/>
                <a:tailEnd/>
              </a:ln>
            </p:spPr>
            <p:txBody>
              <a:bodyPr/>
              <a:lstStyle/>
              <a:p>
                <a:endParaRPr lang="en-US"/>
              </a:p>
            </p:txBody>
          </p:sp>
          <p:sp>
            <p:nvSpPr>
              <p:cNvPr id="79152" name="Oval 1741"/>
              <p:cNvSpPr>
                <a:spLocks noChangeArrowheads="1"/>
              </p:cNvSpPr>
              <p:nvPr/>
            </p:nvSpPr>
            <p:spPr bwMode="auto">
              <a:xfrm>
                <a:off x="2533" y="3028"/>
                <a:ext cx="23" cy="22"/>
              </a:xfrm>
              <a:prstGeom prst="ellipse">
                <a:avLst/>
              </a:prstGeom>
              <a:noFill/>
              <a:ln w="9525" cap="rnd">
                <a:solidFill>
                  <a:srgbClr val="FF0000"/>
                </a:solidFill>
                <a:round/>
                <a:headEnd/>
                <a:tailEnd/>
              </a:ln>
            </p:spPr>
            <p:txBody>
              <a:bodyPr/>
              <a:lstStyle/>
              <a:p>
                <a:endParaRPr lang="en-US"/>
              </a:p>
            </p:txBody>
          </p:sp>
          <p:sp>
            <p:nvSpPr>
              <p:cNvPr id="79153" name="Rectangle 1742"/>
              <p:cNvSpPr>
                <a:spLocks noChangeArrowheads="1"/>
              </p:cNvSpPr>
              <p:nvPr/>
            </p:nvSpPr>
            <p:spPr bwMode="auto">
              <a:xfrm>
                <a:off x="2249" y="2732"/>
                <a:ext cx="17" cy="6"/>
              </a:xfrm>
              <a:prstGeom prst="rect">
                <a:avLst/>
              </a:prstGeom>
              <a:solidFill>
                <a:srgbClr val="FF0000"/>
              </a:solidFill>
              <a:ln w="9525">
                <a:noFill/>
                <a:miter lim="800000"/>
                <a:headEnd/>
                <a:tailEnd/>
              </a:ln>
            </p:spPr>
            <p:txBody>
              <a:bodyPr/>
              <a:lstStyle/>
              <a:p>
                <a:endParaRPr lang="en-US"/>
              </a:p>
            </p:txBody>
          </p:sp>
          <p:sp>
            <p:nvSpPr>
              <p:cNvPr id="79154" name="Rectangle 1743"/>
              <p:cNvSpPr>
                <a:spLocks noChangeArrowheads="1"/>
              </p:cNvSpPr>
              <p:nvPr/>
            </p:nvSpPr>
            <p:spPr bwMode="auto">
              <a:xfrm>
                <a:off x="2249" y="2755"/>
                <a:ext cx="17" cy="5"/>
              </a:xfrm>
              <a:prstGeom prst="rect">
                <a:avLst/>
              </a:prstGeom>
              <a:solidFill>
                <a:srgbClr val="FF0000"/>
              </a:solidFill>
              <a:ln w="9525">
                <a:noFill/>
                <a:miter lim="800000"/>
                <a:headEnd/>
                <a:tailEnd/>
              </a:ln>
            </p:spPr>
            <p:txBody>
              <a:bodyPr/>
              <a:lstStyle/>
              <a:p>
                <a:endParaRPr lang="en-US"/>
              </a:p>
            </p:txBody>
          </p:sp>
          <p:sp>
            <p:nvSpPr>
              <p:cNvPr id="79155" name="Rectangle 1744"/>
              <p:cNvSpPr>
                <a:spLocks noChangeArrowheads="1"/>
              </p:cNvSpPr>
              <p:nvPr/>
            </p:nvSpPr>
            <p:spPr bwMode="auto">
              <a:xfrm>
                <a:off x="2244" y="2738"/>
                <a:ext cx="27" cy="5"/>
              </a:xfrm>
              <a:prstGeom prst="rect">
                <a:avLst/>
              </a:prstGeom>
              <a:solidFill>
                <a:srgbClr val="FF0000"/>
              </a:solidFill>
              <a:ln w="9525">
                <a:noFill/>
                <a:miter lim="800000"/>
                <a:headEnd/>
                <a:tailEnd/>
              </a:ln>
            </p:spPr>
            <p:txBody>
              <a:bodyPr/>
              <a:lstStyle/>
              <a:p>
                <a:endParaRPr lang="en-US"/>
              </a:p>
            </p:txBody>
          </p:sp>
          <p:sp>
            <p:nvSpPr>
              <p:cNvPr id="79156" name="Rectangle 1745"/>
              <p:cNvSpPr>
                <a:spLocks noChangeArrowheads="1"/>
              </p:cNvSpPr>
              <p:nvPr/>
            </p:nvSpPr>
            <p:spPr bwMode="auto">
              <a:xfrm>
                <a:off x="2244" y="2749"/>
                <a:ext cx="27" cy="6"/>
              </a:xfrm>
              <a:prstGeom prst="rect">
                <a:avLst/>
              </a:prstGeom>
              <a:solidFill>
                <a:srgbClr val="FF0000"/>
              </a:solidFill>
              <a:ln w="9525">
                <a:noFill/>
                <a:miter lim="800000"/>
                <a:headEnd/>
                <a:tailEnd/>
              </a:ln>
            </p:spPr>
            <p:txBody>
              <a:bodyPr/>
              <a:lstStyle/>
              <a:p>
                <a:endParaRPr lang="en-US"/>
              </a:p>
            </p:txBody>
          </p:sp>
          <p:sp>
            <p:nvSpPr>
              <p:cNvPr id="79157" name="Rectangle 1746"/>
              <p:cNvSpPr>
                <a:spLocks noChangeArrowheads="1"/>
              </p:cNvSpPr>
              <p:nvPr/>
            </p:nvSpPr>
            <p:spPr bwMode="auto">
              <a:xfrm>
                <a:off x="2244" y="2743"/>
                <a:ext cx="27" cy="6"/>
              </a:xfrm>
              <a:prstGeom prst="rect">
                <a:avLst/>
              </a:prstGeom>
              <a:solidFill>
                <a:srgbClr val="FF0000"/>
              </a:solidFill>
              <a:ln w="9525">
                <a:noFill/>
                <a:miter lim="800000"/>
                <a:headEnd/>
                <a:tailEnd/>
              </a:ln>
            </p:spPr>
            <p:txBody>
              <a:bodyPr/>
              <a:lstStyle/>
              <a:p>
                <a:endParaRPr lang="en-US"/>
              </a:p>
            </p:txBody>
          </p:sp>
          <p:sp>
            <p:nvSpPr>
              <p:cNvPr id="79158" name="Rectangle 1747"/>
              <p:cNvSpPr>
                <a:spLocks noChangeArrowheads="1"/>
              </p:cNvSpPr>
              <p:nvPr/>
            </p:nvSpPr>
            <p:spPr bwMode="auto">
              <a:xfrm>
                <a:off x="2244" y="2743"/>
                <a:ext cx="27" cy="6"/>
              </a:xfrm>
              <a:prstGeom prst="rect">
                <a:avLst/>
              </a:prstGeom>
              <a:solidFill>
                <a:srgbClr val="FF0000"/>
              </a:solidFill>
              <a:ln w="9525">
                <a:noFill/>
                <a:miter lim="800000"/>
                <a:headEnd/>
                <a:tailEnd/>
              </a:ln>
            </p:spPr>
            <p:txBody>
              <a:bodyPr/>
              <a:lstStyle/>
              <a:p>
                <a:endParaRPr lang="en-US"/>
              </a:p>
            </p:txBody>
          </p:sp>
          <p:sp>
            <p:nvSpPr>
              <p:cNvPr id="79159" name="Oval 1748"/>
              <p:cNvSpPr>
                <a:spLocks noChangeArrowheads="1"/>
              </p:cNvSpPr>
              <p:nvPr/>
            </p:nvSpPr>
            <p:spPr bwMode="auto">
              <a:xfrm>
                <a:off x="2244" y="2732"/>
                <a:ext cx="22" cy="23"/>
              </a:xfrm>
              <a:prstGeom prst="ellipse">
                <a:avLst/>
              </a:prstGeom>
              <a:noFill/>
              <a:ln w="9525" cap="rnd">
                <a:solidFill>
                  <a:srgbClr val="FF0000"/>
                </a:solidFill>
                <a:round/>
                <a:headEnd/>
                <a:tailEnd/>
              </a:ln>
            </p:spPr>
            <p:txBody>
              <a:bodyPr/>
              <a:lstStyle/>
              <a:p>
                <a:endParaRPr lang="en-US"/>
              </a:p>
            </p:txBody>
          </p:sp>
          <p:sp>
            <p:nvSpPr>
              <p:cNvPr id="79160" name="Rectangle 1749"/>
              <p:cNvSpPr>
                <a:spLocks noChangeArrowheads="1"/>
              </p:cNvSpPr>
              <p:nvPr/>
            </p:nvSpPr>
            <p:spPr bwMode="auto">
              <a:xfrm>
                <a:off x="2656" y="2755"/>
                <a:ext cx="17" cy="5"/>
              </a:xfrm>
              <a:prstGeom prst="rect">
                <a:avLst/>
              </a:prstGeom>
              <a:solidFill>
                <a:srgbClr val="FF0000"/>
              </a:solidFill>
              <a:ln w="9525">
                <a:noFill/>
                <a:miter lim="800000"/>
                <a:headEnd/>
                <a:tailEnd/>
              </a:ln>
            </p:spPr>
            <p:txBody>
              <a:bodyPr/>
              <a:lstStyle/>
              <a:p>
                <a:endParaRPr lang="en-US"/>
              </a:p>
            </p:txBody>
          </p:sp>
          <p:sp>
            <p:nvSpPr>
              <p:cNvPr id="79161" name="Rectangle 1750"/>
              <p:cNvSpPr>
                <a:spLocks noChangeArrowheads="1"/>
              </p:cNvSpPr>
              <p:nvPr/>
            </p:nvSpPr>
            <p:spPr bwMode="auto">
              <a:xfrm>
                <a:off x="2656" y="2777"/>
                <a:ext cx="17" cy="5"/>
              </a:xfrm>
              <a:prstGeom prst="rect">
                <a:avLst/>
              </a:prstGeom>
              <a:solidFill>
                <a:srgbClr val="FF0000"/>
              </a:solidFill>
              <a:ln w="9525">
                <a:noFill/>
                <a:miter lim="800000"/>
                <a:headEnd/>
                <a:tailEnd/>
              </a:ln>
            </p:spPr>
            <p:txBody>
              <a:bodyPr/>
              <a:lstStyle/>
              <a:p>
                <a:endParaRPr lang="en-US"/>
              </a:p>
            </p:txBody>
          </p:sp>
          <p:sp>
            <p:nvSpPr>
              <p:cNvPr id="79162" name="Rectangle 1751"/>
              <p:cNvSpPr>
                <a:spLocks noChangeArrowheads="1"/>
              </p:cNvSpPr>
              <p:nvPr/>
            </p:nvSpPr>
            <p:spPr bwMode="auto">
              <a:xfrm>
                <a:off x="2650" y="2760"/>
                <a:ext cx="28" cy="6"/>
              </a:xfrm>
              <a:prstGeom prst="rect">
                <a:avLst/>
              </a:prstGeom>
              <a:solidFill>
                <a:srgbClr val="FF0000"/>
              </a:solidFill>
              <a:ln w="9525">
                <a:noFill/>
                <a:miter lim="800000"/>
                <a:headEnd/>
                <a:tailEnd/>
              </a:ln>
            </p:spPr>
            <p:txBody>
              <a:bodyPr/>
              <a:lstStyle/>
              <a:p>
                <a:endParaRPr lang="en-US"/>
              </a:p>
            </p:txBody>
          </p:sp>
          <p:sp>
            <p:nvSpPr>
              <p:cNvPr id="79163" name="Rectangle 1752"/>
              <p:cNvSpPr>
                <a:spLocks noChangeArrowheads="1"/>
              </p:cNvSpPr>
              <p:nvPr/>
            </p:nvSpPr>
            <p:spPr bwMode="auto">
              <a:xfrm>
                <a:off x="2650" y="2771"/>
                <a:ext cx="28" cy="6"/>
              </a:xfrm>
              <a:prstGeom prst="rect">
                <a:avLst/>
              </a:prstGeom>
              <a:solidFill>
                <a:srgbClr val="FF0000"/>
              </a:solidFill>
              <a:ln w="9525">
                <a:noFill/>
                <a:miter lim="800000"/>
                <a:headEnd/>
                <a:tailEnd/>
              </a:ln>
            </p:spPr>
            <p:txBody>
              <a:bodyPr/>
              <a:lstStyle/>
              <a:p>
                <a:endParaRPr lang="en-US"/>
              </a:p>
            </p:txBody>
          </p:sp>
          <p:sp>
            <p:nvSpPr>
              <p:cNvPr id="79164" name="Rectangle 1753"/>
              <p:cNvSpPr>
                <a:spLocks noChangeArrowheads="1"/>
              </p:cNvSpPr>
              <p:nvPr/>
            </p:nvSpPr>
            <p:spPr bwMode="auto">
              <a:xfrm>
                <a:off x="2650" y="2766"/>
                <a:ext cx="28" cy="5"/>
              </a:xfrm>
              <a:prstGeom prst="rect">
                <a:avLst/>
              </a:prstGeom>
              <a:solidFill>
                <a:srgbClr val="FF0000"/>
              </a:solidFill>
              <a:ln w="9525">
                <a:noFill/>
                <a:miter lim="800000"/>
                <a:headEnd/>
                <a:tailEnd/>
              </a:ln>
            </p:spPr>
            <p:txBody>
              <a:bodyPr/>
              <a:lstStyle/>
              <a:p>
                <a:endParaRPr lang="en-US"/>
              </a:p>
            </p:txBody>
          </p:sp>
          <p:sp>
            <p:nvSpPr>
              <p:cNvPr id="79165" name="Rectangle 1754"/>
              <p:cNvSpPr>
                <a:spLocks noChangeArrowheads="1"/>
              </p:cNvSpPr>
              <p:nvPr/>
            </p:nvSpPr>
            <p:spPr bwMode="auto">
              <a:xfrm>
                <a:off x="2650" y="2766"/>
                <a:ext cx="28" cy="5"/>
              </a:xfrm>
              <a:prstGeom prst="rect">
                <a:avLst/>
              </a:prstGeom>
              <a:solidFill>
                <a:srgbClr val="FF0000"/>
              </a:solidFill>
              <a:ln w="9525">
                <a:noFill/>
                <a:miter lim="800000"/>
                <a:headEnd/>
                <a:tailEnd/>
              </a:ln>
            </p:spPr>
            <p:txBody>
              <a:bodyPr/>
              <a:lstStyle/>
              <a:p>
                <a:endParaRPr lang="en-US"/>
              </a:p>
            </p:txBody>
          </p:sp>
          <p:sp>
            <p:nvSpPr>
              <p:cNvPr id="79166" name="Oval 1755"/>
              <p:cNvSpPr>
                <a:spLocks noChangeArrowheads="1"/>
              </p:cNvSpPr>
              <p:nvPr/>
            </p:nvSpPr>
            <p:spPr bwMode="auto">
              <a:xfrm>
                <a:off x="2650" y="2755"/>
                <a:ext cx="23" cy="22"/>
              </a:xfrm>
              <a:prstGeom prst="ellipse">
                <a:avLst/>
              </a:prstGeom>
              <a:noFill/>
              <a:ln w="9525" cap="rnd">
                <a:solidFill>
                  <a:srgbClr val="FF0000"/>
                </a:solidFill>
                <a:round/>
                <a:headEnd/>
                <a:tailEnd/>
              </a:ln>
            </p:spPr>
            <p:txBody>
              <a:bodyPr/>
              <a:lstStyle/>
              <a:p>
                <a:endParaRPr lang="en-US"/>
              </a:p>
            </p:txBody>
          </p:sp>
          <p:sp>
            <p:nvSpPr>
              <p:cNvPr id="79167" name="Rectangle 1756"/>
              <p:cNvSpPr>
                <a:spLocks noChangeArrowheads="1"/>
              </p:cNvSpPr>
              <p:nvPr/>
            </p:nvSpPr>
            <p:spPr bwMode="auto">
              <a:xfrm>
                <a:off x="2366" y="2615"/>
                <a:ext cx="17" cy="6"/>
              </a:xfrm>
              <a:prstGeom prst="rect">
                <a:avLst/>
              </a:prstGeom>
              <a:solidFill>
                <a:srgbClr val="FF0000"/>
              </a:solidFill>
              <a:ln w="9525">
                <a:noFill/>
                <a:miter lim="800000"/>
                <a:headEnd/>
                <a:tailEnd/>
              </a:ln>
            </p:spPr>
            <p:txBody>
              <a:bodyPr/>
              <a:lstStyle/>
              <a:p>
                <a:endParaRPr lang="en-US"/>
              </a:p>
            </p:txBody>
          </p:sp>
          <p:sp>
            <p:nvSpPr>
              <p:cNvPr id="79168" name="Rectangle 1757"/>
              <p:cNvSpPr>
                <a:spLocks noChangeArrowheads="1"/>
              </p:cNvSpPr>
              <p:nvPr/>
            </p:nvSpPr>
            <p:spPr bwMode="auto">
              <a:xfrm>
                <a:off x="2366" y="2638"/>
                <a:ext cx="17" cy="5"/>
              </a:xfrm>
              <a:prstGeom prst="rect">
                <a:avLst/>
              </a:prstGeom>
              <a:solidFill>
                <a:srgbClr val="FF0000"/>
              </a:solidFill>
              <a:ln w="9525">
                <a:noFill/>
                <a:miter lim="800000"/>
                <a:headEnd/>
                <a:tailEnd/>
              </a:ln>
            </p:spPr>
            <p:txBody>
              <a:bodyPr/>
              <a:lstStyle/>
              <a:p>
                <a:endParaRPr lang="en-US"/>
              </a:p>
            </p:txBody>
          </p:sp>
          <p:sp>
            <p:nvSpPr>
              <p:cNvPr id="79169" name="Rectangle 1758"/>
              <p:cNvSpPr>
                <a:spLocks noChangeArrowheads="1"/>
              </p:cNvSpPr>
              <p:nvPr/>
            </p:nvSpPr>
            <p:spPr bwMode="auto">
              <a:xfrm>
                <a:off x="2361" y="2621"/>
                <a:ext cx="27" cy="5"/>
              </a:xfrm>
              <a:prstGeom prst="rect">
                <a:avLst/>
              </a:prstGeom>
              <a:solidFill>
                <a:srgbClr val="FF0000"/>
              </a:solidFill>
              <a:ln w="9525">
                <a:noFill/>
                <a:miter lim="800000"/>
                <a:headEnd/>
                <a:tailEnd/>
              </a:ln>
            </p:spPr>
            <p:txBody>
              <a:bodyPr/>
              <a:lstStyle/>
              <a:p>
                <a:endParaRPr lang="en-US"/>
              </a:p>
            </p:txBody>
          </p:sp>
          <p:sp>
            <p:nvSpPr>
              <p:cNvPr id="79170" name="Rectangle 1759"/>
              <p:cNvSpPr>
                <a:spLocks noChangeArrowheads="1"/>
              </p:cNvSpPr>
              <p:nvPr/>
            </p:nvSpPr>
            <p:spPr bwMode="auto">
              <a:xfrm>
                <a:off x="2361" y="2632"/>
                <a:ext cx="27" cy="6"/>
              </a:xfrm>
              <a:prstGeom prst="rect">
                <a:avLst/>
              </a:prstGeom>
              <a:solidFill>
                <a:srgbClr val="FF0000"/>
              </a:solidFill>
              <a:ln w="9525">
                <a:noFill/>
                <a:miter lim="800000"/>
                <a:headEnd/>
                <a:tailEnd/>
              </a:ln>
            </p:spPr>
            <p:txBody>
              <a:bodyPr/>
              <a:lstStyle/>
              <a:p>
                <a:endParaRPr lang="en-US"/>
              </a:p>
            </p:txBody>
          </p:sp>
          <p:sp>
            <p:nvSpPr>
              <p:cNvPr id="79171" name="Rectangle 1760"/>
              <p:cNvSpPr>
                <a:spLocks noChangeArrowheads="1"/>
              </p:cNvSpPr>
              <p:nvPr/>
            </p:nvSpPr>
            <p:spPr bwMode="auto">
              <a:xfrm>
                <a:off x="2361" y="2626"/>
                <a:ext cx="27" cy="6"/>
              </a:xfrm>
              <a:prstGeom prst="rect">
                <a:avLst/>
              </a:prstGeom>
              <a:solidFill>
                <a:srgbClr val="FF0000"/>
              </a:solidFill>
              <a:ln w="9525">
                <a:noFill/>
                <a:miter lim="800000"/>
                <a:headEnd/>
                <a:tailEnd/>
              </a:ln>
            </p:spPr>
            <p:txBody>
              <a:bodyPr/>
              <a:lstStyle/>
              <a:p>
                <a:endParaRPr lang="en-US"/>
              </a:p>
            </p:txBody>
          </p:sp>
          <p:sp>
            <p:nvSpPr>
              <p:cNvPr id="79172" name="Rectangle 1761"/>
              <p:cNvSpPr>
                <a:spLocks noChangeArrowheads="1"/>
              </p:cNvSpPr>
              <p:nvPr/>
            </p:nvSpPr>
            <p:spPr bwMode="auto">
              <a:xfrm>
                <a:off x="2361" y="2626"/>
                <a:ext cx="27" cy="6"/>
              </a:xfrm>
              <a:prstGeom prst="rect">
                <a:avLst/>
              </a:prstGeom>
              <a:solidFill>
                <a:srgbClr val="FF0000"/>
              </a:solidFill>
              <a:ln w="9525">
                <a:noFill/>
                <a:miter lim="800000"/>
                <a:headEnd/>
                <a:tailEnd/>
              </a:ln>
            </p:spPr>
            <p:txBody>
              <a:bodyPr/>
              <a:lstStyle/>
              <a:p>
                <a:endParaRPr lang="en-US"/>
              </a:p>
            </p:txBody>
          </p:sp>
          <p:sp>
            <p:nvSpPr>
              <p:cNvPr id="79173" name="Oval 1762"/>
              <p:cNvSpPr>
                <a:spLocks noChangeArrowheads="1"/>
              </p:cNvSpPr>
              <p:nvPr/>
            </p:nvSpPr>
            <p:spPr bwMode="auto">
              <a:xfrm>
                <a:off x="2361" y="2615"/>
                <a:ext cx="22" cy="23"/>
              </a:xfrm>
              <a:prstGeom prst="ellipse">
                <a:avLst/>
              </a:prstGeom>
              <a:noFill/>
              <a:ln w="9525" cap="rnd">
                <a:solidFill>
                  <a:srgbClr val="FF0000"/>
                </a:solidFill>
                <a:round/>
                <a:headEnd/>
                <a:tailEnd/>
              </a:ln>
            </p:spPr>
            <p:txBody>
              <a:bodyPr/>
              <a:lstStyle/>
              <a:p>
                <a:endParaRPr lang="en-US"/>
              </a:p>
            </p:txBody>
          </p:sp>
          <p:sp>
            <p:nvSpPr>
              <p:cNvPr id="79174" name="Rectangle 1763"/>
              <p:cNvSpPr>
                <a:spLocks noChangeArrowheads="1"/>
              </p:cNvSpPr>
              <p:nvPr/>
            </p:nvSpPr>
            <p:spPr bwMode="auto">
              <a:xfrm>
                <a:off x="2673" y="2654"/>
                <a:ext cx="16" cy="6"/>
              </a:xfrm>
              <a:prstGeom prst="rect">
                <a:avLst/>
              </a:prstGeom>
              <a:solidFill>
                <a:srgbClr val="FF0000"/>
              </a:solidFill>
              <a:ln w="9525">
                <a:noFill/>
                <a:miter lim="800000"/>
                <a:headEnd/>
                <a:tailEnd/>
              </a:ln>
            </p:spPr>
            <p:txBody>
              <a:bodyPr/>
              <a:lstStyle/>
              <a:p>
                <a:endParaRPr lang="en-US"/>
              </a:p>
            </p:txBody>
          </p:sp>
          <p:sp>
            <p:nvSpPr>
              <p:cNvPr id="79175" name="Rectangle 1764"/>
              <p:cNvSpPr>
                <a:spLocks noChangeArrowheads="1"/>
              </p:cNvSpPr>
              <p:nvPr/>
            </p:nvSpPr>
            <p:spPr bwMode="auto">
              <a:xfrm>
                <a:off x="2673" y="2677"/>
                <a:ext cx="16" cy="5"/>
              </a:xfrm>
              <a:prstGeom prst="rect">
                <a:avLst/>
              </a:prstGeom>
              <a:solidFill>
                <a:srgbClr val="FF0000"/>
              </a:solidFill>
              <a:ln w="9525">
                <a:noFill/>
                <a:miter lim="800000"/>
                <a:headEnd/>
                <a:tailEnd/>
              </a:ln>
            </p:spPr>
            <p:txBody>
              <a:bodyPr/>
              <a:lstStyle/>
              <a:p>
                <a:endParaRPr lang="en-US"/>
              </a:p>
            </p:txBody>
          </p:sp>
          <p:sp>
            <p:nvSpPr>
              <p:cNvPr id="79176" name="Rectangle 1765"/>
              <p:cNvSpPr>
                <a:spLocks noChangeArrowheads="1"/>
              </p:cNvSpPr>
              <p:nvPr/>
            </p:nvSpPr>
            <p:spPr bwMode="auto">
              <a:xfrm>
                <a:off x="2667" y="2660"/>
                <a:ext cx="28" cy="5"/>
              </a:xfrm>
              <a:prstGeom prst="rect">
                <a:avLst/>
              </a:prstGeom>
              <a:solidFill>
                <a:srgbClr val="FF0000"/>
              </a:solidFill>
              <a:ln w="9525">
                <a:noFill/>
                <a:miter lim="800000"/>
                <a:headEnd/>
                <a:tailEnd/>
              </a:ln>
            </p:spPr>
            <p:txBody>
              <a:bodyPr/>
              <a:lstStyle/>
              <a:p>
                <a:endParaRPr lang="en-US"/>
              </a:p>
            </p:txBody>
          </p:sp>
          <p:sp>
            <p:nvSpPr>
              <p:cNvPr id="79177" name="Rectangle 1766"/>
              <p:cNvSpPr>
                <a:spLocks noChangeArrowheads="1"/>
              </p:cNvSpPr>
              <p:nvPr/>
            </p:nvSpPr>
            <p:spPr bwMode="auto">
              <a:xfrm>
                <a:off x="2667" y="2671"/>
                <a:ext cx="28" cy="6"/>
              </a:xfrm>
              <a:prstGeom prst="rect">
                <a:avLst/>
              </a:prstGeom>
              <a:solidFill>
                <a:srgbClr val="FF0000"/>
              </a:solidFill>
              <a:ln w="9525">
                <a:noFill/>
                <a:miter lim="800000"/>
                <a:headEnd/>
                <a:tailEnd/>
              </a:ln>
            </p:spPr>
            <p:txBody>
              <a:bodyPr/>
              <a:lstStyle/>
              <a:p>
                <a:endParaRPr lang="en-US"/>
              </a:p>
            </p:txBody>
          </p:sp>
          <p:sp>
            <p:nvSpPr>
              <p:cNvPr id="79178" name="Rectangle 1767"/>
              <p:cNvSpPr>
                <a:spLocks noChangeArrowheads="1"/>
              </p:cNvSpPr>
              <p:nvPr/>
            </p:nvSpPr>
            <p:spPr bwMode="auto">
              <a:xfrm>
                <a:off x="2667" y="2665"/>
                <a:ext cx="28" cy="6"/>
              </a:xfrm>
              <a:prstGeom prst="rect">
                <a:avLst/>
              </a:prstGeom>
              <a:solidFill>
                <a:srgbClr val="FF0000"/>
              </a:solidFill>
              <a:ln w="9525">
                <a:noFill/>
                <a:miter lim="800000"/>
                <a:headEnd/>
                <a:tailEnd/>
              </a:ln>
            </p:spPr>
            <p:txBody>
              <a:bodyPr/>
              <a:lstStyle/>
              <a:p>
                <a:endParaRPr lang="en-US"/>
              </a:p>
            </p:txBody>
          </p:sp>
          <p:sp>
            <p:nvSpPr>
              <p:cNvPr id="79179" name="Rectangle 1768"/>
              <p:cNvSpPr>
                <a:spLocks noChangeArrowheads="1"/>
              </p:cNvSpPr>
              <p:nvPr/>
            </p:nvSpPr>
            <p:spPr bwMode="auto">
              <a:xfrm>
                <a:off x="2667" y="2665"/>
                <a:ext cx="28" cy="6"/>
              </a:xfrm>
              <a:prstGeom prst="rect">
                <a:avLst/>
              </a:prstGeom>
              <a:solidFill>
                <a:srgbClr val="FF0000"/>
              </a:solidFill>
              <a:ln w="9525">
                <a:noFill/>
                <a:miter lim="800000"/>
                <a:headEnd/>
                <a:tailEnd/>
              </a:ln>
            </p:spPr>
            <p:txBody>
              <a:bodyPr/>
              <a:lstStyle/>
              <a:p>
                <a:endParaRPr lang="en-US"/>
              </a:p>
            </p:txBody>
          </p:sp>
          <p:sp>
            <p:nvSpPr>
              <p:cNvPr id="79180" name="Oval 1769"/>
              <p:cNvSpPr>
                <a:spLocks noChangeArrowheads="1"/>
              </p:cNvSpPr>
              <p:nvPr/>
            </p:nvSpPr>
            <p:spPr bwMode="auto">
              <a:xfrm>
                <a:off x="2667" y="2654"/>
                <a:ext cx="22" cy="23"/>
              </a:xfrm>
              <a:prstGeom prst="ellipse">
                <a:avLst/>
              </a:prstGeom>
              <a:noFill/>
              <a:ln w="9525" cap="rnd">
                <a:solidFill>
                  <a:srgbClr val="FF0000"/>
                </a:solidFill>
                <a:round/>
                <a:headEnd/>
                <a:tailEnd/>
              </a:ln>
            </p:spPr>
            <p:txBody>
              <a:bodyPr/>
              <a:lstStyle/>
              <a:p>
                <a:endParaRPr lang="en-US"/>
              </a:p>
            </p:txBody>
          </p:sp>
          <p:sp>
            <p:nvSpPr>
              <p:cNvPr id="79181" name="Rectangle 1770"/>
              <p:cNvSpPr>
                <a:spLocks noChangeArrowheads="1"/>
              </p:cNvSpPr>
              <p:nvPr/>
            </p:nvSpPr>
            <p:spPr bwMode="auto">
              <a:xfrm>
                <a:off x="2589" y="2844"/>
                <a:ext cx="17" cy="5"/>
              </a:xfrm>
              <a:prstGeom prst="rect">
                <a:avLst/>
              </a:prstGeom>
              <a:solidFill>
                <a:srgbClr val="FF0000"/>
              </a:solidFill>
              <a:ln w="9525">
                <a:noFill/>
                <a:miter lim="800000"/>
                <a:headEnd/>
                <a:tailEnd/>
              </a:ln>
            </p:spPr>
            <p:txBody>
              <a:bodyPr/>
              <a:lstStyle/>
              <a:p>
                <a:endParaRPr lang="en-US"/>
              </a:p>
            </p:txBody>
          </p:sp>
          <p:sp>
            <p:nvSpPr>
              <p:cNvPr id="79182" name="Rectangle 1771"/>
              <p:cNvSpPr>
                <a:spLocks noChangeArrowheads="1"/>
              </p:cNvSpPr>
              <p:nvPr/>
            </p:nvSpPr>
            <p:spPr bwMode="auto">
              <a:xfrm>
                <a:off x="2589" y="2866"/>
                <a:ext cx="17" cy="6"/>
              </a:xfrm>
              <a:prstGeom prst="rect">
                <a:avLst/>
              </a:prstGeom>
              <a:solidFill>
                <a:srgbClr val="FF0000"/>
              </a:solidFill>
              <a:ln w="9525">
                <a:noFill/>
                <a:miter lim="800000"/>
                <a:headEnd/>
                <a:tailEnd/>
              </a:ln>
            </p:spPr>
            <p:txBody>
              <a:bodyPr/>
              <a:lstStyle/>
              <a:p>
                <a:endParaRPr lang="en-US"/>
              </a:p>
            </p:txBody>
          </p:sp>
          <p:sp>
            <p:nvSpPr>
              <p:cNvPr id="79183" name="Rectangle 1772"/>
              <p:cNvSpPr>
                <a:spLocks noChangeArrowheads="1"/>
              </p:cNvSpPr>
              <p:nvPr/>
            </p:nvSpPr>
            <p:spPr bwMode="auto">
              <a:xfrm>
                <a:off x="2583" y="2849"/>
                <a:ext cx="28" cy="6"/>
              </a:xfrm>
              <a:prstGeom prst="rect">
                <a:avLst/>
              </a:prstGeom>
              <a:solidFill>
                <a:srgbClr val="FF0000"/>
              </a:solidFill>
              <a:ln w="9525">
                <a:noFill/>
                <a:miter lim="800000"/>
                <a:headEnd/>
                <a:tailEnd/>
              </a:ln>
            </p:spPr>
            <p:txBody>
              <a:bodyPr/>
              <a:lstStyle/>
              <a:p>
                <a:endParaRPr lang="en-US"/>
              </a:p>
            </p:txBody>
          </p:sp>
          <p:sp>
            <p:nvSpPr>
              <p:cNvPr id="79184" name="Rectangle 1773"/>
              <p:cNvSpPr>
                <a:spLocks noChangeArrowheads="1"/>
              </p:cNvSpPr>
              <p:nvPr/>
            </p:nvSpPr>
            <p:spPr bwMode="auto">
              <a:xfrm>
                <a:off x="2583" y="2860"/>
                <a:ext cx="28" cy="6"/>
              </a:xfrm>
              <a:prstGeom prst="rect">
                <a:avLst/>
              </a:prstGeom>
              <a:solidFill>
                <a:srgbClr val="FF0000"/>
              </a:solidFill>
              <a:ln w="9525">
                <a:noFill/>
                <a:miter lim="800000"/>
                <a:headEnd/>
                <a:tailEnd/>
              </a:ln>
            </p:spPr>
            <p:txBody>
              <a:bodyPr/>
              <a:lstStyle/>
              <a:p>
                <a:endParaRPr lang="en-US"/>
              </a:p>
            </p:txBody>
          </p:sp>
          <p:sp>
            <p:nvSpPr>
              <p:cNvPr id="79185" name="Rectangle 1774"/>
              <p:cNvSpPr>
                <a:spLocks noChangeArrowheads="1"/>
              </p:cNvSpPr>
              <p:nvPr/>
            </p:nvSpPr>
            <p:spPr bwMode="auto">
              <a:xfrm>
                <a:off x="2583" y="2855"/>
                <a:ext cx="28" cy="5"/>
              </a:xfrm>
              <a:prstGeom prst="rect">
                <a:avLst/>
              </a:prstGeom>
              <a:solidFill>
                <a:srgbClr val="FF0000"/>
              </a:solidFill>
              <a:ln w="9525">
                <a:noFill/>
                <a:miter lim="800000"/>
                <a:headEnd/>
                <a:tailEnd/>
              </a:ln>
            </p:spPr>
            <p:txBody>
              <a:bodyPr/>
              <a:lstStyle/>
              <a:p>
                <a:endParaRPr lang="en-US"/>
              </a:p>
            </p:txBody>
          </p:sp>
          <p:sp>
            <p:nvSpPr>
              <p:cNvPr id="79186" name="Rectangle 1775"/>
              <p:cNvSpPr>
                <a:spLocks noChangeArrowheads="1"/>
              </p:cNvSpPr>
              <p:nvPr/>
            </p:nvSpPr>
            <p:spPr bwMode="auto">
              <a:xfrm>
                <a:off x="2583" y="2855"/>
                <a:ext cx="28" cy="5"/>
              </a:xfrm>
              <a:prstGeom prst="rect">
                <a:avLst/>
              </a:prstGeom>
              <a:solidFill>
                <a:srgbClr val="FF0000"/>
              </a:solidFill>
              <a:ln w="9525">
                <a:noFill/>
                <a:miter lim="800000"/>
                <a:headEnd/>
                <a:tailEnd/>
              </a:ln>
            </p:spPr>
            <p:txBody>
              <a:bodyPr/>
              <a:lstStyle/>
              <a:p>
                <a:endParaRPr lang="en-US"/>
              </a:p>
            </p:txBody>
          </p:sp>
          <p:sp>
            <p:nvSpPr>
              <p:cNvPr id="79187" name="Oval 1776"/>
              <p:cNvSpPr>
                <a:spLocks noChangeArrowheads="1"/>
              </p:cNvSpPr>
              <p:nvPr/>
            </p:nvSpPr>
            <p:spPr bwMode="auto">
              <a:xfrm>
                <a:off x="2583" y="2844"/>
                <a:ext cx="23" cy="22"/>
              </a:xfrm>
              <a:prstGeom prst="ellipse">
                <a:avLst/>
              </a:prstGeom>
              <a:noFill/>
              <a:ln w="9525" cap="rnd">
                <a:solidFill>
                  <a:srgbClr val="FF0000"/>
                </a:solidFill>
                <a:round/>
                <a:headEnd/>
                <a:tailEnd/>
              </a:ln>
            </p:spPr>
            <p:txBody>
              <a:bodyPr/>
              <a:lstStyle/>
              <a:p>
                <a:endParaRPr lang="en-US"/>
              </a:p>
            </p:txBody>
          </p:sp>
          <p:sp>
            <p:nvSpPr>
              <p:cNvPr id="79188" name="Rectangle 1777"/>
              <p:cNvSpPr>
                <a:spLocks noChangeArrowheads="1"/>
              </p:cNvSpPr>
              <p:nvPr/>
            </p:nvSpPr>
            <p:spPr bwMode="auto">
              <a:xfrm>
                <a:off x="2528" y="2353"/>
                <a:ext cx="16" cy="6"/>
              </a:xfrm>
              <a:prstGeom prst="rect">
                <a:avLst/>
              </a:prstGeom>
              <a:solidFill>
                <a:srgbClr val="000000"/>
              </a:solidFill>
              <a:ln w="9525">
                <a:noFill/>
                <a:miter lim="800000"/>
                <a:headEnd/>
                <a:tailEnd/>
              </a:ln>
            </p:spPr>
            <p:txBody>
              <a:bodyPr/>
              <a:lstStyle/>
              <a:p>
                <a:endParaRPr lang="en-US"/>
              </a:p>
            </p:txBody>
          </p:sp>
          <p:sp>
            <p:nvSpPr>
              <p:cNvPr id="79189" name="Rectangle 1778"/>
              <p:cNvSpPr>
                <a:spLocks noChangeArrowheads="1"/>
              </p:cNvSpPr>
              <p:nvPr/>
            </p:nvSpPr>
            <p:spPr bwMode="auto">
              <a:xfrm>
                <a:off x="2528" y="2376"/>
                <a:ext cx="16" cy="5"/>
              </a:xfrm>
              <a:prstGeom prst="rect">
                <a:avLst/>
              </a:prstGeom>
              <a:solidFill>
                <a:srgbClr val="000000"/>
              </a:solidFill>
              <a:ln w="9525">
                <a:noFill/>
                <a:miter lim="800000"/>
                <a:headEnd/>
                <a:tailEnd/>
              </a:ln>
            </p:spPr>
            <p:txBody>
              <a:bodyPr/>
              <a:lstStyle/>
              <a:p>
                <a:endParaRPr lang="en-US"/>
              </a:p>
            </p:txBody>
          </p:sp>
          <p:sp>
            <p:nvSpPr>
              <p:cNvPr id="79190" name="Rectangle 1779"/>
              <p:cNvSpPr>
                <a:spLocks noChangeArrowheads="1"/>
              </p:cNvSpPr>
              <p:nvPr/>
            </p:nvSpPr>
            <p:spPr bwMode="auto">
              <a:xfrm>
                <a:off x="2522" y="2359"/>
                <a:ext cx="28" cy="6"/>
              </a:xfrm>
              <a:prstGeom prst="rect">
                <a:avLst/>
              </a:prstGeom>
              <a:solidFill>
                <a:srgbClr val="000000"/>
              </a:solidFill>
              <a:ln w="9525">
                <a:noFill/>
                <a:miter lim="800000"/>
                <a:headEnd/>
                <a:tailEnd/>
              </a:ln>
            </p:spPr>
            <p:txBody>
              <a:bodyPr/>
              <a:lstStyle/>
              <a:p>
                <a:endParaRPr lang="en-US"/>
              </a:p>
            </p:txBody>
          </p:sp>
          <p:sp>
            <p:nvSpPr>
              <p:cNvPr id="79191" name="Rectangle 1780"/>
              <p:cNvSpPr>
                <a:spLocks noChangeArrowheads="1"/>
              </p:cNvSpPr>
              <p:nvPr/>
            </p:nvSpPr>
            <p:spPr bwMode="auto">
              <a:xfrm>
                <a:off x="2522" y="2370"/>
                <a:ext cx="28" cy="6"/>
              </a:xfrm>
              <a:prstGeom prst="rect">
                <a:avLst/>
              </a:prstGeom>
              <a:solidFill>
                <a:srgbClr val="000000"/>
              </a:solidFill>
              <a:ln w="9525">
                <a:noFill/>
                <a:miter lim="800000"/>
                <a:headEnd/>
                <a:tailEnd/>
              </a:ln>
            </p:spPr>
            <p:txBody>
              <a:bodyPr/>
              <a:lstStyle/>
              <a:p>
                <a:endParaRPr lang="en-US"/>
              </a:p>
            </p:txBody>
          </p:sp>
          <p:sp>
            <p:nvSpPr>
              <p:cNvPr id="79192" name="Rectangle 1781"/>
              <p:cNvSpPr>
                <a:spLocks noChangeArrowheads="1"/>
              </p:cNvSpPr>
              <p:nvPr/>
            </p:nvSpPr>
            <p:spPr bwMode="auto">
              <a:xfrm>
                <a:off x="2522" y="2365"/>
                <a:ext cx="28" cy="5"/>
              </a:xfrm>
              <a:prstGeom prst="rect">
                <a:avLst/>
              </a:prstGeom>
              <a:solidFill>
                <a:srgbClr val="000000"/>
              </a:solidFill>
              <a:ln w="9525">
                <a:noFill/>
                <a:miter lim="800000"/>
                <a:headEnd/>
                <a:tailEnd/>
              </a:ln>
            </p:spPr>
            <p:txBody>
              <a:bodyPr/>
              <a:lstStyle/>
              <a:p>
                <a:endParaRPr lang="en-US"/>
              </a:p>
            </p:txBody>
          </p:sp>
          <p:sp>
            <p:nvSpPr>
              <p:cNvPr id="79193" name="Rectangle 1782"/>
              <p:cNvSpPr>
                <a:spLocks noChangeArrowheads="1"/>
              </p:cNvSpPr>
              <p:nvPr/>
            </p:nvSpPr>
            <p:spPr bwMode="auto">
              <a:xfrm>
                <a:off x="2522" y="2365"/>
                <a:ext cx="28" cy="5"/>
              </a:xfrm>
              <a:prstGeom prst="rect">
                <a:avLst/>
              </a:prstGeom>
              <a:solidFill>
                <a:srgbClr val="000000"/>
              </a:solidFill>
              <a:ln w="9525">
                <a:noFill/>
                <a:miter lim="800000"/>
                <a:headEnd/>
                <a:tailEnd/>
              </a:ln>
            </p:spPr>
            <p:txBody>
              <a:bodyPr/>
              <a:lstStyle/>
              <a:p>
                <a:endParaRPr lang="en-US"/>
              </a:p>
            </p:txBody>
          </p:sp>
          <p:sp>
            <p:nvSpPr>
              <p:cNvPr id="79194" name="Oval 1783"/>
              <p:cNvSpPr>
                <a:spLocks noChangeArrowheads="1"/>
              </p:cNvSpPr>
              <p:nvPr/>
            </p:nvSpPr>
            <p:spPr bwMode="auto">
              <a:xfrm>
                <a:off x="2522" y="2353"/>
                <a:ext cx="22" cy="23"/>
              </a:xfrm>
              <a:prstGeom prst="ellipse">
                <a:avLst/>
              </a:prstGeom>
              <a:noFill/>
              <a:ln w="9525" cap="rnd">
                <a:solidFill>
                  <a:srgbClr val="000000"/>
                </a:solidFill>
                <a:round/>
                <a:headEnd/>
                <a:tailEnd/>
              </a:ln>
            </p:spPr>
            <p:txBody>
              <a:bodyPr/>
              <a:lstStyle/>
              <a:p>
                <a:endParaRPr lang="en-US"/>
              </a:p>
            </p:txBody>
          </p:sp>
          <p:sp>
            <p:nvSpPr>
              <p:cNvPr id="79195" name="Rectangle 1784"/>
              <p:cNvSpPr>
                <a:spLocks noChangeArrowheads="1"/>
              </p:cNvSpPr>
              <p:nvPr/>
            </p:nvSpPr>
            <p:spPr bwMode="auto">
              <a:xfrm>
                <a:off x="2745" y="2002"/>
                <a:ext cx="17" cy="6"/>
              </a:xfrm>
              <a:prstGeom prst="rect">
                <a:avLst/>
              </a:prstGeom>
              <a:solidFill>
                <a:srgbClr val="000000"/>
              </a:solidFill>
              <a:ln w="9525">
                <a:noFill/>
                <a:miter lim="800000"/>
                <a:headEnd/>
                <a:tailEnd/>
              </a:ln>
            </p:spPr>
            <p:txBody>
              <a:bodyPr/>
              <a:lstStyle/>
              <a:p>
                <a:endParaRPr lang="en-US"/>
              </a:p>
            </p:txBody>
          </p:sp>
          <p:sp>
            <p:nvSpPr>
              <p:cNvPr id="79196" name="Rectangle 1785"/>
              <p:cNvSpPr>
                <a:spLocks noChangeArrowheads="1"/>
              </p:cNvSpPr>
              <p:nvPr/>
            </p:nvSpPr>
            <p:spPr bwMode="auto">
              <a:xfrm>
                <a:off x="2745" y="2025"/>
                <a:ext cx="17" cy="5"/>
              </a:xfrm>
              <a:prstGeom prst="rect">
                <a:avLst/>
              </a:prstGeom>
              <a:solidFill>
                <a:srgbClr val="000000"/>
              </a:solidFill>
              <a:ln w="9525">
                <a:noFill/>
                <a:miter lim="800000"/>
                <a:headEnd/>
                <a:tailEnd/>
              </a:ln>
            </p:spPr>
            <p:txBody>
              <a:bodyPr/>
              <a:lstStyle/>
              <a:p>
                <a:endParaRPr lang="en-US"/>
              </a:p>
            </p:txBody>
          </p:sp>
          <p:sp>
            <p:nvSpPr>
              <p:cNvPr id="79197" name="Rectangle 1786"/>
              <p:cNvSpPr>
                <a:spLocks noChangeArrowheads="1"/>
              </p:cNvSpPr>
              <p:nvPr/>
            </p:nvSpPr>
            <p:spPr bwMode="auto">
              <a:xfrm>
                <a:off x="2740" y="2008"/>
                <a:ext cx="27" cy="5"/>
              </a:xfrm>
              <a:prstGeom prst="rect">
                <a:avLst/>
              </a:prstGeom>
              <a:solidFill>
                <a:srgbClr val="000000"/>
              </a:solidFill>
              <a:ln w="9525">
                <a:noFill/>
                <a:miter lim="800000"/>
                <a:headEnd/>
                <a:tailEnd/>
              </a:ln>
            </p:spPr>
            <p:txBody>
              <a:bodyPr/>
              <a:lstStyle/>
              <a:p>
                <a:endParaRPr lang="en-US"/>
              </a:p>
            </p:txBody>
          </p:sp>
          <p:sp>
            <p:nvSpPr>
              <p:cNvPr id="79198" name="Rectangle 1787"/>
              <p:cNvSpPr>
                <a:spLocks noChangeArrowheads="1"/>
              </p:cNvSpPr>
              <p:nvPr/>
            </p:nvSpPr>
            <p:spPr bwMode="auto">
              <a:xfrm>
                <a:off x="2740" y="2019"/>
                <a:ext cx="27" cy="6"/>
              </a:xfrm>
              <a:prstGeom prst="rect">
                <a:avLst/>
              </a:prstGeom>
              <a:solidFill>
                <a:srgbClr val="000000"/>
              </a:solidFill>
              <a:ln w="9525">
                <a:noFill/>
                <a:miter lim="800000"/>
                <a:headEnd/>
                <a:tailEnd/>
              </a:ln>
            </p:spPr>
            <p:txBody>
              <a:bodyPr/>
              <a:lstStyle/>
              <a:p>
                <a:endParaRPr lang="en-US"/>
              </a:p>
            </p:txBody>
          </p:sp>
          <p:sp>
            <p:nvSpPr>
              <p:cNvPr id="79199" name="Rectangle 1788"/>
              <p:cNvSpPr>
                <a:spLocks noChangeArrowheads="1"/>
              </p:cNvSpPr>
              <p:nvPr/>
            </p:nvSpPr>
            <p:spPr bwMode="auto">
              <a:xfrm>
                <a:off x="2740" y="2013"/>
                <a:ext cx="27" cy="6"/>
              </a:xfrm>
              <a:prstGeom prst="rect">
                <a:avLst/>
              </a:prstGeom>
              <a:solidFill>
                <a:srgbClr val="000000"/>
              </a:solidFill>
              <a:ln w="9525">
                <a:noFill/>
                <a:miter lim="800000"/>
                <a:headEnd/>
                <a:tailEnd/>
              </a:ln>
            </p:spPr>
            <p:txBody>
              <a:bodyPr/>
              <a:lstStyle/>
              <a:p>
                <a:endParaRPr lang="en-US"/>
              </a:p>
            </p:txBody>
          </p:sp>
          <p:sp>
            <p:nvSpPr>
              <p:cNvPr id="79200" name="Rectangle 1789"/>
              <p:cNvSpPr>
                <a:spLocks noChangeArrowheads="1"/>
              </p:cNvSpPr>
              <p:nvPr/>
            </p:nvSpPr>
            <p:spPr bwMode="auto">
              <a:xfrm>
                <a:off x="2740" y="2013"/>
                <a:ext cx="27" cy="6"/>
              </a:xfrm>
              <a:prstGeom prst="rect">
                <a:avLst/>
              </a:prstGeom>
              <a:solidFill>
                <a:srgbClr val="000000"/>
              </a:solidFill>
              <a:ln w="9525">
                <a:noFill/>
                <a:miter lim="800000"/>
                <a:headEnd/>
                <a:tailEnd/>
              </a:ln>
            </p:spPr>
            <p:txBody>
              <a:bodyPr/>
              <a:lstStyle/>
              <a:p>
                <a:endParaRPr lang="en-US"/>
              </a:p>
            </p:txBody>
          </p:sp>
          <p:sp>
            <p:nvSpPr>
              <p:cNvPr id="79201" name="Oval 1790"/>
              <p:cNvSpPr>
                <a:spLocks noChangeArrowheads="1"/>
              </p:cNvSpPr>
              <p:nvPr/>
            </p:nvSpPr>
            <p:spPr bwMode="auto">
              <a:xfrm>
                <a:off x="2740" y="2002"/>
                <a:ext cx="22" cy="23"/>
              </a:xfrm>
              <a:prstGeom prst="ellipse">
                <a:avLst/>
              </a:prstGeom>
              <a:noFill/>
              <a:ln w="9525" cap="rnd">
                <a:solidFill>
                  <a:srgbClr val="000000"/>
                </a:solidFill>
                <a:round/>
                <a:headEnd/>
                <a:tailEnd/>
              </a:ln>
            </p:spPr>
            <p:txBody>
              <a:bodyPr/>
              <a:lstStyle/>
              <a:p>
                <a:endParaRPr lang="en-US"/>
              </a:p>
            </p:txBody>
          </p:sp>
          <p:sp>
            <p:nvSpPr>
              <p:cNvPr id="79202" name="Rectangle 1791"/>
              <p:cNvSpPr>
                <a:spLocks noChangeArrowheads="1"/>
              </p:cNvSpPr>
              <p:nvPr/>
            </p:nvSpPr>
            <p:spPr bwMode="auto">
              <a:xfrm>
                <a:off x="2840" y="2426"/>
                <a:ext cx="17" cy="5"/>
              </a:xfrm>
              <a:prstGeom prst="rect">
                <a:avLst/>
              </a:prstGeom>
              <a:solidFill>
                <a:srgbClr val="000000"/>
              </a:solidFill>
              <a:ln w="9525">
                <a:noFill/>
                <a:miter lim="800000"/>
                <a:headEnd/>
                <a:tailEnd/>
              </a:ln>
            </p:spPr>
            <p:txBody>
              <a:bodyPr/>
              <a:lstStyle/>
              <a:p>
                <a:endParaRPr lang="en-US"/>
              </a:p>
            </p:txBody>
          </p:sp>
          <p:sp>
            <p:nvSpPr>
              <p:cNvPr id="79203" name="Rectangle 1792"/>
              <p:cNvSpPr>
                <a:spLocks noChangeArrowheads="1"/>
              </p:cNvSpPr>
              <p:nvPr/>
            </p:nvSpPr>
            <p:spPr bwMode="auto">
              <a:xfrm>
                <a:off x="2840" y="2448"/>
                <a:ext cx="17" cy="6"/>
              </a:xfrm>
              <a:prstGeom prst="rect">
                <a:avLst/>
              </a:prstGeom>
              <a:solidFill>
                <a:srgbClr val="000000"/>
              </a:solidFill>
              <a:ln w="9525">
                <a:noFill/>
                <a:miter lim="800000"/>
                <a:headEnd/>
                <a:tailEnd/>
              </a:ln>
            </p:spPr>
            <p:txBody>
              <a:bodyPr/>
              <a:lstStyle/>
              <a:p>
                <a:endParaRPr lang="en-US"/>
              </a:p>
            </p:txBody>
          </p:sp>
          <p:sp>
            <p:nvSpPr>
              <p:cNvPr id="79204" name="Rectangle 1793"/>
              <p:cNvSpPr>
                <a:spLocks noChangeArrowheads="1"/>
              </p:cNvSpPr>
              <p:nvPr/>
            </p:nvSpPr>
            <p:spPr bwMode="auto">
              <a:xfrm>
                <a:off x="2834" y="2431"/>
                <a:ext cx="28" cy="6"/>
              </a:xfrm>
              <a:prstGeom prst="rect">
                <a:avLst/>
              </a:prstGeom>
              <a:solidFill>
                <a:srgbClr val="000000"/>
              </a:solidFill>
              <a:ln w="9525">
                <a:noFill/>
                <a:miter lim="800000"/>
                <a:headEnd/>
                <a:tailEnd/>
              </a:ln>
            </p:spPr>
            <p:txBody>
              <a:bodyPr/>
              <a:lstStyle/>
              <a:p>
                <a:endParaRPr lang="en-US"/>
              </a:p>
            </p:txBody>
          </p:sp>
          <p:sp>
            <p:nvSpPr>
              <p:cNvPr id="79205" name="Rectangle 1794"/>
              <p:cNvSpPr>
                <a:spLocks noChangeArrowheads="1"/>
              </p:cNvSpPr>
              <p:nvPr/>
            </p:nvSpPr>
            <p:spPr bwMode="auto">
              <a:xfrm>
                <a:off x="2834" y="2443"/>
                <a:ext cx="28" cy="5"/>
              </a:xfrm>
              <a:prstGeom prst="rect">
                <a:avLst/>
              </a:prstGeom>
              <a:solidFill>
                <a:srgbClr val="000000"/>
              </a:solidFill>
              <a:ln w="9525">
                <a:noFill/>
                <a:miter lim="800000"/>
                <a:headEnd/>
                <a:tailEnd/>
              </a:ln>
            </p:spPr>
            <p:txBody>
              <a:bodyPr/>
              <a:lstStyle/>
              <a:p>
                <a:endParaRPr lang="en-US"/>
              </a:p>
            </p:txBody>
          </p:sp>
          <p:sp>
            <p:nvSpPr>
              <p:cNvPr id="79206" name="Rectangle 1795"/>
              <p:cNvSpPr>
                <a:spLocks noChangeArrowheads="1"/>
              </p:cNvSpPr>
              <p:nvPr/>
            </p:nvSpPr>
            <p:spPr bwMode="auto">
              <a:xfrm>
                <a:off x="2834" y="2437"/>
                <a:ext cx="28" cy="6"/>
              </a:xfrm>
              <a:prstGeom prst="rect">
                <a:avLst/>
              </a:prstGeom>
              <a:solidFill>
                <a:srgbClr val="000000"/>
              </a:solidFill>
              <a:ln w="9525">
                <a:noFill/>
                <a:miter lim="800000"/>
                <a:headEnd/>
                <a:tailEnd/>
              </a:ln>
            </p:spPr>
            <p:txBody>
              <a:bodyPr/>
              <a:lstStyle/>
              <a:p>
                <a:endParaRPr lang="en-US"/>
              </a:p>
            </p:txBody>
          </p:sp>
          <p:sp>
            <p:nvSpPr>
              <p:cNvPr id="79207" name="Rectangle 1796"/>
              <p:cNvSpPr>
                <a:spLocks noChangeArrowheads="1"/>
              </p:cNvSpPr>
              <p:nvPr/>
            </p:nvSpPr>
            <p:spPr bwMode="auto">
              <a:xfrm>
                <a:off x="2834" y="2437"/>
                <a:ext cx="28" cy="6"/>
              </a:xfrm>
              <a:prstGeom prst="rect">
                <a:avLst/>
              </a:prstGeom>
              <a:solidFill>
                <a:srgbClr val="000000"/>
              </a:solidFill>
              <a:ln w="9525">
                <a:noFill/>
                <a:miter lim="800000"/>
                <a:headEnd/>
                <a:tailEnd/>
              </a:ln>
            </p:spPr>
            <p:txBody>
              <a:bodyPr/>
              <a:lstStyle/>
              <a:p>
                <a:endParaRPr lang="en-US"/>
              </a:p>
            </p:txBody>
          </p:sp>
          <p:sp>
            <p:nvSpPr>
              <p:cNvPr id="79208" name="Oval 1797"/>
              <p:cNvSpPr>
                <a:spLocks noChangeArrowheads="1"/>
              </p:cNvSpPr>
              <p:nvPr/>
            </p:nvSpPr>
            <p:spPr bwMode="auto">
              <a:xfrm>
                <a:off x="2834" y="2426"/>
                <a:ext cx="23" cy="22"/>
              </a:xfrm>
              <a:prstGeom prst="ellipse">
                <a:avLst/>
              </a:prstGeom>
              <a:noFill/>
              <a:ln w="9525" cap="rnd">
                <a:solidFill>
                  <a:srgbClr val="000000"/>
                </a:solidFill>
                <a:round/>
                <a:headEnd/>
                <a:tailEnd/>
              </a:ln>
            </p:spPr>
            <p:txBody>
              <a:bodyPr/>
              <a:lstStyle/>
              <a:p>
                <a:endParaRPr lang="en-US"/>
              </a:p>
            </p:txBody>
          </p:sp>
          <p:sp>
            <p:nvSpPr>
              <p:cNvPr id="79209" name="Rectangle 1798"/>
              <p:cNvSpPr>
                <a:spLocks noChangeArrowheads="1"/>
              </p:cNvSpPr>
              <p:nvPr/>
            </p:nvSpPr>
            <p:spPr bwMode="auto">
              <a:xfrm>
                <a:off x="2701" y="1791"/>
                <a:ext cx="16" cy="5"/>
              </a:xfrm>
              <a:prstGeom prst="rect">
                <a:avLst/>
              </a:prstGeom>
              <a:solidFill>
                <a:srgbClr val="000000"/>
              </a:solidFill>
              <a:ln w="9525">
                <a:noFill/>
                <a:miter lim="800000"/>
                <a:headEnd/>
                <a:tailEnd/>
              </a:ln>
            </p:spPr>
            <p:txBody>
              <a:bodyPr/>
              <a:lstStyle/>
              <a:p>
                <a:endParaRPr lang="en-US"/>
              </a:p>
            </p:txBody>
          </p:sp>
          <p:sp>
            <p:nvSpPr>
              <p:cNvPr id="79210" name="Rectangle 1799"/>
              <p:cNvSpPr>
                <a:spLocks noChangeArrowheads="1"/>
              </p:cNvSpPr>
              <p:nvPr/>
            </p:nvSpPr>
            <p:spPr bwMode="auto">
              <a:xfrm>
                <a:off x="2701" y="1813"/>
                <a:ext cx="16" cy="5"/>
              </a:xfrm>
              <a:prstGeom prst="rect">
                <a:avLst/>
              </a:prstGeom>
              <a:solidFill>
                <a:srgbClr val="000000"/>
              </a:solidFill>
              <a:ln w="9525">
                <a:noFill/>
                <a:miter lim="800000"/>
                <a:headEnd/>
                <a:tailEnd/>
              </a:ln>
            </p:spPr>
            <p:txBody>
              <a:bodyPr/>
              <a:lstStyle/>
              <a:p>
                <a:endParaRPr lang="en-US"/>
              </a:p>
            </p:txBody>
          </p:sp>
          <p:sp>
            <p:nvSpPr>
              <p:cNvPr id="79211" name="Rectangle 1800"/>
              <p:cNvSpPr>
                <a:spLocks noChangeArrowheads="1"/>
              </p:cNvSpPr>
              <p:nvPr/>
            </p:nvSpPr>
            <p:spPr bwMode="auto">
              <a:xfrm>
                <a:off x="2695" y="1796"/>
                <a:ext cx="28" cy="6"/>
              </a:xfrm>
              <a:prstGeom prst="rect">
                <a:avLst/>
              </a:prstGeom>
              <a:solidFill>
                <a:srgbClr val="000000"/>
              </a:solidFill>
              <a:ln w="9525">
                <a:noFill/>
                <a:miter lim="800000"/>
                <a:headEnd/>
                <a:tailEnd/>
              </a:ln>
            </p:spPr>
            <p:txBody>
              <a:bodyPr/>
              <a:lstStyle/>
              <a:p>
                <a:endParaRPr lang="en-US"/>
              </a:p>
            </p:txBody>
          </p:sp>
          <p:sp>
            <p:nvSpPr>
              <p:cNvPr id="79212" name="Rectangle 1801"/>
              <p:cNvSpPr>
                <a:spLocks noChangeArrowheads="1"/>
              </p:cNvSpPr>
              <p:nvPr/>
            </p:nvSpPr>
            <p:spPr bwMode="auto">
              <a:xfrm>
                <a:off x="2695" y="1807"/>
                <a:ext cx="28" cy="6"/>
              </a:xfrm>
              <a:prstGeom prst="rect">
                <a:avLst/>
              </a:prstGeom>
              <a:solidFill>
                <a:srgbClr val="000000"/>
              </a:solidFill>
              <a:ln w="9525">
                <a:noFill/>
                <a:miter lim="800000"/>
                <a:headEnd/>
                <a:tailEnd/>
              </a:ln>
            </p:spPr>
            <p:txBody>
              <a:bodyPr/>
              <a:lstStyle/>
              <a:p>
                <a:endParaRPr lang="en-US"/>
              </a:p>
            </p:txBody>
          </p:sp>
          <p:sp>
            <p:nvSpPr>
              <p:cNvPr id="79213" name="Rectangle 1802"/>
              <p:cNvSpPr>
                <a:spLocks noChangeArrowheads="1"/>
              </p:cNvSpPr>
              <p:nvPr/>
            </p:nvSpPr>
            <p:spPr bwMode="auto">
              <a:xfrm>
                <a:off x="2695" y="1802"/>
                <a:ext cx="28" cy="5"/>
              </a:xfrm>
              <a:prstGeom prst="rect">
                <a:avLst/>
              </a:prstGeom>
              <a:solidFill>
                <a:srgbClr val="000000"/>
              </a:solidFill>
              <a:ln w="9525">
                <a:noFill/>
                <a:miter lim="800000"/>
                <a:headEnd/>
                <a:tailEnd/>
              </a:ln>
            </p:spPr>
            <p:txBody>
              <a:bodyPr/>
              <a:lstStyle/>
              <a:p>
                <a:endParaRPr lang="en-US"/>
              </a:p>
            </p:txBody>
          </p:sp>
          <p:sp>
            <p:nvSpPr>
              <p:cNvPr id="79214" name="Rectangle 1803"/>
              <p:cNvSpPr>
                <a:spLocks noChangeArrowheads="1"/>
              </p:cNvSpPr>
              <p:nvPr/>
            </p:nvSpPr>
            <p:spPr bwMode="auto">
              <a:xfrm>
                <a:off x="2695" y="1802"/>
                <a:ext cx="28" cy="5"/>
              </a:xfrm>
              <a:prstGeom prst="rect">
                <a:avLst/>
              </a:prstGeom>
              <a:solidFill>
                <a:srgbClr val="000000"/>
              </a:solidFill>
              <a:ln w="9525">
                <a:noFill/>
                <a:miter lim="800000"/>
                <a:headEnd/>
                <a:tailEnd/>
              </a:ln>
            </p:spPr>
            <p:txBody>
              <a:bodyPr/>
              <a:lstStyle/>
              <a:p>
                <a:endParaRPr lang="en-US"/>
              </a:p>
            </p:txBody>
          </p:sp>
          <p:sp>
            <p:nvSpPr>
              <p:cNvPr id="79215" name="Oval 1804"/>
              <p:cNvSpPr>
                <a:spLocks noChangeArrowheads="1"/>
              </p:cNvSpPr>
              <p:nvPr/>
            </p:nvSpPr>
            <p:spPr bwMode="auto">
              <a:xfrm>
                <a:off x="2695" y="1791"/>
                <a:ext cx="22" cy="22"/>
              </a:xfrm>
              <a:prstGeom prst="ellipse">
                <a:avLst/>
              </a:prstGeom>
              <a:noFill/>
              <a:ln w="9525" cap="rnd">
                <a:solidFill>
                  <a:srgbClr val="000000"/>
                </a:solidFill>
                <a:round/>
                <a:headEnd/>
                <a:tailEnd/>
              </a:ln>
            </p:spPr>
            <p:txBody>
              <a:bodyPr/>
              <a:lstStyle/>
              <a:p>
                <a:endParaRPr lang="en-US"/>
              </a:p>
            </p:txBody>
          </p:sp>
          <p:sp>
            <p:nvSpPr>
              <p:cNvPr id="79216" name="Rectangle 1805"/>
              <p:cNvSpPr>
                <a:spLocks noChangeArrowheads="1"/>
              </p:cNvSpPr>
              <p:nvPr/>
            </p:nvSpPr>
            <p:spPr bwMode="auto">
              <a:xfrm>
                <a:off x="3130" y="1952"/>
                <a:ext cx="16" cy="6"/>
              </a:xfrm>
              <a:prstGeom prst="rect">
                <a:avLst/>
              </a:prstGeom>
              <a:solidFill>
                <a:srgbClr val="000000"/>
              </a:solidFill>
              <a:ln w="9525">
                <a:noFill/>
                <a:miter lim="800000"/>
                <a:headEnd/>
                <a:tailEnd/>
              </a:ln>
            </p:spPr>
            <p:txBody>
              <a:bodyPr/>
              <a:lstStyle/>
              <a:p>
                <a:endParaRPr lang="en-US"/>
              </a:p>
            </p:txBody>
          </p:sp>
          <p:sp>
            <p:nvSpPr>
              <p:cNvPr id="79217" name="Rectangle 1806"/>
              <p:cNvSpPr>
                <a:spLocks noChangeArrowheads="1"/>
              </p:cNvSpPr>
              <p:nvPr/>
            </p:nvSpPr>
            <p:spPr bwMode="auto">
              <a:xfrm>
                <a:off x="3130" y="1974"/>
                <a:ext cx="16" cy="6"/>
              </a:xfrm>
              <a:prstGeom prst="rect">
                <a:avLst/>
              </a:prstGeom>
              <a:solidFill>
                <a:srgbClr val="000000"/>
              </a:solidFill>
              <a:ln w="9525">
                <a:noFill/>
                <a:miter lim="800000"/>
                <a:headEnd/>
                <a:tailEnd/>
              </a:ln>
            </p:spPr>
            <p:txBody>
              <a:bodyPr/>
              <a:lstStyle/>
              <a:p>
                <a:endParaRPr lang="en-US"/>
              </a:p>
            </p:txBody>
          </p:sp>
          <p:sp>
            <p:nvSpPr>
              <p:cNvPr id="79218" name="Rectangle 1807"/>
              <p:cNvSpPr>
                <a:spLocks noChangeArrowheads="1"/>
              </p:cNvSpPr>
              <p:nvPr/>
            </p:nvSpPr>
            <p:spPr bwMode="auto">
              <a:xfrm>
                <a:off x="3124" y="1958"/>
                <a:ext cx="28" cy="5"/>
              </a:xfrm>
              <a:prstGeom prst="rect">
                <a:avLst/>
              </a:prstGeom>
              <a:solidFill>
                <a:srgbClr val="000000"/>
              </a:solidFill>
              <a:ln w="9525">
                <a:noFill/>
                <a:miter lim="800000"/>
                <a:headEnd/>
                <a:tailEnd/>
              </a:ln>
            </p:spPr>
            <p:txBody>
              <a:bodyPr/>
              <a:lstStyle/>
              <a:p>
                <a:endParaRPr lang="en-US"/>
              </a:p>
            </p:txBody>
          </p:sp>
          <p:sp>
            <p:nvSpPr>
              <p:cNvPr id="79219" name="Rectangle 1808"/>
              <p:cNvSpPr>
                <a:spLocks noChangeArrowheads="1"/>
              </p:cNvSpPr>
              <p:nvPr/>
            </p:nvSpPr>
            <p:spPr bwMode="auto">
              <a:xfrm>
                <a:off x="3124" y="1969"/>
                <a:ext cx="28" cy="5"/>
              </a:xfrm>
              <a:prstGeom prst="rect">
                <a:avLst/>
              </a:prstGeom>
              <a:solidFill>
                <a:srgbClr val="000000"/>
              </a:solidFill>
              <a:ln w="9525">
                <a:noFill/>
                <a:miter lim="800000"/>
                <a:headEnd/>
                <a:tailEnd/>
              </a:ln>
            </p:spPr>
            <p:txBody>
              <a:bodyPr/>
              <a:lstStyle/>
              <a:p>
                <a:endParaRPr lang="en-US"/>
              </a:p>
            </p:txBody>
          </p:sp>
          <p:sp>
            <p:nvSpPr>
              <p:cNvPr id="79220" name="Rectangle 1809"/>
              <p:cNvSpPr>
                <a:spLocks noChangeArrowheads="1"/>
              </p:cNvSpPr>
              <p:nvPr/>
            </p:nvSpPr>
            <p:spPr bwMode="auto">
              <a:xfrm>
                <a:off x="3124" y="1963"/>
                <a:ext cx="28" cy="6"/>
              </a:xfrm>
              <a:prstGeom prst="rect">
                <a:avLst/>
              </a:prstGeom>
              <a:solidFill>
                <a:srgbClr val="000000"/>
              </a:solidFill>
              <a:ln w="9525">
                <a:noFill/>
                <a:miter lim="800000"/>
                <a:headEnd/>
                <a:tailEnd/>
              </a:ln>
            </p:spPr>
            <p:txBody>
              <a:bodyPr/>
              <a:lstStyle/>
              <a:p>
                <a:endParaRPr lang="en-US"/>
              </a:p>
            </p:txBody>
          </p:sp>
          <p:sp>
            <p:nvSpPr>
              <p:cNvPr id="79221" name="Rectangle 1810"/>
              <p:cNvSpPr>
                <a:spLocks noChangeArrowheads="1"/>
              </p:cNvSpPr>
              <p:nvPr/>
            </p:nvSpPr>
            <p:spPr bwMode="auto">
              <a:xfrm>
                <a:off x="3124" y="1963"/>
                <a:ext cx="28" cy="6"/>
              </a:xfrm>
              <a:prstGeom prst="rect">
                <a:avLst/>
              </a:prstGeom>
              <a:solidFill>
                <a:srgbClr val="000000"/>
              </a:solidFill>
              <a:ln w="9525">
                <a:noFill/>
                <a:miter lim="800000"/>
                <a:headEnd/>
                <a:tailEnd/>
              </a:ln>
            </p:spPr>
            <p:txBody>
              <a:bodyPr/>
              <a:lstStyle/>
              <a:p>
                <a:endParaRPr lang="en-US"/>
              </a:p>
            </p:txBody>
          </p:sp>
          <p:sp>
            <p:nvSpPr>
              <p:cNvPr id="79222" name="Oval 1811"/>
              <p:cNvSpPr>
                <a:spLocks noChangeArrowheads="1"/>
              </p:cNvSpPr>
              <p:nvPr/>
            </p:nvSpPr>
            <p:spPr bwMode="auto">
              <a:xfrm>
                <a:off x="3124" y="1952"/>
                <a:ext cx="22" cy="22"/>
              </a:xfrm>
              <a:prstGeom prst="ellipse">
                <a:avLst/>
              </a:prstGeom>
              <a:noFill/>
              <a:ln w="9525" cap="rnd">
                <a:solidFill>
                  <a:srgbClr val="000000"/>
                </a:solidFill>
                <a:round/>
                <a:headEnd/>
                <a:tailEnd/>
              </a:ln>
            </p:spPr>
            <p:txBody>
              <a:bodyPr/>
              <a:lstStyle/>
              <a:p>
                <a:endParaRPr lang="en-US"/>
              </a:p>
            </p:txBody>
          </p:sp>
          <p:sp>
            <p:nvSpPr>
              <p:cNvPr id="79223" name="Rectangle 1812"/>
              <p:cNvSpPr>
                <a:spLocks noChangeArrowheads="1"/>
              </p:cNvSpPr>
              <p:nvPr/>
            </p:nvSpPr>
            <p:spPr bwMode="auto">
              <a:xfrm>
                <a:off x="3035" y="2114"/>
                <a:ext cx="17" cy="5"/>
              </a:xfrm>
              <a:prstGeom prst="rect">
                <a:avLst/>
              </a:prstGeom>
              <a:solidFill>
                <a:srgbClr val="000000"/>
              </a:solidFill>
              <a:ln w="9525">
                <a:noFill/>
                <a:miter lim="800000"/>
                <a:headEnd/>
                <a:tailEnd/>
              </a:ln>
            </p:spPr>
            <p:txBody>
              <a:bodyPr/>
              <a:lstStyle/>
              <a:p>
                <a:endParaRPr lang="en-US"/>
              </a:p>
            </p:txBody>
          </p:sp>
        </p:grpSp>
        <p:grpSp>
          <p:nvGrpSpPr>
            <p:cNvPr id="33815" name="Group 2014"/>
            <p:cNvGrpSpPr>
              <a:grpSpLocks/>
            </p:cNvGrpSpPr>
            <p:nvPr/>
          </p:nvGrpSpPr>
          <p:grpSpPr bwMode="auto">
            <a:xfrm>
              <a:off x="1195388" y="3040261"/>
              <a:ext cx="3617913" cy="2263775"/>
              <a:chOff x="1569" y="1869"/>
              <a:chExt cx="2279" cy="1426"/>
            </a:xfrm>
          </p:grpSpPr>
          <p:sp>
            <p:nvSpPr>
              <p:cNvPr id="34792" name="Rectangle 1814"/>
              <p:cNvSpPr>
                <a:spLocks noChangeArrowheads="1"/>
              </p:cNvSpPr>
              <p:nvPr/>
            </p:nvSpPr>
            <p:spPr bwMode="auto">
              <a:xfrm>
                <a:off x="3035" y="2136"/>
                <a:ext cx="17" cy="6"/>
              </a:xfrm>
              <a:prstGeom prst="rect">
                <a:avLst/>
              </a:prstGeom>
              <a:solidFill>
                <a:srgbClr val="000000"/>
              </a:solidFill>
              <a:ln w="9525">
                <a:noFill/>
                <a:miter lim="800000"/>
                <a:headEnd/>
                <a:tailEnd/>
              </a:ln>
            </p:spPr>
            <p:txBody>
              <a:bodyPr/>
              <a:lstStyle/>
              <a:p>
                <a:endParaRPr lang="en-US"/>
              </a:p>
            </p:txBody>
          </p:sp>
          <p:sp>
            <p:nvSpPr>
              <p:cNvPr id="34793" name="Rectangle 1815"/>
              <p:cNvSpPr>
                <a:spLocks noChangeArrowheads="1"/>
              </p:cNvSpPr>
              <p:nvPr/>
            </p:nvSpPr>
            <p:spPr bwMode="auto">
              <a:xfrm>
                <a:off x="3029" y="2119"/>
                <a:ext cx="28" cy="6"/>
              </a:xfrm>
              <a:prstGeom prst="rect">
                <a:avLst/>
              </a:prstGeom>
              <a:solidFill>
                <a:srgbClr val="000000"/>
              </a:solidFill>
              <a:ln w="9525">
                <a:noFill/>
                <a:miter lim="800000"/>
                <a:headEnd/>
                <a:tailEnd/>
              </a:ln>
            </p:spPr>
            <p:txBody>
              <a:bodyPr/>
              <a:lstStyle/>
              <a:p>
                <a:endParaRPr lang="en-US"/>
              </a:p>
            </p:txBody>
          </p:sp>
          <p:sp>
            <p:nvSpPr>
              <p:cNvPr id="34794" name="Rectangle 1816"/>
              <p:cNvSpPr>
                <a:spLocks noChangeArrowheads="1"/>
              </p:cNvSpPr>
              <p:nvPr/>
            </p:nvSpPr>
            <p:spPr bwMode="auto">
              <a:xfrm>
                <a:off x="3029" y="2130"/>
                <a:ext cx="28" cy="6"/>
              </a:xfrm>
              <a:prstGeom prst="rect">
                <a:avLst/>
              </a:prstGeom>
              <a:solidFill>
                <a:srgbClr val="000000"/>
              </a:solidFill>
              <a:ln w="9525">
                <a:noFill/>
                <a:miter lim="800000"/>
                <a:headEnd/>
                <a:tailEnd/>
              </a:ln>
            </p:spPr>
            <p:txBody>
              <a:bodyPr/>
              <a:lstStyle/>
              <a:p>
                <a:endParaRPr lang="en-US"/>
              </a:p>
            </p:txBody>
          </p:sp>
          <p:sp>
            <p:nvSpPr>
              <p:cNvPr id="34795" name="Rectangle 1817"/>
              <p:cNvSpPr>
                <a:spLocks noChangeArrowheads="1"/>
              </p:cNvSpPr>
              <p:nvPr/>
            </p:nvSpPr>
            <p:spPr bwMode="auto">
              <a:xfrm>
                <a:off x="3029" y="2125"/>
                <a:ext cx="28" cy="5"/>
              </a:xfrm>
              <a:prstGeom prst="rect">
                <a:avLst/>
              </a:prstGeom>
              <a:solidFill>
                <a:srgbClr val="000000"/>
              </a:solidFill>
              <a:ln w="9525">
                <a:noFill/>
                <a:miter lim="800000"/>
                <a:headEnd/>
                <a:tailEnd/>
              </a:ln>
            </p:spPr>
            <p:txBody>
              <a:bodyPr/>
              <a:lstStyle/>
              <a:p>
                <a:endParaRPr lang="en-US"/>
              </a:p>
            </p:txBody>
          </p:sp>
          <p:sp>
            <p:nvSpPr>
              <p:cNvPr id="34796" name="Rectangle 1818"/>
              <p:cNvSpPr>
                <a:spLocks noChangeArrowheads="1"/>
              </p:cNvSpPr>
              <p:nvPr/>
            </p:nvSpPr>
            <p:spPr bwMode="auto">
              <a:xfrm>
                <a:off x="3029" y="2125"/>
                <a:ext cx="28" cy="5"/>
              </a:xfrm>
              <a:prstGeom prst="rect">
                <a:avLst/>
              </a:prstGeom>
              <a:solidFill>
                <a:srgbClr val="000000"/>
              </a:solidFill>
              <a:ln w="9525">
                <a:noFill/>
                <a:miter lim="800000"/>
                <a:headEnd/>
                <a:tailEnd/>
              </a:ln>
            </p:spPr>
            <p:txBody>
              <a:bodyPr/>
              <a:lstStyle/>
              <a:p>
                <a:endParaRPr lang="en-US"/>
              </a:p>
            </p:txBody>
          </p:sp>
          <p:sp>
            <p:nvSpPr>
              <p:cNvPr id="34797" name="Oval 1819"/>
              <p:cNvSpPr>
                <a:spLocks noChangeArrowheads="1"/>
              </p:cNvSpPr>
              <p:nvPr/>
            </p:nvSpPr>
            <p:spPr bwMode="auto">
              <a:xfrm>
                <a:off x="3029" y="2114"/>
                <a:ext cx="23" cy="22"/>
              </a:xfrm>
              <a:prstGeom prst="ellipse">
                <a:avLst/>
              </a:prstGeom>
              <a:noFill/>
              <a:ln w="9525" cap="rnd">
                <a:solidFill>
                  <a:srgbClr val="000000"/>
                </a:solidFill>
                <a:round/>
                <a:headEnd/>
                <a:tailEnd/>
              </a:ln>
            </p:spPr>
            <p:txBody>
              <a:bodyPr/>
              <a:lstStyle/>
              <a:p>
                <a:endParaRPr lang="en-US"/>
              </a:p>
            </p:txBody>
          </p:sp>
          <p:sp>
            <p:nvSpPr>
              <p:cNvPr id="34798" name="Rectangle 1820"/>
              <p:cNvSpPr>
                <a:spLocks noChangeArrowheads="1"/>
              </p:cNvSpPr>
              <p:nvPr/>
            </p:nvSpPr>
            <p:spPr bwMode="auto">
              <a:xfrm>
                <a:off x="3107" y="3111"/>
                <a:ext cx="17" cy="6"/>
              </a:xfrm>
              <a:prstGeom prst="rect">
                <a:avLst/>
              </a:prstGeom>
              <a:solidFill>
                <a:srgbClr val="FF0000"/>
              </a:solidFill>
              <a:ln w="9525">
                <a:noFill/>
                <a:miter lim="800000"/>
                <a:headEnd/>
                <a:tailEnd/>
              </a:ln>
            </p:spPr>
            <p:txBody>
              <a:bodyPr/>
              <a:lstStyle/>
              <a:p>
                <a:endParaRPr lang="en-US"/>
              </a:p>
            </p:txBody>
          </p:sp>
          <p:sp>
            <p:nvSpPr>
              <p:cNvPr id="34799" name="Rectangle 1821"/>
              <p:cNvSpPr>
                <a:spLocks noChangeArrowheads="1"/>
              </p:cNvSpPr>
              <p:nvPr/>
            </p:nvSpPr>
            <p:spPr bwMode="auto">
              <a:xfrm>
                <a:off x="3107" y="3133"/>
                <a:ext cx="17" cy="6"/>
              </a:xfrm>
              <a:prstGeom prst="rect">
                <a:avLst/>
              </a:prstGeom>
              <a:solidFill>
                <a:srgbClr val="FF0000"/>
              </a:solidFill>
              <a:ln w="9525">
                <a:noFill/>
                <a:miter lim="800000"/>
                <a:headEnd/>
                <a:tailEnd/>
              </a:ln>
            </p:spPr>
            <p:txBody>
              <a:bodyPr/>
              <a:lstStyle/>
              <a:p>
                <a:endParaRPr lang="en-US"/>
              </a:p>
            </p:txBody>
          </p:sp>
          <p:sp>
            <p:nvSpPr>
              <p:cNvPr id="34800" name="Rectangle 1822"/>
              <p:cNvSpPr>
                <a:spLocks noChangeArrowheads="1"/>
              </p:cNvSpPr>
              <p:nvPr/>
            </p:nvSpPr>
            <p:spPr bwMode="auto">
              <a:xfrm>
                <a:off x="3102" y="3117"/>
                <a:ext cx="28" cy="5"/>
              </a:xfrm>
              <a:prstGeom prst="rect">
                <a:avLst/>
              </a:prstGeom>
              <a:solidFill>
                <a:srgbClr val="FF0000"/>
              </a:solidFill>
              <a:ln w="9525">
                <a:noFill/>
                <a:miter lim="800000"/>
                <a:headEnd/>
                <a:tailEnd/>
              </a:ln>
            </p:spPr>
            <p:txBody>
              <a:bodyPr/>
              <a:lstStyle/>
              <a:p>
                <a:endParaRPr lang="en-US"/>
              </a:p>
            </p:txBody>
          </p:sp>
          <p:sp>
            <p:nvSpPr>
              <p:cNvPr id="34801" name="Rectangle 1823"/>
              <p:cNvSpPr>
                <a:spLocks noChangeArrowheads="1"/>
              </p:cNvSpPr>
              <p:nvPr/>
            </p:nvSpPr>
            <p:spPr bwMode="auto">
              <a:xfrm>
                <a:off x="3102" y="3128"/>
                <a:ext cx="28" cy="5"/>
              </a:xfrm>
              <a:prstGeom prst="rect">
                <a:avLst/>
              </a:prstGeom>
              <a:solidFill>
                <a:srgbClr val="FF0000"/>
              </a:solidFill>
              <a:ln w="9525">
                <a:noFill/>
                <a:miter lim="800000"/>
                <a:headEnd/>
                <a:tailEnd/>
              </a:ln>
            </p:spPr>
            <p:txBody>
              <a:bodyPr/>
              <a:lstStyle/>
              <a:p>
                <a:endParaRPr lang="en-US"/>
              </a:p>
            </p:txBody>
          </p:sp>
          <p:sp>
            <p:nvSpPr>
              <p:cNvPr id="34802" name="Rectangle 1824"/>
              <p:cNvSpPr>
                <a:spLocks noChangeArrowheads="1"/>
              </p:cNvSpPr>
              <p:nvPr/>
            </p:nvSpPr>
            <p:spPr bwMode="auto">
              <a:xfrm>
                <a:off x="3102" y="3122"/>
                <a:ext cx="28" cy="6"/>
              </a:xfrm>
              <a:prstGeom prst="rect">
                <a:avLst/>
              </a:prstGeom>
              <a:solidFill>
                <a:srgbClr val="FF0000"/>
              </a:solidFill>
              <a:ln w="9525">
                <a:noFill/>
                <a:miter lim="800000"/>
                <a:headEnd/>
                <a:tailEnd/>
              </a:ln>
            </p:spPr>
            <p:txBody>
              <a:bodyPr/>
              <a:lstStyle/>
              <a:p>
                <a:endParaRPr lang="en-US"/>
              </a:p>
            </p:txBody>
          </p:sp>
          <p:sp>
            <p:nvSpPr>
              <p:cNvPr id="34803" name="Rectangle 1825"/>
              <p:cNvSpPr>
                <a:spLocks noChangeArrowheads="1"/>
              </p:cNvSpPr>
              <p:nvPr/>
            </p:nvSpPr>
            <p:spPr bwMode="auto">
              <a:xfrm>
                <a:off x="3102" y="3122"/>
                <a:ext cx="28" cy="6"/>
              </a:xfrm>
              <a:prstGeom prst="rect">
                <a:avLst/>
              </a:prstGeom>
              <a:solidFill>
                <a:srgbClr val="FF0000"/>
              </a:solidFill>
              <a:ln w="9525">
                <a:noFill/>
                <a:miter lim="800000"/>
                <a:headEnd/>
                <a:tailEnd/>
              </a:ln>
            </p:spPr>
            <p:txBody>
              <a:bodyPr/>
              <a:lstStyle/>
              <a:p>
                <a:endParaRPr lang="en-US"/>
              </a:p>
            </p:txBody>
          </p:sp>
          <p:sp>
            <p:nvSpPr>
              <p:cNvPr id="34804" name="Oval 1826"/>
              <p:cNvSpPr>
                <a:spLocks noChangeArrowheads="1"/>
              </p:cNvSpPr>
              <p:nvPr/>
            </p:nvSpPr>
            <p:spPr bwMode="auto">
              <a:xfrm>
                <a:off x="3102" y="3111"/>
                <a:ext cx="22" cy="22"/>
              </a:xfrm>
              <a:prstGeom prst="ellipse">
                <a:avLst/>
              </a:prstGeom>
              <a:noFill/>
              <a:ln w="9525" cap="rnd">
                <a:solidFill>
                  <a:srgbClr val="FF0000"/>
                </a:solidFill>
                <a:round/>
                <a:headEnd/>
                <a:tailEnd/>
              </a:ln>
            </p:spPr>
            <p:txBody>
              <a:bodyPr/>
              <a:lstStyle/>
              <a:p>
                <a:endParaRPr lang="en-US"/>
              </a:p>
            </p:txBody>
          </p:sp>
          <p:sp>
            <p:nvSpPr>
              <p:cNvPr id="34805" name="Rectangle 1827"/>
              <p:cNvSpPr>
                <a:spLocks noChangeArrowheads="1"/>
              </p:cNvSpPr>
              <p:nvPr/>
            </p:nvSpPr>
            <p:spPr bwMode="auto">
              <a:xfrm>
                <a:off x="2790" y="2782"/>
                <a:ext cx="16" cy="6"/>
              </a:xfrm>
              <a:prstGeom prst="rect">
                <a:avLst/>
              </a:prstGeom>
              <a:solidFill>
                <a:srgbClr val="FF0000"/>
              </a:solidFill>
              <a:ln w="9525">
                <a:noFill/>
                <a:miter lim="800000"/>
                <a:headEnd/>
                <a:tailEnd/>
              </a:ln>
            </p:spPr>
            <p:txBody>
              <a:bodyPr/>
              <a:lstStyle/>
              <a:p>
                <a:endParaRPr lang="en-US"/>
              </a:p>
            </p:txBody>
          </p:sp>
          <p:sp>
            <p:nvSpPr>
              <p:cNvPr id="34806" name="Rectangle 1828"/>
              <p:cNvSpPr>
                <a:spLocks noChangeArrowheads="1"/>
              </p:cNvSpPr>
              <p:nvPr/>
            </p:nvSpPr>
            <p:spPr bwMode="auto">
              <a:xfrm>
                <a:off x="2790" y="2805"/>
                <a:ext cx="16" cy="5"/>
              </a:xfrm>
              <a:prstGeom prst="rect">
                <a:avLst/>
              </a:prstGeom>
              <a:solidFill>
                <a:srgbClr val="FF0000"/>
              </a:solidFill>
              <a:ln w="9525">
                <a:noFill/>
                <a:miter lim="800000"/>
                <a:headEnd/>
                <a:tailEnd/>
              </a:ln>
            </p:spPr>
            <p:txBody>
              <a:bodyPr/>
              <a:lstStyle/>
              <a:p>
                <a:endParaRPr lang="en-US"/>
              </a:p>
            </p:txBody>
          </p:sp>
          <p:sp>
            <p:nvSpPr>
              <p:cNvPr id="34807" name="Rectangle 1829"/>
              <p:cNvSpPr>
                <a:spLocks noChangeArrowheads="1"/>
              </p:cNvSpPr>
              <p:nvPr/>
            </p:nvSpPr>
            <p:spPr bwMode="auto">
              <a:xfrm>
                <a:off x="2784" y="2788"/>
                <a:ext cx="28" cy="6"/>
              </a:xfrm>
              <a:prstGeom prst="rect">
                <a:avLst/>
              </a:prstGeom>
              <a:solidFill>
                <a:srgbClr val="FF0000"/>
              </a:solidFill>
              <a:ln w="9525">
                <a:noFill/>
                <a:miter lim="800000"/>
                <a:headEnd/>
                <a:tailEnd/>
              </a:ln>
            </p:spPr>
            <p:txBody>
              <a:bodyPr/>
              <a:lstStyle/>
              <a:p>
                <a:endParaRPr lang="en-US"/>
              </a:p>
            </p:txBody>
          </p:sp>
          <p:sp>
            <p:nvSpPr>
              <p:cNvPr id="34808" name="Rectangle 1830"/>
              <p:cNvSpPr>
                <a:spLocks noChangeArrowheads="1"/>
              </p:cNvSpPr>
              <p:nvPr/>
            </p:nvSpPr>
            <p:spPr bwMode="auto">
              <a:xfrm>
                <a:off x="2784" y="2799"/>
                <a:ext cx="28" cy="6"/>
              </a:xfrm>
              <a:prstGeom prst="rect">
                <a:avLst/>
              </a:prstGeom>
              <a:solidFill>
                <a:srgbClr val="FF0000"/>
              </a:solidFill>
              <a:ln w="9525">
                <a:noFill/>
                <a:miter lim="800000"/>
                <a:headEnd/>
                <a:tailEnd/>
              </a:ln>
            </p:spPr>
            <p:txBody>
              <a:bodyPr/>
              <a:lstStyle/>
              <a:p>
                <a:endParaRPr lang="en-US"/>
              </a:p>
            </p:txBody>
          </p:sp>
          <p:sp>
            <p:nvSpPr>
              <p:cNvPr id="34809" name="Rectangle 1831"/>
              <p:cNvSpPr>
                <a:spLocks noChangeArrowheads="1"/>
              </p:cNvSpPr>
              <p:nvPr/>
            </p:nvSpPr>
            <p:spPr bwMode="auto">
              <a:xfrm>
                <a:off x="2784" y="2794"/>
                <a:ext cx="28" cy="5"/>
              </a:xfrm>
              <a:prstGeom prst="rect">
                <a:avLst/>
              </a:prstGeom>
              <a:solidFill>
                <a:srgbClr val="FF0000"/>
              </a:solidFill>
              <a:ln w="9525">
                <a:noFill/>
                <a:miter lim="800000"/>
                <a:headEnd/>
                <a:tailEnd/>
              </a:ln>
            </p:spPr>
            <p:txBody>
              <a:bodyPr/>
              <a:lstStyle/>
              <a:p>
                <a:endParaRPr lang="en-US"/>
              </a:p>
            </p:txBody>
          </p:sp>
          <p:sp>
            <p:nvSpPr>
              <p:cNvPr id="34810" name="Rectangle 1832"/>
              <p:cNvSpPr>
                <a:spLocks noChangeArrowheads="1"/>
              </p:cNvSpPr>
              <p:nvPr/>
            </p:nvSpPr>
            <p:spPr bwMode="auto">
              <a:xfrm>
                <a:off x="2784" y="2794"/>
                <a:ext cx="28" cy="5"/>
              </a:xfrm>
              <a:prstGeom prst="rect">
                <a:avLst/>
              </a:prstGeom>
              <a:solidFill>
                <a:srgbClr val="FF0000"/>
              </a:solidFill>
              <a:ln w="9525">
                <a:noFill/>
                <a:miter lim="800000"/>
                <a:headEnd/>
                <a:tailEnd/>
              </a:ln>
            </p:spPr>
            <p:txBody>
              <a:bodyPr/>
              <a:lstStyle/>
              <a:p>
                <a:endParaRPr lang="en-US"/>
              </a:p>
            </p:txBody>
          </p:sp>
          <p:sp>
            <p:nvSpPr>
              <p:cNvPr id="34811" name="Oval 1833"/>
              <p:cNvSpPr>
                <a:spLocks noChangeArrowheads="1"/>
              </p:cNvSpPr>
              <p:nvPr/>
            </p:nvSpPr>
            <p:spPr bwMode="auto">
              <a:xfrm>
                <a:off x="2784" y="2782"/>
                <a:ext cx="22" cy="23"/>
              </a:xfrm>
              <a:prstGeom prst="ellipse">
                <a:avLst/>
              </a:prstGeom>
              <a:noFill/>
              <a:ln w="9525" cap="rnd">
                <a:solidFill>
                  <a:srgbClr val="FF0000"/>
                </a:solidFill>
                <a:round/>
                <a:headEnd/>
                <a:tailEnd/>
              </a:ln>
            </p:spPr>
            <p:txBody>
              <a:bodyPr/>
              <a:lstStyle/>
              <a:p>
                <a:endParaRPr lang="en-US"/>
              </a:p>
            </p:txBody>
          </p:sp>
          <p:sp>
            <p:nvSpPr>
              <p:cNvPr id="34812" name="Rectangle 1834"/>
              <p:cNvSpPr>
                <a:spLocks noChangeArrowheads="1"/>
              </p:cNvSpPr>
              <p:nvPr/>
            </p:nvSpPr>
            <p:spPr bwMode="auto">
              <a:xfrm>
                <a:off x="3135" y="2994"/>
                <a:ext cx="17" cy="6"/>
              </a:xfrm>
              <a:prstGeom prst="rect">
                <a:avLst/>
              </a:prstGeom>
              <a:solidFill>
                <a:srgbClr val="FF0000"/>
              </a:solidFill>
              <a:ln w="9525">
                <a:noFill/>
                <a:miter lim="800000"/>
                <a:headEnd/>
                <a:tailEnd/>
              </a:ln>
            </p:spPr>
            <p:txBody>
              <a:bodyPr/>
              <a:lstStyle/>
              <a:p>
                <a:endParaRPr lang="en-US"/>
              </a:p>
            </p:txBody>
          </p:sp>
          <p:sp>
            <p:nvSpPr>
              <p:cNvPr id="34813" name="Rectangle 1835"/>
              <p:cNvSpPr>
                <a:spLocks noChangeArrowheads="1"/>
              </p:cNvSpPr>
              <p:nvPr/>
            </p:nvSpPr>
            <p:spPr bwMode="auto">
              <a:xfrm>
                <a:off x="3135" y="3016"/>
                <a:ext cx="17" cy="6"/>
              </a:xfrm>
              <a:prstGeom prst="rect">
                <a:avLst/>
              </a:prstGeom>
              <a:solidFill>
                <a:srgbClr val="FF0000"/>
              </a:solidFill>
              <a:ln w="9525">
                <a:noFill/>
                <a:miter lim="800000"/>
                <a:headEnd/>
                <a:tailEnd/>
              </a:ln>
            </p:spPr>
            <p:txBody>
              <a:bodyPr/>
              <a:lstStyle/>
              <a:p>
                <a:endParaRPr lang="en-US"/>
              </a:p>
            </p:txBody>
          </p:sp>
          <p:sp>
            <p:nvSpPr>
              <p:cNvPr id="34814" name="Rectangle 1836"/>
              <p:cNvSpPr>
                <a:spLocks noChangeArrowheads="1"/>
              </p:cNvSpPr>
              <p:nvPr/>
            </p:nvSpPr>
            <p:spPr bwMode="auto">
              <a:xfrm>
                <a:off x="3130" y="3000"/>
                <a:ext cx="27" cy="5"/>
              </a:xfrm>
              <a:prstGeom prst="rect">
                <a:avLst/>
              </a:prstGeom>
              <a:solidFill>
                <a:srgbClr val="FF0000"/>
              </a:solidFill>
              <a:ln w="9525">
                <a:noFill/>
                <a:miter lim="800000"/>
                <a:headEnd/>
                <a:tailEnd/>
              </a:ln>
            </p:spPr>
            <p:txBody>
              <a:bodyPr/>
              <a:lstStyle/>
              <a:p>
                <a:endParaRPr lang="en-US"/>
              </a:p>
            </p:txBody>
          </p:sp>
          <p:sp>
            <p:nvSpPr>
              <p:cNvPr id="34815" name="Rectangle 1837"/>
              <p:cNvSpPr>
                <a:spLocks noChangeArrowheads="1"/>
              </p:cNvSpPr>
              <p:nvPr/>
            </p:nvSpPr>
            <p:spPr bwMode="auto">
              <a:xfrm>
                <a:off x="3130" y="3011"/>
                <a:ext cx="27" cy="5"/>
              </a:xfrm>
              <a:prstGeom prst="rect">
                <a:avLst/>
              </a:prstGeom>
              <a:solidFill>
                <a:srgbClr val="FF0000"/>
              </a:solidFill>
              <a:ln w="9525">
                <a:noFill/>
                <a:miter lim="800000"/>
                <a:headEnd/>
                <a:tailEnd/>
              </a:ln>
            </p:spPr>
            <p:txBody>
              <a:bodyPr/>
              <a:lstStyle/>
              <a:p>
                <a:endParaRPr lang="en-US"/>
              </a:p>
            </p:txBody>
          </p:sp>
          <p:sp>
            <p:nvSpPr>
              <p:cNvPr id="78848" name="Rectangle 1838"/>
              <p:cNvSpPr>
                <a:spLocks noChangeArrowheads="1"/>
              </p:cNvSpPr>
              <p:nvPr/>
            </p:nvSpPr>
            <p:spPr bwMode="auto">
              <a:xfrm>
                <a:off x="3130" y="3005"/>
                <a:ext cx="27" cy="6"/>
              </a:xfrm>
              <a:prstGeom prst="rect">
                <a:avLst/>
              </a:prstGeom>
              <a:solidFill>
                <a:srgbClr val="FF0000"/>
              </a:solidFill>
              <a:ln w="9525">
                <a:noFill/>
                <a:miter lim="800000"/>
                <a:headEnd/>
                <a:tailEnd/>
              </a:ln>
            </p:spPr>
            <p:txBody>
              <a:bodyPr/>
              <a:lstStyle/>
              <a:p>
                <a:endParaRPr lang="en-US"/>
              </a:p>
            </p:txBody>
          </p:sp>
          <p:sp>
            <p:nvSpPr>
              <p:cNvPr id="78849" name="Rectangle 1839"/>
              <p:cNvSpPr>
                <a:spLocks noChangeArrowheads="1"/>
              </p:cNvSpPr>
              <p:nvPr/>
            </p:nvSpPr>
            <p:spPr bwMode="auto">
              <a:xfrm>
                <a:off x="3130" y="3005"/>
                <a:ext cx="27" cy="6"/>
              </a:xfrm>
              <a:prstGeom prst="rect">
                <a:avLst/>
              </a:prstGeom>
              <a:solidFill>
                <a:srgbClr val="FF0000"/>
              </a:solidFill>
              <a:ln w="9525">
                <a:noFill/>
                <a:miter lim="800000"/>
                <a:headEnd/>
                <a:tailEnd/>
              </a:ln>
            </p:spPr>
            <p:txBody>
              <a:bodyPr/>
              <a:lstStyle/>
              <a:p>
                <a:endParaRPr lang="en-US"/>
              </a:p>
            </p:txBody>
          </p:sp>
          <p:sp>
            <p:nvSpPr>
              <p:cNvPr id="78850" name="Oval 1840"/>
              <p:cNvSpPr>
                <a:spLocks noChangeArrowheads="1"/>
              </p:cNvSpPr>
              <p:nvPr/>
            </p:nvSpPr>
            <p:spPr bwMode="auto">
              <a:xfrm>
                <a:off x="3130" y="2994"/>
                <a:ext cx="22" cy="22"/>
              </a:xfrm>
              <a:prstGeom prst="ellipse">
                <a:avLst/>
              </a:prstGeom>
              <a:noFill/>
              <a:ln w="9525" cap="rnd">
                <a:solidFill>
                  <a:srgbClr val="FF0000"/>
                </a:solidFill>
                <a:round/>
                <a:headEnd/>
                <a:tailEnd/>
              </a:ln>
            </p:spPr>
            <p:txBody>
              <a:bodyPr/>
              <a:lstStyle/>
              <a:p>
                <a:endParaRPr lang="en-US"/>
              </a:p>
            </p:txBody>
          </p:sp>
          <p:sp>
            <p:nvSpPr>
              <p:cNvPr id="78851" name="Rectangle 1841"/>
              <p:cNvSpPr>
                <a:spLocks noChangeArrowheads="1"/>
              </p:cNvSpPr>
              <p:nvPr/>
            </p:nvSpPr>
            <p:spPr bwMode="auto">
              <a:xfrm>
                <a:off x="2834" y="2749"/>
                <a:ext cx="17" cy="6"/>
              </a:xfrm>
              <a:prstGeom prst="rect">
                <a:avLst/>
              </a:prstGeom>
              <a:solidFill>
                <a:srgbClr val="FF0000"/>
              </a:solidFill>
              <a:ln w="9525">
                <a:noFill/>
                <a:miter lim="800000"/>
                <a:headEnd/>
                <a:tailEnd/>
              </a:ln>
            </p:spPr>
            <p:txBody>
              <a:bodyPr/>
              <a:lstStyle/>
              <a:p>
                <a:endParaRPr lang="en-US"/>
              </a:p>
            </p:txBody>
          </p:sp>
          <p:sp>
            <p:nvSpPr>
              <p:cNvPr id="78852" name="Rectangle 1842"/>
              <p:cNvSpPr>
                <a:spLocks noChangeArrowheads="1"/>
              </p:cNvSpPr>
              <p:nvPr/>
            </p:nvSpPr>
            <p:spPr bwMode="auto">
              <a:xfrm>
                <a:off x="2834" y="2771"/>
                <a:ext cx="17" cy="6"/>
              </a:xfrm>
              <a:prstGeom prst="rect">
                <a:avLst/>
              </a:prstGeom>
              <a:solidFill>
                <a:srgbClr val="FF0000"/>
              </a:solidFill>
              <a:ln w="9525">
                <a:noFill/>
                <a:miter lim="800000"/>
                <a:headEnd/>
                <a:tailEnd/>
              </a:ln>
            </p:spPr>
            <p:txBody>
              <a:bodyPr/>
              <a:lstStyle/>
              <a:p>
                <a:endParaRPr lang="en-US"/>
              </a:p>
            </p:txBody>
          </p:sp>
          <p:sp>
            <p:nvSpPr>
              <p:cNvPr id="78853" name="Rectangle 1843"/>
              <p:cNvSpPr>
                <a:spLocks noChangeArrowheads="1"/>
              </p:cNvSpPr>
              <p:nvPr/>
            </p:nvSpPr>
            <p:spPr bwMode="auto">
              <a:xfrm>
                <a:off x="2829" y="2755"/>
                <a:ext cx="28" cy="5"/>
              </a:xfrm>
              <a:prstGeom prst="rect">
                <a:avLst/>
              </a:prstGeom>
              <a:solidFill>
                <a:srgbClr val="FF0000"/>
              </a:solidFill>
              <a:ln w="9525">
                <a:noFill/>
                <a:miter lim="800000"/>
                <a:headEnd/>
                <a:tailEnd/>
              </a:ln>
            </p:spPr>
            <p:txBody>
              <a:bodyPr/>
              <a:lstStyle/>
              <a:p>
                <a:endParaRPr lang="en-US"/>
              </a:p>
            </p:txBody>
          </p:sp>
          <p:sp>
            <p:nvSpPr>
              <p:cNvPr id="78854" name="Rectangle 1844"/>
              <p:cNvSpPr>
                <a:spLocks noChangeArrowheads="1"/>
              </p:cNvSpPr>
              <p:nvPr/>
            </p:nvSpPr>
            <p:spPr bwMode="auto">
              <a:xfrm>
                <a:off x="2829" y="2766"/>
                <a:ext cx="28" cy="5"/>
              </a:xfrm>
              <a:prstGeom prst="rect">
                <a:avLst/>
              </a:prstGeom>
              <a:solidFill>
                <a:srgbClr val="FF0000"/>
              </a:solidFill>
              <a:ln w="9525">
                <a:noFill/>
                <a:miter lim="800000"/>
                <a:headEnd/>
                <a:tailEnd/>
              </a:ln>
            </p:spPr>
            <p:txBody>
              <a:bodyPr/>
              <a:lstStyle/>
              <a:p>
                <a:endParaRPr lang="en-US"/>
              </a:p>
            </p:txBody>
          </p:sp>
          <p:sp>
            <p:nvSpPr>
              <p:cNvPr id="78855" name="Rectangle 1845"/>
              <p:cNvSpPr>
                <a:spLocks noChangeArrowheads="1"/>
              </p:cNvSpPr>
              <p:nvPr/>
            </p:nvSpPr>
            <p:spPr bwMode="auto">
              <a:xfrm>
                <a:off x="2829" y="2760"/>
                <a:ext cx="28" cy="6"/>
              </a:xfrm>
              <a:prstGeom prst="rect">
                <a:avLst/>
              </a:prstGeom>
              <a:solidFill>
                <a:srgbClr val="FF0000"/>
              </a:solidFill>
              <a:ln w="9525">
                <a:noFill/>
                <a:miter lim="800000"/>
                <a:headEnd/>
                <a:tailEnd/>
              </a:ln>
            </p:spPr>
            <p:txBody>
              <a:bodyPr/>
              <a:lstStyle/>
              <a:p>
                <a:endParaRPr lang="en-US"/>
              </a:p>
            </p:txBody>
          </p:sp>
          <p:sp>
            <p:nvSpPr>
              <p:cNvPr id="78856" name="Rectangle 1846"/>
              <p:cNvSpPr>
                <a:spLocks noChangeArrowheads="1"/>
              </p:cNvSpPr>
              <p:nvPr/>
            </p:nvSpPr>
            <p:spPr bwMode="auto">
              <a:xfrm>
                <a:off x="2829" y="2760"/>
                <a:ext cx="28" cy="6"/>
              </a:xfrm>
              <a:prstGeom prst="rect">
                <a:avLst/>
              </a:prstGeom>
              <a:solidFill>
                <a:srgbClr val="FF0000"/>
              </a:solidFill>
              <a:ln w="9525">
                <a:noFill/>
                <a:miter lim="800000"/>
                <a:headEnd/>
                <a:tailEnd/>
              </a:ln>
            </p:spPr>
            <p:txBody>
              <a:bodyPr/>
              <a:lstStyle/>
              <a:p>
                <a:endParaRPr lang="en-US"/>
              </a:p>
            </p:txBody>
          </p:sp>
          <p:sp>
            <p:nvSpPr>
              <p:cNvPr id="78857" name="Oval 1847"/>
              <p:cNvSpPr>
                <a:spLocks noChangeArrowheads="1"/>
              </p:cNvSpPr>
              <p:nvPr/>
            </p:nvSpPr>
            <p:spPr bwMode="auto">
              <a:xfrm>
                <a:off x="2829" y="2749"/>
                <a:ext cx="22" cy="22"/>
              </a:xfrm>
              <a:prstGeom prst="ellipse">
                <a:avLst/>
              </a:prstGeom>
              <a:noFill/>
              <a:ln w="9525" cap="rnd">
                <a:solidFill>
                  <a:srgbClr val="FF0000"/>
                </a:solidFill>
                <a:round/>
                <a:headEnd/>
                <a:tailEnd/>
              </a:ln>
            </p:spPr>
            <p:txBody>
              <a:bodyPr/>
              <a:lstStyle/>
              <a:p>
                <a:endParaRPr lang="en-US"/>
              </a:p>
            </p:txBody>
          </p:sp>
          <p:sp>
            <p:nvSpPr>
              <p:cNvPr id="78858" name="Rectangle 1848"/>
              <p:cNvSpPr>
                <a:spLocks noChangeArrowheads="1"/>
              </p:cNvSpPr>
              <p:nvPr/>
            </p:nvSpPr>
            <p:spPr bwMode="auto">
              <a:xfrm>
                <a:off x="3163" y="2911"/>
                <a:ext cx="17" cy="5"/>
              </a:xfrm>
              <a:prstGeom prst="rect">
                <a:avLst/>
              </a:prstGeom>
              <a:solidFill>
                <a:srgbClr val="FF0000"/>
              </a:solidFill>
              <a:ln w="9525">
                <a:noFill/>
                <a:miter lim="800000"/>
                <a:headEnd/>
                <a:tailEnd/>
              </a:ln>
            </p:spPr>
            <p:txBody>
              <a:bodyPr/>
              <a:lstStyle/>
              <a:p>
                <a:endParaRPr lang="en-US"/>
              </a:p>
            </p:txBody>
          </p:sp>
          <p:sp>
            <p:nvSpPr>
              <p:cNvPr id="78859" name="Rectangle 1849"/>
              <p:cNvSpPr>
                <a:spLocks noChangeArrowheads="1"/>
              </p:cNvSpPr>
              <p:nvPr/>
            </p:nvSpPr>
            <p:spPr bwMode="auto">
              <a:xfrm>
                <a:off x="3163" y="2933"/>
                <a:ext cx="17" cy="5"/>
              </a:xfrm>
              <a:prstGeom prst="rect">
                <a:avLst/>
              </a:prstGeom>
              <a:solidFill>
                <a:srgbClr val="FF0000"/>
              </a:solidFill>
              <a:ln w="9525">
                <a:noFill/>
                <a:miter lim="800000"/>
                <a:headEnd/>
                <a:tailEnd/>
              </a:ln>
            </p:spPr>
            <p:txBody>
              <a:bodyPr/>
              <a:lstStyle/>
              <a:p>
                <a:endParaRPr lang="en-US"/>
              </a:p>
            </p:txBody>
          </p:sp>
          <p:sp>
            <p:nvSpPr>
              <p:cNvPr id="78860" name="Rectangle 1850"/>
              <p:cNvSpPr>
                <a:spLocks noChangeArrowheads="1"/>
              </p:cNvSpPr>
              <p:nvPr/>
            </p:nvSpPr>
            <p:spPr bwMode="auto">
              <a:xfrm>
                <a:off x="3157" y="2916"/>
                <a:ext cx="28" cy="6"/>
              </a:xfrm>
              <a:prstGeom prst="rect">
                <a:avLst/>
              </a:prstGeom>
              <a:solidFill>
                <a:srgbClr val="FF0000"/>
              </a:solidFill>
              <a:ln w="9525">
                <a:noFill/>
                <a:miter lim="800000"/>
                <a:headEnd/>
                <a:tailEnd/>
              </a:ln>
            </p:spPr>
            <p:txBody>
              <a:bodyPr/>
              <a:lstStyle/>
              <a:p>
                <a:endParaRPr lang="en-US"/>
              </a:p>
            </p:txBody>
          </p:sp>
          <p:sp>
            <p:nvSpPr>
              <p:cNvPr id="78861" name="Rectangle 1851"/>
              <p:cNvSpPr>
                <a:spLocks noChangeArrowheads="1"/>
              </p:cNvSpPr>
              <p:nvPr/>
            </p:nvSpPr>
            <p:spPr bwMode="auto">
              <a:xfrm>
                <a:off x="3157" y="2927"/>
                <a:ext cx="28" cy="6"/>
              </a:xfrm>
              <a:prstGeom prst="rect">
                <a:avLst/>
              </a:prstGeom>
              <a:solidFill>
                <a:srgbClr val="FF0000"/>
              </a:solidFill>
              <a:ln w="9525">
                <a:noFill/>
                <a:miter lim="800000"/>
                <a:headEnd/>
                <a:tailEnd/>
              </a:ln>
            </p:spPr>
            <p:txBody>
              <a:bodyPr/>
              <a:lstStyle/>
              <a:p>
                <a:endParaRPr lang="en-US"/>
              </a:p>
            </p:txBody>
          </p:sp>
          <p:sp>
            <p:nvSpPr>
              <p:cNvPr id="78862" name="Rectangle 1852"/>
              <p:cNvSpPr>
                <a:spLocks noChangeArrowheads="1"/>
              </p:cNvSpPr>
              <p:nvPr/>
            </p:nvSpPr>
            <p:spPr bwMode="auto">
              <a:xfrm>
                <a:off x="3157" y="2922"/>
                <a:ext cx="28" cy="5"/>
              </a:xfrm>
              <a:prstGeom prst="rect">
                <a:avLst/>
              </a:prstGeom>
              <a:solidFill>
                <a:srgbClr val="FF0000"/>
              </a:solidFill>
              <a:ln w="9525">
                <a:noFill/>
                <a:miter lim="800000"/>
                <a:headEnd/>
                <a:tailEnd/>
              </a:ln>
            </p:spPr>
            <p:txBody>
              <a:bodyPr/>
              <a:lstStyle/>
              <a:p>
                <a:endParaRPr lang="en-US"/>
              </a:p>
            </p:txBody>
          </p:sp>
          <p:sp>
            <p:nvSpPr>
              <p:cNvPr id="78863" name="Rectangle 1853"/>
              <p:cNvSpPr>
                <a:spLocks noChangeArrowheads="1"/>
              </p:cNvSpPr>
              <p:nvPr/>
            </p:nvSpPr>
            <p:spPr bwMode="auto">
              <a:xfrm>
                <a:off x="3157" y="2922"/>
                <a:ext cx="28" cy="5"/>
              </a:xfrm>
              <a:prstGeom prst="rect">
                <a:avLst/>
              </a:prstGeom>
              <a:solidFill>
                <a:srgbClr val="FF0000"/>
              </a:solidFill>
              <a:ln w="9525">
                <a:noFill/>
                <a:miter lim="800000"/>
                <a:headEnd/>
                <a:tailEnd/>
              </a:ln>
            </p:spPr>
            <p:txBody>
              <a:bodyPr/>
              <a:lstStyle/>
              <a:p>
                <a:endParaRPr lang="en-US"/>
              </a:p>
            </p:txBody>
          </p:sp>
          <p:sp>
            <p:nvSpPr>
              <p:cNvPr id="78864" name="Oval 1854"/>
              <p:cNvSpPr>
                <a:spLocks noChangeArrowheads="1"/>
              </p:cNvSpPr>
              <p:nvPr/>
            </p:nvSpPr>
            <p:spPr bwMode="auto">
              <a:xfrm>
                <a:off x="3157" y="2911"/>
                <a:ext cx="23" cy="22"/>
              </a:xfrm>
              <a:prstGeom prst="ellipse">
                <a:avLst/>
              </a:prstGeom>
              <a:noFill/>
              <a:ln w="9525" cap="rnd">
                <a:solidFill>
                  <a:srgbClr val="FF0000"/>
                </a:solidFill>
                <a:round/>
                <a:headEnd/>
                <a:tailEnd/>
              </a:ln>
            </p:spPr>
            <p:txBody>
              <a:bodyPr/>
              <a:lstStyle/>
              <a:p>
                <a:endParaRPr lang="en-US"/>
              </a:p>
            </p:txBody>
          </p:sp>
          <p:sp>
            <p:nvSpPr>
              <p:cNvPr id="78865" name="Rectangle 1855"/>
              <p:cNvSpPr>
                <a:spLocks noChangeArrowheads="1"/>
              </p:cNvSpPr>
              <p:nvPr/>
            </p:nvSpPr>
            <p:spPr bwMode="auto">
              <a:xfrm>
                <a:off x="2489" y="1869"/>
                <a:ext cx="16" cy="5"/>
              </a:xfrm>
              <a:prstGeom prst="rect">
                <a:avLst/>
              </a:prstGeom>
              <a:solidFill>
                <a:srgbClr val="FF0000"/>
              </a:solidFill>
              <a:ln w="9525">
                <a:noFill/>
                <a:miter lim="800000"/>
                <a:headEnd/>
                <a:tailEnd/>
              </a:ln>
            </p:spPr>
            <p:txBody>
              <a:bodyPr/>
              <a:lstStyle/>
              <a:p>
                <a:endParaRPr lang="en-US"/>
              </a:p>
            </p:txBody>
          </p:sp>
          <p:sp>
            <p:nvSpPr>
              <p:cNvPr id="78866" name="Rectangle 1856"/>
              <p:cNvSpPr>
                <a:spLocks noChangeArrowheads="1"/>
              </p:cNvSpPr>
              <p:nvPr/>
            </p:nvSpPr>
            <p:spPr bwMode="auto">
              <a:xfrm>
                <a:off x="2489" y="1891"/>
                <a:ext cx="16" cy="5"/>
              </a:xfrm>
              <a:prstGeom prst="rect">
                <a:avLst/>
              </a:prstGeom>
              <a:solidFill>
                <a:srgbClr val="FF0000"/>
              </a:solidFill>
              <a:ln w="9525">
                <a:noFill/>
                <a:miter lim="800000"/>
                <a:headEnd/>
                <a:tailEnd/>
              </a:ln>
            </p:spPr>
            <p:txBody>
              <a:bodyPr/>
              <a:lstStyle/>
              <a:p>
                <a:endParaRPr lang="en-US"/>
              </a:p>
            </p:txBody>
          </p:sp>
          <p:sp>
            <p:nvSpPr>
              <p:cNvPr id="78867" name="Rectangle 1857"/>
              <p:cNvSpPr>
                <a:spLocks noChangeArrowheads="1"/>
              </p:cNvSpPr>
              <p:nvPr/>
            </p:nvSpPr>
            <p:spPr bwMode="auto">
              <a:xfrm>
                <a:off x="2483" y="1874"/>
                <a:ext cx="28" cy="6"/>
              </a:xfrm>
              <a:prstGeom prst="rect">
                <a:avLst/>
              </a:prstGeom>
              <a:solidFill>
                <a:srgbClr val="FF0000"/>
              </a:solidFill>
              <a:ln w="9525">
                <a:noFill/>
                <a:miter lim="800000"/>
                <a:headEnd/>
                <a:tailEnd/>
              </a:ln>
            </p:spPr>
            <p:txBody>
              <a:bodyPr/>
              <a:lstStyle/>
              <a:p>
                <a:endParaRPr lang="en-US"/>
              </a:p>
            </p:txBody>
          </p:sp>
          <p:sp>
            <p:nvSpPr>
              <p:cNvPr id="78868" name="Rectangle 1858"/>
              <p:cNvSpPr>
                <a:spLocks noChangeArrowheads="1"/>
              </p:cNvSpPr>
              <p:nvPr/>
            </p:nvSpPr>
            <p:spPr bwMode="auto">
              <a:xfrm>
                <a:off x="2483" y="1885"/>
                <a:ext cx="28" cy="6"/>
              </a:xfrm>
              <a:prstGeom prst="rect">
                <a:avLst/>
              </a:prstGeom>
              <a:solidFill>
                <a:srgbClr val="FF0000"/>
              </a:solidFill>
              <a:ln w="9525">
                <a:noFill/>
                <a:miter lim="800000"/>
                <a:headEnd/>
                <a:tailEnd/>
              </a:ln>
            </p:spPr>
            <p:txBody>
              <a:bodyPr/>
              <a:lstStyle/>
              <a:p>
                <a:endParaRPr lang="en-US"/>
              </a:p>
            </p:txBody>
          </p:sp>
          <p:sp>
            <p:nvSpPr>
              <p:cNvPr id="78869" name="Rectangle 1859"/>
              <p:cNvSpPr>
                <a:spLocks noChangeArrowheads="1"/>
              </p:cNvSpPr>
              <p:nvPr/>
            </p:nvSpPr>
            <p:spPr bwMode="auto">
              <a:xfrm>
                <a:off x="2483" y="1880"/>
                <a:ext cx="28" cy="5"/>
              </a:xfrm>
              <a:prstGeom prst="rect">
                <a:avLst/>
              </a:prstGeom>
              <a:solidFill>
                <a:srgbClr val="FF0000"/>
              </a:solidFill>
              <a:ln w="9525">
                <a:noFill/>
                <a:miter lim="800000"/>
                <a:headEnd/>
                <a:tailEnd/>
              </a:ln>
            </p:spPr>
            <p:txBody>
              <a:bodyPr/>
              <a:lstStyle/>
              <a:p>
                <a:endParaRPr lang="en-US"/>
              </a:p>
            </p:txBody>
          </p:sp>
          <p:sp>
            <p:nvSpPr>
              <p:cNvPr id="78870" name="Rectangle 1860"/>
              <p:cNvSpPr>
                <a:spLocks noChangeArrowheads="1"/>
              </p:cNvSpPr>
              <p:nvPr/>
            </p:nvSpPr>
            <p:spPr bwMode="auto">
              <a:xfrm>
                <a:off x="2483" y="1880"/>
                <a:ext cx="28" cy="5"/>
              </a:xfrm>
              <a:prstGeom prst="rect">
                <a:avLst/>
              </a:prstGeom>
              <a:solidFill>
                <a:srgbClr val="FF0000"/>
              </a:solidFill>
              <a:ln w="9525">
                <a:noFill/>
                <a:miter lim="800000"/>
                <a:headEnd/>
                <a:tailEnd/>
              </a:ln>
            </p:spPr>
            <p:txBody>
              <a:bodyPr/>
              <a:lstStyle/>
              <a:p>
                <a:endParaRPr lang="en-US"/>
              </a:p>
            </p:txBody>
          </p:sp>
          <p:sp>
            <p:nvSpPr>
              <p:cNvPr id="78871" name="Oval 1861"/>
              <p:cNvSpPr>
                <a:spLocks noChangeArrowheads="1"/>
              </p:cNvSpPr>
              <p:nvPr/>
            </p:nvSpPr>
            <p:spPr bwMode="auto">
              <a:xfrm>
                <a:off x="2483" y="1869"/>
                <a:ext cx="22" cy="22"/>
              </a:xfrm>
              <a:prstGeom prst="ellipse">
                <a:avLst/>
              </a:prstGeom>
              <a:noFill/>
              <a:ln w="9525" cap="rnd">
                <a:solidFill>
                  <a:srgbClr val="FF0000"/>
                </a:solidFill>
                <a:round/>
                <a:headEnd/>
                <a:tailEnd/>
              </a:ln>
            </p:spPr>
            <p:txBody>
              <a:bodyPr/>
              <a:lstStyle/>
              <a:p>
                <a:endParaRPr lang="en-US"/>
              </a:p>
            </p:txBody>
          </p:sp>
          <p:sp>
            <p:nvSpPr>
              <p:cNvPr id="78872" name="Rectangle 1862"/>
              <p:cNvSpPr>
                <a:spLocks noChangeArrowheads="1"/>
              </p:cNvSpPr>
              <p:nvPr/>
            </p:nvSpPr>
            <p:spPr bwMode="auto">
              <a:xfrm>
                <a:off x="3230" y="2671"/>
                <a:ext cx="17" cy="6"/>
              </a:xfrm>
              <a:prstGeom prst="rect">
                <a:avLst/>
              </a:prstGeom>
              <a:solidFill>
                <a:srgbClr val="000000"/>
              </a:solidFill>
              <a:ln w="9525">
                <a:noFill/>
                <a:miter lim="800000"/>
                <a:headEnd/>
                <a:tailEnd/>
              </a:ln>
            </p:spPr>
            <p:txBody>
              <a:bodyPr/>
              <a:lstStyle/>
              <a:p>
                <a:endParaRPr lang="en-US"/>
              </a:p>
            </p:txBody>
          </p:sp>
          <p:sp>
            <p:nvSpPr>
              <p:cNvPr id="78873" name="Rectangle 1863"/>
              <p:cNvSpPr>
                <a:spLocks noChangeArrowheads="1"/>
              </p:cNvSpPr>
              <p:nvPr/>
            </p:nvSpPr>
            <p:spPr bwMode="auto">
              <a:xfrm>
                <a:off x="3230" y="2693"/>
                <a:ext cx="17" cy="6"/>
              </a:xfrm>
              <a:prstGeom prst="rect">
                <a:avLst/>
              </a:prstGeom>
              <a:solidFill>
                <a:srgbClr val="000000"/>
              </a:solidFill>
              <a:ln w="9525">
                <a:noFill/>
                <a:miter lim="800000"/>
                <a:headEnd/>
                <a:tailEnd/>
              </a:ln>
            </p:spPr>
            <p:txBody>
              <a:bodyPr/>
              <a:lstStyle/>
              <a:p>
                <a:endParaRPr lang="en-US"/>
              </a:p>
            </p:txBody>
          </p:sp>
          <p:sp>
            <p:nvSpPr>
              <p:cNvPr id="78874" name="Rectangle 1864"/>
              <p:cNvSpPr>
                <a:spLocks noChangeArrowheads="1"/>
              </p:cNvSpPr>
              <p:nvPr/>
            </p:nvSpPr>
            <p:spPr bwMode="auto">
              <a:xfrm>
                <a:off x="3224" y="2677"/>
                <a:ext cx="28" cy="5"/>
              </a:xfrm>
              <a:prstGeom prst="rect">
                <a:avLst/>
              </a:prstGeom>
              <a:solidFill>
                <a:srgbClr val="000000"/>
              </a:solidFill>
              <a:ln w="9525">
                <a:noFill/>
                <a:miter lim="800000"/>
                <a:headEnd/>
                <a:tailEnd/>
              </a:ln>
            </p:spPr>
            <p:txBody>
              <a:bodyPr/>
              <a:lstStyle/>
              <a:p>
                <a:endParaRPr lang="en-US"/>
              </a:p>
            </p:txBody>
          </p:sp>
          <p:sp>
            <p:nvSpPr>
              <p:cNvPr id="78875" name="Rectangle 1865"/>
              <p:cNvSpPr>
                <a:spLocks noChangeArrowheads="1"/>
              </p:cNvSpPr>
              <p:nvPr/>
            </p:nvSpPr>
            <p:spPr bwMode="auto">
              <a:xfrm>
                <a:off x="3224" y="2688"/>
                <a:ext cx="28" cy="5"/>
              </a:xfrm>
              <a:prstGeom prst="rect">
                <a:avLst/>
              </a:prstGeom>
              <a:solidFill>
                <a:srgbClr val="000000"/>
              </a:solidFill>
              <a:ln w="9525">
                <a:noFill/>
                <a:miter lim="800000"/>
                <a:headEnd/>
                <a:tailEnd/>
              </a:ln>
            </p:spPr>
            <p:txBody>
              <a:bodyPr/>
              <a:lstStyle/>
              <a:p>
                <a:endParaRPr lang="en-US"/>
              </a:p>
            </p:txBody>
          </p:sp>
          <p:sp>
            <p:nvSpPr>
              <p:cNvPr id="78876" name="Rectangle 1866"/>
              <p:cNvSpPr>
                <a:spLocks noChangeArrowheads="1"/>
              </p:cNvSpPr>
              <p:nvPr/>
            </p:nvSpPr>
            <p:spPr bwMode="auto">
              <a:xfrm>
                <a:off x="3224" y="2682"/>
                <a:ext cx="28" cy="6"/>
              </a:xfrm>
              <a:prstGeom prst="rect">
                <a:avLst/>
              </a:prstGeom>
              <a:solidFill>
                <a:srgbClr val="000000"/>
              </a:solidFill>
              <a:ln w="9525">
                <a:noFill/>
                <a:miter lim="800000"/>
                <a:headEnd/>
                <a:tailEnd/>
              </a:ln>
            </p:spPr>
            <p:txBody>
              <a:bodyPr/>
              <a:lstStyle/>
              <a:p>
                <a:endParaRPr lang="en-US"/>
              </a:p>
            </p:txBody>
          </p:sp>
          <p:sp>
            <p:nvSpPr>
              <p:cNvPr id="78877" name="Rectangle 1867"/>
              <p:cNvSpPr>
                <a:spLocks noChangeArrowheads="1"/>
              </p:cNvSpPr>
              <p:nvPr/>
            </p:nvSpPr>
            <p:spPr bwMode="auto">
              <a:xfrm>
                <a:off x="3224" y="2682"/>
                <a:ext cx="28" cy="6"/>
              </a:xfrm>
              <a:prstGeom prst="rect">
                <a:avLst/>
              </a:prstGeom>
              <a:solidFill>
                <a:srgbClr val="000000"/>
              </a:solidFill>
              <a:ln w="9525">
                <a:noFill/>
                <a:miter lim="800000"/>
                <a:headEnd/>
                <a:tailEnd/>
              </a:ln>
            </p:spPr>
            <p:txBody>
              <a:bodyPr/>
              <a:lstStyle/>
              <a:p>
                <a:endParaRPr lang="en-US"/>
              </a:p>
            </p:txBody>
          </p:sp>
          <p:sp>
            <p:nvSpPr>
              <p:cNvPr id="78878" name="Oval 1868"/>
              <p:cNvSpPr>
                <a:spLocks noChangeArrowheads="1"/>
              </p:cNvSpPr>
              <p:nvPr/>
            </p:nvSpPr>
            <p:spPr bwMode="auto">
              <a:xfrm>
                <a:off x="3224" y="2671"/>
                <a:ext cx="23" cy="22"/>
              </a:xfrm>
              <a:prstGeom prst="ellipse">
                <a:avLst/>
              </a:prstGeom>
              <a:noFill/>
              <a:ln w="9525" cap="rnd">
                <a:solidFill>
                  <a:srgbClr val="000000"/>
                </a:solidFill>
                <a:round/>
                <a:headEnd/>
                <a:tailEnd/>
              </a:ln>
            </p:spPr>
            <p:txBody>
              <a:bodyPr/>
              <a:lstStyle/>
              <a:p>
                <a:endParaRPr lang="en-US"/>
              </a:p>
            </p:txBody>
          </p:sp>
          <p:sp>
            <p:nvSpPr>
              <p:cNvPr id="78879" name="Rectangle 1869"/>
              <p:cNvSpPr>
                <a:spLocks noChangeArrowheads="1"/>
              </p:cNvSpPr>
              <p:nvPr/>
            </p:nvSpPr>
            <p:spPr bwMode="auto">
              <a:xfrm>
                <a:off x="2935" y="2688"/>
                <a:ext cx="16" cy="5"/>
              </a:xfrm>
              <a:prstGeom prst="rect">
                <a:avLst/>
              </a:prstGeom>
              <a:solidFill>
                <a:srgbClr val="000000"/>
              </a:solidFill>
              <a:ln w="9525">
                <a:noFill/>
                <a:miter lim="800000"/>
                <a:headEnd/>
                <a:tailEnd/>
              </a:ln>
            </p:spPr>
            <p:txBody>
              <a:bodyPr/>
              <a:lstStyle/>
              <a:p>
                <a:endParaRPr lang="en-US"/>
              </a:p>
            </p:txBody>
          </p:sp>
          <p:sp>
            <p:nvSpPr>
              <p:cNvPr id="78880" name="Rectangle 1870"/>
              <p:cNvSpPr>
                <a:spLocks noChangeArrowheads="1"/>
              </p:cNvSpPr>
              <p:nvPr/>
            </p:nvSpPr>
            <p:spPr bwMode="auto">
              <a:xfrm>
                <a:off x="2935" y="2710"/>
                <a:ext cx="16" cy="6"/>
              </a:xfrm>
              <a:prstGeom prst="rect">
                <a:avLst/>
              </a:prstGeom>
              <a:solidFill>
                <a:srgbClr val="000000"/>
              </a:solidFill>
              <a:ln w="9525">
                <a:noFill/>
                <a:miter lim="800000"/>
                <a:headEnd/>
                <a:tailEnd/>
              </a:ln>
            </p:spPr>
            <p:txBody>
              <a:bodyPr/>
              <a:lstStyle/>
              <a:p>
                <a:endParaRPr lang="en-US"/>
              </a:p>
            </p:txBody>
          </p:sp>
          <p:sp>
            <p:nvSpPr>
              <p:cNvPr id="78881" name="Rectangle 1871"/>
              <p:cNvSpPr>
                <a:spLocks noChangeArrowheads="1"/>
              </p:cNvSpPr>
              <p:nvPr/>
            </p:nvSpPr>
            <p:spPr bwMode="auto">
              <a:xfrm>
                <a:off x="2929" y="2693"/>
                <a:ext cx="28" cy="6"/>
              </a:xfrm>
              <a:prstGeom prst="rect">
                <a:avLst/>
              </a:prstGeom>
              <a:solidFill>
                <a:srgbClr val="000000"/>
              </a:solidFill>
              <a:ln w="9525">
                <a:noFill/>
                <a:miter lim="800000"/>
                <a:headEnd/>
                <a:tailEnd/>
              </a:ln>
            </p:spPr>
            <p:txBody>
              <a:bodyPr/>
              <a:lstStyle/>
              <a:p>
                <a:endParaRPr lang="en-US"/>
              </a:p>
            </p:txBody>
          </p:sp>
          <p:sp>
            <p:nvSpPr>
              <p:cNvPr id="78882" name="Rectangle 1872"/>
              <p:cNvSpPr>
                <a:spLocks noChangeArrowheads="1"/>
              </p:cNvSpPr>
              <p:nvPr/>
            </p:nvSpPr>
            <p:spPr bwMode="auto">
              <a:xfrm>
                <a:off x="2929" y="2704"/>
                <a:ext cx="28" cy="6"/>
              </a:xfrm>
              <a:prstGeom prst="rect">
                <a:avLst/>
              </a:prstGeom>
              <a:solidFill>
                <a:srgbClr val="000000"/>
              </a:solidFill>
              <a:ln w="9525">
                <a:noFill/>
                <a:miter lim="800000"/>
                <a:headEnd/>
                <a:tailEnd/>
              </a:ln>
            </p:spPr>
            <p:txBody>
              <a:bodyPr/>
              <a:lstStyle/>
              <a:p>
                <a:endParaRPr lang="en-US"/>
              </a:p>
            </p:txBody>
          </p:sp>
          <p:sp>
            <p:nvSpPr>
              <p:cNvPr id="78883" name="Rectangle 1873"/>
              <p:cNvSpPr>
                <a:spLocks noChangeArrowheads="1"/>
              </p:cNvSpPr>
              <p:nvPr/>
            </p:nvSpPr>
            <p:spPr bwMode="auto">
              <a:xfrm>
                <a:off x="2929" y="2699"/>
                <a:ext cx="28" cy="5"/>
              </a:xfrm>
              <a:prstGeom prst="rect">
                <a:avLst/>
              </a:prstGeom>
              <a:solidFill>
                <a:srgbClr val="000000"/>
              </a:solidFill>
              <a:ln w="9525">
                <a:noFill/>
                <a:miter lim="800000"/>
                <a:headEnd/>
                <a:tailEnd/>
              </a:ln>
            </p:spPr>
            <p:txBody>
              <a:bodyPr/>
              <a:lstStyle/>
              <a:p>
                <a:endParaRPr lang="en-US"/>
              </a:p>
            </p:txBody>
          </p:sp>
          <p:sp>
            <p:nvSpPr>
              <p:cNvPr id="78884" name="Rectangle 1874"/>
              <p:cNvSpPr>
                <a:spLocks noChangeArrowheads="1"/>
              </p:cNvSpPr>
              <p:nvPr/>
            </p:nvSpPr>
            <p:spPr bwMode="auto">
              <a:xfrm>
                <a:off x="2929" y="2699"/>
                <a:ext cx="28" cy="5"/>
              </a:xfrm>
              <a:prstGeom prst="rect">
                <a:avLst/>
              </a:prstGeom>
              <a:solidFill>
                <a:srgbClr val="000000"/>
              </a:solidFill>
              <a:ln w="9525">
                <a:noFill/>
                <a:miter lim="800000"/>
                <a:headEnd/>
                <a:tailEnd/>
              </a:ln>
            </p:spPr>
            <p:txBody>
              <a:bodyPr/>
              <a:lstStyle/>
              <a:p>
                <a:endParaRPr lang="en-US"/>
              </a:p>
            </p:txBody>
          </p:sp>
          <p:sp>
            <p:nvSpPr>
              <p:cNvPr id="78885" name="Oval 1875"/>
              <p:cNvSpPr>
                <a:spLocks noChangeArrowheads="1"/>
              </p:cNvSpPr>
              <p:nvPr/>
            </p:nvSpPr>
            <p:spPr bwMode="auto">
              <a:xfrm>
                <a:off x="2929" y="2688"/>
                <a:ext cx="22" cy="22"/>
              </a:xfrm>
              <a:prstGeom prst="ellipse">
                <a:avLst/>
              </a:prstGeom>
              <a:noFill/>
              <a:ln w="9525" cap="rnd">
                <a:solidFill>
                  <a:srgbClr val="000000"/>
                </a:solidFill>
                <a:round/>
                <a:headEnd/>
                <a:tailEnd/>
              </a:ln>
            </p:spPr>
            <p:txBody>
              <a:bodyPr/>
              <a:lstStyle/>
              <a:p>
                <a:endParaRPr lang="en-US"/>
              </a:p>
            </p:txBody>
          </p:sp>
          <p:sp>
            <p:nvSpPr>
              <p:cNvPr id="78886" name="Rectangle 1876"/>
              <p:cNvSpPr>
                <a:spLocks noChangeArrowheads="1"/>
              </p:cNvSpPr>
              <p:nvPr/>
            </p:nvSpPr>
            <p:spPr bwMode="auto">
              <a:xfrm>
                <a:off x="3414" y="2426"/>
                <a:ext cx="16" cy="5"/>
              </a:xfrm>
              <a:prstGeom prst="rect">
                <a:avLst/>
              </a:prstGeom>
              <a:solidFill>
                <a:srgbClr val="000000"/>
              </a:solidFill>
              <a:ln w="9525">
                <a:noFill/>
                <a:miter lim="800000"/>
                <a:headEnd/>
                <a:tailEnd/>
              </a:ln>
            </p:spPr>
            <p:txBody>
              <a:bodyPr/>
              <a:lstStyle/>
              <a:p>
                <a:endParaRPr lang="en-US"/>
              </a:p>
            </p:txBody>
          </p:sp>
          <p:sp>
            <p:nvSpPr>
              <p:cNvPr id="78887" name="Rectangle 1877"/>
              <p:cNvSpPr>
                <a:spLocks noChangeArrowheads="1"/>
              </p:cNvSpPr>
              <p:nvPr/>
            </p:nvSpPr>
            <p:spPr bwMode="auto">
              <a:xfrm>
                <a:off x="3414" y="2448"/>
                <a:ext cx="16" cy="6"/>
              </a:xfrm>
              <a:prstGeom prst="rect">
                <a:avLst/>
              </a:prstGeom>
              <a:solidFill>
                <a:srgbClr val="000000"/>
              </a:solidFill>
              <a:ln w="9525">
                <a:noFill/>
                <a:miter lim="800000"/>
                <a:headEnd/>
                <a:tailEnd/>
              </a:ln>
            </p:spPr>
            <p:txBody>
              <a:bodyPr/>
              <a:lstStyle/>
              <a:p>
                <a:endParaRPr lang="en-US"/>
              </a:p>
            </p:txBody>
          </p:sp>
          <p:sp>
            <p:nvSpPr>
              <p:cNvPr id="78888" name="Rectangle 1878"/>
              <p:cNvSpPr>
                <a:spLocks noChangeArrowheads="1"/>
              </p:cNvSpPr>
              <p:nvPr/>
            </p:nvSpPr>
            <p:spPr bwMode="auto">
              <a:xfrm>
                <a:off x="3408" y="2431"/>
                <a:ext cx="28" cy="6"/>
              </a:xfrm>
              <a:prstGeom prst="rect">
                <a:avLst/>
              </a:prstGeom>
              <a:solidFill>
                <a:srgbClr val="000000"/>
              </a:solidFill>
              <a:ln w="9525">
                <a:noFill/>
                <a:miter lim="800000"/>
                <a:headEnd/>
                <a:tailEnd/>
              </a:ln>
            </p:spPr>
            <p:txBody>
              <a:bodyPr/>
              <a:lstStyle/>
              <a:p>
                <a:endParaRPr lang="en-US"/>
              </a:p>
            </p:txBody>
          </p:sp>
          <p:sp>
            <p:nvSpPr>
              <p:cNvPr id="78889" name="Rectangle 1879"/>
              <p:cNvSpPr>
                <a:spLocks noChangeArrowheads="1"/>
              </p:cNvSpPr>
              <p:nvPr/>
            </p:nvSpPr>
            <p:spPr bwMode="auto">
              <a:xfrm>
                <a:off x="3408" y="2443"/>
                <a:ext cx="28" cy="5"/>
              </a:xfrm>
              <a:prstGeom prst="rect">
                <a:avLst/>
              </a:prstGeom>
              <a:solidFill>
                <a:srgbClr val="000000"/>
              </a:solidFill>
              <a:ln w="9525">
                <a:noFill/>
                <a:miter lim="800000"/>
                <a:headEnd/>
                <a:tailEnd/>
              </a:ln>
            </p:spPr>
            <p:txBody>
              <a:bodyPr/>
              <a:lstStyle/>
              <a:p>
                <a:endParaRPr lang="en-US"/>
              </a:p>
            </p:txBody>
          </p:sp>
          <p:sp>
            <p:nvSpPr>
              <p:cNvPr id="78890" name="Rectangle 1880"/>
              <p:cNvSpPr>
                <a:spLocks noChangeArrowheads="1"/>
              </p:cNvSpPr>
              <p:nvPr/>
            </p:nvSpPr>
            <p:spPr bwMode="auto">
              <a:xfrm>
                <a:off x="3408" y="2437"/>
                <a:ext cx="28" cy="6"/>
              </a:xfrm>
              <a:prstGeom prst="rect">
                <a:avLst/>
              </a:prstGeom>
              <a:solidFill>
                <a:srgbClr val="000000"/>
              </a:solidFill>
              <a:ln w="9525">
                <a:noFill/>
                <a:miter lim="800000"/>
                <a:headEnd/>
                <a:tailEnd/>
              </a:ln>
            </p:spPr>
            <p:txBody>
              <a:bodyPr/>
              <a:lstStyle/>
              <a:p>
                <a:endParaRPr lang="en-US"/>
              </a:p>
            </p:txBody>
          </p:sp>
          <p:sp>
            <p:nvSpPr>
              <p:cNvPr id="78891" name="Rectangle 1881"/>
              <p:cNvSpPr>
                <a:spLocks noChangeArrowheads="1"/>
              </p:cNvSpPr>
              <p:nvPr/>
            </p:nvSpPr>
            <p:spPr bwMode="auto">
              <a:xfrm>
                <a:off x="3408" y="2437"/>
                <a:ext cx="28" cy="6"/>
              </a:xfrm>
              <a:prstGeom prst="rect">
                <a:avLst/>
              </a:prstGeom>
              <a:solidFill>
                <a:srgbClr val="000000"/>
              </a:solidFill>
              <a:ln w="9525">
                <a:noFill/>
                <a:miter lim="800000"/>
                <a:headEnd/>
                <a:tailEnd/>
              </a:ln>
            </p:spPr>
            <p:txBody>
              <a:bodyPr/>
              <a:lstStyle/>
              <a:p>
                <a:endParaRPr lang="en-US"/>
              </a:p>
            </p:txBody>
          </p:sp>
          <p:sp>
            <p:nvSpPr>
              <p:cNvPr id="78892" name="Oval 1882"/>
              <p:cNvSpPr>
                <a:spLocks noChangeArrowheads="1"/>
              </p:cNvSpPr>
              <p:nvPr/>
            </p:nvSpPr>
            <p:spPr bwMode="auto">
              <a:xfrm>
                <a:off x="3408" y="2426"/>
                <a:ext cx="22" cy="22"/>
              </a:xfrm>
              <a:prstGeom prst="ellipse">
                <a:avLst/>
              </a:prstGeom>
              <a:noFill/>
              <a:ln w="9525" cap="rnd">
                <a:solidFill>
                  <a:srgbClr val="000000"/>
                </a:solidFill>
                <a:round/>
                <a:headEnd/>
                <a:tailEnd/>
              </a:ln>
            </p:spPr>
            <p:txBody>
              <a:bodyPr/>
              <a:lstStyle/>
              <a:p>
                <a:endParaRPr lang="en-US"/>
              </a:p>
            </p:txBody>
          </p:sp>
          <p:sp>
            <p:nvSpPr>
              <p:cNvPr id="78893" name="Rectangle 1883"/>
              <p:cNvSpPr>
                <a:spLocks noChangeArrowheads="1"/>
              </p:cNvSpPr>
              <p:nvPr/>
            </p:nvSpPr>
            <p:spPr bwMode="auto">
              <a:xfrm>
                <a:off x="3241" y="2337"/>
                <a:ext cx="17" cy="5"/>
              </a:xfrm>
              <a:prstGeom prst="rect">
                <a:avLst/>
              </a:prstGeom>
              <a:solidFill>
                <a:srgbClr val="000000"/>
              </a:solidFill>
              <a:ln w="9525">
                <a:noFill/>
                <a:miter lim="800000"/>
                <a:headEnd/>
                <a:tailEnd/>
              </a:ln>
            </p:spPr>
            <p:txBody>
              <a:bodyPr/>
              <a:lstStyle/>
              <a:p>
                <a:endParaRPr lang="en-US"/>
              </a:p>
            </p:txBody>
          </p:sp>
          <p:sp>
            <p:nvSpPr>
              <p:cNvPr id="78894" name="Rectangle 1884"/>
              <p:cNvSpPr>
                <a:spLocks noChangeArrowheads="1"/>
              </p:cNvSpPr>
              <p:nvPr/>
            </p:nvSpPr>
            <p:spPr bwMode="auto">
              <a:xfrm>
                <a:off x="3241" y="2359"/>
                <a:ext cx="17" cy="6"/>
              </a:xfrm>
              <a:prstGeom prst="rect">
                <a:avLst/>
              </a:prstGeom>
              <a:solidFill>
                <a:srgbClr val="000000"/>
              </a:solidFill>
              <a:ln w="9525">
                <a:noFill/>
                <a:miter lim="800000"/>
                <a:headEnd/>
                <a:tailEnd/>
              </a:ln>
            </p:spPr>
            <p:txBody>
              <a:bodyPr/>
              <a:lstStyle/>
              <a:p>
                <a:endParaRPr lang="en-US"/>
              </a:p>
            </p:txBody>
          </p:sp>
          <p:sp>
            <p:nvSpPr>
              <p:cNvPr id="78895" name="Rectangle 1885"/>
              <p:cNvSpPr>
                <a:spLocks noChangeArrowheads="1"/>
              </p:cNvSpPr>
              <p:nvPr/>
            </p:nvSpPr>
            <p:spPr bwMode="auto">
              <a:xfrm>
                <a:off x="3235" y="2342"/>
                <a:ext cx="28" cy="6"/>
              </a:xfrm>
              <a:prstGeom prst="rect">
                <a:avLst/>
              </a:prstGeom>
              <a:solidFill>
                <a:srgbClr val="000000"/>
              </a:solidFill>
              <a:ln w="9525">
                <a:noFill/>
                <a:miter lim="800000"/>
                <a:headEnd/>
                <a:tailEnd/>
              </a:ln>
            </p:spPr>
            <p:txBody>
              <a:bodyPr/>
              <a:lstStyle/>
              <a:p>
                <a:endParaRPr lang="en-US"/>
              </a:p>
            </p:txBody>
          </p:sp>
          <p:sp>
            <p:nvSpPr>
              <p:cNvPr id="78896" name="Rectangle 1886"/>
              <p:cNvSpPr>
                <a:spLocks noChangeArrowheads="1"/>
              </p:cNvSpPr>
              <p:nvPr/>
            </p:nvSpPr>
            <p:spPr bwMode="auto">
              <a:xfrm>
                <a:off x="3235" y="2353"/>
                <a:ext cx="28" cy="6"/>
              </a:xfrm>
              <a:prstGeom prst="rect">
                <a:avLst/>
              </a:prstGeom>
              <a:solidFill>
                <a:srgbClr val="000000"/>
              </a:solidFill>
              <a:ln w="9525">
                <a:noFill/>
                <a:miter lim="800000"/>
                <a:headEnd/>
                <a:tailEnd/>
              </a:ln>
            </p:spPr>
            <p:txBody>
              <a:bodyPr/>
              <a:lstStyle/>
              <a:p>
                <a:endParaRPr lang="en-US"/>
              </a:p>
            </p:txBody>
          </p:sp>
          <p:sp>
            <p:nvSpPr>
              <p:cNvPr id="78897" name="Rectangle 1887"/>
              <p:cNvSpPr>
                <a:spLocks noChangeArrowheads="1"/>
              </p:cNvSpPr>
              <p:nvPr/>
            </p:nvSpPr>
            <p:spPr bwMode="auto">
              <a:xfrm>
                <a:off x="3235" y="2348"/>
                <a:ext cx="28" cy="5"/>
              </a:xfrm>
              <a:prstGeom prst="rect">
                <a:avLst/>
              </a:prstGeom>
              <a:solidFill>
                <a:srgbClr val="000000"/>
              </a:solidFill>
              <a:ln w="9525">
                <a:noFill/>
                <a:miter lim="800000"/>
                <a:headEnd/>
                <a:tailEnd/>
              </a:ln>
            </p:spPr>
            <p:txBody>
              <a:bodyPr/>
              <a:lstStyle/>
              <a:p>
                <a:endParaRPr lang="en-US"/>
              </a:p>
            </p:txBody>
          </p:sp>
          <p:sp>
            <p:nvSpPr>
              <p:cNvPr id="78898" name="Rectangle 1888"/>
              <p:cNvSpPr>
                <a:spLocks noChangeArrowheads="1"/>
              </p:cNvSpPr>
              <p:nvPr/>
            </p:nvSpPr>
            <p:spPr bwMode="auto">
              <a:xfrm>
                <a:off x="3235" y="2348"/>
                <a:ext cx="28" cy="5"/>
              </a:xfrm>
              <a:prstGeom prst="rect">
                <a:avLst/>
              </a:prstGeom>
              <a:solidFill>
                <a:srgbClr val="000000"/>
              </a:solidFill>
              <a:ln w="9525">
                <a:noFill/>
                <a:miter lim="800000"/>
                <a:headEnd/>
                <a:tailEnd/>
              </a:ln>
            </p:spPr>
            <p:txBody>
              <a:bodyPr/>
              <a:lstStyle/>
              <a:p>
                <a:endParaRPr lang="en-US"/>
              </a:p>
            </p:txBody>
          </p:sp>
          <p:sp>
            <p:nvSpPr>
              <p:cNvPr id="78899" name="Oval 1889"/>
              <p:cNvSpPr>
                <a:spLocks noChangeArrowheads="1"/>
              </p:cNvSpPr>
              <p:nvPr/>
            </p:nvSpPr>
            <p:spPr bwMode="auto">
              <a:xfrm>
                <a:off x="3235" y="2337"/>
                <a:ext cx="23" cy="22"/>
              </a:xfrm>
              <a:prstGeom prst="ellipse">
                <a:avLst/>
              </a:prstGeom>
              <a:noFill/>
              <a:ln w="9525" cap="rnd">
                <a:solidFill>
                  <a:srgbClr val="000000"/>
                </a:solidFill>
                <a:round/>
                <a:headEnd/>
                <a:tailEnd/>
              </a:ln>
            </p:spPr>
            <p:txBody>
              <a:bodyPr/>
              <a:lstStyle/>
              <a:p>
                <a:endParaRPr lang="en-US"/>
              </a:p>
            </p:txBody>
          </p:sp>
          <p:sp>
            <p:nvSpPr>
              <p:cNvPr id="78900" name="Rectangle 1890"/>
              <p:cNvSpPr>
                <a:spLocks noChangeArrowheads="1"/>
              </p:cNvSpPr>
              <p:nvPr/>
            </p:nvSpPr>
            <p:spPr bwMode="auto">
              <a:xfrm>
                <a:off x="3286" y="3267"/>
                <a:ext cx="16" cy="6"/>
              </a:xfrm>
              <a:prstGeom prst="rect">
                <a:avLst/>
              </a:prstGeom>
              <a:solidFill>
                <a:srgbClr val="FF0000"/>
              </a:solidFill>
              <a:ln w="9525">
                <a:noFill/>
                <a:miter lim="800000"/>
                <a:headEnd/>
                <a:tailEnd/>
              </a:ln>
            </p:spPr>
            <p:txBody>
              <a:bodyPr/>
              <a:lstStyle/>
              <a:p>
                <a:endParaRPr lang="en-US"/>
              </a:p>
            </p:txBody>
          </p:sp>
          <p:sp>
            <p:nvSpPr>
              <p:cNvPr id="78901" name="Rectangle 1891"/>
              <p:cNvSpPr>
                <a:spLocks noChangeArrowheads="1"/>
              </p:cNvSpPr>
              <p:nvPr/>
            </p:nvSpPr>
            <p:spPr bwMode="auto">
              <a:xfrm>
                <a:off x="3286" y="3289"/>
                <a:ext cx="16" cy="6"/>
              </a:xfrm>
              <a:prstGeom prst="rect">
                <a:avLst/>
              </a:prstGeom>
              <a:solidFill>
                <a:srgbClr val="FF0000"/>
              </a:solidFill>
              <a:ln w="9525">
                <a:noFill/>
                <a:miter lim="800000"/>
                <a:headEnd/>
                <a:tailEnd/>
              </a:ln>
            </p:spPr>
            <p:txBody>
              <a:bodyPr/>
              <a:lstStyle/>
              <a:p>
                <a:endParaRPr lang="en-US"/>
              </a:p>
            </p:txBody>
          </p:sp>
          <p:sp>
            <p:nvSpPr>
              <p:cNvPr id="78902" name="Rectangle 1892"/>
              <p:cNvSpPr>
                <a:spLocks noChangeArrowheads="1"/>
              </p:cNvSpPr>
              <p:nvPr/>
            </p:nvSpPr>
            <p:spPr bwMode="auto">
              <a:xfrm>
                <a:off x="3280" y="3273"/>
                <a:ext cx="28" cy="5"/>
              </a:xfrm>
              <a:prstGeom prst="rect">
                <a:avLst/>
              </a:prstGeom>
              <a:solidFill>
                <a:srgbClr val="FF0000"/>
              </a:solidFill>
              <a:ln w="9525">
                <a:noFill/>
                <a:miter lim="800000"/>
                <a:headEnd/>
                <a:tailEnd/>
              </a:ln>
            </p:spPr>
            <p:txBody>
              <a:bodyPr/>
              <a:lstStyle/>
              <a:p>
                <a:endParaRPr lang="en-US"/>
              </a:p>
            </p:txBody>
          </p:sp>
          <p:sp>
            <p:nvSpPr>
              <p:cNvPr id="78903" name="Rectangle 1893"/>
              <p:cNvSpPr>
                <a:spLocks noChangeArrowheads="1"/>
              </p:cNvSpPr>
              <p:nvPr/>
            </p:nvSpPr>
            <p:spPr bwMode="auto">
              <a:xfrm>
                <a:off x="3280" y="3284"/>
                <a:ext cx="28" cy="5"/>
              </a:xfrm>
              <a:prstGeom prst="rect">
                <a:avLst/>
              </a:prstGeom>
              <a:solidFill>
                <a:srgbClr val="FF0000"/>
              </a:solidFill>
              <a:ln w="9525">
                <a:noFill/>
                <a:miter lim="800000"/>
                <a:headEnd/>
                <a:tailEnd/>
              </a:ln>
            </p:spPr>
            <p:txBody>
              <a:bodyPr/>
              <a:lstStyle/>
              <a:p>
                <a:endParaRPr lang="en-US"/>
              </a:p>
            </p:txBody>
          </p:sp>
          <p:sp>
            <p:nvSpPr>
              <p:cNvPr id="78904" name="Rectangle 1894"/>
              <p:cNvSpPr>
                <a:spLocks noChangeArrowheads="1"/>
              </p:cNvSpPr>
              <p:nvPr/>
            </p:nvSpPr>
            <p:spPr bwMode="auto">
              <a:xfrm>
                <a:off x="3280" y="3278"/>
                <a:ext cx="28" cy="6"/>
              </a:xfrm>
              <a:prstGeom prst="rect">
                <a:avLst/>
              </a:prstGeom>
              <a:solidFill>
                <a:srgbClr val="FF0000"/>
              </a:solidFill>
              <a:ln w="9525">
                <a:noFill/>
                <a:miter lim="800000"/>
                <a:headEnd/>
                <a:tailEnd/>
              </a:ln>
            </p:spPr>
            <p:txBody>
              <a:bodyPr/>
              <a:lstStyle/>
              <a:p>
                <a:endParaRPr lang="en-US"/>
              </a:p>
            </p:txBody>
          </p:sp>
          <p:sp>
            <p:nvSpPr>
              <p:cNvPr id="78905" name="Rectangle 1895"/>
              <p:cNvSpPr>
                <a:spLocks noChangeArrowheads="1"/>
              </p:cNvSpPr>
              <p:nvPr/>
            </p:nvSpPr>
            <p:spPr bwMode="auto">
              <a:xfrm>
                <a:off x="3280" y="3278"/>
                <a:ext cx="28" cy="6"/>
              </a:xfrm>
              <a:prstGeom prst="rect">
                <a:avLst/>
              </a:prstGeom>
              <a:solidFill>
                <a:srgbClr val="FF0000"/>
              </a:solidFill>
              <a:ln w="9525">
                <a:noFill/>
                <a:miter lim="800000"/>
                <a:headEnd/>
                <a:tailEnd/>
              </a:ln>
            </p:spPr>
            <p:txBody>
              <a:bodyPr/>
              <a:lstStyle/>
              <a:p>
                <a:endParaRPr lang="en-US"/>
              </a:p>
            </p:txBody>
          </p:sp>
          <p:sp>
            <p:nvSpPr>
              <p:cNvPr id="78906" name="Oval 1896"/>
              <p:cNvSpPr>
                <a:spLocks noChangeArrowheads="1"/>
              </p:cNvSpPr>
              <p:nvPr/>
            </p:nvSpPr>
            <p:spPr bwMode="auto">
              <a:xfrm>
                <a:off x="3280" y="3267"/>
                <a:ext cx="22" cy="22"/>
              </a:xfrm>
              <a:prstGeom prst="ellipse">
                <a:avLst/>
              </a:prstGeom>
              <a:noFill/>
              <a:ln w="9525" cap="rnd">
                <a:solidFill>
                  <a:srgbClr val="FF0000"/>
                </a:solidFill>
                <a:round/>
                <a:headEnd/>
                <a:tailEnd/>
              </a:ln>
            </p:spPr>
            <p:txBody>
              <a:bodyPr/>
              <a:lstStyle/>
              <a:p>
                <a:endParaRPr lang="en-US"/>
              </a:p>
            </p:txBody>
          </p:sp>
          <p:sp>
            <p:nvSpPr>
              <p:cNvPr id="78907" name="Rectangle 1897"/>
              <p:cNvSpPr>
                <a:spLocks noChangeArrowheads="1"/>
              </p:cNvSpPr>
              <p:nvPr/>
            </p:nvSpPr>
            <p:spPr bwMode="auto">
              <a:xfrm>
                <a:off x="3447" y="3145"/>
                <a:ext cx="17" cy="5"/>
              </a:xfrm>
              <a:prstGeom prst="rect">
                <a:avLst/>
              </a:prstGeom>
              <a:solidFill>
                <a:srgbClr val="FF0000"/>
              </a:solidFill>
              <a:ln w="9525">
                <a:noFill/>
                <a:miter lim="800000"/>
                <a:headEnd/>
                <a:tailEnd/>
              </a:ln>
            </p:spPr>
            <p:txBody>
              <a:bodyPr/>
              <a:lstStyle/>
              <a:p>
                <a:endParaRPr lang="en-US"/>
              </a:p>
            </p:txBody>
          </p:sp>
          <p:sp>
            <p:nvSpPr>
              <p:cNvPr id="78908" name="Rectangle 1898"/>
              <p:cNvSpPr>
                <a:spLocks noChangeArrowheads="1"/>
              </p:cNvSpPr>
              <p:nvPr/>
            </p:nvSpPr>
            <p:spPr bwMode="auto">
              <a:xfrm>
                <a:off x="3447" y="3167"/>
                <a:ext cx="17" cy="5"/>
              </a:xfrm>
              <a:prstGeom prst="rect">
                <a:avLst/>
              </a:prstGeom>
              <a:solidFill>
                <a:srgbClr val="FF0000"/>
              </a:solidFill>
              <a:ln w="9525">
                <a:noFill/>
                <a:miter lim="800000"/>
                <a:headEnd/>
                <a:tailEnd/>
              </a:ln>
            </p:spPr>
            <p:txBody>
              <a:bodyPr/>
              <a:lstStyle/>
              <a:p>
                <a:endParaRPr lang="en-US"/>
              </a:p>
            </p:txBody>
          </p:sp>
          <p:sp>
            <p:nvSpPr>
              <p:cNvPr id="78909" name="Rectangle 1899"/>
              <p:cNvSpPr>
                <a:spLocks noChangeArrowheads="1"/>
              </p:cNvSpPr>
              <p:nvPr/>
            </p:nvSpPr>
            <p:spPr bwMode="auto">
              <a:xfrm>
                <a:off x="3442" y="3150"/>
                <a:ext cx="27" cy="6"/>
              </a:xfrm>
              <a:prstGeom prst="rect">
                <a:avLst/>
              </a:prstGeom>
              <a:solidFill>
                <a:srgbClr val="FF0000"/>
              </a:solidFill>
              <a:ln w="9525">
                <a:noFill/>
                <a:miter lim="800000"/>
                <a:headEnd/>
                <a:tailEnd/>
              </a:ln>
            </p:spPr>
            <p:txBody>
              <a:bodyPr/>
              <a:lstStyle/>
              <a:p>
                <a:endParaRPr lang="en-US"/>
              </a:p>
            </p:txBody>
          </p:sp>
          <p:sp>
            <p:nvSpPr>
              <p:cNvPr id="78910" name="Rectangle 1900"/>
              <p:cNvSpPr>
                <a:spLocks noChangeArrowheads="1"/>
              </p:cNvSpPr>
              <p:nvPr/>
            </p:nvSpPr>
            <p:spPr bwMode="auto">
              <a:xfrm>
                <a:off x="3442" y="3161"/>
                <a:ext cx="27" cy="6"/>
              </a:xfrm>
              <a:prstGeom prst="rect">
                <a:avLst/>
              </a:prstGeom>
              <a:solidFill>
                <a:srgbClr val="FF0000"/>
              </a:solidFill>
              <a:ln w="9525">
                <a:noFill/>
                <a:miter lim="800000"/>
                <a:headEnd/>
                <a:tailEnd/>
              </a:ln>
            </p:spPr>
            <p:txBody>
              <a:bodyPr/>
              <a:lstStyle/>
              <a:p>
                <a:endParaRPr lang="en-US"/>
              </a:p>
            </p:txBody>
          </p:sp>
          <p:sp>
            <p:nvSpPr>
              <p:cNvPr id="78911" name="Rectangle 1901"/>
              <p:cNvSpPr>
                <a:spLocks noChangeArrowheads="1"/>
              </p:cNvSpPr>
              <p:nvPr/>
            </p:nvSpPr>
            <p:spPr bwMode="auto">
              <a:xfrm>
                <a:off x="3442" y="3156"/>
                <a:ext cx="27" cy="5"/>
              </a:xfrm>
              <a:prstGeom prst="rect">
                <a:avLst/>
              </a:prstGeom>
              <a:solidFill>
                <a:srgbClr val="FF0000"/>
              </a:solidFill>
              <a:ln w="9525">
                <a:noFill/>
                <a:miter lim="800000"/>
                <a:headEnd/>
                <a:tailEnd/>
              </a:ln>
            </p:spPr>
            <p:txBody>
              <a:bodyPr/>
              <a:lstStyle/>
              <a:p>
                <a:endParaRPr lang="en-US"/>
              </a:p>
            </p:txBody>
          </p:sp>
          <p:sp>
            <p:nvSpPr>
              <p:cNvPr id="78912" name="Rectangle 1902"/>
              <p:cNvSpPr>
                <a:spLocks noChangeArrowheads="1"/>
              </p:cNvSpPr>
              <p:nvPr/>
            </p:nvSpPr>
            <p:spPr bwMode="auto">
              <a:xfrm>
                <a:off x="3442" y="3156"/>
                <a:ext cx="27" cy="5"/>
              </a:xfrm>
              <a:prstGeom prst="rect">
                <a:avLst/>
              </a:prstGeom>
              <a:solidFill>
                <a:srgbClr val="FF0000"/>
              </a:solidFill>
              <a:ln w="9525">
                <a:noFill/>
                <a:miter lim="800000"/>
                <a:headEnd/>
                <a:tailEnd/>
              </a:ln>
            </p:spPr>
            <p:txBody>
              <a:bodyPr/>
              <a:lstStyle/>
              <a:p>
                <a:endParaRPr lang="en-US"/>
              </a:p>
            </p:txBody>
          </p:sp>
          <p:sp>
            <p:nvSpPr>
              <p:cNvPr id="78913" name="Oval 1903"/>
              <p:cNvSpPr>
                <a:spLocks noChangeArrowheads="1"/>
              </p:cNvSpPr>
              <p:nvPr/>
            </p:nvSpPr>
            <p:spPr bwMode="auto">
              <a:xfrm>
                <a:off x="3442" y="3145"/>
                <a:ext cx="22" cy="22"/>
              </a:xfrm>
              <a:prstGeom prst="ellipse">
                <a:avLst/>
              </a:prstGeom>
              <a:noFill/>
              <a:ln w="9525" cap="rnd">
                <a:solidFill>
                  <a:srgbClr val="FF0000"/>
                </a:solidFill>
                <a:round/>
                <a:headEnd/>
                <a:tailEnd/>
              </a:ln>
            </p:spPr>
            <p:txBody>
              <a:bodyPr/>
              <a:lstStyle/>
              <a:p>
                <a:endParaRPr lang="en-US"/>
              </a:p>
            </p:txBody>
          </p:sp>
          <p:sp>
            <p:nvSpPr>
              <p:cNvPr id="78914" name="Rectangle 1904"/>
              <p:cNvSpPr>
                <a:spLocks noChangeArrowheads="1"/>
              </p:cNvSpPr>
              <p:nvPr/>
            </p:nvSpPr>
            <p:spPr bwMode="auto">
              <a:xfrm>
                <a:off x="3297" y="3245"/>
                <a:ext cx="16" cy="5"/>
              </a:xfrm>
              <a:prstGeom prst="rect">
                <a:avLst/>
              </a:prstGeom>
              <a:solidFill>
                <a:srgbClr val="FF0000"/>
              </a:solidFill>
              <a:ln w="9525">
                <a:noFill/>
                <a:miter lim="800000"/>
                <a:headEnd/>
                <a:tailEnd/>
              </a:ln>
            </p:spPr>
            <p:txBody>
              <a:bodyPr/>
              <a:lstStyle/>
              <a:p>
                <a:endParaRPr lang="en-US"/>
              </a:p>
            </p:txBody>
          </p:sp>
          <p:sp>
            <p:nvSpPr>
              <p:cNvPr id="78915" name="Rectangle 1905"/>
              <p:cNvSpPr>
                <a:spLocks noChangeArrowheads="1"/>
              </p:cNvSpPr>
              <p:nvPr/>
            </p:nvSpPr>
            <p:spPr bwMode="auto">
              <a:xfrm>
                <a:off x="3297" y="3267"/>
                <a:ext cx="16" cy="6"/>
              </a:xfrm>
              <a:prstGeom prst="rect">
                <a:avLst/>
              </a:prstGeom>
              <a:solidFill>
                <a:srgbClr val="FF0000"/>
              </a:solidFill>
              <a:ln w="9525">
                <a:noFill/>
                <a:miter lim="800000"/>
                <a:headEnd/>
                <a:tailEnd/>
              </a:ln>
            </p:spPr>
            <p:txBody>
              <a:bodyPr/>
              <a:lstStyle/>
              <a:p>
                <a:endParaRPr lang="en-US"/>
              </a:p>
            </p:txBody>
          </p:sp>
          <p:sp>
            <p:nvSpPr>
              <p:cNvPr id="78916" name="Rectangle 1906"/>
              <p:cNvSpPr>
                <a:spLocks noChangeArrowheads="1"/>
              </p:cNvSpPr>
              <p:nvPr/>
            </p:nvSpPr>
            <p:spPr bwMode="auto">
              <a:xfrm>
                <a:off x="3291" y="3250"/>
                <a:ext cx="28" cy="6"/>
              </a:xfrm>
              <a:prstGeom prst="rect">
                <a:avLst/>
              </a:prstGeom>
              <a:solidFill>
                <a:srgbClr val="FF0000"/>
              </a:solidFill>
              <a:ln w="9525">
                <a:noFill/>
                <a:miter lim="800000"/>
                <a:headEnd/>
                <a:tailEnd/>
              </a:ln>
            </p:spPr>
            <p:txBody>
              <a:bodyPr/>
              <a:lstStyle/>
              <a:p>
                <a:endParaRPr lang="en-US"/>
              </a:p>
            </p:txBody>
          </p:sp>
          <p:sp>
            <p:nvSpPr>
              <p:cNvPr id="78917" name="Rectangle 1907"/>
              <p:cNvSpPr>
                <a:spLocks noChangeArrowheads="1"/>
              </p:cNvSpPr>
              <p:nvPr/>
            </p:nvSpPr>
            <p:spPr bwMode="auto">
              <a:xfrm>
                <a:off x="3291" y="3262"/>
                <a:ext cx="28" cy="5"/>
              </a:xfrm>
              <a:prstGeom prst="rect">
                <a:avLst/>
              </a:prstGeom>
              <a:solidFill>
                <a:srgbClr val="FF0000"/>
              </a:solidFill>
              <a:ln w="9525">
                <a:noFill/>
                <a:miter lim="800000"/>
                <a:headEnd/>
                <a:tailEnd/>
              </a:ln>
            </p:spPr>
            <p:txBody>
              <a:bodyPr/>
              <a:lstStyle/>
              <a:p>
                <a:endParaRPr lang="en-US"/>
              </a:p>
            </p:txBody>
          </p:sp>
          <p:sp>
            <p:nvSpPr>
              <p:cNvPr id="78918" name="Rectangle 1908"/>
              <p:cNvSpPr>
                <a:spLocks noChangeArrowheads="1"/>
              </p:cNvSpPr>
              <p:nvPr/>
            </p:nvSpPr>
            <p:spPr bwMode="auto">
              <a:xfrm>
                <a:off x="3291" y="3256"/>
                <a:ext cx="28" cy="6"/>
              </a:xfrm>
              <a:prstGeom prst="rect">
                <a:avLst/>
              </a:prstGeom>
              <a:solidFill>
                <a:srgbClr val="FF0000"/>
              </a:solidFill>
              <a:ln w="9525">
                <a:noFill/>
                <a:miter lim="800000"/>
                <a:headEnd/>
                <a:tailEnd/>
              </a:ln>
            </p:spPr>
            <p:txBody>
              <a:bodyPr/>
              <a:lstStyle/>
              <a:p>
                <a:endParaRPr lang="en-US"/>
              </a:p>
            </p:txBody>
          </p:sp>
          <p:sp>
            <p:nvSpPr>
              <p:cNvPr id="78919" name="Rectangle 1909"/>
              <p:cNvSpPr>
                <a:spLocks noChangeArrowheads="1"/>
              </p:cNvSpPr>
              <p:nvPr/>
            </p:nvSpPr>
            <p:spPr bwMode="auto">
              <a:xfrm>
                <a:off x="3291" y="3256"/>
                <a:ext cx="28" cy="6"/>
              </a:xfrm>
              <a:prstGeom prst="rect">
                <a:avLst/>
              </a:prstGeom>
              <a:solidFill>
                <a:srgbClr val="FF0000"/>
              </a:solidFill>
              <a:ln w="9525">
                <a:noFill/>
                <a:miter lim="800000"/>
                <a:headEnd/>
                <a:tailEnd/>
              </a:ln>
            </p:spPr>
            <p:txBody>
              <a:bodyPr/>
              <a:lstStyle/>
              <a:p>
                <a:endParaRPr lang="en-US"/>
              </a:p>
            </p:txBody>
          </p:sp>
          <p:sp>
            <p:nvSpPr>
              <p:cNvPr id="78920" name="Oval 1910"/>
              <p:cNvSpPr>
                <a:spLocks noChangeArrowheads="1"/>
              </p:cNvSpPr>
              <p:nvPr/>
            </p:nvSpPr>
            <p:spPr bwMode="auto">
              <a:xfrm>
                <a:off x="3291" y="3245"/>
                <a:ext cx="22" cy="22"/>
              </a:xfrm>
              <a:prstGeom prst="ellipse">
                <a:avLst/>
              </a:prstGeom>
              <a:noFill/>
              <a:ln w="9525" cap="rnd">
                <a:solidFill>
                  <a:srgbClr val="FF0000"/>
                </a:solidFill>
                <a:round/>
                <a:headEnd/>
                <a:tailEnd/>
              </a:ln>
            </p:spPr>
            <p:txBody>
              <a:bodyPr/>
              <a:lstStyle/>
              <a:p>
                <a:endParaRPr lang="en-US"/>
              </a:p>
            </p:txBody>
          </p:sp>
          <p:sp>
            <p:nvSpPr>
              <p:cNvPr id="78921" name="Rectangle 1911"/>
              <p:cNvSpPr>
                <a:spLocks noChangeArrowheads="1"/>
              </p:cNvSpPr>
              <p:nvPr/>
            </p:nvSpPr>
            <p:spPr bwMode="auto">
              <a:xfrm>
                <a:off x="3570" y="2977"/>
                <a:ext cx="16" cy="6"/>
              </a:xfrm>
              <a:prstGeom prst="rect">
                <a:avLst/>
              </a:prstGeom>
              <a:solidFill>
                <a:srgbClr val="000000"/>
              </a:solidFill>
              <a:ln w="9525">
                <a:noFill/>
                <a:miter lim="800000"/>
                <a:headEnd/>
                <a:tailEnd/>
              </a:ln>
            </p:spPr>
            <p:txBody>
              <a:bodyPr/>
              <a:lstStyle/>
              <a:p>
                <a:endParaRPr lang="en-US"/>
              </a:p>
            </p:txBody>
          </p:sp>
          <p:sp>
            <p:nvSpPr>
              <p:cNvPr id="78922" name="Rectangle 1912"/>
              <p:cNvSpPr>
                <a:spLocks noChangeArrowheads="1"/>
              </p:cNvSpPr>
              <p:nvPr/>
            </p:nvSpPr>
            <p:spPr bwMode="auto">
              <a:xfrm>
                <a:off x="3570" y="3000"/>
                <a:ext cx="16" cy="5"/>
              </a:xfrm>
              <a:prstGeom prst="rect">
                <a:avLst/>
              </a:prstGeom>
              <a:solidFill>
                <a:srgbClr val="000000"/>
              </a:solidFill>
              <a:ln w="9525">
                <a:noFill/>
                <a:miter lim="800000"/>
                <a:headEnd/>
                <a:tailEnd/>
              </a:ln>
            </p:spPr>
            <p:txBody>
              <a:bodyPr/>
              <a:lstStyle/>
              <a:p>
                <a:endParaRPr lang="en-US"/>
              </a:p>
            </p:txBody>
          </p:sp>
          <p:sp>
            <p:nvSpPr>
              <p:cNvPr id="78923" name="Rectangle 1913"/>
              <p:cNvSpPr>
                <a:spLocks noChangeArrowheads="1"/>
              </p:cNvSpPr>
              <p:nvPr/>
            </p:nvSpPr>
            <p:spPr bwMode="auto">
              <a:xfrm>
                <a:off x="3564" y="2983"/>
                <a:ext cx="28" cy="6"/>
              </a:xfrm>
              <a:prstGeom prst="rect">
                <a:avLst/>
              </a:prstGeom>
              <a:solidFill>
                <a:srgbClr val="000000"/>
              </a:solidFill>
              <a:ln w="9525">
                <a:noFill/>
                <a:miter lim="800000"/>
                <a:headEnd/>
                <a:tailEnd/>
              </a:ln>
            </p:spPr>
            <p:txBody>
              <a:bodyPr/>
              <a:lstStyle/>
              <a:p>
                <a:endParaRPr lang="en-US"/>
              </a:p>
            </p:txBody>
          </p:sp>
          <p:sp>
            <p:nvSpPr>
              <p:cNvPr id="78924" name="Rectangle 1914"/>
              <p:cNvSpPr>
                <a:spLocks noChangeArrowheads="1"/>
              </p:cNvSpPr>
              <p:nvPr/>
            </p:nvSpPr>
            <p:spPr bwMode="auto">
              <a:xfrm>
                <a:off x="3564" y="2994"/>
                <a:ext cx="28" cy="6"/>
              </a:xfrm>
              <a:prstGeom prst="rect">
                <a:avLst/>
              </a:prstGeom>
              <a:solidFill>
                <a:srgbClr val="000000"/>
              </a:solidFill>
              <a:ln w="9525">
                <a:noFill/>
                <a:miter lim="800000"/>
                <a:headEnd/>
                <a:tailEnd/>
              </a:ln>
            </p:spPr>
            <p:txBody>
              <a:bodyPr/>
              <a:lstStyle/>
              <a:p>
                <a:endParaRPr lang="en-US"/>
              </a:p>
            </p:txBody>
          </p:sp>
          <p:sp>
            <p:nvSpPr>
              <p:cNvPr id="78925" name="Rectangle 1915"/>
              <p:cNvSpPr>
                <a:spLocks noChangeArrowheads="1"/>
              </p:cNvSpPr>
              <p:nvPr/>
            </p:nvSpPr>
            <p:spPr bwMode="auto">
              <a:xfrm>
                <a:off x="3564" y="2989"/>
                <a:ext cx="28" cy="5"/>
              </a:xfrm>
              <a:prstGeom prst="rect">
                <a:avLst/>
              </a:prstGeom>
              <a:solidFill>
                <a:srgbClr val="000000"/>
              </a:solidFill>
              <a:ln w="9525">
                <a:noFill/>
                <a:miter lim="800000"/>
                <a:headEnd/>
                <a:tailEnd/>
              </a:ln>
            </p:spPr>
            <p:txBody>
              <a:bodyPr/>
              <a:lstStyle/>
              <a:p>
                <a:endParaRPr lang="en-US"/>
              </a:p>
            </p:txBody>
          </p:sp>
          <p:sp>
            <p:nvSpPr>
              <p:cNvPr id="78926" name="Rectangle 1916"/>
              <p:cNvSpPr>
                <a:spLocks noChangeArrowheads="1"/>
              </p:cNvSpPr>
              <p:nvPr/>
            </p:nvSpPr>
            <p:spPr bwMode="auto">
              <a:xfrm>
                <a:off x="3564" y="2989"/>
                <a:ext cx="28" cy="5"/>
              </a:xfrm>
              <a:prstGeom prst="rect">
                <a:avLst/>
              </a:prstGeom>
              <a:solidFill>
                <a:srgbClr val="000000"/>
              </a:solidFill>
              <a:ln w="9525">
                <a:noFill/>
                <a:miter lim="800000"/>
                <a:headEnd/>
                <a:tailEnd/>
              </a:ln>
            </p:spPr>
            <p:txBody>
              <a:bodyPr/>
              <a:lstStyle/>
              <a:p>
                <a:endParaRPr lang="en-US"/>
              </a:p>
            </p:txBody>
          </p:sp>
          <p:sp>
            <p:nvSpPr>
              <p:cNvPr id="78927" name="Oval 1917"/>
              <p:cNvSpPr>
                <a:spLocks noChangeArrowheads="1"/>
              </p:cNvSpPr>
              <p:nvPr/>
            </p:nvSpPr>
            <p:spPr bwMode="auto">
              <a:xfrm>
                <a:off x="3564" y="2977"/>
                <a:ext cx="22" cy="23"/>
              </a:xfrm>
              <a:prstGeom prst="ellipse">
                <a:avLst/>
              </a:prstGeom>
              <a:noFill/>
              <a:ln w="9525" cap="rnd">
                <a:solidFill>
                  <a:srgbClr val="000000"/>
                </a:solidFill>
                <a:round/>
                <a:headEnd/>
                <a:tailEnd/>
              </a:ln>
            </p:spPr>
            <p:txBody>
              <a:bodyPr/>
              <a:lstStyle/>
              <a:p>
                <a:endParaRPr lang="en-US"/>
              </a:p>
            </p:txBody>
          </p:sp>
          <p:sp>
            <p:nvSpPr>
              <p:cNvPr id="78928" name="Rectangle 1918"/>
              <p:cNvSpPr>
                <a:spLocks noChangeArrowheads="1"/>
              </p:cNvSpPr>
              <p:nvPr/>
            </p:nvSpPr>
            <p:spPr bwMode="auto">
              <a:xfrm>
                <a:off x="3497" y="2916"/>
                <a:ext cx="17" cy="6"/>
              </a:xfrm>
              <a:prstGeom prst="rect">
                <a:avLst/>
              </a:prstGeom>
              <a:solidFill>
                <a:srgbClr val="000000"/>
              </a:solidFill>
              <a:ln w="9525">
                <a:noFill/>
                <a:miter lim="800000"/>
                <a:headEnd/>
                <a:tailEnd/>
              </a:ln>
            </p:spPr>
            <p:txBody>
              <a:bodyPr/>
              <a:lstStyle/>
              <a:p>
                <a:endParaRPr lang="en-US"/>
              </a:p>
            </p:txBody>
          </p:sp>
          <p:sp>
            <p:nvSpPr>
              <p:cNvPr id="78929" name="Rectangle 1919"/>
              <p:cNvSpPr>
                <a:spLocks noChangeArrowheads="1"/>
              </p:cNvSpPr>
              <p:nvPr/>
            </p:nvSpPr>
            <p:spPr bwMode="auto">
              <a:xfrm>
                <a:off x="3497" y="2938"/>
                <a:ext cx="17" cy="6"/>
              </a:xfrm>
              <a:prstGeom prst="rect">
                <a:avLst/>
              </a:prstGeom>
              <a:solidFill>
                <a:srgbClr val="000000"/>
              </a:solidFill>
              <a:ln w="9525">
                <a:noFill/>
                <a:miter lim="800000"/>
                <a:headEnd/>
                <a:tailEnd/>
              </a:ln>
            </p:spPr>
            <p:txBody>
              <a:bodyPr/>
              <a:lstStyle/>
              <a:p>
                <a:endParaRPr lang="en-US"/>
              </a:p>
            </p:txBody>
          </p:sp>
          <p:sp>
            <p:nvSpPr>
              <p:cNvPr id="78930" name="Rectangle 1920"/>
              <p:cNvSpPr>
                <a:spLocks noChangeArrowheads="1"/>
              </p:cNvSpPr>
              <p:nvPr/>
            </p:nvSpPr>
            <p:spPr bwMode="auto">
              <a:xfrm>
                <a:off x="3492" y="2922"/>
                <a:ext cx="28" cy="5"/>
              </a:xfrm>
              <a:prstGeom prst="rect">
                <a:avLst/>
              </a:prstGeom>
              <a:solidFill>
                <a:srgbClr val="000000"/>
              </a:solidFill>
              <a:ln w="9525">
                <a:noFill/>
                <a:miter lim="800000"/>
                <a:headEnd/>
                <a:tailEnd/>
              </a:ln>
            </p:spPr>
            <p:txBody>
              <a:bodyPr/>
              <a:lstStyle/>
              <a:p>
                <a:endParaRPr lang="en-US"/>
              </a:p>
            </p:txBody>
          </p:sp>
          <p:sp>
            <p:nvSpPr>
              <p:cNvPr id="78931" name="Rectangle 1921"/>
              <p:cNvSpPr>
                <a:spLocks noChangeArrowheads="1"/>
              </p:cNvSpPr>
              <p:nvPr/>
            </p:nvSpPr>
            <p:spPr bwMode="auto">
              <a:xfrm>
                <a:off x="3492" y="2933"/>
                <a:ext cx="28" cy="5"/>
              </a:xfrm>
              <a:prstGeom prst="rect">
                <a:avLst/>
              </a:prstGeom>
              <a:solidFill>
                <a:srgbClr val="000000"/>
              </a:solidFill>
              <a:ln w="9525">
                <a:noFill/>
                <a:miter lim="800000"/>
                <a:headEnd/>
                <a:tailEnd/>
              </a:ln>
            </p:spPr>
            <p:txBody>
              <a:bodyPr/>
              <a:lstStyle/>
              <a:p>
                <a:endParaRPr lang="en-US"/>
              </a:p>
            </p:txBody>
          </p:sp>
          <p:sp>
            <p:nvSpPr>
              <p:cNvPr id="78932" name="Rectangle 1922"/>
              <p:cNvSpPr>
                <a:spLocks noChangeArrowheads="1"/>
              </p:cNvSpPr>
              <p:nvPr/>
            </p:nvSpPr>
            <p:spPr bwMode="auto">
              <a:xfrm>
                <a:off x="3492" y="2927"/>
                <a:ext cx="28" cy="6"/>
              </a:xfrm>
              <a:prstGeom prst="rect">
                <a:avLst/>
              </a:prstGeom>
              <a:solidFill>
                <a:srgbClr val="000000"/>
              </a:solidFill>
              <a:ln w="9525">
                <a:noFill/>
                <a:miter lim="800000"/>
                <a:headEnd/>
                <a:tailEnd/>
              </a:ln>
            </p:spPr>
            <p:txBody>
              <a:bodyPr/>
              <a:lstStyle/>
              <a:p>
                <a:endParaRPr lang="en-US"/>
              </a:p>
            </p:txBody>
          </p:sp>
          <p:sp>
            <p:nvSpPr>
              <p:cNvPr id="78933" name="Rectangle 1923"/>
              <p:cNvSpPr>
                <a:spLocks noChangeArrowheads="1"/>
              </p:cNvSpPr>
              <p:nvPr/>
            </p:nvSpPr>
            <p:spPr bwMode="auto">
              <a:xfrm>
                <a:off x="3492" y="2927"/>
                <a:ext cx="28" cy="6"/>
              </a:xfrm>
              <a:prstGeom prst="rect">
                <a:avLst/>
              </a:prstGeom>
              <a:solidFill>
                <a:srgbClr val="000000"/>
              </a:solidFill>
              <a:ln w="9525">
                <a:noFill/>
                <a:miter lim="800000"/>
                <a:headEnd/>
                <a:tailEnd/>
              </a:ln>
            </p:spPr>
            <p:txBody>
              <a:bodyPr/>
              <a:lstStyle/>
              <a:p>
                <a:endParaRPr lang="en-US"/>
              </a:p>
            </p:txBody>
          </p:sp>
          <p:sp>
            <p:nvSpPr>
              <p:cNvPr id="78934" name="Oval 1924"/>
              <p:cNvSpPr>
                <a:spLocks noChangeArrowheads="1"/>
              </p:cNvSpPr>
              <p:nvPr/>
            </p:nvSpPr>
            <p:spPr bwMode="auto">
              <a:xfrm>
                <a:off x="3492" y="2916"/>
                <a:ext cx="22" cy="22"/>
              </a:xfrm>
              <a:prstGeom prst="ellipse">
                <a:avLst/>
              </a:prstGeom>
              <a:noFill/>
              <a:ln w="9525" cap="rnd">
                <a:solidFill>
                  <a:srgbClr val="000000"/>
                </a:solidFill>
                <a:round/>
                <a:headEnd/>
                <a:tailEnd/>
              </a:ln>
            </p:spPr>
            <p:txBody>
              <a:bodyPr/>
              <a:lstStyle/>
              <a:p>
                <a:endParaRPr lang="en-US"/>
              </a:p>
            </p:txBody>
          </p:sp>
          <p:sp>
            <p:nvSpPr>
              <p:cNvPr id="78935" name="Rectangle 1925"/>
              <p:cNvSpPr>
                <a:spLocks noChangeArrowheads="1"/>
              </p:cNvSpPr>
              <p:nvPr/>
            </p:nvSpPr>
            <p:spPr bwMode="auto">
              <a:xfrm>
                <a:off x="3369" y="2777"/>
                <a:ext cx="17" cy="5"/>
              </a:xfrm>
              <a:prstGeom prst="rect">
                <a:avLst/>
              </a:prstGeom>
              <a:solidFill>
                <a:srgbClr val="000000"/>
              </a:solidFill>
              <a:ln w="9525">
                <a:noFill/>
                <a:miter lim="800000"/>
                <a:headEnd/>
                <a:tailEnd/>
              </a:ln>
            </p:spPr>
            <p:txBody>
              <a:bodyPr/>
              <a:lstStyle/>
              <a:p>
                <a:endParaRPr lang="en-US"/>
              </a:p>
            </p:txBody>
          </p:sp>
          <p:sp>
            <p:nvSpPr>
              <p:cNvPr id="78936" name="Rectangle 1926"/>
              <p:cNvSpPr>
                <a:spLocks noChangeArrowheads="1"/>
              </p:cNvSpPr>
              <p:nvPr/>
            </p:nvSpPr>
            <p:spPr bwMode="auto">
              <a:xfrm>
                <a:off x="3369" y="2799"/>
                <a:ext cx="17" cy="6"/>
              </a:xfrm>
              <a:prstGeom prst="rect">
                <a:avLst/>
              </a:prstGeom>
              <a:solidFill>
                <a:srgbClr val="000000"/>
              </a:solidFill>
              <a:ln w="9525">
                <a:noFill/>
                <a:miter lim="800000"/>
                <a:headEnd/>
                <a:tailEnd/>
              </a:ln>
            </p:spPr>
            <p:txBody>
              <a:bodyPr/>
              <a:lstStyle/>
              <a:p>
                <a:endParaRPr lang="en-US"/>
              </a:p>
            </p:txBody>
          </p:sp>
          <p:sp>
            <p:nvSpPr>
              <p:cNvPr id="78937" name="Rectangle 1927"/>
              <p:cNvSpPr>
                <a:spLocks noChangeArrowheads="1"/>
              </p:cNvSpPr>
              <p:nvPr/>
            </p:nvSpPr>
            <p:spPr bwMode="auto">
              <a:xfrm>
                <a:off x="3364" y="2782"/>
                <a:ext cx="27" cy="6"/>
              </a:xfrm>
              <a:prstGeom prst="rect">
                <a:avLst/>
              </a:prstGeom>
              <a:solidFill>
                <a:srgbClr val="000000"/>
              </a:solidFill>
              <a:ln w="9525">
                <a:noFill/>
                <a:miter lim="800000"/>
                <a:headEnd/>
                <a:tailEnd/>
              </a:ln>
            </p:spPr>
            <p:txBody>
              <a:bodyPr/>
              <a:lstStyle/>
              <a:p>
                <a:endParaRPr lang="en-US"/>
              </a:p>
            </p:txBody>
          </p:sp>
          <p:sp>
            <p:nvSpPr>
              <p:cNvPr id="78938" name="Rectangle 1928"/>
              <p:cNvSpPr>
                <a:spLocks noChangeArrowheads="1"/>
              </p:cNvSpPr>
              <p:nvPr/>
            </p:nvSpPr>
            <p:spPr bwMode="auto">
              <a:xfrm>
                <a:off x="3364" y="2794"/>
                <a:ext cx="27" cy="5"/>
              </a:xfrm>
              <a:prstGeom prst="rect">
                <a:avLst/>
              </a:prstGeom>
              <a:solidFill>
                <a:srgbClr val="000000"/>
              </a:solidFill>
              <a:ln w="9525">
                <a:noFill/>
                <a:miter lim="800000"/>
                <a:headEnd/>
                <a:tailEnd/>
              </a:ln>
            </p:spPr>
            <p:txBody>
              <a:bodyPr/>
              <a:lstStyle/>
              <a:p>
                <a:endParaRPr lang="en-US"/>
              </a:p>
            </p:txBody>
          </p:sp>
          <p:sp>
            <p:nvSpPr>
              <p:cNvPr id="78939" name="Rectangle 1929"/>
              <p:cNvSpPr>
                <a:spLocks noChangeArrowheads="1"/>
              </p:cNvSpPr>
              <p:nvPr/>
            </p:nvSpPr>
            <p:spPr bwMode="auto">
              <a:xfrm>
                <a:off x="3364" y="2788"/>
                <a:ext cx="27" cy="6"/>
              </a:xfrm>
              <a:prstGeom prst="rect">
                <a:avLst/>
              </a:prstGeom>
              <a:solidFill>
                <a:srgbClr val="000000"/>
              </a:solidFill>
              <a:ln w="9525">
                <a:noFill/>
                <a:miter lim="800000"/>
                <a:headEnd/>
                <a:tailEnd/>
              </a:ln>
            </p:spPr>
            <p:txBody>
              <a:bodyPr/>
              <a:lstStyle/>
              <a:p>
                <a:endParaRPr lang="en-US"/>
              </a:p>
            </p:txBody>
          </p:sp>
          <p:sp>
            <p:nvSpPr>
              <p:cNvPr id="78940" name="Rectangle 1930"/>
              <p:cNvSpPr>
                <a:spLocks noChangeArrowheads="1"/>
              </p:cNvSpPr>
              <p:nvPr/>
            </p:nvSpPr>
            <p:spPr bwMode="auto">
              <a:xfrm>
                <a:off x="3364" y="2788"/>
                <a:ext cx="27" cy="6"/>
              </a:xfrm>
              <a:prstGeom prst="rect">
                <a:avLst/>
              </a:prstGeom>
              <a:solidFill>
                <a:srgbClr val="000000"/>
              </a:solidFill>
              <a:ln w="9525">
                <a:noFill/>
                <a:miter lim="800000"/>
                <a:headEnd/>
                <a:tailEnd/>
              </a:ln>
            </p:spPr>
            <p:txBody>
              <a:bodyPr/>
              <a:lstStyle/>
              <a:p>
                <a:endParaRPr lang="en-US"/>
              </a:p>
            </p:txBody>
          </p:sp>
          <p:sp>
            <p:nvSpPr>
              <p:cNvPr id="78941" name="Oval 1931"/>
              <p:cNvSpPr>
                <a:spLocks noChangeArrowheads="1"/>
              </p:cNvSpPr>
              <p:nvPr/>
            </p:nvSpPr>
            <p:spPr bwMode="auto">
              <a:xfrm>
                <a:off x="3364" y="2777"/>
                <a:ext cx="22" cy="22"/>
              </a:xfrm>
              <a:prstGeom prst="ellipse">
                <a:avLst/>
              </a:prstGeom>
              <a:noFill/>
              <a:ln w="9525" cap="rnd">
                <a:solidFill>
                  <a:srgbClr val="000000"/>
                </a:solidFill>
                <a:round/>
                <a:headEnd/>
                <a:tailEnd/>
              </a:ln>
            </p:spPr>
            <p:txBody>
              <a:bodyPr/>
              <a:lstStyle/>
              <a:p>
                <a:endParaRPr lang="en-US"/>
              </a:p>
            </p:txBody>
          </p:sp>
          <p:sp>
            <p:nvSpPr>
              <p:cNvPr id="78942" name="Rectangle 1932"/>
              <p:cNvSpPr>
                <a:spLocks noChangeArrowheads="1"/>
              </p:cNvSpPr>
              <p:nvPr/>
            </p:nvSpPr>
            <p:spPr bwMode="auto">
              <a:xfrm>
                <a:off x="3826" y="2749"/>
                <a:ext cx="17" cy="6"/>
              </a:xfrm>
              <a:prstGeom prst="rect">
                <a:avLst/>
              </a:prstGeom>
              <a:solidFill>
                <a:srgbClr val="000000"/>
              </a:solidFill>
              <a:ln w="9525">
                <a:noFill/>
                <a:miter lim="800000"/>
                <a:headEnd/>
                <a:tailEnd/>
              </a:ln>
            </p:spPr>
            <p:txBody>
              <a:bodyPr/>
              <a:lstStyle/>
              <a:p>
                <a:endParaRPr lang="en-US"/>
              </a:p>
            </p:txBody>
          </p:sp>
          <p:sp>
            <p:nvSpPr>
              <p:cNvPr id="78943" name="Rectangle 1933"/>
              <p:cNvSpPr>
                <a:spLocks noChangeArrowheads="1"/>
              </p:cNvSpPr>
              <p:nvPr/>
            </p:nvSpPr>
            <p:spPr bwMode="auto">
              <a:xfrm>
                <a:off x="3826" y="2771"/>
                <a:ext cx="17" cy="6"/>
              </a:xfrm>
              <a:prstGeom prst="rect">
                <a:avLst/>
              </a:prstGeom>
              <a:solidFill>
                <a:srgbClr val="000000"/>
              </a:solidFill>
              <a:ln w="9525">
                <a:noFill/>
                <a:miter lim="800000"/>
                <a:headEnd/>
                <a:tailEnd/>
              </a:ln>
            </p:spPr>
            <p:txBody>
              <a:bodyPr/>
              <a:lstStyle/>
              <a:p>
                <a:endParaRPr lang="en-US"/>
              </a:p>
            </p:txBody>
          </p:sp>
          <p:sp>
            <p:nvSpPr>
              <p:cNvPr id="78944" name="Rectangle 1934"/>
              <p:cNvSpPr>
                <a:spLocks noChangeArrowheads="1"/>
              </p:cNvSpPr>
              <p:nvPr/>
            </p:nvSpPr>
            <p:spPr bwMode="auto">
              <a:xfrm>
                <a:off x="3820" y="2755"/>
                <a:ext cx="28" cy="5"/>
              </a:xfrm>
              <a:prstGeom prst="rect">
                <a:avLst/>
              </a:prstGeom>
              <a:solidFill>
                <a:srgbClr val="000000"/>
              </a:solidFill>
              <a:ln w="9525">
                <a:noFill/>
                <a:miter lim="800000"/>
                <a:headEnd/>
                <a:tailEnd/>
              </a:ln>
            </p:spPr>
            <p:txBody>
              <a:bodyPr/>
              <a:lstStyle/>
              <a:p>
                <a:endParaRPr lang="en-US"/>
              </a:p>
            </p:txBody>
          </p:sp>
          <p:sp>
            <p:nvSpPr>
              <p:cNvPr id="78945" name="Rectangle 1935"/>
              <p:cNvSpPr>
                <a:spLocks noChangeArrowheads="1"/>
              </p:cNvSpPr>
              <p:nvPr/>
            </p:nvSpPr>
            <p:spPr bwMode="auto">
              <a:xfrm>
                <a:off x="3820" y="2766"/>
                <a:ext cx="28" cy="5"/>
              </a:xfrm>
              <a:prstGeom prst="rect">
                <a:avLst/>
              </a:prstGeom>
              <a:solidFill>
                <a:srgbClr val="000000"/>
              </a:solidFill>
              <a:ln w="9525">
                <a:noFill/>
                <a:miter lim="800000"/>
                <a:headEnd/>
                <a:tailEnd/>
              </a:ln>
            </p:spPr>
            <p:txBody>
              <a:bodyPr/>
              <a:lstStyle/>
              <a:p>
                <a:endParaRPr lang="en-US"/>
              </a:p>
            </p:txBody>
          </p:sp>
          <p:sp>
            <p:nvSpPr>
              <p:cNvPr id="78946" name="Rectangle 1936"/>
              <p:cNvSpPr>
                <a:spLocks noChangeArrowheads="1"/>
              </p:cNvSpPr>
              <p:nvPr/>
            </p:nvSpPr>
            <p:spPr bwMode="auto">
              <a:xfrm>
                <a:off x="3820" y="2760"/>
                <a:ext cx="28" cy="6"/>
              </a:xfrm>
              <a:prstGeom prst="rect">
                <a:avLst/>
              </a:prstGeom>
              <a:solidFill>
                <a:srgbClr val="000000"/>
              </a:solidFill>
              <a:ln w="9525">
                <a:noFill/>
                <a:miter lim="800000"/>
                <a:headEnd/>
                <a:tailEnd/>
              </a:ln>
            </p:spPr>
            <p:txBody>
              <a:bodyPr/>
              <a:lstStyle/>
              <a:p>
                <a:endParaRPr lang="en-US"/>
              </a:p>
            </p:txBody>
          </p:sp>
          <p:sp>
            <p:nvSpPr>
              <p:cNvPr id="78947" name="Rectangle 1937"/>
              <p:cNvSpPr>
                <a:spLocks noChangeArrowheads="1"/>
              </p:cNvSpPr>
              <p:nvPr/>
            </p:nvSpPr>
            <p:spPr bwMode="auto">
              <a:xfrm>
                <a:off x="3820" y="2760"/>
                <a:ext cx="28" cy="6"/>
              </a:xfrm>
              <a:prstGeom prst="rect">
                <a:avLst/>
              </a:prstGeom>
              <a:solidFill>
                <a:srgbClr val="000000"/>
              </a:solidFill>
              <a:ln w="9525">
                <a:noFill/>
                <a:miter lim="800000"/>
                <a:headEnd/>
                <a:tailEnd/>
              </a:ln>
            </p:spPr>
            <p:txBody>
              <a:bodyPr/>
              <a:lstStyle/>
              <a:p>
                <a:endParaRPr lang="en-US"/>
              </a:p>
            </p:txBody>
          </p:sp>
          <p:sp>
            <p:nvSpPr>
              <p:cNvPr id="78948" name="Oval 1938"/>
              <p:cNvSpPr>
                <a:spLocks noChangeArrowheads="1"/>
              </p:cNvSpPr>
              <p:nvPr/>
            </p:nvSpPr>
            <p:spPr bwMode="auto">
              <a:xfrm>
                <a:off x="3820" y="2749"/>
                <a:ext cx="23" cy="22"/>
              </a:xfrm>
              <a:prstGeom prst="ellipse">
                <a:avLst/>
              </a:prstGeom>
              <a:noFill/>
              <a:ln w="9525" cap="rnd">
                <a:solidFill>
                  <a:srgbClr val="000000"/>
                </a:solidFill>
                <a:round/>
                <a:headEnd/>
                <a:tailEnd/>
              </a:ln>
            </p:spPr>
            <p:txBody>
              <a:bodyPr/>
              <a:lstStyle/>
              <a:p>
                <a:endParaRPr lang="en-US"/>
              </a:p>
            </p:txBody>
          </p:sp>
          <p:sp>
            <p:nvSpPr>
              <p:cNvPr id="78949" name="Rectangle 1939"/>
              <p:cNvSpPr>
                <a:spLocks noChangeArrowheads="1"/>
              </p:cNvSpPr>
              <p:nvPr/>
            </p:nvSpPr>
            <p:spPr bwMode="auto">
              <a:xfrm>
                <a:off x="1759" y="3234"/>
                <a:ext cx="17" cy="5"/>
              </a:xfrm>
              <a:prstGeom prst="rect">
                <a:avLst/>
              </a:prstGeom>
              <a:solidFill>
                <a:srgbClr val="FF0000"/>
              </a:solidFill>
              <a:ln w="9525">
                <a:noFill/>
                <a:miter lim="800000"/>
                <a:headEnd/>
                <a:tailEnd/>
              </a:ln>
            </p:spPr>
            <p:txBody>
              <a:bodyPr/>
              <a:lstStyle/>
              <a:p>
                <a:endParaRPr lang="en-US"/>
              </a:p>
            </p:txBody>
          </p:sp>
          <p:sp>
            <p:nvSpPr>
              <p:cNvPr id="78950" name="Rectangle 1940"/>
              <p:cNvSpPr>
                <a:spLocks noChangeArrowheads="1"/>
              </p:cNvSpPr>
              <p:nvPr/>
            </p:nvSpPr>
            <p:spPr bwMode="auto">
              <a:xfrm>
                <a:off x="1759" y="3256"/>
                <a:ext cx="17" cy="6"/>
              </a:xfrm>
              <a:prstGeom prst="rect">
                <a:avLst/>
              </a:prstGeom>
              <a:solidFill>
                <a:srgbClr val="FF0000"/>
              </a:solidFill>
              <a:ln w="9525">
                <a:noFill/>
                <a:miter lim="800000"/>
                <a:headEnd/>
                <a:tailEnd/>
              </a:ln>
            </p:spPr>
            <p:txBody>
              <a:bodyPr/>
              <a:lstStyle/>
              <a:p>
                <a:endParaRPr lang="en-US"/>
              </a:p>
            </p:txBody>
          </p:sp>
          <p:sp>
            <p:nvSpPr>
              <p:cNvPr id="78951" name="Rectangle 1941"/>
              <p:cNvSpPr>
                <a:spLocks noChangeArrowheads="1"/>
              </p:cNvSpPr>
              <p:nvPr/>
            </p:nvSpPr>
            <p:spPr bwMode="auto">
              <a:xfrm>
                <a:off x="1753" y="3239"/>
                <a:ext cx="28" cy="6"/>
              </a:xfrm>
              <a:prstGeom prst="rect">
                <a:avLst/>
              </a:prstGeom>
              <a:solidFill>
                <a:srgbClr val="FF0000"/>
              </a:solidFill>
              <a:ln w="9525">
                <a:noFill/>
                <a:miter lim="800000"/>
                <a:headEnd/>
                <a:tailEnd/>
              </a:ln>
            </p:spPr>
            <p:txBody>
              <a:bodyPr/>
              <a:lstStyle/>
              <a:p>
                <a:endParaRPr lang="en-US"/>
              </a:p>
            </p:txBody>
          </p:sp>
          <p:sp>
            <p:nvSpPr>
              <p:cNvPr id="78952" name="Rectangle 1942"/>
              <p:cNvSpPr>
                <a:spLocks noChangeArrowheads="1"/>
              </p:cNvSpPr>
              <p:nvPr/>
            </p:nvSpPr>
            <p:spPr bwMode="auto">
              <a:xfrm>
                <a:off x="1753" y="3250"/>
                <a:ext cx="28" cy="6"/>
              </a:xfrm>
              <a:prstGeom prst="rect">
                <a:avLst/>
              </a:prstGeom>
              <a:solidFill>
                <a:srgbClr val="FF0000"/>
              </a:solidFill>
              <a:ln w="9525">
                <a:noFill/>
                <a:miter lim="800000"/>
                <a:headEnd/>
                <a:tailEnd/>
              </a:ln>
            </p:spPr>
            <p:txBody>
              <a:bodyPr/>
              <a:lstStyle/>
              <a:p>
                <a:endParaRPr lang="en-US"/>
              </a:p>
            </p:txBody>
          </p:sp>
          <p:sp>
            <p:nvSpPr>
              <p:cNvPr id="78953" name="Rectangle 1943"/>
              <p:cNvSpPr>
                <a:spLocks noChangeArrowheads="1"/>
              </p:cNvSpPr>
              <p:nvPr/>
            </p:nvSpPr>
            <p:spPr bwMode="auto">
              <a:xfrm>
                <a:off x="1753" y="3245"/>
                <a:ext cx="28" cy="5"/>
              </a:xfrm>
              <a:prstGeom prst="rect">
                <a:avLst/>
              </a:prstGeom>
              <a:solidFill>
                <a:srgbClr val="FF0000"/>
              </a:solidFill>
              <a:ln w="9525">
                <a:noFill/>
                <a:miter lim="800000"/>
                <a:headEnd/>
                <a:tailEnd/>
              </a:ln>
            </p:spPr>
            <p:txBody>
              <a:bodyPr/>
              <a:lstStyle/>
              <a:p>
                <a:endParaRPr lang="en-US"/>
              </a:p>
            </p:txBody>
          </p:sp>
          <p:sp>
            <p:nvSpPr>
              <p:cNvPr id="78954" name="Rectangle 1944"/>
              <p:cNvSpPr>
                <a:spLocks noChangeArrowheads="1"/>
              </p:cNvSpPr>
              <p:nvPr/>
            </p:nvSpPr>
            <p:spPr bwMode="auto">
              <a:xfrm>
                <a:off x="1753" y="3245"/>
                <a:ext cx="28" cy="5"/>
              </a:xfrm>
              <a:prstGeom prst="rect">
                <a:avLst/>
              </a:prstGeom>
              <a:solidFill>
                <a:srgbClr val="FF0000"/>
              </a:solidFill>
              <a:ln w="9525">
                <a:noFill/>
                <a:miter lim="800000"/>
                <a:headEnd/>
                <a:tailEnd/>
              </a:ln>
            </p:spPr>
            <p:txBody>
              <a:bodyPr/>
              <a:lstStyle/>
              <a:p>
                <a:endParaRPr lang="en-US"/>
              </a:p>
            </p:txBody>
          </p:sp>
          <p:sp>
            <p:nvSpPr>
              <p:cNvPr id="78955" name="Oval 1945"/>
              <p:cNvSpPr>
                <a:spLocks noChangeArrowheads="1"/>
              </p:cNvSpPr>
              <p:nvPr/>
            </p:nvSpPr>
            <p:spPr bwMode="auto">
              <a:xfrm>
                <a:off x="1753" y="3234"/>
                <a:ext cx="23" cy="22"/>
              </a:xfrm>
              <a:prstGeom prst="ellipse">
                <a:avLst/>
              </a:prstGeom>
              <a:noFill/>
              <a:ln w="9525" cap="rnd">
                <a:solidFill>
                  <a:srgbClr val="FF0000"/>
                </a:solidFill>
                <a:round/>
                <a:headEnd/>
                <a:tailEnd/>
              </a:ln>
            </p:spPr>
            <p:txBody>
              <a:bodyPr/>
              <a:lstStyle/>
              <a:p>
                <a:endParaRPr lang="en-US"/>
              </a:p>
            </p:txBody>
          </p:sp>
          <p:sp>
            <p:nvSpPr>
              <p:cNvPr id="78956" name="Rectangle 1946"/>
              <p:cNvSpPr>
                <a:spLocks noChangeArrowheads="1"/>
              </p:cNvSpPr>
              <p:nvPr/>
            </p:nvSpPr>
            <p:spPr bwMode="auto">
              <a:xfrm>
                <a:off x="1837" y="3011"/>
                <a:ext cx="17" cy="5"/>
              </a:xfrm>
              <a:prstGeom prst="rect">
                <a:avLst/>
              </a:prstGeom>
              <a:solidFill>
                <a:srgbClr val="FF0000"/>
              </a:solidFill>
              <a:ln w="9525">
                <a:noFill/>
                <a:miter lim="800000"/>
                <a:headEnd/>
                <a:tailEnd/>
              </a:ln>
            </p:spPr>
            <p:txBody>
              <a:bodyPr/>
              <a:lstStyle/>
              <a:p>
                <a:endParaRPr lang="en-US"/>
              </a:p>
            </p:txBody>
          </p:sp>
          <p:sp>
            <p:nvSpPr>
              <p:cNvPr id="78957" name="Rectangle 1947"/>
              <p:cNvSpPr>
                <a:spLocks noChangeArrowheads="1"/>
              </p:cNvSpPr>
              <p:nvPr/>
            </p:nvSpPr>
            <p:spPr bwMode="auto">
              <a:xfrm>
                <a:off x="1837" y="3033"/>
                <a:ext cx="17" cy="6"/>
              </a:xfrm>
              <a:prstGeom prst="rect">
                <a:avLst/>
              </a:prstGeom>
              <a:solidFill>
                <a:srgbClr val="FF0000"/>
              </a:solidFill>
              <a:ln w="9525">
                <a:noFill/>
                <a:miter lim="800000"/>
                <a:headEnd/>
                <a:tailEnd/>
              </a:ln>
            </p:spPr>
            <p:txBody>
              <a:bodyPr/>
              <a:lstStyle/>
              <a:p>
                <a:endParaRPr lang="en-US"/>
              </a:p>
            </p:txBody>
          </p:sp>
          <p:sp>
            <p:nvSpPr>
              <p:cNvPr id="78958" name="Rectangle 1948"/>
              <p:cNvSpPr>
                <a:spLocks noChangeArrowheads="1"/>
              </p:cNvSpPr>
              <p:nvPr/>
            </p:nvSpPr>
            <p:spPr bwMode="auto">
              <a:xfrm>
                <a:off x="1831" y="3016"/>
                <a:ext cx="28" cy="6"/>
              </a:xfrm>
              <a:prstGeom prst="rect">
                <a:avLst/>
              </a:prstGeom>
              <a:solidFill>
                <a:srgbClr val="FF0000"/>
              </a:solidFill>
              <a:ln w="9525">
                <a:noFill/>
                <a:miter lim="800000"/>
                <a:headEnd/>
                <a:tailEnd/>
              </a:ln>
            </p:spPr>
            <p:txBody>
              <a:bodyPr/>
              <a:lstStyle/>
              <a:p>
                <a:endParaRPr lang="en-US"/>
              </a:p>
            </p:txBody>
          </p:sp>
          <p:sp>
            <p:nvSpPr>
              <p:cNvPr id="78959" name="Rectangle 1949"/>
              <p:cNvSpPr>
                <a:spLocks noChangeArrowheads="1"/>
              </p:cNvSpPr>
              <p:nvPr/>
            </p:nvSpPr>
            <p:spPr bwMode="auto">
              <a:xfrm>
                <a:off x="1831" y="3028"/>
                <a:ext cx="28" cy="5"/>
              </a:xfrm>
              <a:prstGeom prst="rect">
                <a:avLst/>
              </a:prstGeom>
              <a:solidFill>
                <a:srgbClr val="FF0000"/>
              </a:solidFill>
              <a:ln w="9525">
                <a:noFill/>
                <a:miter lim="800000"/>
                <a:headEnd/>
                <a:tailEnd/>
              </a:ln>
            </p:spPr>
            <p:txBody>
              <a:bodyPr/>
              <a:lstStyle/>
              <a:p>
                <a:endParaRPr lang="en-US"/>
              </a:p>
            </p:txBody>
          </p:sp>
          <p:sp>
            <p:nvSpPr>
              <p:cNvPr id="78960" name="Rectangle 1950"/>
              <p:cNvSpPr>
                <a:spLocks noChangeArrowheads="1"/>
              </p:cNvSpPr>
              <p:nvPr/>
            </p:nvSpPr>
            <p:spPr bwMode="auto">
              <a:xfrm>
                <a:off x="1831" y="3022"/>
                <a:ext cx="28" cy="6"/>
              </a:xfrm>
              <a:prstGeom prst="rect">
                <a:avLst/>
              </a:prstGeom>
              <a:solidFill>
                <a:srgbClr val="FF0000"/>
              </a:solidFill>
              <a:ln w="9525">
                <a:noFill/>
                <a:miter lim="800000"/>
                <a:headEnd/>
                <a:tailEnd/>
              </a:ln>
            </p:spPr>
            <p:txBody>
              <a:bodyPr/>
              <a:lstStyle/>
              <a:p>
                <a:endParaRPr lang="en-US"/>
              </a:p>
            </p:txBody>
          </p:sp>
          <p:sp>
            <p:nvSpPr>
              <p:cNvPr id="78961" name="Rectangle 1951"/>
              <p:cNvSpPr>
                <a:spLocks noChangeArrowheads="1"/>
              </p:cNvSpPr>
              <p:nvPr/>
            </p:nvSpPr>
            <p:spPr bwMode="auto">
              <a:xfrm>
                <a:off x="1831" y="3022"/>
                <a:ext cx="28" cy="6"/>
              </a:xfrm>
              <a:prstGeom prst="rect">
                <a:avLst/>
              </a:prstGeom>
              <a:solidFill>
                <a:srgbClr val="FF0000"/>
              </a:solidFill>
              <a:ln w="9525">
                <a:noFill/>
                <a:miter lim="800000"/>
                <a:headEnd/>
                <a:tailEnd/>
              </a:ln>
            </p:spPr>
            <p:txBody>
              <a:bodyPr/>
              <a:lstStyle/>
              <a:p>
                <a:endParaRPr lang="en-US"/>
              </a:p>
            </p:txBody>
          </p:sp>
          <p:sp>
            <p:nvSpPr>
              <p:cNvPr id="78962" name="Oval 1952"/>
              <p:cNvSpPr>
                <a:spLocks noChangeArrowheads="1"/>
              </p:cNvSpPr>
              <p:nvPr/>
            </p:nvSpPr>
            <p:spPr bwMode="auto">
              <a:xfrm>
                <a:off x="1831" y="3011"/>
                <a:ext cx="23" cy="22"/>
              </a:xfrm>
              <a:prstGeom prst="ellipse">
                <a:avLst/>
              </a:prstGeom>
              <a:noFill/>
              <a:ln w="9525" cap="rnd">
                <a:solidFill>
                  <a:srgbClr val="FF0000"/>
                </a:solidFill>
                <a:round/>
                <a:headEnd/>
                <a:tailEnd/>
              </a:ln>
            </p:spPr>
            <p:txBody>
              <a:bodyPr/>
              <a:lstStyle/>
              <a:p>
                <a:endParaRPr lang="en-US"/>
              </a:p>
            </p:txBody>
          </p:sp>
          <p:sp>
            <p:nvSpPr>
              <p:cNvPr id="78963" name="Rectangle 1953"/>
              <p:cNvSpPr>
                <a:spLocks noChangeArrowheads="1"/>
              </p:cNvSpPr>
              <p:nvPr/>
            </p:nvSpPr>
            <p:spPr bwMode="auto">
              <a:xfrm>
                <a:off x="1742" y="2816"/>
                <a:ext cx="17" cy="5"/>
              </a:xfrm>
              <a:prstGeom prst="rect">
                <a:avLst/>
              </a:prstGeom>
              <a:solidFill>
                <a:srgbClr val="FF0000"/>
              </a:solidFill>
              <a:ln w="9525">
                <a:noFill/>
                <a:miter lim="800000"/>
                <a:headEnd/>
                <a:tailEnd/>
              </a:ln>
            </p:spPr>
            <p:txBody>
              <a:bodyPr/>
              <a:lstStyle/>
              <a:p>
                <a:endParaRPr lang="en-US"/>
              </a:p>
            </p:txBody>
          </p:sp>
          <p:sp>
            <p:nvSpPr>
              <p:cNvPr id="78964" name="Rectangle 1954"/>
              <p:cNvSpPr>
                <a:spLocks noChangeArrowheads="1"/>
              </p:cNvSpPr>
              <p:nvPr/>
            </p:nvSpPr>
            <p:spPr bwMode="auto">
              <a:xfrm>
                <a:off x="1742" y="2838"/>
                <a:ext cx="17" cy="6"/>
              </a:xfrm>
              <a:prstGeom prst="rect">
                <a:avLst/>
              </a:prstGeom>
              <a:solidFill>
                <a:srgbClr val="FF0000"/>
              </a:solidFill>
              <a:ln w="9525">
                <a:noFill/>
                <a:miter lim="800000"/>
                <a:headEnd/>
                <a:tailEnd/>
              </a:ln>
            </p:spPr>
            <p:txBody>
              <a:bodyPr/>
              <a:lstStyle/>
              <a:p>
                <a:endParaRPr lang="en-US"/>
              </a:p>
            </p:txBody>
          </p:sp>
          <p:sp>
            <p:nvSpPr>
              <p:cNvPr id="78965" name="Rectangle 1955"/>
              <p:cNvSpPr>
                <a:spLocks noChangeArrowheads="1"/>
              </p:cNvSpPr>
              <p:nvPr/>
            </p:nvSpPr>
            <p:spPr bwMode="auto">
              <a:xfrm>
                <a:off x="1737" y="2821"/>
                <a:ext cx="27" cy="6"/>
              </a:xfrm>
              <a:prstGeom prst="rect">
                <a:avLst/>
              </a:prstGeom>
              <a:solidFill>
                <a:srgbClr val="FF0000"/>
              </a:solidFill>
              <a:ln w="9525">
                <a:noFill/>
                <a:miter lim="800000"/>
                <a:headEnd/>
                <a:tailEnd/>
              </a:ln>
            </p:spPr>
            <p:txBody>
              <a:bodyPr/>
              <a:lstStyle/>
              <a:p>
                <a:endParaRPr lang="en-US"/>
              </a:p>
            </p:txBody>
          </p:sp>
          <p:sp>
            <p:nvSpPr>
              <p:cNvPr id="78966" name="Rectangle 1956"/>
              <p:cNvSpPr>
                <a:spLocks noChangeArrowheads="1"/>
              </p:cNvSpPr>
              <p:nvPr/>
            </p:nvSpPr>
            <p:spPr bwMode="auto">
              <a:xfrm>
                <a:off x="1737" y="2833"/>
                <a:ext cx="27" cy="5"/>
              </a:xfrm>
              <a:prstGeom prst="rect">
                <a:avLst/>
              </a:prstGeom>
              <a:solidFill>
                <a:srgbClr val="FF0000"/>
              </a:solidFill>
              <a:ln w="9525">
                <a:noFill/>
                <a:miter lim="800000"/>
                <a:headEnd/>
                <a:tailEnd/>
              </a:ln>
            </p:spPr>
            <p:txBody>
              <a:bodyPr/>
              <a:lstStyle/>
              <a:p>
                <a:endParaRPr lang="en-US"/>
              </a:p>
            </p:txBody>
          </p:sp>
          <p:sp>
            <p:nvSpPr>
              <p:cNvPr id="78967" name="Rectangle 1957"/>
              <p:cNvSpPr>
                <a:spLocks noChangeArrowheads="1"/>
              </p:cNvSpPr>
              <p:nvPr/>
            </p:nvSpPr>
            <p:spPr bwMode="auto">
              <a:xfrm>
                <a:off x="1737" y="2827"/>
                <a:ext cx="27" cy="6"/>
              </a:xfrm>
              <a:prstGeom prst="rect">
                <a:avLst/>
              </a:prstGeom>
              <a:solidFill>
                <a:srgbClr val="FF0000"/>
              </a:solidFill>
              <a:ln w="9525">
                <a:noFill/>
                <a:miter lim="800000"/>
                <a:headEnd/>
                <a:tailEnd/>
              </a:ln>
            </p:spPr>
            <p:txBody>
              <a:bodyPr/>
              <a:lstStyle/>
              <a:p>
                <a:endParaRPr lang="en-US"/>
              </a:p>
            </p:txBody>
          </p:sp>
          <p:sp>
            <p:nvSpPr>
              <p:cNvPr id="78968" name="Rectangle 1958"/>
              <p:cNvSpPr>
                <a:spLocks noChangeArrowheads="1"/>
              </p:cNvSpPr>
              <p:nvPr/>
            </p:nvSpPr>
            <p:spPr bwMode="auto">
              <a:xfrm>
                <a:off x="1737" y="2827"/>
                <a:ext cx="27" cy="6"/>
              </a:xfrm>
              <a:prstGeom prst="rect">
                <a:avLst/>
              </a:prstGeom>
              <a:solidFill>
                <a:srgbClr val="FF0000"/>
              </a:solidFill>
              <a:ln w="9525">
                <a:noFill/>
                <a:miter lim="800000"/>
                <a:headEnd/>
                <a:tailEnd/>
              </a:ln>
            </p:spPr>
            <p:txBody>
              <a:bodyPr/>
              <a:lstStyle/>
              <a:p>
                <a:endParaRPr lang="en-US"/>
              </a:p>
            </p:txBody>
          </p:sp>
          <p:sp>
            <p:nvSpPr>
              <p:cNvPr id="78969" name="Oval 1959"/>
              <p:cNvSpPr>
                <a:spLocks noChangeArrowheads="1"/>
              </p:cNvSpPr>
              <p:nvPr/>
            </p:nvSpPr>
            <p:spPr bwMode="auto">
              <a:xfrm>
                <a:off x="1737" y="2816"/>
                <a:ext cx="22" cy="22"/>
              </a:xfrm>
              <a:prstGeom prst="ellipse">
                <a:avLst/>
              </a:prstGeom>
              <a:noFill/>
              <a:ln w="9525" cap="rnd">
                <a:solidFill>
                  <a:srgbClr val="FF0000"/>
                </a:solidFill>
                <a:round/>
                <a:headEnd/>
                <a:tailEnd/>
              </a:ln>
            </p:spPr>
            <p:txBody>
              <a:bodyPr/>
              <a:lstStyle/>
              <a:p>
                <a:endParaRPr lang="en-US"/>
              </a:p>
            </p:txBody>
          </p:sp>
          <p:sp>
            <p:nvSpPr>
              <p:cNvPr id="78970" name="Rectangle 1960"/>
              <p:cNvSpPr>
                <a:spLocks noChangeArrowheads="1"/>
              </p:cNvSpPr>
              <p:nvPr/>
            </p:nvSpPr>
            <p:spPr bwMode="auto">
              <a:xfrm>
                <a:off x="2065" y="2911"/>
                <a:ext cx="17" cy="5"/>
              </a:xfrm>
              <a:prstGeom prst="rect">
                <a:avLst/>
              </a:prstGeom>
              <a:solidFill>
                <a:srgbClr val="FF0000"/>
              </a:solidFill>
              <a:ln w="9525">
                <a:noFill/>
                <a:miter lim="800000"/>
                <a:headEnd/>
                <a:tailEnd/>
              </a:ln>
            </p:spPr>
            <p:txBody>
              <a:bodyPr/>
              <a:lstStyle/>
              <a:p>
                <a:endParaRPr lang="en-US"/>
              </a:p>
            </p:txBody>
          </p:sp>
          <p:sp>
            <p:nvSpPr>
              <p:cNvPr id="78971" name="Rectangle 1961"/>
              <p:cNvSpPr>
                <a:spLocks noChangeArrowheads="1"/>
              </p:cNvSpPr>
              <p:nvPr/>
            </p:nvSpPr>
            <p:spPr bwMode="auto">
              <a:xfrm>
                <a:off x="2065" y="2933"/>
                <a:ext cx="17" cy="5"/>
              </a:xfrm>
              <a:prstGeom prst="rect">
                <a:avLst/>
              </a:prstGeom>
              <a:solidFill>
                <a:srgbClr val="FF0000"/>
              </a:solidFill>
              <a:ln w="9525">
                <a:noFill/>
                <a:miter lim="800000"/>
                <a:headEnd/>
                <a:tailEnd/>
              </a:ln>
            </p:spPr>
            <p:txBody>
              <a:bodyPr/>
              <a:lstStyle/>
              <a:p>
                <a:endParaRPr lang="en-US"/>
              </a:p>
            </p:txBody>
          </p:sp>
          <p:sp>
            <p:nvSpPr>
              <p:cNvPr id="78972" name="Rectangle 1962"/>
              <p:cNvSpPr>
                <a:spLocks noChangeArrowheads="1"/>
              </p:cNvSpPr>
              <p:nvPr/>
            </p:nvSpPr>
            <p:spPr bwMode="auto">
              <a:xfrm>
                <a:off x="2060" y="2916"/>
                <a:ext cx="28" cy="6"/>
              </a:xfrm>
              <a:prstGeom prst="rect">
                <a:avLst/>
              </a:prstGeom>
              <a:solidFill>
                <a:srgbClr val="FF0000"/>
              </a:solidFill>
              <a:ln w="9525">
                <a:noFill/>
                <a:miter lim="800000"/>
                <a:headEnd/>
                <a:tailEnd/>
              </a:ln>
            </p:spPr>
            <p:txBody>
              <a:bodyPr/>
              <a:lstStyle/>
              <a:p>
                <a:endParaRPr lang="en-US"/>
              </a:p>
            </p:txBody>
          </p:sp>
          <p:sp>
            <p:nvSpPr>
              <p:cNvPr id="78973" name="Rectangle 1963"/>
              <p:cNvSpPr>
                <a:spLocks noChangeArrowheads="1"/>
              </p:cNvSpPr>
              <p:nvPr/>
            </p:nvSpPr>
            <p:spPr bwMode="auto">
              <a:xfrm>
                <a:off x="2060" y="2927"/>
                <a:ext cx="28" cy="6"/>
              </a:xfrm>
              <a:prstGeom prst="rect">
                <a:avLst/>
              </a:prstGeom>
              <a:solidFill>
                <a:srgbClr val="FF0000"/>
              </a:solidFill>
              <a:ln w="9525">
                <a:noFill/>
                <a:miter lim="800000"/>
                <a:headEnd/>
                <a:tailEnd/>
              </a:ln>
            </p:spPr>
            <p:txBody>
              <a:bodyPr/>
              <a:lstStyle/>
              <a:p>
                <a:endParaRPr lang="en-US"/>
              </a:p>
            </p:txBody>
          </p:sp>
          <p:sp>
            <p:nvSpPr>
              <p:cNvPr id="78974" name="Rectangle 1964"/>
              <p:cNvSpPr>
                <a:spLocks noChangeArrowheads="1"/>
              </p:cNvSpPr>
              <p:nvPr/>
            </p:nvSpPr>
            <p:spPr bwMode="auto">
              <a:xfrm>
                <a:off x="2060" y="2922"/>
                <a:ext cx="28" cy="5"/>
              </a:xfrm>
              <a:prstGeom prst="rect">
                <a:avLst/>
              </a:prstGeom>
              <a:solidFill>
                <a:srgbClr val="FF0000"/>
              </a:solidFill>
              <a:ln w="9525">
                <a:noFill/>
                <a:miter lim="800000"/>
                <a:headEnd/>
                <a:tailEnd/>
              </a:ln>
            </p:spPr>
            <p:txBody>
              <a:bodyPr/>
              <a:lstStyle/>
              <a:p>
                <a:endParaRPr lang="en-US"/>
              </a:p>
            </p:txBody>
          </p:sp>
          <p:sp>
            <p:nvSpPr>
              <p:cNvPr id="78975" name="Rectangle 1965"/>
              <p:cNvSpPr>
                <a:spLocks noChangeArrowheads="1"/>
              </p:cNvSpPr>
              <p:nvPr/>
            </p:nvSpPr>
            <p:spPr bwMode="auto">
              <a:xfrm>
                <a:off x="2060" y="2922"/>
                <a:ext cx="28" cy="5"/>
              </a:xfrm>
              <a:prstGeom prst="rect">
                <a:avLst/>
              </a:prstGeom>
              <a:solidFill>
                <a:srgbClr val="FF0000"/>
              </a:solidFill>
              <a:ln w="9525">
                <a:noFill/>
                <a:miter lim="800000"/>
                <a:headEnd/>
                <a:tailEnd/>
              </a:ln>
            </p:spPr>
            <p:txBody>
              <a:bodyPr/>
              <a:lstStyle/>
              <a:p>
                <a:endParaRPr lang="en-US"/>
              </a:p>
            </p:txBody>
          </p:sp>
          <p:sp>
            <p:nvSpPr>
              <p:cNvPr id="78976" name="Oval 1966"/>
              <p:cNvSpPr>
                <a:spLocks noChangeArrowheads="1"/>
              </p:cNvSpPr>
              <p:nvPr/>
            </p:nvSpPr>
            <p:spPr bwMode="auto">
              <a:xfrm>
                <a:off x="2060" y="2911"/>
                <a:ext cx="22" cy="22"/>
              </a:xfrm>
              <a:prstGeom prst="ellipse">
                <a:avLst/>
              </a:prstGeom>
              <a:noFill/>
              <a:ln w="9525" cap="rnd">
                <a:solidFill>
                  <a:srgbClr val="FF0000"/>
                </a:solidFill>
                <a:round/>
                <a:headEnd/>
                <a:tailEnd/>
              </a:ln>
            </p:spPr>
            <p:txBody>
              <a:bodyPr/>
              <a:lstStyle/>
              <a:p>
                <a:endParaRPr lang="en-US"/>
              </a:p>
            </p:txBody>
          </p:sp>
          <p:sp>
            <p:nvSpPr>
              <p:cNvPr id="78977" name="Rectangle 1967"/>
              <p:cNvSpPr>
                <a:spLocks noChangeArrowheads="1"/>
              </p:cNvSpPr>
              <p:nvPr/>
            </p:nvSpPr>
            <p:spPr bwMode="auto">
              <a:xfrm>
                <a:off x="1837" y="2626"/>
                <a:ext cx="17" cy="6"/>
              </a:xfrm>
              <a:prstGeom prst="rect">
                <a:avLst/>
              </a:prstGeom>
              <a:solidFill>
                <a:srgbClr val="FF0000"/>
              </a:solidFill>
              <a:ln w="9525">
                <a:noFill/>
                <a:miter lim="800000"/>
                <a:headEnd/>
                <a:tailEnd/>
              </a:ln>
            </p:spPr>
            <p:txBody>
              <a:bodyPr/>
              <a:lstStyle/>
              <a:p>
                <a:endParaRPr lang="en-US"/>
              </a:p>
            </p:txBody>
          </p:sp>
          <p:sp>
            <p:nvSpPr>
              <p:cNvPr id="78978" name="Rectangle 1968"/>
              <p:cNvSpPr>
                <a:spLocks noChangeArrowheads="1"/>
              </p:cNvSpPr>
              <p:nvPr/>
            </p:nvSpPr>
            <p:spPr bwMode="auto">
              <a:xfrm>
                <a:off x="1837" y="2649"/>
                <a:ext cx="17" cy="5"/>
              </a:xfrm>
              <a:prstGeom prst="rect">
                <a:avLst/>
              </a:prstGeom>
              <a:solidFill>
                <a:srgbClr val="FF0000"/>
              </a:solidFill>
              <a:ln w="9525">
                <a:noFill/>
                <a:miter lim="800000"/>
                <a:headEnd/>
                <a:tailEnd/>
              </a:ln>
            </p:spPr>
            <p:txBody>
              <a:bodyPr/>
              <a:lstStyle/>
              <a:p>
                <a:endParaRPr lang="en-US"/>
              </a:p>
            </p:txBody>
          </p:sp>
          <p:sp>
            <p:nvSpPr>
              <p:cNvPr id="78979" name="Rectangle 1969"/>
              <p:cNvSpPr>
                <a:spLocks noChangeArrowheads="1"/>
              </p:cNvSpPr>
              <p:nvPr/>
            </p:nvSpPr>
            <p:spPr bwMode="auto">
              <a:xfrm>
                <a:off x="1831" y="2632"/>
                <a:ext cx="28" cy="6"/>
              </a:xfrm>
              <a:prstGeom prst="rect">
                <a:avLst/>
              </a:prstGeom>
              <a:solidFill>
                <a:srgbClr val="FF0000"/>
              </a:solidFill>
              <a:ln w="9525">
                <a:noFill/>
                <a:miter lim="800000"/>
                <a:headEnd/>
                <a:tailEnd/>
              </a:ln>
            </p:spPr>
            <p:txBody>
              <a:bodyPr/>
              <a:lstStyle/>
              <a:p>
                <a:endParaRPr lang="en-US"/>
              </a:p>
            </p:txBody>
          </p:sp>
          <p:sp>
            <p:nvSpPr>
              <p:cNvPr id="78980" name="Rectangle 1970"/>
              <p:cNvSpPr>
                <a:spLocks noChangeArrowheads="1"/>
              </p:cNvSpPr>
              <p:nvPr/>
            </p:nvSpPr>
            <p:spPr bwMode="auto">
              <a:xfrm>
                <a:off x="1831" y="2643"/>
                <a:ext cx="28" cy="6"/>
              </a:xfrm>
              <a:prstGeom prst="rect">
                <a:avLst/>
              </a:prstGeom>
              <a:solidFill>
                <a:srgbClr val="FF0000"/>
              </a:solidFill>
              <a:ln w="9525">
                <a:noFill/>
                <a:miter lim="800000"/>
                <a:headEnd/>
                <a:tailEnd/>
              </a:ln>
            </p:spPr>
            <p:txBody>
              <a:bodyPr/>
              <a:lstStyle/>
              <a:p>
                <a:endParaRPr lang="en-US"/>
              </a:p>
            </p:txBody>
          </p:sp>
          <p:sp>
            <p:nvSpPr>
              <p:cNvPr id="78981" name="Rectangle 1971"/>
              <p:cNvSpPr>
                <a:spLocks noChangeArrowheads="1"/>
              </p:cNvSpPr>
              <p:nvPr/>
            </p:nvSpPr>
            <p:spPr bwMode="auto">
              <a:xfrm>
                <a:off x="1831" y="2638"/>
                <a:ext cx="28" cy="5"/>
              </a:xfrm>
              <a:prstGeom prst="rect">
                <a:avLst/>
              </a:prstGeom>
              <a:solidFill>
                <a:srgbClr val="FF0000"/>
              </a:solidFill>
              <a:ln w="9525">
                <a:noFill/>
                <a:miter lim="800000"/>
                <a:headEnd/>
                <a:tailEnd/>
              </a:ln>
            </p:spPr>
            <p:txBody>
              <a:bodyPr/>
              <a:lstStyle/>
              <a:p>
                <a:endParaRPr lang="en-US"/>
              </a:p>
            </p:txBody>
          </p:sp>
          <p:sp>
            <p:nvSpPr>
              <p:cNvPr id="78982" name="Rectangle 1972"/>
              <p:cNvSpPr>
                <a:spLocks noChangeArrowheads="1"/>
              </p:cNvSpPr>
              <p:nvPr/>
            </p:nvSpPr>
            <p:spPr bwMode="auto">
              <a:xfrm>
                <a:off x="1831" y="2638"/>
                <a:ext cx="28" cy="5"/>
              </a:xfrm>
              <a:prstGeom prst="rect">
                <a:avLst/>
              </a:prstGeom>
              <a:solidFill>
                <a:srgbClr val="FF0000"/>
              </a:solidFill>
              <a:ln w="9525">
                <a:noFill/>
                <a:miter lim="800000"/>
                <a:headEnd/>
                <a:tailEnd/>
              </a:ln>
            </p:spPr>
            <p:txBody>
              <a:bodyPr/>
              <a:lstStyle/>
              <a:p>
                <a:endParaRPr lang="en-US"/>
              </a:p>
            </p:txBody>
          </p:sp>
          <p:sp>
            <p:nvSpPr>
              <p:cNvPr id="78983" name="Oval 1973"/>
              <p:cNvSpPr>
                <a:spLocks noChangeArrowheads="1"/>
              </p:cNvSpPr>
              <p:nvPr/>
            </p:nvSpPr>
            <p:spPr bwMode="auto">
              <a:xfrm>
                <a:off x="1831" y="2626"/>
                <a:ext cx="23" cy="23"/>
              </a:xfrm>
              <a:prstGeom prst="ellipse">
                <a:avLst/>
              </a:prstGeom>
              <a:noFill/>
              <a:ln w="9525" cap="rnd">
                <a:solidFill>
                  <a:srgbClr val="FF0000"/>
                </a:solidFill>
                <a:round/>
                <a:headEnd/>
                <a:tailEnd/>
              </a:ln>
            </p:spPr>
            <p:txBody>
              <a:bodyPr/>
              <a:lstStyle/>
              <a:p>
                <a:endParaRPr lang="en-US"/>
              </a:p>
            </p:txBody>
          </p:sp>
          <p:sp>
            <p:nvSpPr>
              <p:cNvPr id="78984" name="Rectangle 1974"/>
              <p:cNvSpPr>
                <a:spLocks noChangeArrowheads="1"/>
              </p:cNvSpPr>
              <p:nvPr/>
            </p:nvSpPr>
            <p:spPr bwMode="auto">
              <a:xfrm>
                <a:off x="2121" y="3250"/>
                <a:ext cx="17" cy="6"/>
              </a:xfrm>
              <a:prstGeom prst="rect">
                <a:avLst/>
              </a:prstGeom>
              <a:solidFill>
                <a:srgbClr val="FF0000"/>
              </a:solidFill>
              <a:ln w="9525">
                <a:noFill/>
                <a:miter lim="800000"/>
                <a:headEnd/>
                <a:tailEnd/>
              </a:ln>
            </p:spPr>
            <p:txBody>
              <a:bodyPr/>
              <a:lstStyle/>
              <a:p>
                <a:endParaRPr lang="en-US"/>
              </a:p>
            </p:txBody>
          </p:sp>
          <p:sp>
            <p:nvSpPr>
              <p:cNvPr id="78985" name="Rectangle 1975"/>
              <p:cNvSpPr>
                <a:spLocks noChangeArrowheads="1"/>
              </p:cNvSpPr>
              <p:nvPr/>
            </p:nvSpPr>
            <p:spPr bwMode="auto">
              <a:xfrm>
                <a:off x="2121" y="3273"/>
                <a:ext cx="17" cy="5"/>
              </a:xfrm>
              <a:prstGeom prst="rect">
                <a:avLst/>
              </a:prstGeom>
              <a:solidFill>
                <a:srgbClr val="FF0000"/>
              </a:solidFill>
              <a:ln w="9525">
                <a:noFill/>
                <a:miter lim="800000"/>
                <a:headEnd/>
                <a:tailEnd/>
              </a:ln>
            </p:spPr>
            <p:txBody>
              <a:bodyPr/>
              <a:lstStyle/>
              <a:p>
                <a:endParaRPr lang="en-US"/>
              </a:p>
            </p:txBody>
          </p:sp>
          <p:sp>
            <p:nvSpPr>
              <p:cNvPr id="78986" name="Rectangle 1976"/>
              <p:cNvSpPr>
                <a:spLocks noChangeArrowheads="1"/>
              </p:cNvSpPr>
              <p:nvPr/>
            </p:nvSpPr>
            <p:spPr bwMode="auto">
              <a:xfrm>
                <a:off x="2115" y="3256"/>
                <a:ext cx="28" cy="6"/>
              </a:xfrm>
              <a:prstGeom prst="rect">
                <a:avLst/>
              </a:prstGeom>
              <a:solidFill>
                <a:srgbClr val="FF0000"/>
              </a:solidFill>
              <a:ln w="9525">
                <a:noFill/>
                <a:miter lim="800000"/>
                <a:headEnd/>
                <a:tailEnd/>
              </a:ln>
            </p:spPr>
            <p:txBody>
              <a:bodyPr/>
              <a:lstStyle/>
              <a:p>
                <a:endParaRPr lang="en-US"/>
              </a:p>
            </p:txBody>
          </p:sp>
          <p:sp>
            <p:nvSpPr>
              <p:cNvPr id="78987" name="Rectangle 1977"/>
              <p:cNvSpPr>
                <a:spLocks noChangeArrowheads="1"/>
              </p:cNvSpPr>
              <p:nvPr/>
            </p:nvSpPr>
            <p:spPr bwMode="auto">
              <a:xfrm>
                <a:off x="2115" y="3267"/>
                <a:ext cx="28" cy="6"/>
              </a:xfrm>
              <a:prstGeom prst="rect">
                <a:avLst/>
              </a:prstGeom>
              <a:solidFill>
                <a:srgbClr val="FF0000"/>
              </a:solidFill>
              <a:ln w="9525">
                <a:noFill/>
                <a:miter lim="800000"/>
                <a:headEnd/>
                <a:tailEnd/>
              </a:ln>
            </p:spPr>
            <p:txBody>
              <a:bodyPr/>
              <a:lstStyle/>
              <a:p>
                <a:endParaRPr lang="en-US"/>
              </a:p>
            </p:txBody>
          </p:sp>
          <p:sp>
            <p:nvSpPr>
              <p:cNvPr id="78988" name="Rectangle 1978"/>
              <p:cNvSpPr>
                <a:spLocks noChangeArrowheads="1"/>
              </p:cNvSpPr>
              <p:nvPr/>
            </p:nvSpPr>
            <p:spPr bwMode="auto">
              <a:xfrm>
                <a:off x="2115" y="3262"/>
                <a:ext cx="28" cy="5"/>
              </a:xfrm>
              <a:prstGeom prst="rect">
                <a:avLst/>
              </a:prstGeom>
              <a:solidFill>
                <a:srgbClr val="FF0000"/>
              </a:solidFill>
              <a:ln w="9525">
                <a:noFill/>
                <a:miter lim="800000"/>
                <a:headEnd/>
                <a:tailEnd/>
              </a:ln>
            </p:spPr>
            <p:txBody>
              <a:bodyPr/>
              <a:lstStyle/>
              <a:p>
                <a:endParaRPr lang="en-US"/>
              </a:p>
            </p:txBody>
          </p:sp>
          <p:sp>
            <p:nvSpPr>
              <p:cNvPr id="78989" name="Rectangle 1979"/>
              <p:cNvSpPr>
                <a:spLocks noChangeArrowheads="1"/>
              </p:cNvSpPr>
              <p:nvPr/>
            </p:nvSpPr>
            <p:spPr bwMode="auto">
              <a:xfrm>
                <a:off x="2115" y="3262"/>
                <a:ext cx="28" cy="5"/>
              </a:xfrm>
              <a:prstGeom prst="rect">
                <a:avLst/>
              </a:prstGeom>
              <a:solidFill>
                <a:srgbClr val="FF0000"/>
              </a:solidFill>
              <a:ln w="9525">
                <a:noFill/>
                <a:miter lim="800000"/>
                <a:headEnd/>
                <a:tailEnd/>
              </a:ln>
            </p:spPr>
            <p:txBody>
              <a:bodyPr/>
              <a:lstStyle/>
              <a:p>
                <a:endParaRPr lang="en-US"/>
              </a:p>
            </p:txBody>
          </p:sp>
          <p:sp>
            <p:nvSpPr>
              <p:cNvPr id="78990" name="Oval 1980"/>
              <p:cNvSpPr>
                <a:spLocks noChangeArrowheads="1"/>
              </p:cNvSpPr>
              <p:nvPr/>
            </p:nvSpPr>
            <p:spPr bwMode="auto">
              <a:xfrm>
                <a:off x="2115" y="3250"/>
                <a:ext cx="23" cy="23"/>
              </a:xfrm>
              <a:prstGeom prst="ellipse">
                <a:avLst/>
              </a:prstGeom>
              <a:noFill/>
              <a:ln w="9525" cap="rnd">
                <a:solidFill>
                  <a:srgbClr val="FF0000"/>
                </a:solidFill>
                <a:round/>
                <a:headEnd/>
                <a:tailEnd/>
              </a:ln>
            </p:spPr>
            <p:txBody>
              <a:bodyPr/>
              <a:lstStyle/>
              <a:p>
                <a:endParaRPr lang="en-US"/>
              </a:p>
            </p:txBody>
          </p:sp>
          <p:sp>
            <p:nvSpPr>
              <p:cNvPr id="78991" name="Rectangle 1981"/>
              <p:cNvSpPr>
                <a:spLocks noChangeArrowheads="1"/>
              </p:cNvSpPr>
              <p:nvPr/>
            </p:nvSpPr>
            <p:spPr bwMode="auto">
              <a:xfrm>
                <a:off x="1876" y="2727"/>
                <a:ext cx="17" cy="5"/>
              </a:xfrm>
              <a:prstGeom prst="rect">
                <a:avLst/>
              </a:prstGeom>
              <a:solidFill>
                <a:srgbClr val="FF0000"/>
              </a:solidFill>
              <a:ln w="9525">
                <a:noFill/>
                <a:miter lim="800000"/>
                <a:headEnd/>
                <a:tailEnd/>
              </a:ln>
            </p:spPr>
            <p:txBody>
              <a:bodyPr/>
              <a:lstStyle/>
              <a:p>
                <a:endParaRPr lang="en-US"/>
              </a:p>
            </p:txBody>
          </p:sp>
          <p:sp>
            <p:nvSpPr>
              <p:cNvPr id="78992" name="Rectangle 1982"/>
              <p:cNvSpPr>
                <a:spLocks noChangeArrowheads="1"/>
              </p:cNvSpPr>
              <p:nvPr/>
            </p:nvSpPr>
            <p:spPr bwMode="auto">
              <a:xfrm>
                <a:off x="1876" y="2749"/>
                <a:ext cx="17" cy="6"/>
              </a:xfrm>
              <a:prstGeom prst="rect">
                <a:avLst/>
              </a:prstGeom>
              <a:solidFill>
                <a:srgbClr val="FF0000"/>
              </a:solidFill>
              <a:ln w="9525">
                <a:noFill/>
                <a:miter lim="800000"/>
                <a:headEnd/>
                <a:tailEnd/>
              </a:ln>
            </p:spPr>
            <p:txBody>
              <a:bodyPr/>
              <a:lstStyle/>
              <a:p>
                <a:endParaRPr lang="en-US"/>
              </a:p>
            </p:txBody>
          </p:sp>
          <p:sp>
            <p:nvSpPr>
              <p:cNvPr id="78993" name="Rectangle 1983"/>
              <p:cNvSpPr>
                <a:spLocks noChangeArrowheads="1"/>
              </p:cNvSpPr>
              <p:nvPr/>
            </p:nvSpPr>
            <p:spPr bwMode="auto">
              <a:xfrm>
                <a:off x="1870" y="2732"/>
                <a:ext cx="28" cy="6"/>
              </a:xfrm>
              <a:prstGeom prst="rect">
                <a:avLst/>
              </a:prstGeom>
              <a:solidFill>
                <a:srgbClr val="FF0000"/>
              </a:solidFill>
              <a:ln w="9525">
                <a:noFill/>
                <a:miter lim="800000"/>
                <a:headEnd/>
                <a:tailEnd/>
              </a:ln>
            </p:spPr>
            <p:txBody>
              <a:bodyPr/>
              <a:lstStyle/>
              <a:p>
                <a:endParaRPr lang="en-US"/>
              </a:p>
            </p:txBody>
          </p:sp>
          <p:sp>
            <p:nvSpPr>
              <p:cNvPr id="78994" name="Rectangle 1984"/>
              <p:cNvSpPr>
                <a:spLocks noChangeArrowheads="1"/>
              </p:cNvSpPr>
              <p:nvPr/>
            </p:nvSpPr>
            <p:spPr bwMode="auto">
              <a:xfrm>
                <a:off x="1870" y="2743"/>
                <a:ext cx="28" cy="6"/>
              </a:xfrm>
              <a:prstGeom prst="rect">
                <a:avLst/>
              </a:prstGeom>
              <a:solidFill>
                <a:srgbClr val="FF0000"/>
              </a:solidFill>
              <a:ln w="9525">
                <a:noFill/>
                <a:miter lim="800000"/>
                <a:headEnd/>
                <a:tailEnd/>
              </a:ln>
            </p:spPr>
            <p:txBody>
              <a:bodyPr/>
              <a:lstStyle/>
              <a:p>
                <a:endParaRPr lang="en-US"/>
              </a:p>
            </p:txBody>
          </p:sp>
          <p:sp>
            <p:nvSpPr>
              <p:cNvPr id="78995" name="Rectangle 1985"/>
              <p:cNvSpPr>
                <a:spLocks noChangeArrowheads="1"/>
              </p:cNvSpPr>
              <p:nvPr/>
            </p:nvSpPr>
            <p:spPr bwMode="auto">
              <a:xfrm>
                <a:off x="1870" y="2738"/>
                <a:ext cx="28" cy="5"/>
              </a:xfrm>
              <a:prstGeom prst="rect">
                <a:avLst/>
              </a:prstGeom>
              <a:solidFill>
                <a:srgbClr val="FF0000"/>
              </a:solidFill>
              <a:ln w="9525">
                <a:noFill/>
                <a:miter lim="800000"/>
                <a:headEnd/>
                <a:tailEnd/>
              </a:ln>
            </p:spPr>
            <p:txBody>
              <a:bodyPr/>
              <a:lstStyle/>
              <a:p>
                <a:endParaRPr lang="en-US"/>
              </a:p>
            </p:txBody>
          </p:sp>
          <p:sp>
            <p:nvSpPr>
              <p:cNvPr id="78996" name="Rectangle 1986"/>
              <p:cNvSpPr>
                <a:spLocks noChangeArrowheads="1"/>
              </p:cNvSpPr>
              <p:nvPr/>
            </p:nvSpPr>
            <p:spPr bwMode="auto">
              <a:xfrm>
                <a:off x="1870" y="2738"/>
                <a:ext cx="28" cy="5"/>
              </a:xfrm>
              <a:prstGeom prst="rect">
                <a:avLst/>
              </a:prstGeom>
              <a:solidFill>
                <a:srgbClr val="FF0000"/>
              </a:solidFill>
              <a:ln w="9525">
                <a:noFill/>
                <a:miter lim="800000"/>
                <a:headEnd/>
                <a:tailEnd/>
              </a:ln>
            </p:spPr>
            <p:txBody>
              <a:bodyPr/>
              <a:lstStyle/>
              <a:p>
                <a:endParaRPr lang="en-US"/>
              </a:p>
            </p:txBody>
          </p:sp>
          <p:sp>
            <p:nvSpPr>
              <p:cNvPr id="78997" name="Oval 1987"/>
              <p:cNvSpPr>
                <a:spLocks noChangeArrowheads="1"/>
              </p:cNvSpPr>
              <p:nvPr/>
            </p:nvSpPr>
            <p:spPr bwMode="auto">
              <a:xfrm>
                <a:off x="1870" y="2727"/>
                <a:ext cx="23" cy="22"/>
              </a:xfrm>
              <a:prstGeom prst="ellipse">
                <a:avLst/>
              </a:prstGeom>
              <a:noFill/>
              <a:ln w="9525" cap="rnd">
                <a:solidFill>
                  <a:srgbClr val="FF0000"/>
                </a:solidFill>
                <a:round/>
                <a:headEnd/>
                <a:tailEnd/>
              </a:ln>
            </p:spPr>
            <p:txBody>
              <a:bodyPr/>
              <a:lstStyle/>
              <a:p>
                <a:endParaRPr lang="en-US"/>
              </a:p>
            </p:txBody>
          </p:sp>
          <p:sp>
            <p:nvSpPr>
              <p:cNvPr id="78998" name="Rectangle 1988"/>
              <p:cNvSpPr>
                <a:spLocks noChangeArrowheads="1"/>
              </p:cNvSpPr>
              <p:nvPr/>
            </p:nvSpPr>
            <p:spPr bwMode="auto">
              <a:xfrm>
                <a:off x="1954" y="2721"/>
                <a:ext cx="17" cy="6"/>
              </a:xfrm>
              <a:prstGeom prst="rect">
                <a:avLst/>
              </a:prstGeom>
              <a:solidFill>
                <a:srgbClr val="FF0000"/>
              </a:solidFill>
              <a:ln w="9525">
                <a:noFill/>
                <a:miter lim="800000"/>
                <a:headEnd/>
                <a:tailEnd/>
              </a:ln>
            </p:spPr>
            <p:txBody>
              <a:bodyPr/>
              <a:lstStyle/>
              <a:p>
                <a:endParaRPr lang="en-US"/>
              </a:p>
            </p:txBody>
          </p:sp>
          <p:sp>
            <p:nvSpPr>
              <p:cNvPr id="78999" name="Rectangle 1989"/>
              <p:cNvSpPr>
                <a:spLocks noChangeArrowheads="1"/>
              </p:cNvSpPr>
              <p:nvPr/>
            </p:nvSpPr>
            <p:spPr bwMode="auto">
              <a:xfrm>
                <a:off x="1954" y="2743"/>
                <a:ext cx="17" cy="6"/>
              </a:xfrm>
              <a:prstGeom prst="rect">
                <a:avLst/>
              </a:prstGeom>
              <a:solidFill>
                <a:srgbClr val="FF0000"/>
              </a:solidFill>
              <a:ln w="9525">
                <a:noFill/>
                <a:miter lim="800000"/>
                <a:headEnd/>
                <a:tailEnd/>
              </a:ln>
            </p:spPr>
            <p:txBody>
              <a:bodyPr/>
              <a:lstStyle/>
              <a:p>
                <a:endParaRPr lang="en-US"/>
              </a:p>
            </p:txBody>
          </p:sp>
          <p:sp>
            <p:nvSpPr>
              <p:cNvPr id="79000" name="Rectangle 1990"/>
              <p:cNvSpPr>
                <a:spLocks noChangeArrowheads="1"/>
              </p:cNvSpPr>
              <p:nvPr/>
            </p:nvSpPr>
            <p:spPr bwMode="auto">
              <a:xfrm>
                <a:off x="1948" y="2727"/>
                <a:ext cx="28" cy="5"/>
              </a:xfrm>
              <a:prstGeom prst="rect">
                <a:avLst/>
              </a:prstGeom>
              <a:solidFill>
                <a:srgbClr val="FF0000"/>
              </a:solidFill>
              <a:ln w="9525">
                <a:noFill/>
                <a:miter lim="800000"/>
                <a:headEnd/>
                <a:tailEnd/>
              </a:ln>
            </p:spPr>
            <p:txBody>
              <a:bodyPr/>
              <a:lstStyle/>
              <a:p>
                <a:endParaRPr lang="en-US"/>
              </a:p>
            </p:txBody>
          </p:sp>
          <p:sp>
            <p:nvSpPr>
              <p:cNvPr id="79001" name="Rectangle 1991"/>
              <p:cNvSpPr>
                <a:spLocks noChangeArrowheads="1"/>
              </p:cNvSpPr>
              <p:nvPr/>
            </p:nvSpPr>
            <p:spPr bwMode="auto">
              <a:xfrm>
                <a:off x="1948" y="2738"/>
                <a:ext cx="28" cy="5"/>
              </a:xfrm>
              <a:prstGeom prst="rect">
                <a:avLst/>
              </a:prstGeom>
              <a:solidFill>
                <a:srgbClr val="FF0000"/>
              </a:solidFill>
              <a:ln w="9525">
                <a:noFill/>
                <a:miter lim="800000"/>
                <a:headEnd/>
                <a:tailEnd/>
              </a:ln>
            </p:spPr>
            <p:txBody>
              <a:bodyPr/>
              <a:lstStyle/>
              <a:p>
                <a:endParaRPr lang="en-US"/>
              </a:p>
            </p:txBody>
          </p:sp>
          <p:sp>
            <p:nvSpPr>
              <p:cNvPr id="79002" name="Rectangle 1992"/>
              <p:cNvSpPr>
                <a:spLocks noChangeArrowheads="1"/>
              </p:cNvSpPr>
              <p:nvPr/>
            </p:nvSpPr>
            <p:spPr bwMode="auto">
              <a:xfrm>
                <a:off x="1948" y="2732"/>
                <a:ext cx="28" cy="6"/>
              </a:xfrm>
              <a:prstGeom prst="rect">
                <a:avLst/>
              </a:prstGeom>
              <a:solidFill>
                <a:srgbClr val="FF0000"/>
              </a:solidFill>
              <a:ln w="9525">
                <a:noFill/>
                <a:miter lim="800000"/>
                <a:headEnd/>
                <a:tailEnd/>
              </a:ln>
            </p:spPr>
            <p:txBody>
              <a:bodyPr/>
              <a:lstStyle/>
              <a:p>
                <a:endParaRPr lang="en-US"/>
              </a:p>
            </p:txBody>
          </p:sp>
          <p:sp>
            <p:nvSpPr>
              <p:cNvPr id="79003" name="Rectangle 1993"/>
              <p:cNvSpPr>
                <a:spLocks noChangeArrowheads="1"/>
              </p:cNvSpPr>
              <p:nvPr/>
            </p:nvSpPr>
            <p:spPr bwMode="auto">
              <a:xfrm>
                <a:off x="1948" y="2732"/>
                <a:ext cx="28" cy="6"/>
              </a:xfrm>
              <a:prstGeom prst="rect">
                <a:avLst/>
              </a:prstGeom>
              <a:solidFill>
                <a:srgbClr val="FF0000"/>
              </a:solidFill>
              <a:ln w="9525">
                <a:noFill/>
                <a:miter lim="800000"/>
                <a:headEnd/>
                <a:tailEnd/>
              </a:ln>
            </p:spPr>
            <p:txBody>
              <a:bodyPr/>
              <a:lstStyle/>
              <a:p>
                <a:endParaRPr lang="en-US"/>
              </a:p>
            </p:txBody>
          </p:sp>
          <p:sp>
            <p:nvSpPr>
              <p:cNvPr id="79004" name="Oval 1994"/>
              <p:cNvSpPr>
                <a:spLocks noChangeArrowheads="1"/>
              </p:cNvSpPr>
              <p:nvPr/>
            </p:nvSpPr>
            <p:spPr bwMode="auto">
              <a:xfrm>
                <a:off x="1948" y="2721"/>
                <a:ext cx="23" cy="22"/>
              </a:xfrm>
              <a:prstGeom prst="ellipse">
                <a:avLst/>
              </a:prstGeom>
              <a:noFill/>
              <a:ln w="9525" cap="rnd">
                <a:solidFill>
                  <a:srgbClr val="FF0000"/>
                </a:solidFill>
                <a:round/>
                <a:headEnd/>
                <a:tailEnd/>
              </a:ln>
            </p:spPr>
            <p:txBody>
              <a:bodyPr/>
              <a:lstStyle/>
              <a:p>
                <a:endParaRPr lang="en-US"/>
              </a:p>
            </p:txBody>
          </p:sp>
          <p:sp>
            <p:nvSpPr>
              <p:cNvPr id="79005" name="Rectangle 1995"/>
              <p:cNvSpPr>
                <a:spLocks noChangeArrowheads="1"/>
              </p:cNvSpPr>
              <p:nvPr/>
            </p:nvSpPr>
            <p:spPr bwMode="auto">
              <a:xfrm>
                <a:off x="1870" y="2894"/>
                <a:ext cx="17" cy="5"/>
              </a:xfrm>
              <a:prstGeom prst="rect">
                <a:avLst/>
              </a:prstGeom>
              <a:solidFill>
                <a:srgbClr val="FF0000"/>
              </a:solidFill>
              <a:ln w="9525">
                <a:noFill/>
                <a:miter lim="800000"/>
                <a:headEnd/>
                <a:tailEnd/>
              </a:ln>
            </p:spPr>
            <p:txBody>
              <a:bodyPr/>
              <a:lstStyle/>
              <a:p>
                <a:endParaRPr lang="en-US"/>
              </a:p>
            </p:txBody>
          </p:sp>
          <p:sp>
            <p:nvSpPr>
              <p:cNvPr id="79006" name="Rectangle 1996"/>
              <p:cNvSpPr>
                <a:spLocks noChangeArrowheads="1"/>
              </p:cNvSpPr>
              <p:nvPr/>
            </p:nvSpPr>
            <p:spPr bwMode="auto">
              <a:xfrm>
                <a:off x="1870" y="2916"/>
                <a:ext cx="17" cy="6"/>
              </a:xfrm>
              <a:prstGeom prst="rect">
                <a:avLst/>
              </a:prstGeom>
              <a:solidFill>
                <a:srgbClr val="FF0000"/>
              </a:solidFill>
              <a:ln w="9525">
                <a:noFill/>
                <a:miter lim="800000"/>
                <a:headEnd/>
                <a:tailEnd/>
              </a:ln>
            </p:spPr>
            <p:txBody>
              <a:bodyPr/>
              <a:lstStyle/>
              <a:p>
                <a:endParaRPr lang="en-US"/>
              </a:p>
            </p:txBody>
          </p:sp>
          <p:sp>
            <p:nvSpPr>
              <p:cNvPr id="79007" name="Rectangle 1997"/>
              <p:cNvSpPr>
                <a:spLocks noChangeArrowheads="1"/>
              </p:cNvSpPr>
              <p:nvPr/>
            </p:nvSpPr>
            <p:spPr bwMode="auto">
              <a:xfrm>
                <a:off x="1865" y="2899"/>
                <a:ext cx="28" cy="6"/>
              </a:xfrm>
              <a:prstGeom prst="rect">
                <a:avLst/>
              </a:prstGeom>
              <a:solidFill>
                <a:srgbClr val="FF0000"/>
              </a:solidFill>
              <a:ln w="9525">
                <a:noFill/>
                <a:miter lim="800000"/>
                <a:headEnd/>
                <a:tailEnd/>
              </a:ln>
            </p:spPr>
            <p:txBody>
              <a:bodyPr/>
              <a:lstStyle/>
              <a:p>
                <a:endParaRPr lang="en-US"/>
              </a:p>
            </p:txBody>
          </p:sp>
          <p:sp>
            <p:nvSpPr>
              <p:cNvPr id="79008" name="Rectangle 1998"/>
              <p:cNvSpPr>
                <a:spLocks noChangeArrowheads="1"/>
              </p:cNvSpPr>
              <p:nvPr/>
            </p:nvSpPr>
            <p:spPr bwMode="auto">
              <a:xfrm>
                <a:off x="1865" y="2911"/>
                <a:ext cx="28" cy="5"/>
              </a:xfrm>
              <a:prstGeom prst="rect">
                <a:avLst/>
              </a:prstGeom>
              <a:solidFill>
                <a:srgbClr val="FF0000"/>
              </a:solidFill>
              <a:ln w="9525">
                <a:noFill/>
                <a:miter lim="800000"/>
                <a:headEnd/>
                <a:tailEnd/>
              </a:ln>
            </p:spPr>
            <p:txBody>
              <a:bodyPr/>
              <a:lstStyle/>
              <a:p>
                <a:endParaRPr lang="en-US"/>
              </a:p>
            </p:txBody>
          </p:sp>
          <p:sp>
            <p:nvSpPr>
              <p:cNvPr id="79009" name="Rectangle 1999"/>
              <p:cNvSpPr>
                <a:spLocks noChangeArrowheads="1"/>
              </p:cNvSpPr>
              <p:nvPr/>
            </p:nvSpPr>
            <p:spPr bwMode="auto">
              <a:xfrm>
                <a:off x="1865" y="2905"/>
                <a:ext cx="28" cy="6"/>
              </a:xfrm>
              <a:prstGeom prst="rect">
                <a:avLst/>
              </a:prstGeom>
              <a:solidFill>
                <a:srgbClr val="FF0000"/>
              </a:solidFill>
              <a:ln w="9525">
                <a:noFill/>
                <a:miter lim="800000"/>
                <a:headEnd/>
                <a:tailEnd/>
              </a:ln>
            </p:spPr>
            <p:txBody>
              <a:bodyPr/>
              <a:lstStyle/>
              <a:p>
                <a:endParaRPr lang="en-US"/>
              </a:p>
            </p:txBody>
          </p:sp>
          <p:sp>
            <p:nvSpPr>
              <p:cNvPr id="79010" name="Rectangle 2000"/>
              <p:cNvSpPr>
                <a:spLocks noChangeArrowheads="1"/>
              </p:cNvSpPr>
              <p:nvPr/>
            </p:nvSpPr>
            <p:spPr bwMode="auto">
              <a:xfrm>
                <a:off x="1865" y="2905"/>
                <a:ext cx="28" cy="6"/>
              </a:xfrm>
              <a:prstGeom prst="rect">
                <a:avLst/>
              </a:prstGeom>
              <a:solidFill>
                <a:srgbClr val="FF0000"/>
              </a:solidFill>
              <a:ln w="9525">
                <a:noFill/>
                <a:miter lim="800000"/>
                <a:headEnd/>
                <a:tailEnd/>
              </a:ln>
            </p:spPr>
            <p:txBody>
              <a:bodyPr/>
              <a:lstStyle/>
              <a:p>
                <a:endParaRPr lang="en-US"/>
              </a:p>
            </p:txBody>
          </p:sp>
          <p:sp>
            <p:nvSpPr>
              <p:cNvPr id="79011" name="Oval 2001"/>
              <p:cNvSpPr>
                <a:spLocks noChangeArrowheads="1"/>
              </p:cNvSpPr>
              <p:nvPr/>
            </p:nvSpPr>
            <p:spPr bwMode="auto">
              <a:xfrm>
                <a:off x="1865" y="2894"/>
                <a:ext cx="22" cy="22"/>
              </a:xfrm>
              <a:prstGeom prst="ellipse">
                <a:avLst/>
              </a:prstGeom>
              <a:noFill/>
              <a:ln w="9525" cap="rnd">
                <a:solidFill>
                  <a:srgbClr val="FF0000"/>
                </a:solidFill>
                <a:round/>
                <a:headEnd/>
                <a:tailEnd/>
              </a:ln>
            </p:spPr>
            <p:txBody>
              <a:bodyPr/>
              <a:lstStyle/>
              <a:p>
                <a:endParaRPr lang="en-US"/>
              </a:p>
            </p:txBody>
          </p:sp>
          <p:sp>
            <p:nvSpPr>
              <p:cNvPr id="79012" name="Rectangle 2002"/>
              <p:cNvSpPr>
                <a:spLocks noChangeArrowheads="1"/>
              </p:cNvSpPr>
              <p:nvPr/>
            </p:nvSpPr>
            <p:spPr bwMode="auto">
              <a:xfrm>
                <a:off x="1575" y="2827"/>
                <a:ext cx="17" cy="6"/>
              </a:xfrm>
              <a:prstGeom prst="rect">
                <a:avLst/>
              </a:prstGeom>
              <a:solidFill>
                <a:srgbClr val="FF0000"/>
              </a:solidFill>
              <a:ln w="9525">
                <a:noFill/>
                <a:miter lim="800000"/>
                <a:headEnd/>
                <a:tailEnd/>
              </a:ln>
            </p:spPr>
            <p:txBody>
              <a:bodyPr/>
              <a:lstStyle/>
              <a:p>
                <a:endParaRPr lang="en-US"/>
              </a:p>
            </p:txBody>
          </p:sp>
          <p:sp>
            <p:nvSpPr>
              <p:cNvPr id="79013" name="Rectangle 2003"/>
              <p:cNvSpPr>
                <a:spLocks noChangeArrowheads="1"/>
              </p:cNvSpPr>
              <p:nvPr/>
            </p:nvSpPr>
            <p:spPr bwMode="auto">
              <a:xfrm>
                <a:off x="1575" y="2849"/>
                <a:ext cx="17" cy="6"/>
              </a:xfrm>
              <a:prstGeom prst="rect">
                <a:avLst/>
              </a:prstGeom>
              <a:solidFill>
                <a:srgbClr val="FF0000"/>
              </a:solidFill>
              <a:ln w="9525">
                <a:noFill/>
                <a:miter lim="800000"/>
                <a:headEnd/>
                <a:tailEnd/>
              </a:ln>
            </p:spPr>
            <p:txBody>
              <a:bodyPr/>
              <a:lstStyle/>
              <a:p>
                <a:endParaRPr lang="en-US"/>
              </a:p>
            </p:txBody>
          </p:sp>
          <p:sp>
            <p:nvSpPr>
              <p:cNvPr id="79014" name="Rectangle 2004"/>
              <p:cNvSpPr>
                <a:spLocks noChangeArrowheads="1"/>
              </p:cNvSpPr>
              <p:nvPr/>
            </p:nvSpPr>
            <p:spPr bwMode="auto">
              <a:xfrm>
                <a:off x="1569" y="2833"/>
                <a:ext cx="28" cy="5"/>
              </a:xfrm>
              <a:prstGeom prst="rect">
                <a:avLst/>
              </a:prstGeom>
              <a:solidFill>
                <a:srgbClr val="FF0000"/>
              </a:solidFill>
              <a:ln w="9525">
                <a:noFill/>
                <a:miter lim="800000"/>
                <a:headEnd/>
                <a:tailEnd/>
              </a:ln>
            </p:spPr>
            <p:txBody>
              <a:bodyPr/>
              <a:lstStyle/>
              <a:p>
                <a:endParaRPr lang="en-US"/>
              </a:p>
            </p:txBody>
          </p:sp>
          <p:sp>
            <p:nvSpPr>
              <p:cNvPr id="79015" name="Rectangle 2005"/>
              <p:cNvSpPr>
                <a:spLocks noChangeArrowheads="1"/>
              </p:cNvSpPr>
              <p:nvPr/>
            </p:nvSpPr>
            <p:spPr bwMode="auto">
              <a:xfrm>
                <a:off x="1569" y="2844"/>
                <a:ext cx="28" cy="5"/>
              </a:xfrm>
              <a:prstGeom prst="rect">
                <a:avLst/>
              </a:prstGeom>
              <a:solidFill>
                <a:srgbClr val="FF0000"/>
              </a:solidFill>
              <a:ln w="9525">
                <a:noFill/>
                <a:miter lim="800000"/>
                <a:headEnd/>
                <a:tailEnd/>
              </a:ln>
            </p:spPr>
            <p:txBody>
              <a:bodyPr/>
              <a:lstStyle/>
              <a:p>
                <a:endParaRPr lang="en-US"/>
              </a:p>
            </p:txBody>
          </p:sp>
          <p:sp>
            <p:nvSpPr>
              <p:cNvPr id="79016" name="Rectangle 2006"/>
              <p:cNvSpPr>
                <a:spLocks noChangeArrowheads="1"/>
              </p:cNvSpPr>
              <p:nvPr/>
            </p:nvSpPr>
            <p:spPr bwMode="auto">
              <a:xfrm>
                <a:off x="1569" y="2838"/>
                <a:ext cx="28" cy="6"/>
              </a:xfrm>
              <a:prstGeom prst="rect">
                <a:avLst/>
              </a:prstGeom>
              <a:solidFill>
                <a:srgbClr val="FF0000"/>
              </a:solidFill>
              <a:ln w="9525">
                <a:noFill/>
                <a:miter lim="800000"/>
                <a:headEnd/>
                <a:tailEnd/>
              </a:ln>
            </p:spPr>
            <p:txBody>
              <a:bodyPr/>
              <a:lstStyle/>
              <a:p>
                <a:endParaRPr lang="en-US"/>
              </a:p>
            </p:txBody>
          </p:sp>
          <p:sp>
            <p:nvSpPr>
              <p:cNvPr id="79017" name="Rectangle 2007"/>
              <p:cNvSpPr>
                <a:spLocks noChangeArrowheads="1"/>
              </p:cNvSpPr>
              <p:nvPr/>
            </p:nvSpPr>
            <p:spPr bwMode="auto">
              <a:xfrm>
                <a:off x="1569" y="2838"/>
                <a:ext cx="28" cy="6"/>
              </a:xfrm>
              <a:prstGeom prst="rect">
                <a:avLst/>
              </a:prstGeom>
              <a:solidFill>
                <a:srgbClr val="FF0000"/>
              </a:solidFill>
              <a:ln w="9525">
                <a:noFill/>
                <a:miter lim="800000"/>
                <a:headEnd/>
                <a:tailEnd/>
              </a:ln>
            </p:spPr>
            <p:txBody>
              <a:bodyPr/>
              <a:lstStyle/>
              <a:p>
                <a:endParaRPr lang="en-US"/>
              </a:p>
            </p:txBody>
          </p:sp>
          <p:sp>
            <p:nvSpPr>
              <p:cNvPr id="79018" name="Oval 2008"/>
              <p:cNvSpPr>
                <a:spLocks noChangeArrowheads="1"/>
              </p:cNvSpPr>
              <p:nvPr/>
            </p:nvSpPr>
            <p:spPr bwMode="auto">
              <a:xfrm>
                <a:off x="1569" y="2827"/>
                <a:ext cx="23" cy="22"/>
              </a:xfrm>
              <a:prstGeom prst="ellipse">
                <a:avLst/>
              </a:prstGeom>
              <a:noFill/>
              <a:ln w="9525" cap="rnd">
                <a:solidFill>
                  <a:srgbClr val="FF0000"/>
                </a:solidFill>
                <a:round/>
                <a:headEnd/>
                <a:tailEnd/>
              </a:ln>
            </p:spPr>
            <p:txBody>
              <a:bodyPr/>
              <a:lstStyle/>
              <a:p>
                <a:endParaRPr lang="en-US"/>
              </a:p>
            </p:txBody>
          </p:sp>
          <p:sp>
            <p:nvSpPr>
              <p:cNvPr id="79019" name="Rectangle 2009"/>
              <p:cNvSpPr>
                <a:spLocks noChangeArrowheads="1"/>
              </p:cNvSpPr>
              <p:nvPr/>
            </p:nvSpPr>
            <p:spPr bwMode="auto">
              <a:xfrm>
                <a:off x="2572" y="2476"/>
                <a:ext cx="17" cy="6"/>
              </a:xfrm>
              <a:prstGeom prst="rect">
                <a:avLst/>
              </a:prstGeom>
              <a:solidFill>
                <a:srgbClr val="FF0000"/>
              </a:solidFill>
              <a:ln w="9525">
                <a:noFill/>
                <a:miter lim="800000"/>
                <a:headEnd/>
                <a:tailEnd/>
              </a:ln>
            </p:spPr>
            <p:txBody>
              <a:bodyPr/>
              <a:lstStyle/>
              <a:p>
                <a:endParaRPr lang="en-US"/>
              </a:p>
            </p:txBody>
          </p:sp>
          <p:sp>
            <p:nvSpPr>
              <p:cNvPr id="79020" name="Rectangle 2010"/>
              <p:cNvSpPr>
                <a:spLocks noChangeArrowheads="1"/>
              </p:cNvSpPr>
              <p:nvPr/>
            </p:nvSpPr>
            <p:spPr bwMode="auto">
              <a:xfrm>
                <a:off x="2572" y="2498"/>
                <a:ext cx="17" cy="6"/>
              </a:xfrm>
              <a:prstGeom prst="rect">
                <a:avLst/>
              </a:prstGeom>
              <a:solidFill>
                <a:srgbClr val="FF0000"/>
              </a:solidFill>
              <a:ln w="9525">
                <a:noFill/>
                <a:miter lim="800000"/>
                <a:headEnd/>
                <a:tailEnd/>
              </a:ln>
            </p:spPr>
            <p:txBody>
              <a:bodyPr/>
              <a:lstStyle/>
              <a:p>
                <a:endParaRPr lang="en-US"/>
              </a:p>
            </p:txBody>
          </p:sp>
          <p:sp>
            <p:nvSpPr>
              <p:cNvPr id="79021" name="Rectangle 2011"/>
              <p:cNvSpPr>
                <a:spLocks noChangeArrowheads="1"/>
              </p:cNvSpPr>
              <p:nvPr/>
            </p:nvSpPr>
            <p:spPr bwMode="auto">
              <a:xfrm>
                <a:off x="2567" y="2482"/>
                <a:ext cx="28" cy="5"/>
              </a:xfrm>
              <a:prstGeom prst="rect">
                <a:avLst/>
              </a:prstGeom>
              <a:solidFill>
                <a:srgbClr val="FF0000"/>
              </a:solidFill>
              <a:ln w="9525">
                <a:noFill/>
                <a:miter lim="800000"/>
                <a:headEnd/>
                <a:tailEnd/>
              </a:ln>
            </p:spPr>
            <p:txBody>
              <a:bodyPr/>
              <a:lstStyle/>
              <a:p>
                <a:endParaRPr lang="en-US"/>
              </a:p>
            </p:txBody>
          </p:sp>
          <p:sp>
            <p:nvSpPr>
              <p:cNvPr id="79022" name="Rectangle 2012"/>
              <p:cNvSpPr>
                <a:spLocks noChangeArrowheads="1"/>
              </p:cNvSpPr>
              <p:nvPr/>
            </p:nvSpPr>
            <p:spPr bwMode="auto">
              <a:xfrm>
                <a:off x="2567" y="2493"/>
                <a:ext cx="28" cy="5"/>
              </a:xfrm>
              <a:prstGeom prst="rect">
                <a:avLst/>
              </a:prstGeom>
              <a:solidFill>
                <a:srgbClr val="FF0000"/>
              </a:solidFill>
              <a:ln w="9525">
                <a:noFill/>
                <a:miter lim="800000"/>
                <a:headEnd/>
                <a:tailEnd/>
              </a:ln>
            </p:spPr>
            <p:txBody>
              <a:bodyPr/>
              <a:lstStyle/>
              <a:p>
                <a:endParaRPr lang="en-US"/>
              </a:p>
            </p:txBody>
          </p:sp>
          <p:sp>
            <p:nvSpPr>
              <p:cNvPr id="79023" name="Rectangle 2013"/>
              <p:cNvSpPr>
                <a:spLocks noChangeArrowheads="1"/>
              </p:cNvSpPr>
              <p:nvPr/>
            </p:nvSpPr>
            <p:spPr bwMode="auto">
              <a:xfrm>
                <a:off x="2567" y="2487"/>
                <a:ext cx="28" cy="6"/>
              </a:xfrm>
              <a:prstGeom prst="rect">
                <a:avLst/>
              </a:prstGeom>
              <a:solidFill>
                <a:srgbClr val="FF0000"/>
              </a:solidFill>
              <a:ln w="9525">
                <a:noFill/>
                <a:miter lim="800000"/>
                <a:headEnd/>
                <a:tailEnd/>
              </a:ln>
            </p:spPr>
            <p:txBody>
              <a:bodyPr/>
              <a:lstStyle/>
              <a:p>
                <a:endParaRPr lang="en-US"/>
              </a:p>
            </p:txBody>
          </p:sp>
        </p:grpSp>
        <p:grpSp>
          <p:nvGrpSpPr>
            <p:cNvPr id="33816" name="Group 2215"/>
            <p:cNvGrpSpPr>
              <a:grpSpLocks/>
            </p:cNvGrpSpPr>
            <p:nvPr/>
          </p:nvGrpSpPr>
          <p:grpSpPr bwMode="auto">
            <a:xfrm>
              <a:off x="1293813" y="2624336"/>
              <a:ext cx="2449513" cy="2565400"/>
              <a:chOff x="1631" y="1607"/>
              <a:chExt cx="1543" cy="1616"/>
            </a:xfrm>
          </p:grpSpPr>
          <p:sp>
            <p:nvSpPr>
              <p:cNvPr id="34592" name="Rectangle 2015"/>
              <p:cNvSpPr>
                <a:spLocks noChangeArrowheads="1"/>
              </p:cNvSpPr>
              <p:nvPr/>
            </p:nvSpPr>
            <p:spPr bwMode="auto">
              <a:xfrm>
                <a:off x="2567" y="2487"/>
                <a:ext cx="28" cy="6"/>
              </a:xfrm>
              <a:prstGeom prst="rect">
                <a:avLst/>
              </a:prstGeom>
              <a:solidFill>
                <a:srgbClr val="FF0000"/>
              </a:solidFill>
              <a:ln w="9525">
                <a:noFill/>
                <a:miter lim="800000"/>
                <a:headEnd/>
                <a:tailEnd/>
              </a:ln>
            </p:spPr>
            <p:txBody>
              <a:bodyPr/>
              <a:lstStyle/>
              <a:p>
                <a:endParaRPr lang="en-US"/>
              </a:p>
            </p:txBody>
          </p:sp>
          <p:sp>
            <p:nvSpPr>
              <p:cNvPr id="34593" name="Oval 2016"/>
              <p:cNvSpPr>
                <a:spLocks noChangeArrowheads="1"/>
              </p:cNvSpPr>
              <p:nvPr/>
            </p:nvSpPr>
            <p:spPr bwMode="auto">
              <a:xfrm>
                <a:off x="2567" y="2476"/>
                <a:ext cx="22" cy="22"/>
              </a:xfrm>
              <a:prstGeom prst="ellipse">
                <a:avLst/>
              </a:prstGeom>
              <a:noFill/>
              <a:ln w="9525" cap="rnd">
                <a:solidFill>
                  <a:srgbClr val="FF0000"/>
                </a:solidFill>
                <a:round/>
                <a:headEnd/>
                <a:tailEnd/>
              </a:ln>
            </p:spPr>
            <p:txBody>
              <a:bodyPr/>
              <a:lstStyle/>
              <a:p>
                <a:endParaRPr lang="en-US"/>
              </a:p>
            </p:txBody>
          </p:sp>
          <p:sp>
            <p:nvSpPr>
              <p:cNvPr id="34594" name="Rectangle 2017"/>
              <p:cNvSpPr>
                <a:spLocks noChangeArrowheads="1"/>
              </p:cNvSpPr>
              <p:nvPr/>
            </p:nvSpPr>
            <p:spPr bwMode="auto">
              <a:xfrm>
                <a:off x="1636" y="2860"/>
                <a:ext cx="17" cy="6"/>
              </a:xfrm>
              <a:prstGeom prst="rect">
                <a:avLst/>
              </a:prstGeom>
              <a:solidFill>
                <a:srgbClr val="FF0000"/>
              </a:solidFill>
              <a:ln w="9525">
                <a:noFill/>
                <a:miter lim="800000"/>
                <a:headEnd/>
                <a:tailEnd/>
              </a:ln>
            </p:spPr>
            <p:txBody>
              <a:bodyPr/>
              <a:lstStyle/>
              <a:p>
                <a:endParaRPr lang="en-US"/>
              </a:p>
            </p:txBody>
          </p:sp>
          <p:sp>
            <p:nvSpPr>
              <p:cNvPr id="34595" name="Rectangle 2018"/>
              <p:cNvSpPr>
                <a:spLocks noChangeArrowheads="1"/>
              </p:cNvSpPr>
              <p:nvPr/>
            </p:nvSpPr>
            <p:spPr bwMode="auto">
              <a:xfrm>
                <a:off x="1636" y="2883"/>
                <a:ext cx="17" cy="5"/>
              </a:xfrm>
              <a:prstGeom prst="rect">
                <a:avLst/>
              </a:prstGeom>
              <a:solidFill>
                <a:srgbClr val="FF0000"/>
              </a:solidFill>
              <a:ln w="9525">
                <a:noFill/>
                <a:miter lim="800000"/>
                <a:headEnd/>
                <a:tailEnd/>
              </a:ln>
            </p:spPr>
            <p:txBody>
              <a:bodyPr/>
              <a:lstStyle/>
              <a:p>
                <a:endParaRPr lang="en-US"/>
              </a:p>
            </p:txBody>
          </p:sp>
          <p:sp>
            <p:nvSpPr>
              <p:cNvPr id="34596" name="Rectangle 2019"/>
              <p:cNvSpPr>
                <a:spLocks noChangeArrowheads="1"/>
              </p:cNvSpPr>
              <p:nvPr/>
            </p:nvSpPr>
            <p:spPr bwMode="auto">
              <a:xfrm>
                <a:off x="1631" y="2866"/>
                <a:ext cx="28" cy="6"/>
              </a:xfrm>
              <a:prstGeom prst="rect">
                <a:avLst/>
              </a:prstGeom>
              <a:solidFill>
                <a:srgbClr val="FF0000"/>
              </a:solidFill>
              <a:ln w="9525">
                <a:noFill/>
                <a:miter lim="800000"/>
                <a:headEnd/>
                <a:tailEnd/>
              </a:ln>
            </p:spPr>
            <p:txBody>
              <a:bodyPr/>
              <a:lstStyle/>
              <a:p>
                <a:endParaRPr lang="en-US"/>
              </a:p>
            </p:txBody>
          </p:sp>
          <p:sp>
            <p:nvSpPr>
              <p:cNvPr id="34597" name="Rectangle 2020"/>
              <p:cNvSpPr>
                <a:spLocks noChangeArrowheads="1"/>
              </p:cNvSpPr>
              <p:nvPr/>
            </p:nvSpPr>
            <p:spPr bwMode="auto">
              <a:xfrm>
                <a:off x="1631" y="2877"/>
                <a:ext cx="28" cy="6"/>
              </a:xfrm>
              <a:prstGeom prst="rect">
                <a:avLst/>
              </a:prstGeom>
              <a:solidFill>
                <a:srgbClr val="FF0000"/>
              </a:solidFill>
              <a:ln w="9525">
                <a:noFill/>
                <a:miter lim="800000"/>
                <a:headEnd/>
                <a:tailEnd/>
              </a:ln>
            </p:spPr>
            <p:txBody>
              <a:bodyPr/>
              <a:lstStyle/>
              <a:p>
                <a:endParaRPr lang="en-US"/>
              </a:p>
            </p:txBody>
          </p:sp>
          <p:sp>
            <p:nvSpPr>
              <p:cNvPr id="34598" name="Rectangle 2021"/>
              <p:cNvSpPr>
                <a:spLocks noChangeArrowheads="1"/>
              </p:cNvSpPr>
              <p:nvPr/>
            </p:nvSpPr>
            <p:spPr bwMode="auto">
              <a:xfrm>
                <a:off x="1631" y="2872"/>
                <a:ext cx="28" cy="5"/>
              </a:xfrm>
              <a:prstGeom prst="rect">
                <a:avLst/>
              </a:prstGeom>
              <a:solidFill>
                <a:srgbClr val="FF0000"/>
              </a:solidFill>
              <a:ln w="9525">
                <a:noFill/>
                <a:miter lim="800000"/>
                <a:headEnd/>
                <a:tailEnd/>
              </a:ln>
            </p:spPr>
            <p:txBody>
              <a:bodyPr/>
              <a:lstStyle/>
              <a:p>
                <a:endParaRPr lang="en-US"/>
              </a:p>
            </p:txBody>
          </p:sp>
          <p:sp>
            <p:nvSpPr>
              <p:cNvPr id="34599" name="Rectangle 2022"/>
              <p:cNvSpPr>
                <a:spLocks noChangeArrowheads="1"/>
              </p:cNvSpPr>
              <p:nvPr/>
            </p:nvSpPr>
            <p:spPr bwMode="auto">
              <a:xfrm>
                <a:off x="1631" y="2872"/>
                <a:ext cx="28" cy="5"/>
              </a:xfrm>
              <a:prstGeom prst="rect">
                <a:avLst/>
              </a:prstGeom>
              <a:solidFill>
                <a:srgbClr val="FF0000"/>
              </a:solidFill>
              <a:ln w="9525">
                <a:noFill/>
                <a:miter lim="800000"/>
                <a:headEnd/>
                <a:tailEnd/>
              </a:ln>
            </p:spPr>
            <p:txBody>
              <a:bodyPr/>
              <a:lstStyle/>
              <a:p>
                <a:endParaRPr lang="en-US"/>
              </a:p>
            </p:txBody>
          </p:sp>
          <p:sp>
            <p:nvSpPr>
              <p:cNvPr id="34600" name="Oval 2023"/>
              <p:cNvSpPr>
                <a:spLocks noChangeArrowheads="1"/>
              </p:cNvSpPr>
              <p:nvPr/>
            </p:nvSpPr>
            <p:spPr bwMode="auto">
              <a:xfrm>
                <a:off x="1631" y="2860"/>
                <a:ext cx="22" cy="23"/>
              </a:xfrm>
              <a:prstGeom prst="ellipse">
                <a:avLst/>
              </a:prstGeom>
              <a:noFill/>
              <a:ln w="9525" cap="rnd">
                <a:solidFill>
                  <a:srgbClr val="FF0000"/>
                </a:solidFill>
                <a:round/>
                <a:headEnd/>
                <a:tailEnd/>
              </a:ln>
            </p:spPr>
            <p:txBody>
              <a:bodyPr/>
              <a:lstStyle/>
              <a:p>
                <a:endParaRPr lang="en-US"/>
              </a:p>
            </p:txBody>
          </p:sp>
          <p:sp>
            <p:nvSpPr>
              <p:cNvPr id="34601" name="Rectangle 2024"/>
              <p:cNvSpPr>
                <a:spLocks noChangeArrowheads="1"/>
              </p:cNvSpPr>
              <p:nvPr/>
            </p:nvSpPr>
            <p:spPr bwMode="auto">
              <a:xfrm>
                <a:off x="2617" y="1791"/>
                <a:ext cx="17" cy="5"/>
              </a:xfrm>
              <a:prstGeom prst="rect">
                <a:avLst/>
              </a:prstGeom>
              <a:solidFill>
                <a:srgbClr val="000000"/>
              </a:solidFill>
              <a:ln w="9525">
                <a:noFill/>
                <a:miter lim="800000"/>
                <a:headEnd/>
                <a:tailEnd/>
              </a:ln>
            </p:spPr>
            <p:txBody>
              <a:bodyPr/>
              <a:lstStyle/>
              <a:p>
                <a:endParaRPr lang="en-US"/>
              </a:p>
            </p:txBody>
          </p:sp>
          <p:sp>
            <p:nvSpPr>
              <p:cNvPr id="34602" name="Rectangle 2025"/>
              <p:cNvSpPr>
                <a:spLocks noChangeArrowheads="1"/>
              </p:cNvSpPr>
              <p:nvPr/>
            </p:nvSpPr>
            <p:spPr bwMode="auto">
              <a:xfrm>
                <a:off x="2617" y="1813"/>
                <a:ext cx="17" cy="5"/>
              </a:xfrm>
              <a:prstGeom prst="rect">
                <a:avLst/>
              </a:prstGeom>
              <a:solidFill>
                <a:srgbClr val="000000"/>
              </a:solidFill>
              <a:ln w="9525">
                <a:noFill/>
                <a:miter lim="800000"/>
                <a:headEnd/>
                <a:tailEnd/>
              </a:ln>
            </p:spPr>
            <p:txBody>
              <a:bodyPr/>
              <a:lstStyle/>
              <a:p>
                <a:endParaRPr lang="en-US"/>
              </a:p>
            </p:txBody>
          </p:sp>
          <p:sp>
            <p:nvSpPr>
              <p:cNvPr id="34603" name="Rectangle 2026"/>
              <p:cNvSpPr>
                <a:spLocks noChangeArrowheads="1"/>
              </p:cNvSpPr>
              <p:nvPr/>
            </p:nvSpPr>
            <p:spPr bwMode="auto">
              <a:xfrm>
                <a:off x="2611" y="1796"/>
                <a:ext cx="28" cy="6"/>
              </a:xfrm>
              <a:prstGeom prst="rect">
                <a:avLst/>
              </a:prstGeom>
              <a:solidFill>
                <a:srgbClr val="000000"/>
              </a:solidFill>
              <a:ln w="9525">
                <a:noFill/>
                <a:miter lim="800000"/>
                <a:headEnd/>
                <a:tailEnd/>
              </a:ln>
            </p:spPr>
            <p:txBody>
              <a:bodyPr/>
              <a:lstStyle/>
              <a:p>
                <a:endParaRPr lang="en-US"/>
              </a:p>
            </p:txBody>
          </p:sp>
          <p:sp>
            <p:nvSpPr>
              <p:cNvPr id="34604" name="Rectangle 2027"/>
              <p:cNvSpPr>
                <a:spLocks noChangeArrowheads="1"/>
              </p:cNvSpPr>
              <p:nvPr/>
            </p:nvSpPr>
            <p:spPr bwMode="auto">
              <a:xfrm>
                <a:off x="2611" y="1807"/>
                <a:ext cx="28" cy="6"/>
              </a:xfrm>
              <a:prstGeom prst="rect">
                <a:avLst/>
              </a:prstGeom>
              <a:solidFill>
                <a:srgbClr val="000000"/>
              </a:solidFill>
              <a:ln w="9525">
                <a:noFill/>
                <a:miter lim="800000"/>
                <a:headEnd/>
                <a:tailEnd/>
              </a:ln>
            </p:spPr>
            <p:txBody>
              <a:bodyPr/>
              <a:lstStyle/>
              <a:p>
                <a:endParaRPr lang="en-US"/>
              </a:p>
            </p:txBody>
          </p:sp>
          <p:sp>
            <p:nvSpPr>
              <p:cNvPr id="34605" name="Rectangle 2028"/>
              <p:cNvSpPr>
                <a:spLocks noChangeArrowheads="1"/>
              </p:cNvSpPr>
              <p:nvPr/>
            </p:nvSpPr>
            <p:spPr bwMode="auto">
              <a:xfrm>
                <a:off x="2611" y="1802"/>
                <a:ext cx="28" cy="5"/>
              </a:xfrm>
              <a:prstGeom prst="rect">
                <a:avLst/>
              </a:prstGeom>
              <a:solidFill>
                <a:srgbClr val="000000"/>
              </a:solidFill>
              <a:ln w="9525">
                <a:noFill/>
                <a:miter lim="800000"/>
                <a:headEnd/>
                <a:tailEnd/>
              </a:ln>
            </p:spPr>
            <p:txBody>
              <a:bodyPr/>
              <a:lstStyle/>
              <a:p>
                <a:endParaRPr lang="en-US"/>
              </a:p>
            </p:txBody>
          </p:sp>
          <p:sp>
            <p:nvSpPr>
              <p:cNvPr id="34606" name="Rectangle 2029"/>
              <p:cNvSpPr>
                <a:spLocks noChangeArrowheads="1"/>
              </p:cNvSpPr>
              <p:nvPr/>
            </p:nvSpPr>
            <p:spPr bwMode="auto">
              <a:xfrm>
                <a:off x="2611" y="1802"/>
                <a:ext cx="28" cy="5"/>
              </a:xfrm>
              <a:prstGeom prst="rect">
                <a:avLst/>
              </a:prstGeom>
              <a:solidFill>
                <a:srgbClr val="000000"/>
              </a:solidFill>
              <a:ln w="9525">
                <a:noFill/>
                <a:miter lim="800000"/>
                <a:headEnd/>
                <a:tailEnd/>
              </a:ln>
            </p:spPr>
            <p:txBody>
              <a:bodyPr/>
              <a:lstStyle/>
              <a:p>
                <a:endParaRPr lang="en-US"/>
              </a:p>
            </p:txBody>
          </p:sp>
          <p:sp>
            <p:nvSpPr>
              <p:cNvPr id="34607" name="Oval 2030"/>
              <p:cNvSpPr>
                <a:spLocks noChangeArrowheads="1"/>
              </p:cNvSpPr>
              <p:nvPr/>
            </p:nvSpPr>
            <p:spPr bwMode="auto">
              <a:xfrm>
                <a:off x="2611" y="1791"/>
                <a:ext cx="23" cy="22"/>
              </a:xfrm>
              <a:prstGeom prst="ellipse">
                <a:avLst/>
              </a:prstGeom>
              <a:noFill/>
              <a:ln w="9525" cap="rnd">
                <a:solidFill>
                  <a:srgbClr val="000000"/>
                </a:solidFill>
                <a:round/>
                <a:headEnd/>
                <a:tailEnd/>
              </a:ln>
            </p:spPr>
            <p:txBody>
              <a:bodyPr/>
              <a:lstStyle/>
              <a:p>
                <a:endParaRPr lang="en-US"/>
              </a:p>
            </p:txBody>
          </p:sp>
          <p:sp>
            <p:nvSpPr>
              <p:cNvPr id="34608" name="Rectangle 2031"/>
              <p:cNvSpPr>
                <a:spLocks noChangeArrowheads="1"/>
              </p:cNvSpPr>
              <p:nvPr/>
            </p:nvSpPr>
            <p:spPr bwMode="auto">
              <a:xfrm>
                <a:off x="2349" y="2376"/>
                <a:ext cx="17" cy="5"/>
              </a:xfrm>
              <a:prstGeom prst="rect">
                <a:avLst/>
              </a:prstGeom>
              <a:solidFill>
                <a:srgbClr val="000000"/>
              </a:solidFill>
              <a:ln w="9525">
                <a:noFill/>
                <a:miter lim="800000"/>
                <a:headEnd/>
                <a:tailEnd/>
              </a:ln>
            </p:spPr>
            <p:txBody>
              <a:bodyPr/>
              <a:lstStyle/>
              <a:p>
                <a:endParaRPr lang="en-US"/>
              </a:p>
            </p:txBody>
          </p:sp>
          <p:sp>
            <p:nvSpPr>
              <p:cNvPr id="34609" name="Rectangle 2032"/>
              <p:cNvSpPr>
                <a:spLocks noChangeArrowheads="1"/>
              </p:cNvSpPr>
              <p:nvPr/>
            </p:nvSpPr>
            <p:spPr bwMode="auto">
              <a:xfrm>
                <a:off x="2349" y="2398"/>
                <a:ext cx="17" cy="6"/>
              </a:xfrm>
              <a:prstGeom prst="rect">
                <a:avLst/>
              </a:prstGeom>
              <a:solidFill>
                <a:srgbClr val="000000"/>
              </a:solidFill>
              <a:ln w="9525">
                <a:noFill/>
                <a:miter lim="800000"/>
                <a:headEnd/>
                <a:tailEnd/>
              </a:ln>
            </p:spPr>
            <p:txBody>
              <a:bodyPr/>
              <a:lstStyle/>
              <a:p>
                <a:endParaRPr lang="en-US"/>
              </a:p>
            </p:txBody>
          </p:sp>
          <p:sp>
            <p:nvSpPr>
              <p:cNvPr id="34610" name="Rectangle 2033"/>
              <p:cNvSpPr>
                <a:spLocks noChangeArrowheads="1"/>
              </p:cNvSpPr>
              <p:nvPr/>
            </p:nvSpPr>
            <p:spPr bwMode="auto">
              <a:xfrm>
                <a:off x="2344" y="2381"/>
                <a:ext cx="28" cy="6"/>
              </a:xfrm>
              <a:prstGeom prst="rect">
                <a:avLst/>
              </a:prstGeom>
              <a:solidFill>
                <a:srgbClr val="000000"/>
              </a:solidFill>
              <a:ln w="9525">
                <a:noFill/>
                <a:miter lim="800000"/>
                <a:headEnd/>
                <a:tailEnd/>
              </a:ln>
            </p:spPr>
            <p:txBody>
              <a:bodyPr/>
              <a:lstStyle/>
              <a:p>
                <a:endParaRPr lang="en-US"/>
              </a:p>
            </p:txBody>
          </p:sp>
          <p:sp>
            <p:nvSpPr>
              <p:cNvPr id="34611" name="Rectangle 2034"/>
              <p:cNvSpPr>
                <a:spLocks noChangeArrowheads="1"/>
              </p:cNvSpPr>
              <p:nvPr/>
            </p:nvSpPr>
            <p:spPr bwMode="auto">
              <a:xfrm>
                <a:off x="2344" y="2392"/>
                <a:ext cx="28" cy="6"/>
              </a:xfrm>
              <a:prstGeom prst="rect">
                <a:avLst/>
              </a:prstGeom>
              <a:solidFill>
                <a:srgbClr val="000000"/>
              </a:solidFill>
              <a:ln w="9525">
                <a:noFill/>
                <a:miter lim="800000"/>
                <a:headEnd/>
                <a:tailEnd/>
              </a:ln>
            </p:spPr>
            <p:txBody>
              <a:bodyPr/>
              <a:lstStyle/>
              <a:p>
                <a:endParaRPr lang="en-US"/>
              </a:p>
            </p:txBody>
          </p:sp>
          <p:sp>
            <p:nvSpPr>
              <p:cNvPr id="34612" name="Rectangle 2035"/>
              <p:cNvSpPr>
                <a:spLocks noChangeArrowheads="1"/>
              </p:cNvSpPr>
              <p:nvPr/>
            </p:nvSpPr>
            <p:spPr bwMode="auto">
              <a:xfrm>
                <a:off x="2344" y="2387"/>
                <a:ext cx="28" cy="5"/>
              </a:xfrm>
              <a:prstGeom prst="rect">
                <a:avLst/>
              </a:prstGeom>
              <a:solidFill>
                <a:srgbClr val="000000"/>
              </a:solidFill>
              <a:ln w="9525">
                <a:noFill/>
                <a:miter lim="800000"/>
                <a:headEnd/>
                <a:tailEnd/>
              </a:ln>
            </p:spPr>
            <p:txBody>
              <a:bodyPr/>
              <a:lstStyle/>
              <a:p>
                <a:endParaRPr lang="en-US"/>
              </a:p>
            </p:txBody>
          </p:sp>
          <p:sp>
            <p:nvSpPr>
              <p:cNvPr id="34613" name="Rectangle 2036"/>
              <p:cNvSpPr>
                <a:spLocks noChangeArrowheads="1"/>
              </p:cNvSpPr>
              <p:nvPr/>
            </p:nvSpPr>
            <p:spPr bwMode="auto">
              <a:xfrm>
                <a:off x="2344" y="2387"/>
                <a:ext cx="28" cy="5"/>
              </a:xfrm>
              <a:prstGeom prst="rect">
                <a:avLst/>
              </a:prstGeom>
              <a:solidFill>
                <a:srgbClr val="000000"/>
              </a:solidFill>
              <a:ln w="9525">
                <a:noFill/>
                <a:miter lim="800000"/>
                <a:headEnd/>
                <a:tailEnd/>
              </a:ln>
            </p:spPr>
            <p:txBody>
              <a:bodyPr/>
              <a:lstStyle/>
              <a:p>
                <a:endParaRPr lang="en-US"/>
              </a:p>
            </p:txBody>
          </p:sp>
          <p:sp>
            <p:nvSpPr>
              <p:cNvPr id="34614" name="Oval 2037"/>
              <p:cNvSpPr>
                <a:spLocks noChangeArrowheads="1"/>
              </p:cNvSpPr>
              <p:nvPr/>
            </p:nvSpPr>
            <p:spPr bwMode="auto">
              <a:xfrm>
                <a:off x="2344" y="2376"/>
                <a:ext cx="22" cy="22"/>
              </a:xfrm>
              <a:prstGeom prst="ellipse">
                <a:avLst/>
              </a:prstGeom>
              <a:noFill/>
              <a:ln w="9525" cap="rnd">
                <a:solidFill>
                  <a:srgbClr val="000000"/>
                </a:solidFill>
                <a:round/>
                <a:headEnd/>
                <a:tailEnd/>
              </a:ln>
            </p:spPr>
            <p:txBody>
              <a:bodyPr/>
              <a:lstStyle/>
              <a:p>
                <a:endParaRPr lang="en-US"/>
              </a:p>
            </p:txBody>
          </p:sp>
          <p:sp>
            <p:nvSpPr>
              <p:cNvPr id="34615" name="Rectangle 2038"/>
              <p:cNvSpPr>
                <a:spLocks noChangeArrowheads="1"/>
              </p:cNvSpPr>
              <p:nvPr/>
            </p:nvSpPr>
            <p:spPr bwMode="auto">
              <a:xfrm>
                <a:off x="2539" y="1607"/>
                <a:ext cx="17" cy="5"/>
              </a:xfrm>
              <a:prstGeom prst="rect">
                <a:avLst/>
              </a:prstGeom>
              <a:solidFill>
                <a:srgbClr val="000000"/>
              </a:solidFill>
              <a:ln w="9525">
                <a:noFill/>
                <a:miter lim="800000"/>
                <a:headEnd/>
                <a:tailEnd/>
              </a:ln>
            </p:spPr>
            <p:txBody>
              <a:bodyPr/>
              <a:lstStyle/>
              <a:p>
                <a:endParaRPr lang="en-US"/>
              </a:p>
            </p:txBody>
          </p:sp>
          <p:sp>
            <p:nvSpPr>
              <p:cNvPr id="34616" name="Rectangle 2039"/>
              <p:cNvSpPr>
                <a:spLocks noChangeArrowheads="1"/>
              </p:cNvSpPr>
              <p:nvPr/>
            </p:nvSpPr>
            <p:spPr bwMode="auto">
              <a:xfrm>
                <a:off x="2539" y="1629"/>
                <a:ext cx="17" cy="6"/>
              </a:xfrm>
              <a:prstGeom prst="rect">
                <a:avLst/>
              </a:prstGeom>
              <a:solidFill>
                <a:srgbClr val="000000"/>
              </a:solidFill>
              <a:ln w="9525">
                <a:noFill/>
                <a:miter lim="800000"/>
                <a:headEnd/>
                <a:tailEnd/>
              </a:ln>
            </p:spPr>
            <p:txBody>
              <a:bodyPr/>
              <a:lstStyle/>
              <a:p>
                <a:endParaRPr lang="en-US"/>
              </a:p>
            </p:txBody>
          </p:sp>
          <p:sp>
            <p:nvSpPr>
              <p:cNvPr id="34617" name="Rectangle 2040"/>
              <p:cNvSpPr>
                <a:spLocks noChangeArrowheads="1"/>
              </p:cNvSpPr>
              <p:nvPr/>
            </p:nvSpPr>
            <p:spPr bwMode="auto">
              <a:xfrm>
                <a:off x="2533" y="1612"/>
                <a:ext cx="28" cy="6"/>
              </a:xfrm>
              <a:prstGeom prst="rect">
                <a:avLst/>
              </a:prstGeom>
              <a:solidFill>
                <a:srgbClr val="000000"/>
              </a:solidFill>
              <a:ln w="9525">
                <a:noFill/>
                <a:miter lim="800000"/>
                <a:headEnd/>
                <a:tailEnd/>
              </a:ln>
            </p:spPr>
            <p:txBody>
              <a:bodyPr/>
              <a:lstStyle/>
              <a:p>
                <a:endParaRPr lang="en-US"/>
              </a:p>
            </p:txBody>
          </p:sp>
          <p:sp>
            <p:nvSpPr>
              <p:cNvPr id="34618" name="Rectangle 2041"/>
              <p:cNvSpPr>
                <a:spLocks noChangeArrowheads="1"/>
              </p:cNvSpPr>
              <p:nvPr/>
            </p:nvSpPr>
            <p:spPr bwMode="auto">
              <a:xfrm>
                <a:off x="2533" y="1623"/>
                <a:ext cx="28" cy="6"/>
              </a:xfrm>
              <a:prstGeom prst="rect">
                <a:avLst/>
              </a:prstGeom>
              <a:solidFill>
                <a:srgbClr val="000000"/>
              </a:solidFill>
              <a:ln w="9525">
                <a:noFill/>
                <a:miter lim="800000"/>
                <a:headEnd/>
                <a:tailEnd/>
              </a:ln>
            </p:spPr>
            <p:txBody>
              <a:bodyPr/>
              <a:lstStyle/>
              <a:p>
                <a:endParaRPr lang="en-US"/>
              </a:p>
            </p:txBody>
          </p:sp>
          <p:sp>
            <p:nvSpPr>
              <p:cNvPr id="34619" name="Rectangle 2042"/>
              <p:cNvSpPr>
                <a:spLocks noChangeArrowheads="1"/>
              </p:cNvSpPr>
              <p:nvPr/>
            </p:nvSpPr>
            <p:spPr bwMode="auto">
              <a:xfrm>
                <a:off x="2533" y="1618"/>
                <a:ext cx="28" cy="5"/>
              </a:xfrm>
              <a:prstGeom prst="rect">
                <a:avLst/>
              </a:prstGeom>
              <a:solidFill>
                <a:srgbClr val="000000"/>
              </a:solidFill>
              <a:ln w="9525">
                <a:noFill/>
                <a:miter lim="800000"/>
                <a:headEnd/>
                <a:tailEnd/>
              </a:ln>
            </p:spPr>
            <p:txBody>
              <a:bodyPr/>
              <a:lstStyle/>
              <a:p>
                <a:endParaRPr lang="en-US"/>
              </a:p>
            </p:txBody>
          </p:sp>
          <p:sp>
            <p:nvSpPr>
              <p:cNvPr id="34620" name="Rectangle 2043"/>
              <p:cNvSpPr>
                <a:spLocks noChangeArrowheads="1"/>
              </p:cNvSpPr>
              <p:nvPr/>
            </p:nvSpPr>
            <p:spPr bwMode="auto">
              <a:xfrm>
                <a:off x="2533" y="1618"/>
                <a:ext cx="28" cy="5"/>
              </a:xfrm>
              <a:prstGeom prst="rect">
                <a:avLst/>
              </a:prstGeom>
              <a:solidFill>
                <a:srgbClr val="000000"/>
              </a:solidFill>
              <a:ln w="9525">
                <a:noFill/>
                <a:miter lim="800000"/>
                <a:headEnd/>
                <a:tailEnd/>
              </a:ln>
            </p:spPr>
            <p:txBody>
              <a:bodyPr/>
              <a:lstStyle/>
              <a:p>
                <a:endParaRPr lang="en-US"/>
              </a:p>
            </p:txBody>
          </p:sp>
          <p:sp>
            <p:nvSpPr>
              <p:cNvPr id="34621" name="Oval 2044"/>
              <p:cNvSpPr>
                <a:spLocks noChangeArrowheads="1"/>
              </p:cNvSpPr>
              <p:nvPr/>
            </p:nvSpPr>
            <p:spPr bwMode="auto">
              <a:xfrm>
                <a:off x="2533" y="1607"/>
                <a:ext cx="23" cy="22"/>
              </a:xfrm>
              <a:prstGeom prst="ellipse">
                <a:avLst/>
              </a:prstGeom>
              <a:noFill/>
              <a:ln w="9525" cap="rnd">
                <a:solidFill>
                  <a:srgbClr val="000000"/>
                </a:solidFill>
                <a:round/>
                <a:headEnd/>
                <a:tailEnd/>
              </a:ln>
            </p:spPr>
            <p:txBody>
              <a:bodyPr/>
              <a:lstStyle/>
              <a:p>
                <a:endParaRPr lang="en-US"/>
              </a:p>
            </p:txBody>
          </p:sp>
          <p:sp>
            <p:nvSpPr>
              <p:cNvPr id="34622" name="Rectangle 2045"/>
              <p:cNvSpPr>
                <a:spLocks noChangeArrowheads="1"/>
              </p:cNvSpPr>
              <p:nvPr/>
            </p:nvSpPr>
            <p:spPr bwMode="auto">
              <a:xfrm>
                <a:off x="2288" y="2671"/>
                <a:ext cx="17" cy="6"/>
              </a:xfrm>
              <a:prstGeom prst="rect">
                <a:avLst/>
              </a:prstGeom>
              <a:solidFill>
                <a:srgbClr val="FF0000"/>
              </a:solidFill>
              <a:ln w="9525">
                <a:noFill/>
                <a:miter lim="800000"/>
                <a:headEnd/>
                <a:tailEnd/>
              </a:ln>
            </p:spPr>
            <p:txBody>
              <a:bodyPr/>
              <a:lstStyle/>
              <a:p>
                <a:endParaRPr lang="en-US"/>
              </a:p>
            </p:txBody>
          </p:sp>
          <p:sp>
            <p:nvSpPr>
              <p:cNvPr id="34623" name="Rectangle 2046"/>
              <p:cNvSpPr>
                <a:spLocks noChangeArrowheads="1"/>
              </p:cNvSpPr>
              <p:nvPr/>
            </p:nvSpPr>
            <p:spPr bwMode="auto">
              <a:xfrm>
                <a:off x="2288" y="2693"/>
                <a:ext cx="17" cy="6"/>
              </a:xfrm>
              <a:prstGeom prst="rect">
                <a:avLst/>
              </a:prstGeom>
              <a:solidFill>
                <a:srgbClr val="FF0000"/>
              </a:solidFill>
              <a:ln w="9525">
                <a:noFill/>
                <a:miter lim="800000"/>
                <a:headEnd/>
                <a:tailEnd/>
              </a:ln>
            </p:spPr>
            <p:txBody>
              <a:bodyPr/>
              <a:lstStyle/>
              <a:p>
                <a:endParaRPr lang="en-US"/>
              </a:p>
            </p:txBody>
          </p:sp>
          <p:sp>
            <p:nvSpPr>
              <p:cNvPr id="34624" name="Rectangle 2047"/>
              <p:cNvSpPr>
                <a:spLocks noChangeArrowheads="1"/>
              </p:cNvSpPr>
              <p:nvPr/>
            </p:nvSpPr>
            <p:spPr bwMode="auto">
              <a:xfrm>
                <a:off x="2283" y="2677"/>
                <a:ext cx="27" cy="5"/>
              </a:xfrm>
              <a:prstGeom prst="rect">
                <a:avLst/>
              </a:prstGeom>
              <a:solidFill>
                <a:srgbClr val="FF0000"/>
              </a:solidFill>
              <a:ln w="9525">
                <a:noFill/>
                <a:miter lim="800000"/>
                <a:headEnd/>
                <a:tailEnd/>
              </a:ln>
            </p:spPr>
            <p:txBody>
              <a:bodyPr/>
              <a:lstStyle/>
              <a:p>
                <a:endParaRPr lang="en-US"/>
              </a:p>
            </p:txBody>
          </p:sp>
          <p:sp>
            <p:nvSpPr>
              <p:cNvPr id="34625" name="Rectangle 2048"/>
              <p:cNvSpPr>
                <a:spLocks noChangeArrowheads="1"/>
              </p:cNvSpPr>
              <p:nvPr/>
            </p:nvSpPr>
            <p:spPr bwMode="auto">
              <a:xfrm>
                <a:off x="2283" y="2688"/>
                <a:ext cx="27" cy="5"/>
              </a:xfrm>
              <a:prstGeom prst="rect">
                <a:avLst/>
              </a:prstGeom>
              <a:solidFill>
                <a:srgbClr val="FF0000"/>
              </a:solidFill>
              <a:ln w="9525">
                <a:noFill/>
                <a:miter lim="800000"/>
                <a:headEnd/>
                <a:tailEnd/>
              </a:ln>
            </p:spPr>
            <p:txBody>
              <a:bodyPr/>
              <a:lstStyle/>
              <a:p>
                <a:endParaRPr lang="en-US"/>
              </a:p>
            </p:txBody>
          </p:sp>
          <p:sp>
            <p:nvSpPr>
              <p:cNvPr id="34626" name="Rectangle 2049"/>
              <p:cNvSpPr>
                <a:spLocks noChangeArrowheads="1"/>
              </p:cNvSpPr>
              <p:nvPr/>
            </p:nvSpPr>
            <p:spPr bwMode="auto">
              <a:xfrm>
                <a:off x="2283" y="2682"/>
                <a:ext cx="27" cy="6"/>
              </a:xfrm>
              <a:prstGeom prst="rect">
                <a:avLst/>
              </a:prstGeom>
              <a:solidFill>
                <a:srgbClr val="FF0000"/>
              </a:solidFill>
              <a:ln w="9525">
                <a:noFill/>
                <a:miter lim="800000"/>
                <a:headEnd/>
                <a:tailEnd/>
              </a:ln>
            </p:spPr>
            <p:txBody>
              <a:bodyPr/>
              <a:lstStyle/>
              <a:p>
                <a:endParaRPr lang="en-US"/>
              </a:p>
            </p:txBody>
          </p:sp>
          <p:sp>
            <p:nvSpPr>
              <p:cNvPr id="34627" name="Rectangle 2050"/>
              <p:cNvSpPr>
                <a:spLocks noChangeArrowheads="1"/>
              </p:cNvSpPr>
              <p:nvPr/>
            </p:nvSpPr>
            <p:spPr bwMode="auto">
              <a:xfrm>
                <a:off x="2283" y="2682"/>
                <a:ext cx="27" cy="6"/>
              </a:xfrm>
              <a:prstGeom prst="rect">
                <a:avLst/>
              </a:prstGeom>
              <a:solidFill>
                <a:srgbClr val="FF0000"/>
              </a:solidFill>
              <a:ln w="9525">
                <a:noFill/>
                <a:miter lim="800000"/>
                <a:headEnd/>
                <a:tailEnd/>
              </a:ln>
            </p:spPr>
            <p:txBody>
              <a:bodyPr/>
              <a:lstStyle/>
              <a:p>
                <a:endParaRPr lang="en-US"/>
              </a:p>
            </p:txBody>
          </p:sp>
          <p:sp>
            <p:nvSpPr>
              <p:cNvPr id="34628" name="Oval 2051"/>
              <p:cNvSpPr>
                <a:spLocks noChangeArrowheads="1"/>
              </p:cNvSpPr>
              <p:nvPr/>
            </p:nvSpPr>
            <p:spPr bwMode="auto">
              <a:xfrm>
                <a:off x="2283" y="2671"/>
                <a:ext cx="22" cy="22"/>
              </a:xfrm>
              <a:prstGeom prst="ellipse">
                <a:avLst/>
              </a:prstGeom>
              <a:noFill/>
              <a:ln w="9525" cap="rnd">
                <a:solidFill>
                  <a:srgbClr val="FF0000"/>
                </a:solidFill>
                <a:round/>
                <a:headEnd/>
                <a:tailEnd/>
              </a:ln>
            </p:spPr>
            <p:txBody>
              <a:bodyPr/>
              <a:lstStyle/>
              <a:p>
                <a:endParaRPr lang="en-US"/>
              </a:p>
            </p:txBody>
          </p:sp>
          <p:sp>
            <p:nvSpPr>
              <p:cNvPr id="34629" name="Rectangle 2052"/>
              <p:cNvSpPr>
                <a:spLocks noChangeArrowheads="1"/>
              </p:cNvSpPr>
              <p:nvPr/>
            </p:nvSpPr>
            <p:spPr bwMode="auto">
              <a:xfrm>
                <a:off x="2422" y="3195"/>
                <a:ext cx="17" cy="5"/>
              </a:xfrm>
              <a:prstGeom prst="rect">
                <a:avLst/>
              </a:prstGeom>
              <a:solidFill>
                <a:srgbClr val="FF0000"/>
              </a:solidFill>
              <a:ln w="9525">
                <a:noFill/>
                <a:miter lim="800000"/>
                <a:headEnd/>
                <a:tailEnd/>
              </a:ln>
            </p:spPr>
            <p:txBody>
              <a:bodyPr/>
              <a:lstStyle/>
              <a:p>
                <a:endParaRPr lang="en-US"/>
              </a:p>
            </p:txBody>
          </p:sp>
          <p:sp>
            <p:nvSpPr>
              <p:cNvPr id="34630" name="Rectangle 2053"/>
              <p:cNvSpPr>
                <a:spLocks noChangeArrowheads="1"/>
              </p:cNvSpPr>
              <p:nvPr/>
            </p:nvSpPr>
            <p:spPr bwMode="auto">
              <a:xfrm>
                <a:off x="2422" y="3217"/>
                <a:ext cx="17" cy="6"/>
              </a:xfrm>
              <a:prstGeom prst="rect">
                <a:avLst/>
              </a:prstGeom>
              <a:solidFill>
                <a:srgbClr val="FF0000"/>
              </a:solidFill>
              <a:ln w="9525">
                <a:noFill/>
                <a:miter lim="800000"/>
                <a:headEnd/>
                <a:tailEnd/>
              </a:ln>
            </p:spPr>
            <p:txBody>
              <a:bodyPr/>
              <a:lstStyle/>
              <a:p>
                <a:endParaRPr lang="en-US"/>
              </a:p>
            </p:txBody>
          </p:sp>
          <p:sp>
            <p:nvSpPr>
              <p:cNvPr id="34631" name="Rectangle 2054"/>
              <p:cNvSpPr>
                <a:spLocks noChangeArrowheads="1"/>
              </p:cNvSpPr>
              <p:nvPr/>
            </p:nvSpPr>
            <p:spPr bwMode="auto">
              <a:xfrm>
                <a:off x="2416" y="3200"/>
                <a:ext cx="28" cy="6"/>
              </a:xfrm>
              <a:prstGeom prst="rect">
                <a:avLst/>
              </a:prstGeom>
              <a:solidFill>
                <a:srgbClr val="FF0000"/>
              </a:solidFill>
              <a:ln w="9525">
                <a:noFill/>
                <a:miter lim="800000"/>
                <a:headEnd/>
                <a:tailEnd/>
              </a:ln>
            </p:spPr>
            <p:txBody>
              <a:bodyPr/>
              <a:lstStyle/>
              <a:p>
                <a:endParaRPr lang="en-US"/>
              </a:p>
            </p:txBody>
          </p:sp>
          <p:sp>
            <p:nvSpPr>
              <p:cNvPr id="34632" name="Rectangle 2055"/>
              <p:cNvSpPr>
                <a:spLocks noChangeArrowheads="1"/>
              </p:cNvSpPr>
              <p:nvPr/>
            </p:nvSpPr>
            <p:spPr bwMode="auto">
              <a:xfrm>
                <a:off x="2416" y="3211"/>
                <a:ext cx="28" cy="6"/>
              </a:xfrm>
              <a:prstGeom prst="rect">
                <a:avLst/>
              </a:prstGeom>
              <a:solidFill>
                <a:srgbClr val="FF0000"/>
              </a:solidFill>
              <a:ln w="9525">
                <a:noFill/>
                <a:miter lim="800000"/>
                <a:headEnd/>
                <a:tailEnd/>
              </a:ln>
            </p:spPr>
            <p:txBody>
              <a:bodyPr/>
              <a:lstStyle/>
              <a:p>
                <a:endParaRPr lang="en-US"/>
              </a:p>
            </p:txBody>
          </p:sp>
          <p:sp>
            <p:nvSpPr>
              <p:cNvPr id="34633" name="Rectangle 2056"/>
              <p:cNvSpPr>
                <a:spLocks noChangeArrowheads="1"/>
              </p:cNvSpPr>
              <p:nvPr/>
            </p:nvSpPr>
            <p:spPr bwMode="auto">
              <a:xfrm>
                <a:off x="2416" y="3206"/>
                <a:ext cx="28" cy="5"/>
              </a:xfrm>
              <a:prstGeom prst="rect">
                <a:avLst/>
              </a:prstGeom>
              <a:solidFill>
                <a:srgbClr val="FF0000"/>
              </a:solidFill>
              <a:ln w="9525">
                <a:noFill/>
                <a:miter lim="800000"/>
                <a:headEnd/>
                <a:tailEnd/>
              </a:ln>
            </p:spPr>
            <p:txBody>
              <a:bodyPr/>
              <a:lstStyle/>
              <a:p>
                <a:endParaRPr lang="en-US"/>
              </a:p>
            </p:txBody>
          </p:sp>
          <p:sp>
            <p:nvSpPr>
              <p:cNvPr id="34634" name="Rectangle 2057"/>
              <p:cNvSpPr>
                <a:spLocks noChangeArrowheads="1"/>
              </p:cNvSpPr>
              <p:nvPr/>
            </p:nvSpPr>
            <p:spPr bwMode="auto">
              <a:xfrm>
                <a:off x="2416" y="3206"/>
                <a:ext cx="28" cy="5"/>
              </a:xfrm>
              <a:prstGeom prst="rect">
                <a:avLst/>
              </a:prstGeom>
              <a:solidFill>
                <a:srgbClr val="FF0000"/>
              </a:solidFill>
              <a:ln w="9525">
                <a:noFill/>
                <a:miter lim="800000"/>
                <a:headEnd/>
                <a:tailEnd/>
              </a:ln>
            </p:spPr>
            <p:txBody>
              <a:bodyPr/>
              <a:lstStyle/>
              <a:p>
                <a:endParaRPr lang="en-US"/>
              </a:p>
            </p:txBody>
          </p:sp>
          <p:sp>
            <p:nvSpPr>
              <p:cNvPr id="34635" name="Oval 2058"/>
              <p:cNvSpPr>
                <a:spLocks noChangeArrowheads="1"/>
              </p:cNvSpPr>
              <p:nvPr/>
            </p:nvSpPr>
            <p:spPr bwMode="auto">
              <a:xfrm>
                <a:off x="2416" y="3195"/>
                <a:ext cx="23" cy="22"/>
              </a:xfrm>
              <a:prstGeom prst="ellipse">
                <a:avLst/>
              </a:prstGeom>
              <a:noFill/>
              <a:ln w="9525" cap="rnd">
                <a:solidFill>
                  <a:srgbClr val="FF0000"/>
                </a:solidFill>
                <a:round/>
                <a:headEnd/>
                <a:tailEnd/>
              </a:ln>
            </p:spPr>
            <p:txBody>
              <a:bodyPr/>
              <a:lstStyle/>
              <a:p>
                <a:endParaRPr lang="en-US"/>
              </a:p>
            </p:txBody>
          </p:sp>
          <p:sp>
            <p:nvSpPr>
              <p:cNvPr id="34636" name="Rectangle 2059"/>
              <p:cNvSpPr>
                <a:spLocks noChangeArrowheads="1"/>
              </p:cNvSpPr>
              <p:nvPr/>
            </p:nvSpPr>
            <p:spPr bwMode="auto">
              <a:xfrm>
                <a:off x="2394" y="2142"/>
                <a:ext cx="17" cy="5"/>
              </a:xfrm>
              <a:prstGeom prst="rect">
                <a:avLst/>
              </a:prstGeom>
              <a:solidFill>
                <a:srgbClr val="FF0000"/>
              </a:solidFill>
              <a:ln w="9525">
                <a:noFill/>
                <a:miter lim="800000"/>
                <a:headEnd/>
                <a:tailEnd/>
              </a:ln>
            </p:spPr>
            <p:txBody>
              <a:bodyPr/>
              <a:lstStyle/>
              <a:p>
                <a:endParaRPr lang="en-US"/>
              </a:p>
            </p:txBody>
          </p:sp>
          <p:sp>
            <p:nvSpPr>
              <p:cNvPr id="34637" name="Rectangle 2060"/>
              <p:cNvSpPr>
                <a:spLocks noChangeArrowheads="1"/>
              </p:cNvSpPr>
              <p:nvPr/>
            </p:nvSpPr>
            <p:spPr bwMode="auto">
              <a:xfrm>
                <a:off x="2394" y="2164"/>
                <a:ext cx="17" cy="5"/>
              </a:xfrm>
              <a:prstGeom prst="rect">
                <a:avLst/>
              </a:prstGeom>
              <a:solidFill>
                <a:srgbClr val="FF0000"/>
              </a:solidFill>
              <a:ln w="9525">
                <a:noFill/>
                <a:miter lim="800000"/>
                <a:headEnd/>
                <a:tailEnd/>
              </a:ln>
            </p:spPr>
            <p:txBody>
              <a:bodyPr/>
              <a:lstStyle/>
              <a:p>
                <a:endParaRPr lang="en-US"/>
              </a:p>
            </p:txBody>
          </p:sp>
          <p:sp>
            <p:nvSpPr>
              <p:cNvPr id="34638" name="Rectangle 2061"/>
              <p:cNvSpPr>
                <a:spLocks noChangeArrowheads="1"/>
              </p:cNvSpPr>
              <p:nvPr/>
            </p:nvSpPr>
            <p:spPr bwMode="auto">
              <a:xfrm>
                <a:off x="2388" y="2147"/>
                <a:ext cx="28" cy="6"/>
              </a:xfrm>
              <a:prstGeom prst="rect">
                <a:avLst/>
              </a:prstGeom>
              <a:solidFill>
                <a:srgbClr val="FF0000"/>
              </a:solidFill>
              <a:ln w="9525">
                <a:noFill/>
                <a:miter lim="800000"/>
                <a:headEnd/>
                <a:tailEnd/>
              </a:ln>
            </p:spPr>
            <p:txBody>
              <a:bodyPr/>
              <a:lstStyle/>
              <a:p>
                <a:endParaRPr lang="en-US"/>
              </a:p>
            </p:txBody>
          </p:sp>
          <p:sp>
            <p:nvSpPr>
              <p:cNvPr id="34639" name="Rectangle 2062"/>
              <p:cNvSpPr>
                <a:spLocks noChangeArrowheads="1"/>
              </p:cNvSpPr>
              <p:nvPr/>
            </p:nvSpPr>
            <p:spPr bwMode="auto">
              <a:xfrm>
                <a:off x="2388" y="2158"/>
                <a:ext cx="28" cy="6"/>
              </a:xfrm>
              <a:prstGeom prst="rect">
                <a:avLst/>
              </a:prstGeom>
              <a:solidFill>
                <a:srgbClr val="FF0000"/>
              </a:solidFill>
              <a:ln w="9525">
                <a:noFill/>
                <a:miter lim="800000"/>
                <a:headEnd/>
                <a:tailEnd/>
              </a:ln>
            </p:spPr>
            <p:txBody>
              <a:bodyPr/>
              <a:lstStyle/>
              <a:p>
                <a:endParaRPr lang="en-US"/>
              </a:p>
            </p:txBody>
          </p:sp>
          <p:sp>
            <p:nvSpPr>
              <p:cNvPr id="34640" name="Rectangle 2063"/>
              <p:cNvSpPr>
                <a:spLocks noChangeArrowheads="1"/>
              </p:cNvSpPr>
              <p:nvPr/>
            </p:nvSpPr>
            <p:spPr bwMode="auto">
              <a:xfrm>
                <a:off x="2388" y="2153"/>
                <a:ext cx="28" cy="5"/>
              </a:xfrm>
              <a:prstGeom prst="rect">
                <a:avLst/>
              </a:prstGeom>
              <a:solidFill>
                <a:srgbClr val="FF0000"/>
              </a:solidFill>
              <a:ln w="9525">
                <a:noFill/>
                <a:miter lim="800000"/>
                <a:headEnd/>
                <a:tailEnd/>
              </a:ln>
            </p:spPr>
            <p:txBody>
              <a:bodyPr/>
              <a:lstStyle/>
              <a:p>
                <a:endParaRPr lang="en-US"/>
              </a:p>
            </p:txBody>
          </p:sp>
          <p:sp>
            <p:nvSpPr>
              <p:cNvPr id="34641" name="Rectangle 2064"/>
              <p:cNvSpPr>
                <a:spLocks noChangeArrowheads="1"/>
              </p:cNvSpPr>
              <p:nvPr/>
            </p:nvSpPr>
            <p:spPr bwMode="auto">
              <a:xfrm>
                <a:off x="2388" y="2153"/>
                <a:ext cx="28" cy="5"/>
              </a:xfrm>
              <a:prstGeom prst="rect">
                <a:avLst/>
              </a:prstGeom>
              <a:solidFill>
                <a:srgbClr val="FF0000"/>
              </a:solidFill>
              <a:ln w="9525">
                <a:noFill/>
                <a:miter lim="800000"/>
                <a:headEnd/>
                <a:tailEnd/>
              </a:ln>
            </p:spPr>
            <p:txBody>
              <a:bodyPr/>
              <a:lstStyle/>
              <a:p>
                <a:endParaRPr lang="en-US"/>
              </a:p>
            </p:txBody>
          </p:sp>
          <p:sp>
            <p:nvSpPr>
              <p:cNvPr id="34642" name="Oval 2065"/>
              <p:cNvSpPr>
                <a:spLocks noChangeArrowheads="1"/>
              </p:cNvSpPr>
              <p:nvPr/>
            </p:nvSpPr>
            <p:spPr bwMode="auto">
              <a:xfrm>
                <a:off x="2388" y="2142"/>
                <a:ext cx="23" cy="22"/>
              </a:xfrm>
              <a:prstGeom prst="ellipse">
                <a:avLst/>
              </a:prstGeom>
              <a:noFill/>
              <a:ln w="9525" cap="rnd">
                <a:solidFill>
                  <a:srgbClr val="FF0000"/>
                </a:solidFill>
                <a:round/>
                <a:headEnd/>
                <a:tailEnd/>
              </a:ln>
            </p:spPr>
            <p:txBody>
              <a:bodyPr/>
              <a:lstStyle/>
              <a:p>
                <a:endParaRPr lang="en-US"/>
              </a:p>
            </p:txBody>
          </p:sp>
          <p:sp>
            <p:nvSpPr>
              <p:cNvPr id="34643" name="Rectangle 2066"/>
              <p:cNvSpPr>
                <a:spLocks noChangeArrowheads="1"/>
              </p:cNvSpPr>
              <p:nvPr/>
            </p:nvSpPr>
            <p:spPr bwMode="auto">
              <a:xfrm>
                <a:off x="2349" y="2638"/>
                <a:ext cx="17" cy="5"/>
              </a:xfrm>
              <a:prstGeom prst="rect">
                <a:avLst/>
              </a:prstGeom>
              <a:solidFill>
                <a:srgbClr val="FF0000"/>
              </a:solidFill>
              <a:ln w="9525">
                <a:noFill/>
                <a:miter lim="800000"/>
                <a:headEnd/>
                <a:tailEnd/>
              </a:ln>
            </p:spPr>
            <p:txBody>
              <a:bodyPr/>
              <a:lstStyle/>
              <a:p>
                <a:endParaRPr lang="en-US"/>
              </a:p>
            </p:txBody>
          </p:sp>
          <p:sp>
            <p:nvSpPr>
              <p:cNvPr id="34644" name="Rectangle 2067"/>
              <p:cNvSpPr>
                <a:spLocks noChangeArrowheads="1"/>
              </p:cNvSpPr>
              <p:nvPr/>
            </p:nvSpPr>
            <p:spPr bwMode="auto">
              <a:xfrm>
                <a:off x="2349" y="2660"/>
                <a:ext cx="17" cy="5"/>
              </a:xfrm>
              <a:prstGeom prst="rect">
                <a:avLst/>
              </a:prstGeom>
              <a:solidFill>
                <a:srgbClr val="FF0000"/>
              </a:solidFill>
              <a:ln w="9525">
                <a:noFill/>
                <a:miter lim="800000"/>
                <a:headEnd/>
                <a:tailEnd/>
              </a:ln>
            </p:spPr>
            <p:txBody>
              <a:bodyPr/>
              <a:lstStyle/>
              <a:p>
                <a:endParaRPr lang="en-US"/>
              </a:p>
            </p:txBody>
          </p:sp>
          <p:sp>
            <p:nvSpPr>
              <p:cNvPr id="34645" name="Rectangle 2068"/>
              <p:cNvSpPr>
                <a:spLocks noChangeArrowheads="1"/>
              </p:cNvSpPr>
              <p:nvPr/>
            </p:nvSpPr>
            <p:spPr bwMode="auto">
              <a:xfrm>
                <a:off x="2344" y="2643"/>
                <a:ext cx="28" cy="6"/>
              </a:xfrm>
              <a:prstGeom prst="rect">
                <a:avLst/>
              </a:prstGeom>
              <a:solidFill>
                <a:srgbClr val="FF0000"/>
              </a:solidFill>
              <a:ln w="9525">
                <a:noFill/>
                <a:miter lim="800000"/>
                <a:headEnd/>
                <a:tailEnd/>
              </a:ln>
            </p:spPr>
            <p:txBody>
              <a:bodyPr/>
              <a:lstStyle/>
              <a:p>
                <a:endParaRPr lang="en-US"/>
              </a:p>
            </p:txBody>
          </p:sp>
          <p:sp>
            <p:nvSpPr>
              <p:cNvPr id="34646" name="Rectangle 2069"/>
              <p:cNvSpPr>
                <a:spLocks noChangeArrowheads="1"/>
              </p:cNvSpPr>
              <p:nvPr/>
            </p:nvSpPr>
            <p:spPr bwMode="auto">
              <a:xfrm>
                <a:off x="2344" y="2654"/>
                <a:ext cx="28" cy="6"/>
              </a:xfrm>
              <a:prstGeom prst="rect">
                <a:avLst/>
              </a:prstGeom>
              <a:solidFill>
                <a:srgbClr val="FF0000"/>
              </a:solidFill>
              <a:ln w="9525">
                <a:noFill/>
                <a:miter lim="800000"/>
                <a:headEnd/>
                <a:tailEnd/>
              </a:ln>
            </p:spPr>
            <p:txBody>
              <a:bodyPr/>
              <a:lstStyle/>
              <a:p>
                <a:endParaRPr lang="en-US"/>
              </a:p>
            </p:txBody>
          </p:sp>
          <p:sp>
            <p:nvSpPr>
              <p:cNvPr id="34647" name="Rectangle 2070"/>
              <p:cNvSpPr>
                <a:spLocks noChangeArrowheads="1"/>
              </p:cNvSpPr>
              <p:nvPr/>
            </p:nvSpPr>
            <p:spPr bwMode="auto">
              <a:xfrm>
                <a:off x="2344" y="2649"/>
                <a:ext cx="28" cy="5"/>
              </a:xfrm>
              <a:prstGeom prst="rect">
                <a:avLst/>
              </a:prstGeom>
              <a:solidFill>
                <a:srgbClr val="FF0000"/>
              </a:solidFill>
              <a:ln w="9525">
                <a:noFill/>
                <a:miter lim="800000"/>
                <a:headEnd/>
                <a:tailEnd/>
              </a:ln>
            </p:spPr>
            <p:txBody>
              <a:bodyPr/>
              <a:lstStyle/>
              <a:p>
                <a:endParaRPr lang="en-US"/>
              </a:p>
            </p:txBody>
          </p:sp>
          <p:sp>
            <p:nvSpPr>
              <p:cNvPr id="34648" name="Rectangle 2071"/>
              <p:cNvSpPr>
                <a:spLocks noChangeArrowheads="1"/>
              </p:cNvSpPr>
              <p:nvPr/>
            </p:nvSpPr>
            <p:spPr bwMode="auto">
              <a:xfrm>
                <a:off x="2344" y="2649"/>
                <a:ext cx="28" cy="5"/>
              </a:xfrm>
              <a:prstGeom prst="rect">
                <a:avLst/>
              </a:prstGeom>
              <a:solidFill>
                <a:srgbClr val="FF0000"/>
              </a:solidFill>
              <a:ln w="9525">
                <a:noFill/>
                <a:miter lim="800000"/>
                <a:headEnd/>
                <a:tailEnd/>
              </a:ln>
            </p:spPr>
            <p:txBody>
              <a:bodyPr/>
              <a:lstStyle/>
              <a:p>
                <a:endParaRPr lang="en-US"/>
              </a:p>
            </p:txBody>
          </p:sp>
          <p:sp>
            <p:nvSpPr>
              <p:cNvPr id="34649" name="Oval 2072"/>
              <p:cNvSpPr>
                <a:spLocks noChangeArrowheads="1"/>
              </p:cNvSpPr>
              <p:nvPr/>
            </p:nvSpPr>
            <p:spPr bwMode="auto">
              <a:xfrm>
                <a:off x="2344" y="2638"/>
                <a:ext cx="22" cy="22"/>
              </a:xfrm>
              <a:prstGeom prst="ellipse">
                <a:avLst/>
              </a:prstGeom>
              <a:noFill/>
              <a:ln w="9525" cap="rnd">
                <a:solidFill>
                  <a:srgbClr val="FF0000"/>
                </a:solidFill>
                <a:round/>
                <a:headEnd/>
                <a:tailEnd/>
              </a:ln>
            </p:spPr>
            <p:txBody>
              <a:bodyPr/>
              <a:lstStyle/>
              <a:p>
                <a:endParaRPr lang="en-US"/>
              </a:p>
            </p:txBody>
          </p:sp>
          <p:sp>
            <p:nvSpPr>
              <p:cNvPr id="34650" name="Rectangle 2073"/>
              <p:cNvSpPr>
                <a:spLocks noChangeArrowheads="1"/>
              </p:cNvSpPr>
              <p:nvPr/>
            </p:nvSpPr>
            <p:spPr bwMode="auto">
              <a:xfrm>
                <a:off x="2466" y="2827"/>
                <a:ext cx="17" cy="6"/>
              </a:xfrm>
              <a:prstGeom prst="rect">
                <a:avLst/>
              </a:prstGeom>
              <a:solidFill>
                <a:srgbClr val="FF0000"/>
              </a:solidFill>
              <a:ln w="9525">
                <a:noFill/>
                <a:miter lim="800000"/>
                <a:headEnd/>
                <a:tailEnd/>
              </a:ln>
            </p:spPr>
            <p:txBody>
              <a:bodyPr/>
              <a:lstStyle/>
              <a:p>
                <a:endParaRPr lang="en-US"/>
              </a:p>
            </p:txBody>
          </p:sp>
          <p:sp>
            <p:nvSpPr>
              <p:cNvPr id="34651" name="Rectangle 2074"/>
              <p:cNvSpPr>
                <a:spLocks noChangeArrowheads="1"/>
              </p:cNvSpPr>
              <p:nvPr/>
            </p:nvSpPr>
            <p:spPr bwMode="auto">
              <a:xfrm>
                <a:off x="2466" y="2849"/>
                <a:ext cx="17" cy="6"/>
              </a:xfrm>
              <a:prstGeom prst="rect">
                <a:avLst/>
              </a:prstGeom>
              <a:solidFill>
                <a:srgbClr val="FF0000"/>
              </a:solidFill>
              <a:ln w="9525">
                <a:noFill/>
                <a:miter lim="800000"/>
                <a:headEnd/>
                <a:tailEnd/>
              </a:ln>
            </p:spPr>
            <p:txBody>
              <a:bodyPr/>
              <a:lstStyle/>
              <a:p>
                <a:endParaRPr lang="en-US"/>
              </a:p>
            </p:txBody>
          </p:sp>
          <p:sp>
            <p:nvSpPr>
              <p:cNvPr id="34652" name="Rectangle 2075"/>
              <p:cNvSpPr>
                <a:spLocks noChangeArrowheads="1"/>
              </p:cNvSpPr>
              <p:nvPr/>
            </p:nvSpPr>
            <p:spPr bwMode="auto">
              <a:xfrm>
                <a:off x="2461" y="2833"/>
                <a:ext cx="28" cy="5"/>
              </a:xfrm>
              <a:prstGeom prst="rect">
                <a:avLst/>
              </a:prstGeom>
              <a:solidFill>
                <a:srgbClr val="FF0000"/>
              </a:solidFill>
              <a:ln w="9525">
                <a:noFill/>
                <a:miter lim="800000"/>
                <a:headEnd/>
                <a:tailEnd/>
              </a:ln>
            </p:spPr>
            <p:txBody>
              <a:bodyPr/>
              <a:lstStyle/>
              <a:p>
                <a:endParaRPr lang="en-US"/>
              </a:p>
            </p:txBody>
          </p:sp>
          <p:sp>
            <p:nvSpPr>
              <p:cNvPr id="34653" name="Rectangle 2076"/>
              <p:cNvSpPr>
                <a:spLocks noChangeArrowheads="1"/>
              </p:cNvSpPr>
              <p:nvPr/>
            </p:nvSpPr>
            <p:spPr bwMode="auto">
              <a:xfrm>
                <a:off x="2461" y="2844"/>
                <a:ext cx="28" cy="5"/>
              </a:xfrm>
              <a:prstGeom prst="rect">
                <a:avLst/>
              </a:prstGeom>
              <a:solidFill>
                <a:srgbClr val="FF0000"/>
              </a:solidFill>
              <a:ln w="9525">
                <a:noFill/>
                <a:miter lim="800000"/>
                <a:headEnd/>
                <a:tailEnd/>
              </a:ln>
            </p:spPr>
            <p:txBody>
              <a:bodyPr/>
              <a:lstStyle/>
              <a:p>
                <a:endParaRPr lang="en-US"/>
              </a:p>
            </p:txBody>
          </p:sp>
          <p:sp>
            <p:nvSpPr>
              <p:cNvPr id="34654" name="Rectangle 2077"/>
              <p:cNvSpPr>
                <a:spLocks noChangeArrowheads="1"/>
              </p:cNvSpPr>
              <p:nvPr/>
            </p:nvSpPr>
            <p:spPr bwMode="auto">
              <a:xfrm>
                <a:off x="2461" y="2838"/>
                <a:ext cx="28" cy="6"/>
              </a:xfrm>
              <a:prstGeom prst="rect">
                <a:avLst/>
              </a:prstGeom>
              <a:solidFill>
                <a:srgbClr val="FF0000"/>
              </a:solidFill>
              <a:ln w="9525">
                <a:noFill/>
                <a:miter lim="800000"/>
                <a:headEnd/>
                <a:tailEnd/>
              </a:ln>
            </p:spPr>
            <p:txBody>
              <a:bodyPr/>
              <a:lstStyle/>
              <a:p>
                <a:endParaRPr lang="en-US"/>
              </a:p>
            </p:txBody>
          </p:sp>
          <p:sp>
            <p:nvSpPr>
              <p:cNvPr id="34655" name="Rectangle 2078"/>
              <p:cNvSpPr>
                <a:spLocks noChangeArrowheads="1"/>
              </p:cNvSpPr>
              <p:nvPr/>
            </p:nvSpPr>
            <p:spPr bwMode="auto">
              <a:xfrm>
                <a:off x="2461" y="2838"/>
                <a:ext cx="28" cy="6"/>
              </a:xfrm>
              <a:prstGeom prst="rect">
                <a:avLst/>
              </a:prstGeom>
              <a:solidFill>
                <a:srgbClr val="FF0000"/>
              </a:solidFill>
              <a:ln w="9525">
                <a:noFill/>
                <a:miter lim="800000"/>
                <a:headEnd/>
                <a:tailEnd/>
              </a:ln>
            </p:spPr>
            <p:txBody>
              <a:bodyPr/>
              <a:lstStyle/>
              <a:p>
                <a:endParaRPr lang="en-US"/>
              </a:p>
            </p:txBody>
          </p:sp>
          <p:sp>
            <p:nvSpPr>
              <p:cNvPr id="34656" name="Oval 2079"/>
              <p:cNvSpPr>
                <a:spLocks noChangeArrowheads="1"/>
              </p:cNvSpPr>
              <p:nvPr/>
            </p:nvSpPr>
            <p:spPr bwMode="auto">
              <a:xfrm>
                <a:off x="2461" y="2827"/>
                <a:ext cx="22" cy="22"/>
              </a:xfrm>
              <a:prstGeom prst="ellipse">
                <a:avLst/>
              </a:prstGeom>
              <a:noFill/>
              <a:ln w="9525" cap="rnd">
                <a:solidFill>
                  <a:srgbClr val="FF0000"/>
                </a:solidFill>
                <a:round/>
                <a:headEnd/>
                <a:tailEnd/>
              </a:ln>
            </p:spPr>
            <p:txBody>
              <a:bodyPr/>
              <a:lstStyle/>
              <a:p>
                <a:endParaRPr lang="en-US"/>
              </a:p>
            </p:txBody>
          </p:sp>
          <p:sp>
            <p:nvSpPr>
              <p:cNvPr id="34657" name="Rectangle 2080"/>
              <p:cNvSpPr>
                <a:spLocks noChangeArrowheads="1"/>
              </p:cNvSpPr>
              <p:nvPr/>
            </p:nvSpPr>
            <p:spPr bwMode="auto">
              <a:xfrm>
                <a:off x="2606" y="3050"/>
                <a:ext cx="17" cy="5"/>
              </a:xfrm>
              <a:prstGeom prst="rect">
                <a:avLst/>
              </a:prstGeom>
              <a:solidFill>
                <a:srgbClr val="FF0000"/>
              </a:solidFill>
              <a:ln w="9525">
                <a:noFill/>
                <a:miter lim="800000"/>
                <a:headEnd/>
                <a:tailEnd/>
              </a:ln>
            </p:spPr>
            <p:txBody>
              <a:bodyPr/>
              <a:lstStyle/>
              <a:p>
                <a:endParaRPr lang="en-US"/>
              </a:p>
            </p:txBody>
          </p:sp>
          <p:sp>
            <p:nvSpPr>
              <p:cNvPr id="34658" name="Rectangle 2081"/>
              <p:cNvSpPr>
                <a:spLocks noChangeArrowheads="1"/>
              </p:cNvSpPr>
              <p:nvPr/>
            </p:nvSpPr>
            <p:spPr bwMode="auto">
              <a:xfrm>
                <a:off x="2606" y="3072"/>
                <a:ext cx="17" cy="6"/>
              </a:xfrm>
              <a:prstGeom prst="rect">
                <a:avLst/>
              </a:prstGeom>
              <a:solidFill>
                <a:srgbClr val="FF0000"/>
              </a:solidFill>
              <a:ln w="9525">
                <a:noFill/>
                <a:miter lim="800000"/>
                <a:headEnd/>
                <a:tailEnd/>
              </a:ln>
            </p:spPr>
            <p:txBody>
              <a:bodyPr/>
              <a:lstStyle/>
              <a:p>
                <a:endParaRPr lang="en-US"/>
              </a:p>
            </p:txBody>
          </p:sp>
          <p:sp>
            <p:nvSpPr>
              <p:cNvPr id="34659" name="Rectangle 2082"/>
              <p:cNvSpPr>
                <a:spLocks noChangeArrowheads="1"/>
              </p:cNvSpPr>
              <p:nvPr/>
            </p:nvSpPr>
            <p:spPr bwMode="auto">
              <a:xfrm>
                <a:off x="2600" y="3055"/>
                <a:ext cx="28" cy="6"/>
              </a:xfrm>
              <a:prstGeom prst="rect">
                <a:avLst/>
              </a:prstGeom>
              <a:solidFill>
                <a:srgbClr val="FF0000"/>
              </a:solidFill>
              <a:ln w="9525">
                <a:noFill/>
                <a:miter lim="800000"/>
                <a:headEnd/>
                <a:tailEnd/>
              </a:ln>
            </p:spPr>
            <p:txBody>
              <a:bodyPr/>
              <a:lstStyle/>
              <a:p>
                <a:endParaRPr lang="en-US"/>
              </a:p>
            </p:txBody>
          </p:sp>
          <p:sp>
            <p:nvSpPr>
              <p:cNvPr id="34660" name="Rectangle 2083"/>
              <p:cNvSpPr>
                <a:spLocks noChangeArrowheads="1"/>
              </p:cNvSpPr>
              <p:nvPr/>
            </p:nvSpPr>
            <p:spPr bwMode="auto">
              <a:xfrm>
                <a:off x="2600" y="3067"/>
                <a:ext cx="28" cy="5"/>
              </a:xfrm>
              <a:prstGeom prst="rect">
                <a:avLst/>
              </a:prstGeom>
              <a:solidFill>
                <a:srgbClr val="FF0000"/>
              </a:solidFill>
              <a:ln w="9525">
                <a:noFill/>
                <a:miter lim="800000"/>
                <a:headEnd/>
                <a:tailEnd/>
              </a:ln>
            </p:spPr>
            <p:txBody>
              <a:bodyPr/>
              <a:lstStyle/>
              <a:p>
                <a:endParaRPr lang="en-US"/>
              </a:p>
            </p:txBody>
          </p:sp>
          <p:sp>
            <p:nvSpPr>
              <p:cNvPr id="34661" name="Rectangle 2084"/>
              <p:cNvSpPr>
                <a:spLocks noChangeArrowheads="1"/>
              </p:cNvSpPr>
              <p:nvPr/>
            </p:nvSpPr>
            <p:spPr bwMode="auto">
              <a:xfrm>
                <a:off x="2600" y="3061"/>
                <a:ext cx="28" cy="6"/>
              </a:xfrm>
              <a:prstGeom prst="rect">
                <a:avLst/>
              </a:prstGeom>
              <a:solidFill>
                <a:srgbClr val="FF0000"/>
              </a:solidFill>
              <a:ln w="9525">
                <a:noFill/>
                <a:miter lim="800000"/>
                <a:headEnd/>
                <a:tailEnd/>
              </a:ln>
            </p:spPr>
            <p:txBody>
              <a:bodyPr/>
              <a:lstStyle/>
              <a:p>
                <a:endParaRPr lang="en-US"/>
              </a:p>
            </p:txBody>
          </p:sp>
          <p:sp>
            <p:nvSpPr>
              <p:cNvPr id="34662" name="Rectangle 2085"/>
              <p:cNvSpPr>
                <a:spLocks noChangeArrowheads="1"/>
              </p:cNvSpPr>
              <p:nvPr/>
            </p:nvSpPr>
            <p:spPr bwMode="auto">
              <a:xfrm>
                <a:off x="2600" y="3061"/>
                <a:ext cx="28" cy="6"/>
              </a:xfrm>
              <a:prstGeom prst="rect">
                <a:avLst/>
              </a:prstGeom>
              <a:solidFill>
                <a:srgbClr val="FF0000"/>
              </a:solidFill>
              <a:ln w="9525">
                <a:noFill/>
                <a:miter lim="800000"/>
                <a:headEnd/>
                <a:tailEnd/>
              </a:ln>
            </p:spPr>
            <p:txBody>
              <a:bodyPr/>
              <a:lstStyle/>
              <a:p>
                <a:endParaRPr lang="en-US"/>
              </a:p>
            </p:txBody>
          </p:sp>
          <p:sp>
            <p:nvSpPr>
              <p:cNvPr id="34663" name="Oval 2086"/>
              <p:cNvSpPr>
                <a:spLocks noChangeArrowheads="1"/>
              </p:cNvSpPr>
              <p:nvPr/>
            </p:nvSpPr>
            <p:spPr bwMode="auto">
              <a:xfrm>
                <a:off x="2600" y="3050"/>
                <a:ext cx="23" cy="22"/>
              </a:xfrm>
              <a:prstGeom prst="ellipse">
                <a:avLst/>
              </a:prstGeom>
              <a:noFill/>
              <a:ln w="9525" cap="rnd">
                <a:solidFill>
                  <a:srgbClr val="FF0000"/>
                </a:solidFill>
                <a:round/>
                <a:headEnd/>
                <a:tailEnd/>
              </a:ln>
            </p:spPr>
            <p:txBody>
              <a:bodyPr/>
              <a:lstStyle/>
              <a:p>
                <a:endParaRPr lang="en-US"/>
              </a:p>
            </p:txBody>
          </p:sp>
          <p:sp>
            <p:nvSpPr>
              <p:cNvPr id="34664" name="Rectangle 2087"/>
              <p:cNvSpPr>
                <a:spLocks noChangeArrowheads="1"/>
              </p:cNvSpPr>
              <p:nvPr/>
            </p:nvSpPr>
            <p:spPr bwMode="auto">
              <a:xfrm>
                <a:off x="2305" y="2732"/>
                <a:ext cx="17" cy="6"/>
              </a:xfrm>
              <a:prstGeom prst="rect">
                <a:avLst/>
              </a:prstGeom>
              <a:solidFill>
                <a:srgbClr val="FF0000"/>
              </a:solidFill>
              <a:ln w="9525">
                <a:noFill/>
                <a:miter lim="800000"/>
                <a:headEnd/>
                <a:tailEnd/>
              </a:ln>
            </p:spPr>
            <p:txBody>
              <a:bodyPr/>
              <a:lstStyle/>
              <a:p>
                <a:endParaRPr lang="en-US"/>
              </a:p>
            </p:txBody>
          </p:sp>
          <p:sp>
            <p:nvSpPr>
              <p:cNvPr id="34665" name="Rectangle 2088"/>
              <p:cNvSpPr>
                <a:spLocks noChangeArrowheads="1"/>
              </p:cNvSpPr>
              <p:nvPr/>
            </p:nvSpPr>
            <p:spPr bwMode="auto">
              <a:xfrm>
                <a:off x="2305" y="2755"/>
                <a:ext cx="17" cy="5"/>
              </a:xfrm>
              <a:prstGeom prst="rect">
                <a:avLst/>
              </a:prstGeom>
              <a:solidFill>
                <a:srgbClr val="FF0000"/>
              </a:solidFill>
              <a:ln w="9525">
                <a:noFill/>
                <a:miter lim="800000"/>
                <a:headEnd/>
                <a:tailEnd/>
              </a:ln>
            </p:spPr>
            <p:txBody>
              <a:bodyPr/>
              <a:lstStyle/>
              <a:p>
                <a:endParaRPr lang="en-US"/>
              </a:p>
            </p:txBody>
          </p:sp>
          <p:sp>
            <p:nvSpPr>
              <p:cNvPr id="34666" name="Rectangle 2089"/>
              <p:cNvSpPr>
                <a:spLocks noChangeArrowheads="1"/>
              </p:cNvSpPr>
              <p:nvPr/>
            </p:nvSpPr>
            <p:spPr bwMode="auto">
              <a:xfrm>
                <a:off x="2299" y="2738"/>
                <a:ext cx="28" cy="5"/>
              </a:xfrm>
              <a:prstGeom prst="rect">
                <a:avLst/>
              </a:prstGeom>
              <a:solidFill>
                <a:srgbClr val="FF0000"/>
              </a:solidFill>
              <a:ln w="9525">
                <a:noFill/>
                <a:miter lim="800000"/>
                <a:headEnd/>
                <a:tailEnd/>
              </a:ln>
            </p:spPr>
            <p:txBody>
              <a:bodyPr/>
              <a:lstStyle/>
              <a:p>
                <a:endParaRPr lang="en-US"/>
              </a:p>
            </p:txBody>
          </p:sp>
          <p:sp>
            <p:nvSpPr>
              <p:cNvPr id="34667" name="Rectangle 2090"/>
              <p:cNvSpPr>
                <a:spLocks noChangeArrowheads="1"/>
              </p:cNvSpPr>
              <p:nvPr/>
            </p:nvSpPr>
            <p:spPr bwMode="auto">
              <a:xfrm>
                <a:off x="2299" y="2749"/>
                <a:ext cx="28" cy="6"/>
              </a:xfrm>
              <a:prstGeom prst="rect">
                <a:avLst/>
              </a:prstGeom>
              <a:solidFill>
                <a:srgbClr val="FF0000"/>
              </a:solidFill>
              <a:ln w="9525">
                <a:noFill/>
                <a:miter lim="800000"/>
                <a:headEnd/>
                <a:tailEnd/>
              </a:ln>
            </p:spPr>
            <p:txBody>
              <a:bodyPr/>
              <a:lstStyle/>
              <a:p>
                <a:endParaRPr lang="en-US"/>
              </a:p>
            </p:txBody>
          </p:sp>
          <p:sp>
            <p:nvSpPr>
              <p:cNvPr id="34668" name="Rectangle 2091"/>
              <p:cNvSpPr>
                <a:spLocks noChangeArrowheads="1"/>
              </p:cNvSpPr>
              <p:nvPr/>
            </p:nvSpPr>
            <p:spPr bwMode="auto">
              <a:xfrm>
                <a:off x="2299" y="2743"/>
                <a:ext cx="28" cy="6"/>
              </a:xfrm>
              <a:prstGeom prst="rect">
                <a:avLst/>
              </a:prstGeom>
              <a:solidFill>
                <a:srgbClr val="FF0000"/>
              </a:solidFill>
              <a:ln w="9525">
                <a:noFill/>
                <a:miter lim="800000"/>
                <a:headEnd/>
                <a:tailEnd/>
              </a:ln>
            </p:spPr>
            <p:txBody>
              <a:bodyPr/>
              <a:lstStyle/>
              <a:p>
                <a:endParaRPr lang="en-US"/>
              </a:p>
            </p:txBody>
          </p:sp>
          <p:sp>
            <p:nvSpPr>
              <p:cNvPr id="34669" name="Rectangle 2092"/>
              <p:cNvSpPr>
                <a:spLocks noChangeArrowheads="1"/>
              </p:cNvSpPr>
              <p:nvPr/>
            </p:nvSpPr>
            <p:spPr bwMode="auto">
              <a:xfrm>
                <a:off x="2299" y="2743"/>
                <a:ext cx="28" cy="6"/>
              </a:xfrm>
              <a:prstGeom prst="rect">
                <a:avLst/>
              </a:prstGeom>
              <a:solidFill>
                <a:srgbClr val="FF0000"/>
              </a:solidFill>
              <a:ln w="9525">
                <a:noFill/>
                <a:miter lim="800000"/>
                <a:headEnd/>
                <a:tailEnd/>
              </a:ln>
            </p:spPr>
            <p:txBody>
              <a:bodyPr/>
              <a:lstStyle/>
              <a:p>
                <a:endParaRPr lang="en-US"/>
              </a:p>
            </p:txBody>
          </p:sp>
          <p:sp>
            <p:nvSpPr>
              <p:cNvPr id="34670" name="Oval 2093"/>
              <p:cNvSpPr>
                <a:spLocks noChangeArrowheads="1"/>
              </p:cNvSpPr>
              <p:nvPr/>
            </p:nvSpPr>
            <p:spPr bwMode="auto">
              <a:xfrm>
                <a:off x="2299" y="2732"/>
                <a:ext cx="23" cy="23"/>
              </a:xfrm>
              <a:prstGeom prst="ellipse">
                <a:avLst/>
              </a:prstGeom>
              <a:noFill/>
              <a:ln w="9525" cap="rnd">
                <a:solidFill>
                  <a:srgbClr val="FF0000"/>
                </a:solidFill>
                <a:round/>
                <a:headEnd/>
                <a:tailEnd/>
              </a:ln>
            </p:spPr>
            <p:txBody>
              <a:bodyPr/>
              <a:lstStyle/>
              <a:p>
                <a:endParaRPr lang="en-US"/>
              </a:p>
            </p:txBody>
          </p:sp>
          <p:sp>
            <p:nvSpPr>
              <p:cNvPr id="34671" name="Rectangle 2094"/>
              <p:cNvSpPr>
                <a:spLocks noChangeArrowheads="1"/>
              </p:cNvSpPr>
              <p:nvPr/>
            </p:nvSpPr>
            <p:spPr bwMode="auto">
              <a:xfrm>
                <a:off x="2645" y="2788"/>
                <a:ext cx="17" cy="6"/>
              </a:xfrm>
              <a:prstGeom prst="rect">
                <a:avLst/>
              </a:prstGeom>
              <a:solidFill>
                <a:srgbClr val="FF0000"/>
              </a:solidFill>
              <a:ln w="9525">
                <a:noFill/>
                <a:miter lim="800000"/>
                <a:headEnd/>
                <a:tailEnd/>
              </a:ln>
            </p:spPr>
            <p:txBody>
              <a:bodyPr/>
              <a:lstStyle/>
              <a:p>
                <a:endParaRPr lang="en-US"/>
              </a:p>
            </p:txBody>
          </p:sp>
          <p:sp>
            <p:nvSpPr>
              <p:cNvPr id="34672" name="Rectangle 2095"/>
              <p:cNvSpPr>
                <a:spLocks noChangeArrowheads="1"/>
              </p:cNvSpPr>
              <p:nvPr/>
            </p:nvSpPr>
            <p:spPr bwMode="auto">
              <a:xfrm>
                <a:off x="2645" y="2810"/>
                <a:ext cx="17" cy="6"/>
              </a:xfrm>
              <a:prstGeom prst="rect">
                <a:avLst/>
              </a:prstGeom>
              <a:solidFill>
                <a:srgbClr val="FF0000"/>
              </a:solidFill>
              <a:ln w="9525">
                <a:noFill/>
                <a:miter lim="800000"/>
                <a:headEnd/>
                <a:tailEnd/>
              </a:ln>
            </p:spPr>
            <p:txBody>
              <a:bodyPr/>
              <a:lstStyle/>
              <a:p>
                <a:endParaRPr lang="en-US"/>
              </a:p>
            </p:txBody>
          </p:sp>
          <p:sp>
            <p:nvSpPr>
              <p:cNvPr id="34673" name="Rectangle 2096"/>
              <p:cNvSpPr>
                <a:spLocks noChangeArrowheads="1"/>
              </p:cNvSpPr>
              <p:nvPr/>
            </p:nvSpPr>
            <p:spPr bwMode="auto">
              <a:xfrm>
                <a:off x="2639" y="2794"/>
                <a:ext cx="28" cy="5"/>
              </a:xfrm>
              <a:prstGeom prst="rect">
                <a:avLst/>
              </a:prstGeom>
              <a:solidFill>
                <a:srgbClr val="FF0000"/>
              </a:solidFill>
              <a:ln w="9525">
                <a:noFill/>
                <a:miter lim="800000"/>
                <a:headEnd/>
                <a:tailEnd/>
              </a:ln>
            </p:spPr>
            <p:txBody>
              <a:bodyPr/>
              <a:lstStyle/>
              <a:p>
                <a:endParaRPr lang="en-US"/>
              </a:p>
            </p:txBody>
          </p:sp>
          <p:sp>
            <p:nvSpPr>
              <p:cNvPr id="34674" name="Rectangle 2097"/>
              <p:cNvSpPr>
                <a:spLocks noChangeArrowheads="1"/>
              </p:cNvSpPr>
              <p:nvPr/>
            </p:nvSpPr>
            <p:spPr bwMode="auto">
              <a:xfrm>
                <a:off x="2639" y="2805"/>
                <a:ext cx="28" cy="5"/>
              </a:xfrm>
              <a:prstGeom prst="rect">
                <a:avLst/>
              </a:prstGeom>
              <a:solidFill>
                <a:srgbClr val="FF0000"/>
              </a:solidFill>
              <a:ln w="9525">
                <a:noFill/>
                <a:miter lim="800000"/>
                <a:headEnd/>
                <a:tailEnd/>
              </a:ln>
            </p:spPr>
            <p:txBody>
              <a:bodyPr/>
              <a:lstStyle/>
              <a:p>
                <a:endParaRPr lang="en-US"/>
              </a:p>
            </p:txBody>
          </p:sp>
          <p:sp>
            <p:nvSpPr>
              <p:cNvPr id="34675" name="Rectangle 2098"/>
              <p:cNvSpPr>
                <a:spLocks noChangeArrowheads="1"/>
              </p:cNvSpPr>
              <p:nvPr/>
            </p:nvSpPr>
            <p:spPr bwMode="auto">
              <a:xfrm>
                <a:off x="2639" y="2799"/>
                <a:ext cx="28" cy="6"/>
              </a:xfrm>
              <a:prstGeom prst="rect">
                <a:avLst/>
              </a:prstGeom>
              <a:solidFill>
                <a:srgbClr val="FF0000"/>
              </a:solidFill>
              <a:ln w="9525">
                <a:noFill/>
                <a:miter lim="800000"/>
                <a:headEnd/>
                <a:tailEnd/>
              </a:ln>
            </p:spPr>
            <p:txBody>
              <a:bodyPr/>
              <a:lstStyle/>
              <a:p>
                <a:endParaRPr lang="en-US"/>
              </a:p>
            </p:txBody>
          </p:sp>
          <p:sp>
            <p:nvSpPr>
              <p:cNvPr id="34676" name="Rectangle 2099"/>
              <p:cNvSpPr>
                <a:spLocks noChangeArrowheads="1"/>
              </p:cNvSpPr>
              <p:nvPr/>
            </p:nvSpPr>
            <p:spPr bwMode="auto">
              <a:xfrm>
                <a:off x="2639" y="2799"/>
                <a:ext cx="28" cy="6"/>
              </a:xfrm>
              <a:prstGeom prst="rect">
                <a:avLst/>
              </a:prstGeom>
              <a:solidFill>
                <a:srgbClr val="FF0000"/>
              </a:solidFill>
              <a:ln w="9525">
                <a:noFill/>
                <a:miter lim="800000"/>
                <a:headEnd/>
                <a:tailEnd/>
              </a:ln>
            </p:spPr>
            <p:txBody>
              <a:bodyPr/>
              <a:lstStyle/>
              <a:p>
                <a:endParaRPr lang="en-US"/>
              </a:p>
            </p:txBody>
          </p:sp>
          <p:sp>
            <p:nvSpPr>
              <p:cNvPr id="34677" name="Oval 2100"/>
              <p:cNvSpPr>
                <a:spLocks noChangeArrowheads="1"/>
              </p:cNvSpPr>
              <p:nvPr/>
            </p:nvSpPr>
            <p:spPr bwMode="auto">
              <a:xfrm>
                <a:off x="2639" y="2788"/>
                <a:ext cx="23" cy="22"/>
              </a:xfrm>
              <a:prstGeom prst="ellipse">
                <a:avLst/>
              </a:prstGeom>
              <a:noFill/>
              <a:ln w="9525" cap="rnd">
                <a:solidFill>
                  <a:srgbClr val="FF0000"/>
                </a:solidFill>
                <a:round/>
                <a:headEnd/>
                <a:tailEnd/>
              </a:ln>
            </p:spPr>
            <p:txBody>
              <a:bodyPr/>
              <a:lstStyle/>
              <a:p>
                <a:endParaRPr lang="en-US"/>
              </a:p>
            </p:txBody>
          </p:sp>
          <p:sp>
            <p:nvSpPr>
              <p:cNvPr id="34678" name="Rectangle 2101"/>
              <p:cNvSpPr>
                <a:spLocks noChangeArrowheads="1"/>
              </p:cNvSpPr>
              <p:nvPr/>
            </p:nvSpPr>
            <p:spPr bwMode="auto">
              <a:xfrm>
                <a:off x="2383" y="2738"/>
                <a:ext cx="17" cy="5"/>
              </a:xfrm>
              <a:prstGeom prst="rect">
                <a:avLst/>
              </a:prstGeom>
              <a:solidFill>
                <a:srgbClr val="FF0000"/>
              </a:solidFill>
              <a:ln w="9525">
                <a:noFill/>
                <a:miter lim="800000"/>
                <a:headEnd/>
                <a:tailEnd/>
              </a:ln>
            </p:spPr>
            <p:txBody>
              <a:bodyPr/>
              <a:lstStyle/>
              <a:p>
                <a:endParaRPr lang="en-US"/>
              </a:p>
            </p:txBody>
          </p:sp>
          <p:sp>
            <p:nvSpPr>
              <p:cNvPr id="34679" name="Rectangle 2102"/>
              <p:cNvSpPr>
                <a:spLocks noChangeArrowheads="1"/>
              </p:cNvSpPr>
              <p:nvPr/>
            </p:nvSpPr>
            <p:spPr bwMode="auto">
              <a:xfrm>
                <a:off x="2383" y="2760"/>
                <a:ext cx="17" cy="6"/>
              </a:xfrm>
              <a:prstGeom prst="rect">
                <a:avLst/>
              </a:prstGeom>
              <a:solidFill>
                <a:srgbClr val="FF0000"/>
              </a:solidFill>
              <a:ln w="9525">
                <a:noFill/>
                <a:miter lim="800000"/>
                <a:headEnd/>
                <a:tailEnd/>
              </a:ln>
            </p:spPr>
            <p:txBody>
              <a:bodyPr/>
              <a:lstStyle/>
              <a:p>
                <a:endParaRPr lang="en-US"/>
              </a:p>
            </p:txBody>
          </p:sp>
          <p:sp>
            <p:nvSpPr>
              <p:cNvPr id="34680" name="Rectangle 2103"/>
              <p:cNvSpPr>
                <a:spLocks noChangeArrowheads="1"/>
              </p:cNvSpPr>
              <p:nvPr/>
            </p:nvSpPr>
            <p:spPr bwMode="auto">
              <a:xfrm>
                <a:off x="2377" y="2743"/>
                <a:ext cx="28" cy="6"/>
              </a:xfrm>
              <a:prstGeom prst="rect">
                <a:avLst/>
              </a:prstGeom>
              <a:solidFill>
                <a:srgbClr val="FF0000"/>
              </a:solidFill>
              <a:ln w="9525">
                <a:noFill/>
                <a:miter lim="800000"/>
                <a:headEnd/>
                <a:tailEnd/>
              </a:ln>
            </p:spPr>
            <p:txBody>
              <a:bodyPr/>
              <a:lstStyle/>
              <a:p>
                <a:endParaRPr lang="en-US"/>
              </a:p>
            </p:txBody>
          </p:sp>
          <p:sp>
            <p:nvSpPr>
              <p:cNvPr id="34681" name="Rectangle 2104"/>
              <p:cNvSpPr>
                <a:spLocks noChangeArrowheads="1"/>
              </p:cNvSpPr>
              <p:nvPr/>
            </p:nvSpPr>
            <p:spPr bwMode="auto">
              <a:xfrm>
                <a:off x="2377" y="2755"/>
                <a:ext cx="28" cy="5"/>
              </a:xfrm>
              <a:prstGeom prst="rect">
                <a:avLst/>
              </a:prstGeom>
              <a:solidFill>
                <a:srgbClr val="FF0000"/>
              </a:solidFill>
              <a:ln w="9525">
                <a:noFill/>
                <a:miter lim="800000"/>
                <a:headEnd/>
                <a:tailEnd/>
              </a:ln>
            </p:spPr>
            <p:txBody>
              <a:bodyPr/>
              <a:lstStyle/>
              <a:p>
                <a:endParaRPr lang="en-US"/>
              </a:p>
            </p:txBody>
          </p:sp>
          <p:sp>
            <p:nvSpPr>
              <p:cNvPr id="34682" name="Rectangle 2105"/>
              <p:cNvSpPr>
                <a:spLocks noChangeArrowheads="1"/>
              </p:cNvSpPr>
              <p:nvPr/>
            </p:nvSpPr>
            <p:spPr bwMode="auto">
              <a:xfrm>
                <a:off x="2377" y="2749"/>
                <a:ext cx="28" cy="6"/>
              </a:xfrm>
              <a:prstGeom prst="rect">
                <a:avLst/>
              </a:prstGeom>
              <a:solidFill>
                <a:srgbClr val="FF0000"/>
              </a:solidFill>
              <a:ln w="9525">
                <a:noFill/>
                <a:miter lim="800000"/>
                <a:headEnd/>
                <a:tailEnd/>
              </a:ln>
            </p:spPr>
            <p:txBody>
              <a:bodyPr/>
              <a:lstStyle/>
              <a:p>
                <a:endParaRPr lang="en-US"/>
              </a:p>
            </p:txBody>
          </p:sp>
          <p:sp>
            <p:nvSpPr>
              <p:cNvPr id="34683" name="Rectangle 2106"/>
              <p:cNvSpPr>
                <a:spLocks noChangeArrowheads="1"/>
              </p:cNvSpPr>
              <p:nvPr/>
            </p:nvSpPr>
            <p:spPr bwMode="auto">
              <a:xfrm>
                <a:off x="2377" y="2749"/>
                <a:ext cx="28" cy="6"/>
              </a:xfrm>
              <a:prstGeom prst="rect">
                <a:avLst/>
              </a:prstGeom>
              <a:solidFill>
                <a:srgbClr val="FF0000"/>
              </a:solidFill>
              <a:ln w="9525">
                <a:noFill/>
                <a:miter lim="800000"/>
                <a:headEnd/>
                <a:tailEnd/>
              </a:ln>
            </p:spPr>
            <p:txBody>
              <a:bodyPr/>
              <a:lstStyle/>
              <a:p>
                <a:endParaRPr lang="en-US"/>
              </a:p>
            </p:txBody>
          </p:sp>
          <p:sp>
            <p:nvSpPr>
              <p:cNvPr id="34684" name="Oval 2107"/>
              <p:cNvSpPr>
                <a:spLocks noChangeArrowheads="1"/>
              </p:cNvSpPr>
              <p:nvPr/>
            </p:nvSpPr>
            <p:spPr bwMode="auto">
              <a:xfrm>
                <a:off x="2377" y="2738"/>
                <a:ext cx="23" cy="22"/>
              </a:xfrm>
              <a:prstGeom prst="ellipse">
                <a:avLst/>
              </a:prstGeom>
              <a:noFill/>
              <a:ln w="9525" cap="rnd">
                <a:solidFill>
                  <a:srgbClr val="FF0000"/>
                </a:solidFill>
                <a:round/>
                <a:headEnd/>
                <a:tailEnd/>
              </a:ln>
            </p:spPr>
            <p:txBody>
              <a:bodyPr/>
              <a:lstStyle/>
              <a:p>
                <a:endParaRPr lang="en-US"/>
              </a:p>
            </p:txBody>
          </p:sp>
          <p:sp>
            <p:nvSpPr>
              <p:cNvPr id="34685" name="Rectangle 2108"/>
              <p:cNvSpPr>
                <a:spLocks noChangeArrowheads="1"/>
              </p:cNvSpPr>
              <p:nvPr/>
            </p:nvSpPr>
            <p:spPr bwMode="auto">
              <a:xfrm>
                <a:off x="2712" y="2621"/>
                <a:ext cx="16" cy="5"/>
              </a:xfrm>
              <a:prstGeom prst="rect">
                <a:avLst/>
              </a:prstGeom>
              <a:solidFill>
                <a:srgbClr val="FF0000"/>
              </a:solidFill>
              <a:ln w="9525">
                <a:noFill/>
                <a:miter lim="800000"/>
                <a:headEnd/>
                <a:tailEnd/>
              </a:ln>
            </p:spPr>
            <p:txBody>
              <a:bodyPr/>
              <a:lstStyle/>
              <a:p>
                <a:endParaRPr lang="en-US"/>
              </a:p>
            </p:txBody>
          </p:sp>
          <p:sp>
            <p:nvSpPr>
              <p:cNvPr id="34686" name="Rectangle 2109"/>
              <p:cNvSpPr>
                <a:spLocks noChangeArrowheads="1"/>
              </p:cNvSpPr>
              <p:nvPr/>
            </p:nvSpPr>
            <p:spPr bwMode="auto">
              <a:xfrm>
                <a:off x="2712" y="2643"/>
                <a:ext cx="16" cy="6"/>
              </a:xfrm>
              <a:prstGeom prst="rect">
                <a:avLst/>
              </a:prstGeom>
              <a:solidFill>
                <a:srgbClr val="FF0000"/>
              </a:solidFill>
              <a:ln w="9525">
                <a:noFill/>
                <a:miter lim="800000"/>
                <a:headEnd/>
                <a:tailEnd/>
              </a:ln>
            </p:spPr>
            <p:txBody>
              <a:bodyPr/>
              <a:lstStyle/>
              <a:p>
                <a:endParaRPr lang="en-US"/>
              </a:p>
            </p:txBody>
          </p:sp>
          <p:sp>
            <p:nvSpPr>
              <p:cNvPr id="34687" name="Rectangle 2110"/>
              <p:cNvSpPr>
                <a:spLocks noChangeArrowheads="1"/>
              </p:cNvSpPr>
              <p:nvPr/>
            </p:nvSpPr>
            <p:spPr bwMode="auto">
              <a:xfrm>
                <a:off x="2706" y="2626"/>
                <a:ext cx="28" cy="6"/>
              </a:xfrm>
              <a:prstGeom prst="rect">
                <a:avLst/>
              </a:prstGeom>
              <a:solidFill>
                <a:srgbClr val="FF0000"/>
              </a:solidFill>
              <a:ln w="9525">
                <a:noFill/>
                <a:miter lim="800000"/>
                <a:headEnd/>
                <a:tailEnd/>
              </a:ln>
            </p:spPr>
            <p:txBody>
              <a:bodyPr/>
              <a:lstStyle/>
              <a:p>
                <a:endParaRPr lang="en-US"/>
              </a:p>
            </p:txBody>
          </p:sp>
          <p:sp>
            <p:nvSpPr>
              <p:cNvPr id="34688" name="Rectangle 2111"/>
              <p:cNvSpPr>
                <a:spLocks noChangeArrowheads="1"/>
              </p:cNvSpPr>
              <p:nvPr/>
            </p:nvSpPr>
            <p:spPr bwMode="auto">
              <a:xfrm>
                <a:off x="2706" y="2638"/>
                <a:ext cx="28" cy="5"/>
              </a:xfrm>
              <a:prstGeom prst="rect">
                <a:avLst/>
              </a:prstGeom>
              <a:solidFill>
                <a:srgbClr val="FF0000"/>
              </a:solidFill>
              <a:ln w="9525">
                <a:noFill/>
                <a:miter lim="800000"/>
                <a:headEnd/>
                <a:tailEnd/>
              </a:ln>
            </p:spPr>
            <p:txBody>
              <a:bodyPr/>
              <a:lstStyle/>
              <a:p>
                <a:endParaRPr lang="en-US"/>
              </a:p>
            </p:txBody>
          </p:sp>
          <p:sp>
            <p:nvSpPr>
              <p:cNvPr id="34689" name="Rectangle 2112"/>
              <p:cNvSpPr>
                <a:spLocks noChangeArrowheads="1"/>
              </p:cNvSpPr>
              <p:nvPr/>
            </p:nvSpPr>
            <p:spPr bwMode="auto">
              <a:xfrm>
                <a:off x="2706" y="2632"/>
                <a:ext cx="28" cy="6"/>
              </a:xfrm>
              <a:prstGeom prst="rect">
                <a:avLst/>
              </a:prstGeom>
              <a:solidFill>
                <a:srgbClr val="FF0000"/>
              </a:solidFill>
              <a:ln w="9525">
                <a:noFill/>
                <a:miter lim="800000"/>
                <a:headEnd/>
                <a:tailEnd/>
              </a:ln>
            </p:spPr>
            <p:txBody>
              <a:bodyPr/>
              <a:lstStyle/>
              <a:p>
                <a:endParaRPr lang="en-US"/>
              </a:p>
            </p:txBody>
          </p:sp>
          <p:sp>
            <p:nvSpPr>
              <p:cNvPr id="34690" name="Rectangle 2113"/>
              <p:cNvSpPr>
                <a:spLocks noChangeArrowheads="1"/>
              </p:cNvSpPr>
              <p:nvPr/>
            </p:nvSpPr>
            <p:spPr bwMode="auto">
              <a:xfrm>
                <a:off x="2706" y="2632"/>
                <a:ext cx="28" cy="6"/>
              </a:xfrm>
              <a:prstGeom prst="rect">
                <a:avLst/>
              </a:prstGeom>
              <a:solidFill>
                <a:srgbClr val="FF0000"/>
              </a:solidFill>
              <a:ln w="9525">
                <a:noFill/>
                <a:miter lim="800000"/>
                <a:headEnd/>
                <a:tailEnd/>
              </a:ln>
            </p:spPr>
            <p:txBody>
              <a:bodyPr/>
              <a:lstStyle/>
              <a:p>
                <a:endParaRPr lang="en-US"/>
              </a:p>
            </p:txBody>
          </p:sp>
          <p:sp>
            <p:nvSpPr>
              <p:cNvPr id="34691" name="Oval 2114"/>
              <p:cNvSpPr>
                <a:spLocks noChangeArrowheads="1"/>
              </p:cNvSpPr>
              <p:nvPr/>
            </p:nvSpPr>
            <p:spPr bwMode="auto">
              <a:xfrm>
                <a:off x="2706" y="2621"/>
                <a:ext cx="22" cy="22"/>
              </a:xfrm>
              <a:prstGeom prst="ellipse">
                <a:avLst/>
              </a:prstGeom>
              <a:noFill/>
              <a:ln w="9525" cap="rnd">
                <a:solidFill>
                  <a:srgbClr val="FF0000"/>
                </a:solidFill>
                <a:round/>
                <a:headEnd/>
                <a:tailEnd/>
              </a:ln>
            </p:spPr>
            <p:txBody>
              <a:bodyPr/>
              <a:lstStyle/>
              <a:p>
                <a:endParaRPr lang="en-US"/>
              </a:p>
            </p:txBody>
          </p:sp>
          <p:sp>
            <p:nvSpPr>
              <p:cNvPr id="34692" name="Rectangle 2115"/>
              <p:cNvSpPr>
                <a:spLocks noChangeArrowheads="1"/>
              </p:cNvSpPr>
              <p:nvPr/>
            </p:nvSpPr>
            <p:spPr bwMode="auto">
              <a:xfrm>
                <a:off x="2567" y="2888"/>
                <a:ext cx="16" cy="6"/>
              </a:xfrm>
              <a:prstGeom prst="rect">
                <a:avLst/>
              </a:prstGeom>
              <a:solidFill>
                <a:srgbClr val="FF0000"/>
              </a:solidFill>
              <a:ln w="9525">
                <a:noFill/>
                <a:miter lim="800000"/>
                <a:headEnd/>
                <a:tailEnd/>
              </a:ln>
            </p:spPr>
            <p:txBody>
              <a:bodyPr/>
              <a:lstStyle/>
              <a:p>
                <a:endParaRPr lang="en-US"/>
              </a:p>
            </p:txBody>
          </p:sp>
          <p:sp>
            <p:nvSpPr>
              <p:cNvPr id="34693" name="Rectangle 2116"/>
              <p:cNvSpPr>
                <a:spLocks noChangeArrowheads="1"/>
              </p:cNvSpPr>
              <p:nvPr/>
            </p:nvSpPr>
            <p:spPr bwMode="auto">
              <a:xfrm>
                <a:off x="2567" y="2911"/>
                <a:ext cx="16" cy="5"/>
              </a:xfrm>
              <a:prstGeom prst="rect">
                <a:avLst/>
              </a:prstGeom>
              <a:solidFill>
                <a:srgbClr val="FF0000"/>
              </a:solidFill>
              <a:ln w="9525">
                <a:noFill/>
                <a:miter lim="800000"/>
                <a:headEnd/>
                <a:tailEnd/>
              </a:ln>
            </p:spPr>
            <p:txBody>
              <a:bodyPr/>
              <a:lstStyle/>
              <a:p>
                <a:endParaRPr lang="en-US"/>
              </a:p>
            </p:txBody>
          </p:sp>
          <p:sp>
            <p:nvSpPr>
              <p:cNvPr id="34694" name="Rectangle 2117"/>
              <p:cNvSpPr>
                <a:spLocks noChangeArrowheads="1"/>
              </p:cNvSpPr>
              <p:nvPr/>
            </p:nvSpPr>
            <p:spPr bwMode="auto">
              <a:xfrm>
                <a:off x="2561" y="2894"/>
                <a:ext cx="28" cy="5"/>
              </a:xfrm>
              <a:prstGeom prst="rect">
                <a:avLst/>
              </a:prstGeom>
              <a:solidFill>
                <a:srgbClr val="FF0000"/>
              </a:solidFill>
              <a:ln w="9525">
                <a:noFill/>
                <a:miter lim="800000"/>
                <a:headEnd/>
                <a:tailEnd/>
              </a:ln>
            </p:spPr>
            <p:txBody>
              <a:bodyPr/>
              <a:lstStyle/>
              <a:p>
                <a:endParaRPr lang="en-US"/>
              </a:p>
            </p:txBody>
          </p:sp>
          <p:sp>
            <p:nvSpPr>
              <p:cNvPr id="34695" name="Rectangle 2118"/>
              <p:cNvSpPr>
                <a:spLocks noChangeArrowheads="1"/>
              </p:cNvSpPr>
              <p:nvPr/>
            </p:nvSpPr>
            <p:spPr bwMode="auto">
              <a:xfrm>
                <a:off x="2561" y="2905"/>
                <a:ext cx="28" cy="6"/>
              </a:xfrm>
              <a:prstGeom prst="rect">
                <a:avLst/>
              </a:prstGeom>
              <a:solidFill>
                <a:srgbClr val="FF0000"/>
              </a:solidFill>
              <a:ln w="9525">
                <a:noFill/>
                <a:miter lim="800000"/>
                <a:headEnd/>
                <a:tailEnd/>
              </a:ln>
            </p:spPr>
            <p:txBody>
              <a:bodyPr/>
              <a:lstStyle/>
              <a:p>
                <a:endParaRPr lang="en-US"/>
              </a:p>
            </p:txBody>
          </p:sp>
          <p:sp>
            <p:nvSpPr>
              <p:cNvPr id="34696" name="Rectangle 2119"/>
              <p:cNvSpPr>
                <a:spLocks noChangeArrowheads="1"/>
              </p:cNvSpPr>
              <p:nvPr/>
            </p:nvSpPr>
            <p:spPr bwMode="auto">
              <a:xfrm>
                <a:off x="2561" y="2899"/>
                <a:ext cx="28" cy="6"/>
              </a:xfrm>
              <a:prstGeom prst="rect">
                <a:avLst/>
              </a:prstGeom>
              <a:solidFill>
                <a:srgbClr val="FF0000"/>
              </a:solidFill>
              <a:ln w="9525">
                <a:noFill/>
                <a:miter lim="800000"/>
                <a:headEnd/>
                <a:tailEnd/>
              </a:ln>
            </p:spPr>
            <p:txBody>
              <a:bodyPr/>
              <a:lstStyle/>
              <a:p>
                <a:endParaRPr lang="en-US"/>
              </a:p>
            </p:txBody>
          </p:sp>
          <p:sp>
            <p:nvSpPr>
              <p:cNvPr id="34697" name="Rectangle 2120"/>
              <p:cNvSpPr>
                <a:spLocks noChangeArrowheads="1"/>
              </p:cNvSpPr>
              <p:nvPr/>
            </p:nvSpPr>
            <p:spPr bwMode="auto">
              <a:xfrm>
                <a:off x="2561" y="2899"/>
                <a:ext cx="28" cy="6"/>
              </a:xfrm>
              <a:prstGeom prst="rect">
                <a:avLst/>
              </a:prstGeom>
              <a:solidFill>
                <a:srgbClr val="FF0000"/>
              </a:solidFill>
              <a:ln w="9525">
                <a:noFill/>
                <a:miter lim="800000"/>
                <a:headEnd/>
                <a:tailEnd/>
              </a:ln>
            </p:spPr>
            <p:txBody>
              <a:bodyPr/>
              <a:lstStyle/>
              <a:p>
                <a:endParaRPr lang="en-US"/>
              </a:p>
            </p:txBody>
          </p:sp>
          <p:sp>
            <p:nvSpPr>
              <p:cNvPr id="34698" name="Oval 2121"/>
              <p:cNvSpPr>
                <a:spLocks noChangeArrowheads="1"/>
              </p:cNvSpPr>
              <p:nvPr/>
            </p:nvSpPr>
            <p:spPr bwMode="auto">
              <a:xfrm>
                <a:off x="2561" y="2888"/>
                <a:ext cx="22" cy="23"/>
              </a:xfrm>
              <a:prstGeom prst="ellipse">
                <a:avLst/>
              </a:prstGeom>
              <a:noFill/>
              <a:ln w="9525" cap="rnd">
                <a:solidFill>
                  <a:srgbClr val="FF0000"/>
                </a:solidFill>
                <a:round/>
                <a:headEnd/>
                <a:tailEnd/>
              </a:ln>
            </p:spPr>
            <p:txBody>
              <a:bodyPr/>
              <a:lstStyle/>
              <a:p>
                <a:endParaRPr lang="en-US"/>
              </a:p>
            </p:txBody>
          </p:sp>
          <p:sp>
            <p:nvSpPr>
              <p:cNvPr id="34699" name="Rectangle 2122"/>
              <p:cNvSpPr>
                <a:spLocks noChangeArrowheads="1"/>
              </p:cNvSpPr>
              <p:nvPr/>
            </p:nvSpPr>
            <p:spPr bwMode="auto">
              <a:xfrm>
                <a:off x="2689" y="2353"/>
                <a:ext cx="17" cy="6"/>
              </a:xfrm>
              <a:prstGeom prst="rect">
                <a:avLst/>
              </a:prstGeom>
              <a:solidFill>
                <a:srgbClr val="000000"/>
              </a:solidFill>
              <a:ln w="9525">
                <a:noFill/>
                <a:miter lim="800000"/>
                <a:headEnd/>
                <a:tailEnd/>
              </a:ln>
            </p:spPr>
            <p:txBody>
              <a:bodyPr/>
              <a:lstStyle/>
              <a:p>
                <a:endParaRPr lang="en-US"/>
              </a:p>
            </p:txBody>
          </p:sp>
          <p:sp>
            <p:nvSpPr>
              <p:cNvPr id="34700" name="Rectangle 2123"/>
              <p:cNvSpPr>
                <a:spLocks noChangeArrowheads="1"/>
              </p:cNvSpPr>
              <p:nvPr/>
            </p:nvSpPr>
            <p:spPr bwMode="auto">
              <a:xfrm>
                <a:off x="2689" y="2376"/>
                <a:ext cx="17" cy="5"/>
              </a:xfrm>
              <a:prstGeom prst="rect">
                <a:avLst/>
              </a:prstGeom>
              <a:solidFill>
                <a:srgbClr val="000000"/>
              </a:solidFill>
              <a:ln w="9525">
                <a:noFill/>
                <a:miter lim="800000"/>
                <a:headEnd/>
                <a:tailEnd/>
              </a:ln>
            </p:spPr>
            <p:txBody>
              <a:bodyPr/>
              <a:lstStyle/>
              <a:p>
                <a:endParaRPr lang="en-US"/>
              </a:p>
            </p:txBody>
          </p:sp>
          <p:sp>
            <p:nvSpPr>
              <p:cNvPr id="34701" name="Rectangle 2124"/>
              <p:cNvSpPr>
                <a:spLocks noChangeArrowheads="1"/>
              </p:cNvSpPr>
              <p:nvPr/>
            </p:nvSpPr>
            <p:spPr bwMode="auto">
              <a:xfrm>
                <a:off x="2684" y="2359"/>
                <a:ext cx="28" cy="6"/>
              </a:xfrm>
              <a:prstGeom prst="rect">
                <a:avLst/>
              </a:prstGeom>
              <a:solidFill>
                <a:srgbClr val="000000"/>
              </a:solidFill>
              <a:ln w="9525">
                <a:noFill/>
                <a:miter lim="800000"/>
                <a:headEnd/>
                <a:tailEnd/>
              </a:ln>
            </p:spPr>
            <p:txBody>
              <a:bodyPr/>
              <a:lstStyle/>
              <a:p>
                <a:endParaRPr lang="en-US"/>
              </a:p>
            </p:txBody>
          </p:sp>
          <p:sp>
            <p:nvSpPr>
              <p:cNvPr id="34702" name="Rectangle 2125"/>
              <p:cNvSpPr>
                <a:spLocks noChangeArrowheads="1"/>
              </p:cNvSpPr>
              <p:nvPr/>
            </p:nvSpPr>
            <p:spPr bwMode="auto">
              <a:xfrm>
                <a:off x="2684" y="2370"/>
                <a:ext cx="28" cy="6"/>
              </a:xfrm>
              <a:prstGeom prst="rect">
                <a:avLst/>
              </a:prstGeom>
              <a:solidFill>
                <a:srgbClr val="000000"/>
              </a:solidFill>
              <a:ln w="9525">
                <a:noFill/>
                <a:miter lim="800000"/>
                <a:headEnd/>
                <a:tailEnd/>
              </a:ln>
            </p:spPr>
            <p:txBody>
              <a:bodyPr/>
              <a:lstStyle/>
              <a:p>
                <a:endParaRPr lang="en-US"/>
              </a:p>
            </p:txBody>
          </p:sp>
          <p:sp>
            <p:nvSpPr>
              <p:cNvPr id="34703" name="Rectangle 2126"/>
              <p:cNvSpPr>
                <a:spLocks noChangeArrowheads="1"/>
              </p:cNvSpPr>
              <p:nvPr/>
            </p:nvSpPr>
            <p:spPr bwMode="auto">
              <a:xfrm>
                <a:off x="2684" y="2365"/>
                <a:ext cx="28" cy="5"/>
              </a:xfrm>
              <a:prstGeom prst="rect">
                <a:avLst/>
              </a:prstGeom>
              <a:solidFill>
                <a:srgbClr val="000000"/>
              </a:solidFill>
              <a:ln w="9525">
                <a:noFill/>
                <a:miter lim="800000"/>
                <a:headEnd/>
                <a:tailEnd/>
              </a:ln>
            </p:spPr>
            <p:txBody>
              <a:bodyPr/>
              <a:lstStyle/>
              <a:p>
                <a:endParaRPr lang="en-US"/>
              </a:p>
            </p:txBody>
          </p:sp>
          <p:sp>
            <p:nvSpPr>
              <p:cNvPr id="34704" name="Rectangle 2127"/>
              <p:cNvSpPr>
                <a:spLocks noChangeArrowheads="1"/>
              </p:cNvSpPr>
              <p:nvPr/>
            </p:nvSpPr>
            <p:spPr bwMode="auto">
              <a:xfrm>
                <a:off x="2684" y="2365"/>
                <a:ext cx="28" cy="5"/>
              </a:xfrm>
              <a:prstGeom prst="rect">
                <a:avLst/>
              </a:prstGeom>
              <a:solidFill>
                <a:srgbClr val="000000"/>
              </a:solidFill>
              <a:ln w="9525">
                <a:noFill/>
                <a:miter lim="800000"/>
                <a:headEnd/>
                <a:tailEnd/>
              </a:ln>
            </p:spPr>
            <p:txBody>
              <a:bodyPr/>
              <a:lstStyle/>
              <a:p>
                <a:endParaRPr lang="en-US"/>
              </a:p>
            </p:txBody>
          </p:sp>
          <p:sp>
            <p:nvSpPr>
              <p:cNvPr id="34705" name="Oval 2128"/>
              <p:cNvSpPr>
                <a:spLocks noChangeArrowheads="1"/>
              </p:cNvSpPr>
              <p:nvPr/>
            </p:nvSpPr>
            <p:spPr bwMode="auto">
              <a:xfrm>
                <a:off x="2684" y="2353"/>
                <a:ext cx="22" cy="23"/>
              </a:xfrm>
              <a:prstGeom prst="ellipse">
                <a:avLst/>
              </a:prstGeom>
              <a:noFill/>
              <a:ln w="9525" cap="rnd">
                <a:solidFill>
                  <a:srgbClr val="000000"/>
                </a:solidFill>
                <a:round/>
                <a:headEnd/>
                <a:tailEnd/>
              </a:ln>
            </p:spPr>
            <p:txBody>
              <a:bodyPr/>
              <a:lstStyle/>
              <a:p>
                <a:endParaRPr lang="en-US"/>
              </a:p>
            </p:txBody>
          </p:sp>
          <p:sp>
            <p:nvSpPr>
              <p:cNvPr id="34706" name="Rectangle 2129"/>
              <p:cNvSpPr>
                <a:spLocks noChangeArrowheads="1"/>
              </p:cNvSpPr>
              <p:nvPr/>
            </p:nvSpPr>
            <p:spPr bwMode="auto">
              <a:xfrm>
                <a:off x="2779" y="2537"/>
                <a:ext cx="16" cy="6"/>
              </a:xfrm>
              <a:prstGeom prst="rect">
                <a:avLst/>
              </a:prstGeom>
              <a:solidFill>
                <a:srgbClr val="000000"/>
              </a:solidFill>
              <a:ln w="9525">
                <a:noFill/>
                <a:miter lim="800000"/>
                <a:headEnd/>
                <a:tailEnd/>
              </a:ln>
            </p:spPr>
            <p:txBody>
              <a:bodyPr/>
              <a:lstStyle/>
              <a:p>
                <a:endParaRPr lang="en-US"/>
              </a:p>
            </p:txBody>
          </p:sp>
          <p:sp>
            <p:nvSpPr>
              <p:cNvPr id="34707" name="Rectangle 2130"/>
              <p:cNvSpPr>
                <a:spLocks noChangeArrowheads="1"/>
              </p:cNvSpPr>
              <p:nvPr/>
            </p:nvSpPr>
            <p:spPr bwMode="auto">
              <a:xfrm>
                <a:off x="2779" y="2560"/>
                <a:ext cx="16" cy="5"/>
              </a:xfrm>
              <a:prstGeom prst="rect">
                <a:avLst/>
              </a:prstGeom>
              <a:solidFill>
                <a:srgbClr val="000000"/>
              </a:solidFill>
              <a:ln w="9525">
                <a:noFill/>
                <a:miter lim="800000"/>
                <a:headEnd/>
                <a:tailEnd/>
              </a:ln>
            </p:spPr>
            <p:txBody>
              <a:bodyPr/>
              <a:lstStyle/>
              <a:p>
                <a:endParaRPr lang="en-US"/>
              </a:p>
            </p:txBody>
          </p:sp>
          <p:sp>
            <p:nvSpPr>
              <p:cNvPr id="34708" name="Rectangle 2131"/>
              <p:cNvSpPr>
                <a:spLocks noChangeArrowheads="1"/>
              </p:cNvSpPr>
              <p:nvPr/>
            </p:nvSpPr>
            <p:spPr bwMode="auto">
              <a:xfrm>
                <a:off x="2773" y="2543"/>
                <a:ext cx="28" cy="5"/>
              </a:xfrm>
              <a:prstGeom prst="rect">
                <a:avLst/>
              </a:prstGeom>
              <a:solidFill>
                <a:srgbClr val="000000"/>
              </a:solidFill>
              <a:ln w="9525">
                <a:noFill/>
                <a:miter lim="800000"/>
                <a:headEnd/>
                <a:tailEnd/>
              </a:ln>
            </p:spPr>
            <p:txBody>
              <a:bodyPr/>
              <a:lstStyle/>
              <a:p>
                <a:endParaRPr lang="en-US"/>
              </a:p>
            </p:txBody>
          </p:sp>
          <p:sp>
            <p:nvSpPr>
              <p:cNvPr id="34709" name="Rectangle 2132"/>
              <p:cNvSpPr>
                <a:spLocks noChangeArrowheads="1"/>
              </p:cNvSpPr>
              <p:nvPr/>
            </p:nvSpPr>
            <p:spPr bwMode="auto">
              <a:xfrm>
                <a:off x="2773" y="2554"/>
                <a:ext cx="28" cy="6"/>
              </a:xfrm>
              <a:prstGeom prst="rect">
                <a:avLst/>
              </a:prstGeom>
              <a:solidFill>
                <a:srgbClr val="000000"/>
              </a:solidFill>
              <a:ln w="9525">
                <a:noFill/>
                <a:miter lim="800000"/>
                <a:headEnd/>
                <a:tailEnd/>
              </a:ln>
            </p:spPr>
            <p:txBody>
              <a:bodyPr/>
              <a:lstStyle/>
              <a:p>
                <a:endParaRPr lang="en-US"/>
              </a:p>
            </p:txBody>
          </p:sp>
          <p:sp>
            <p:nvSpPr>
              <p:cNvPr id="34710" name="Rectangle 2133"/>
              <p:cNvSpPr>
                <a:spLocks noChangeArrowheads="1"/>
              </p:cNvSpPr>
              <p:nvPr/>
            </p:nvSpPr>
            <p:spPr bwMode="auto">
              <a:xfrm>
                <a:off x="2773" y="2548"/>
                <a:ext cx="28" cy="6"/>
              </a:xfrm>
              <a:prstGeom prst="rect">
                <a:avLst/>
              </a:prstGeom>
              <a:solidFill>
                <a:srgbClr val="000000"/>
              </a:solidFill>
              <a:ln w="9525">
                <a:noFill/>
                <a:miter lim="800000"/>
                <a:headEnd/>
                <a:tailEnd/>
              </a:ln>
            </p:spPr>
            <p:txBody>
              <a:bodyPr/>
              <a:lstStyle/>
              <a:p>
                <a:endParaRPr lang="en-US"/>
              </a:p>
            </p:txBody>
          </p:sp>
          <p:sp>
            <p:nvSpPr>
              <p:cNvPr id="34711" name="Rectangle 2134"/>
              <p:cNvSpPr>
                <a:spLocks noChangeArrowheads="1"/>
              </p:cNvSpPr>
              <p:nvPr/>
            </p:nvSpPr>
            <p:spPr bwMode="auto">
              <a:xfrm>
                <a:off x="2773" y="2548"/>
                <a:ext cx="28" cy="6"/>
              </a:xfrm>
              <a:prstGeom prst="rect">
                <a:avLst/>
              </a:prstGeom>
              <a:solidFill>
                <a:srgbClr val="000000"/>
              </a:solidFill>
              <a:ln w="9525">
                <a:noFill/>
                <a:miter lim="800000"/>
                <a:headEnd/>
                <a:tailEnd/>
              </a:ln>
            </p:spPr>
            <p:txBody>
              <a:bodyPr/>
              <a:lstStyle/>
              <a:p>
                <a:endParaRPr lang="en-US"/>
              </a:p>
            </p:txBody>
          </p:sp>
          <p:sp>
            <p:nvSpPr>
              <p:cNvPr id="34712" name="Oval 2135"/>
              <p:cNvSpPr>
                <a:spLocks noChangeArrowheads="1"/>
              </p:cNvSpPr>
              <p:nvPr/>
            </p:nvSpPr>
            <p:spPr bwMode="auto">
              <a:xfrm>
                <a:off x="2773" y="2537"/>
                <a:ext cx="22" cy="23"/>
              </a:xfrm>
              <a:prstGeom prst="ellipse">
                <a:avLst/>
              </a:prstGeom>
              <a:noFill/>
              <a:ln w="9525" cap="rnd">
                <a:solidFill>
                  <a:srgbClr val="000000"/>
                </a:solidFill>
                <a:round/>
                <a:headEnd/>
                <a:tailEnd/>
              </a:ln>
            </p:spPr>
            <p:txBody>
              <a:bodyPr/>
              <a:lstStyle/>
              <a:p>
                <a:endParaRPr lang="en-US"/>
              </a:p>
            </p:txBody>
          </p:sp>
          <p:sp>
            <p:nvSpPr>
              <p:cNvPr id="34713" name="Rectangle 2136"/>
              <p:cNvSpPr>
                <a:spLocks noChangeArrowheads="1"/>
              </p:cNvSpPr>
              <p:nvPr/>
            </p:nvSpPr>
            <p:spPr bwMode="auto">
              <a:xfrm>
                <a:off x="2728" y="2537"/>
                <a:ext cx="17" cy="6"/>
              </a:xfrm>
              <a:prstGeom prst="rect">
                <a:avLst/>
              </a:prstGeom>
              <a:solidFill>
                <a:srgbClr val="000000"/>
              </a:solidFill>
              <a:ln w="9525">
                <a:noFill/>
                <a:miter lim="800000"/>
                <a:headEnd/>
                <a:tailEnd/>
              </a:ln>
            </p:spPr>
            <p:txBody>
              <a:bodyPr/>
              <a:lstStyle/>
              <a:p>
                <a:endParaRPr lang="en-US"/>
              </a:p>
            </p:txBody>
          </p:sp>
          <p:sp>
            <p:nvSpPr>
              <p:cNvPr id="34714" name="Rectangle 2137"/>
              <p:cNvSpPr>
                <a:spLocks noChangeArrowheads="1"/>
              </p:cNvSpPr>
              <p:nvPr/>
            </p:nvSpPr>
            <p:spPr bwMode="auto">
              <a:xfrm>
                <a:off x="2728" y="2560"/>
                <a:ext cx="17" cy="5"/>
              </a:xfrm>
              <a:prstGeom prst="rect">
                <a:avLst/>
              </a:prstGeom>
              <a:solidFill>
                <a:srgbClr val="000000"/>
              </a:solidFill>
              <a:ln w="9525">
                <a:noFill/>
                <a:miter lim="800000"/>
                <a:headEnd/>
                <a:tailEnd/>
              </a:ln>
            </p:spPr>
            <p:txBody>
              <a:bodyPr/>
              <a:lstStyle/>
              <a:p>
                <a:endParaRPr lang="en-US"/>
              </a:p>
            </p:txBody>
          </p:sp>
          <p:sp>
            <p:nvSpPr>
              <p:cNvPr id="34715" name="Rectangle 2138"/>
              <p:cNvSpPr>
                <a:spLocks noChangeArrowheads="1"/>
              </p:cNvSpPr>
              <p:nvPr/>
            </p:nvSpPr>
            <p:spPr bwMode="auto">
              <a:xfrm>
                <a:off x="2723" y="2543"/>
                <a:ext cx="28" cy="5"/>
              </a:xfrm>
              <a:prstGeom prst="rect">
                <a:avLst/>
              </a:prstGeom>
              <a:solidFill>
                <a:srgbClr val="000000"/>
              </a:solidFill>
              <a:ln w="9525">
                <a:noFill/>
                <a:miter lim="800000"/>
                <a:headEnd/>
                <a:tailEnd/>
              </a:ln>
            </p:spPr>
            <p:txBody>
              <a:bodyPr/>
              <a:lstStyle/>
              <a:p>
                <a:endParaRPr lang="en-US"/>
              </a:p>
            </p:txBody>
          </p:sp>
          <p:sp>
            <p:nvSpPr>
              <p:cNvPr id="34716" name="Rectangle 2139"/>
              <p:cNvSpPr>
                <a:spLocks noChangeArrowheads="1"/>
              </p:cNvSpPr>
              <p:nvPr/>
            </p:nvSpPr>
            <p:spPr bwMode="auto">
              <a:xfrm>
                <a:off x="2723" y="2554"/>
                <a:ext cx="28" cy="6"/>
              </a:xfrm>
              <a:prstGeom prst="rect">
                <a:avLst/>
              </a:prstGeom>
              <a:solidFill>
                <a:srgbClr val="000000"/>
              </a:solidFill>
              <a:ln w="9525">
                <a:noFill/>
                <a:miter lim="800000"/>
                <a:headEnd/>
                <a:tailEnd/>
              </a:ln>
            </p:spPr>
            <p:txBody>
              <a:bodyPr/>
              <a:lstStyle/>
              <a:p>
                <a:endParaRPr lang="en-US"/>
              </a:p>
            </p:txBody>
          </p:sp>
          <p:sp>
            <p:nvSpPr>
              <p:cNvPr id="34717" name="Rectangle 2140"/>
              <p:cNvSpPr>
                <a:spLocks noChangeArrowheads="1"/>
              </p:cNvSpPr>
              <p:nvPr/>
            </p:nvSpPr>
            <p:spPr bwMode="auto">
              <a:xfrm>
                <a:off x="2723" y="2548"/>
                <a:ext cx="28" cy="6"/>
              </a:xfrm>
              <a:prstGeom prst="rect">
                <a:avLst/>
              </a:prstGeom>
              <a:solidFill>
                <a:srgbClr val="000000"/>
              </a:solidFill>
              <a:ln w="9525">
                <a:noFill/>
                <a:miter lim="800000"/>
                <a:headEnd/>
                <a:tailEnd/>
              </a:ln>
            </p:spPr>
            <p:txBody>
              <a:bodyPr/>
              <a:lstStyle/>
              <a:p>
                <a:endParaRPr lang="en-US"/>
              </a:p>
            </p:txBody>
          </p:sp>
          <p:sp>
            <p:nvSpPr>
              <p:cNvPr id="34718" name="Rectangle 2141"/>
              <p:cNvSpPr>
                <a:spLocks noChangeArrowheads="1"/>
              </p:cNvSpPr>
              <p:nvPr/>
            </p:nvSpPr>
            <p:spPr bwMode="auto">
              <a:xfrm>
                <a:off x="2723" y="2548"/>
                <a:ext cx="28" cy="6"/>
              </a:xfrm>
              <a:prstGeom prst="rect">
                <a:avLst/>
              </a:prstGeom>
              <a:solidFill>
                <a:srgbClr val="000000"/>
              </a:solidFill>
              <a:ln w="9525">
                <a:noFill/>
                <a:miter lim="800000"/>
                <a:headEnd/>
                <a:tailEnd/>
              </a:ln>
            </p:spPr>
            <p:txBody>
              <a:bodyPr/>
              <a:lstStyle/>
              <a:p>
                <a:endParaRPr lang="en-US"/>
              </a:p>
            </p:txBody>
          </p:sp>
          <p:sp>
            <p:nvSpPr>
              <p:cNvPr id="34719" name="Oval 2142"/>
              <p:cNvSpPr>
                <a:spLocks noChangeArrowheads="1"/>
              </p:cNvSpPr>
              <p:nvPr/>
            </p:nvSpPr>
            <p:spPr bwMode="auto">
              <a:xfrm>
                <a:off x="2723" y="2537"/>
                <a:ext cx="22" cy="23"/>
              </a:xfrm>
              <a:prstGeom prst="ellipse">
                <a:avLst/>
              </a:prstGeom>
              <a:noFill/>
              <a:ln w="9525" cap="rnd">
                <a:solidFill>
                  <a:srgbClr val="000000"/>
                </a:solidFill>
                <a:round/>
                <a:headEnd/>
                <a:tailEnd/>
              </a:ln>
            </p:spPr>
            <p:txBody>
              <a:bodyPr/>
              <a:lstStyle/>
              <a:p>
                <a:endParaRPr lang="en-US"/>
              </a:p>
            </p:txBody>
          </p:sp>
          <p:sp>
            <p:nvSpPr>
              <p:cNvPr id="34720" name="Rectangle 2143"/>
              <p:cNvSpPr>
                <a:spLocks noChangeArrowheads="1"/>
              </p:cNvSpPr>
              <p:nvPr/>
            </p:nvSpPr>
            <p:spPr bwMode="auto">
              <a:xfrm>
                <a:off x="2717" y="2259"/>
                <a:ext cx="17" cy="5"/>
              </a:xfrm>
              <a:prstGeom prst="rect">
                <a:avLst/>
              </a:prstGeom>
              <a:solidFill>
                <a:srgbClr val="000000"/>
              </a:solidFill>
              <a:ln w="9525">
                <a:noFill/>
                <a:miter lim="800000"/>
                <a:headEnd/>
                <a:tailEnd/>
              </a:ln>
            </p:spPr>
            <p:txBody>
              <a:bodyPr/>
              <a:lstStyle/>
              <a:p>
                <a:endParaRPr lang="en-US"/>
              </a:p>
            </p:txBody>
          </p:sp>
          <p:sp>
            <p:nvSpPr>
              <p:cNvPr id="34721" name="Rectangle 2144"/>
              <p:cNvSpPr>
                <a:spLocks noChangeArrowheads="1"/>
              </p:cNvSpPr>
              <p:nvPr/>
            </p:nvSpPr>
            <p:spPr bwMode="auto">
              <a:xfrm>
                <a:off x="2717" y="2281"/>
                <a:ext cx="17" cy="6"/>
              </a:xfrm>
              <a:prstGeom prst="rect">
                <a:avLst/>
              </a:prstGeom>
              <a:solidFill>
                <a:srgbClr val="000000"/>
              </a:solidFill>
              <a:ln w="9525">
                <a:noFill/>
                <a:miter lim="800000"/>
                <a:headEnd/>
                <a:tailEnd/>
              </a:ln>
            </p:spPr>
            <p:txBody>
              <a:bodyPr/>
              <a:lstStyle/>
              <a:p>
                <a:endParaRPr lang="en-US"/>
              </a:p>
            </p:txBody>
          </p:sp>
          <p:sp>
            <p:nvSpPr>
              <p:cNvPr id="34722" name="Rectangle 2145"/>
              <p:cNvSpPr>
                <a:spLocks noChangeArrowheads="1"/>
              </p:cNvSpPr>
              <p:nvPr/>
            </p:nvSpPr>
            <p:spPr bwMode="auto">
              <a:xfrm>
                <a:off x="2712" y="2264"/>
                <a:ext cx="28" cy="6"/>
              </a:xfrm>
              <a:prstGeom prst="rect">
                <a:avLst/>
              </a:prstGeom>
              <a:solidFill>
                <a:srgbClr val="000000"/>
              </a:solidFill>
              <a:ln w="9525">
                <a:noFill/>
                <a:miter lim="800000"/>
                <a:headEnd/>
                <a:tailEnd/>
              </a:ln>
            </p:spPr>
            <p:txBody>
              <a:bodyPr/>
              <a:lstStyle/>
              <a:p>
                <a:endParaRPr lang="en-US"/>
              </a:p>
            </p:txBody>
          </p:sp>
          <p:sp>
            <p:nvSpPr>
              <p:cNvPr id="34723" name="Rectangle 2146"/>
              <p:cNvSpPr>
                <a:spLocks noChangeArrowheads="1"/>
              </p:cNvSpPr>
              <p:nvPr/>
            </p:nvSpPr>
            <p:spPr bwMode="auto">
              <a:xfrm>
                <a:off x="2712" y="2275"/>
                <a:ext cx="28" cy="6"/>
              </a:xfrm>
              <a:prstGeom prst="rect">
                <a:avLst/>
              </a:prstGeom>
              <a:solidFill>
                <a:srgbClr val="000000"/>
              </a:solidFill>
              <a:ln w="9525">
                <a:noFill/>
                <a:miter lim="800000"/>
                <a:headEnd/>
                <a:tailEnd/>
              </a:ln>
            </p:spPr>
            <p:txBody>
              <a:bodyPr/>
              <a:lstStyle/>
              <a:p>
                <a:endParaRPr lang="en-US"/>
              </a:p>
            </p:txBody>
          </p:sp>
          <p:sp>
            <p:nvSpPr>
              <p:cNvPr id="34724" name="Rectangle 2147"/>
              <p:cNvSpPr>
                <a:spLocks noChangeArrowheads="1"/>
              </p:cNvSpPr>
              <p:nvPr/>
            </p:nvSpPr>
            <p:spPr bwMode="auto">
              <a:xfrm>
                <a:off x="2712" y="2270"/>
                <a:ext cx="28" cy="5"/>
              </a:xfrm>
              <a:prstGeom prst="rect">
                <a:avLst/>
              </a:prstGeom>
              <a:solidFill>
                <a:srgbClr val="000000"/>
              </a:solidFill>
              <a:ln w="9525">
                <a:noFill/>
                <a:miter lim="800000"/>
                <a:headEnd/>
                <a:tailEnd/>
              </a:ln>
            </p:spPr>
            <p:txBody>
              <a:bodyPr/>
              <a:lstStyle/>
              <a:p>
                <a:endParaRPr lang="en-US"/>
              </a:p>
            </p:txBody>
          </p:sp>
          <p:sp>
            <p:nvSpPr>
              <p:cNvPr id="34725" name="Rectangle 2148"/>
              <p:cNvSpPr>
                <a:spLocks noChangeArrowheads="1"/>
              </p:cNvSpPr>
              <p:nvPr/>
            </p:nvSpPr>
            <p:spPr bwMode="auto">
              <a:xfrm>
                <a:off x="2712" y="2270"/>
                <a:ext cx="28" cy="5"/>
              </a:xfrm>
              <a:prstGeom prst="rect">
                <a:avLst/>
              </a:prstGeom>
              <a:solidFill>
                <a:srgbClr val="000000"/>
              </a:solidFill>
              <a:ln w="9525">
                <a:noFill/>
                <a:miter lim="800000"/>
                <a:headEnd/>
                <a:tailEnd/>
              </a:ln>
            </p:spPr>
            <p:txBody>
              <a:bodyPr/>
              <a:lstStyle/>
              <a:p>
                <a:endParaRPr lang="en-US"/>
              </a:p>
            </p:txBody>
          </p:sp>
          <p:sp>
            <p:nvSpPr>
              <p:cNvPr id="34726" name="Oval 2149"/>
              <p:cNvSpPr>
                <a:spLocks noChangeArrowheads="1"/>
              </p:cNvSpPr>
              <p:nvPr/>
            </p:nvSpPr>
            <p:spPr bwMode="auto">
              <a:xfrm>
                <a:off x="2712" y="2259"/>
                <a:ext cx="22" cy="22"/>
              </a:xfrm>
              <a:prstGeom prst="ellipse">
                <a:avLst/>
              </a:prstGeom>
              <a:noFill/>
              <a:ln w="9525" cap="rnd">
                <a:solidFill>
                  <a:srgbClr val="000000"/>
                </a:solidFill>
                <a:round/>
                <a:headEnd/>
                <a:tailEnd/>
              </a:ln>
            </p:spPr>
            <p:txBody>
              <a:bodyPr/>
              <a:lstStyle/>
              <a:p>
                <a:endParaRPr lang="en-US"/>
              </a:p>
            </p:txBody>
          </p:sp>
          <p:sp>
            <p:nvSpPr>
              <p:cNvPr id="34727" name="Rectangle 2150"/>
              <p:cNvSpPr>
                <a:spLocks noChangeArrowheads="1"/>
              </p:cNvSpPr>
              <p:nvPr/>
            </p:nvSpPr>
            <p:spPr bwMode="auto">
              <a:xfrm>
                <a:off x="3118" y="1980"/>
                <a:ext cx="17" cy="6"/>
              </a:xfrm>
              <a:prstGeom prst="rect">
                <a:avLst/>
              </a:prstGeom>
              <a:solidFill>
                <a:srgbClr val="000000"/>
              </a:solidFill>
              <a:ln w="9525">
                <a:noFill/>
                <a:miter lim="800000"/>
                <a:headEnd/>
                <a:tailEnd/>
              </a:ln>
            </p:spPr>
            <p:txBody>
              <a:bodyPr/>
              <a:lstStyle/>
              <a:p>
                <a:endParaRPr lang="en-US"/>
              </a:p>
            </p:txBody>
          </p:sp>
          <p:sp>
            <p:nvSpPr>
              <p:cNvPr id="34728" name="Rectangle 2151"/>
              <p:cNvSpPr>
                <a:spLocks noChangeArrowheads="1"/>
              </p:cNvSpPr>
              <p:nvPr/>
            </p:nvSpPr>
            <p:spPr bwMode="auto">
              <a:xfrm>
                <a:off x="3118" y="2002"/>
                <a:ext cx="17" cy="6"/>
              </a:xfrm>
              <a:prstGeom prst="rect">
                <a:avLst/>
              </a:prstGeom>
              <a:solidFill>
                <a:srgbClr val="000000"/>
              </a:solidFill>
              <a:ln w="9525">
                <a:noFill/>
                <a:miter lim="800000"/>
                <a:headEnd/>
                <a:tailEnd/>
              </a:ln>
            </p:spPr>
            <p:txBody>
              <a:bodyPr/>
              <a:lstStyle/>
              <a:p>
                <a:endParaRPr lang="en-US"/>
              </a:p>
            </p:txBody>
          </p:sp>
          <p:sp>
            <p:nvSpPr>
              <p:cNvPr id="34729" name="Rectangle 2152"/>
              <p:cNvSpPr>
                <a:spLocks noChangeArrowheads="1"/>
              </p:cNvSpPr>
              <p:nvPr/>
            </p:nvSpPr>
            <p:spPr bwMode="auto">
              <a:xfrm>
                <a:off x="3113" y="1986"/>
                <a:ext cx="28" cy="5"/>
              </a:xfrm>
              <a:prstGeom prst="rect">
                <a:avLst/>
              </a:prstGeom>
              <a:solidFill>
                <a:srgbClr val="000000"/>
              </a:solidFill>
              <a:ln w="9525">
                <a:noFill/>
                <a:miter lim="800000"/>
                <a:headEnd/>
                <a:tailEnd/>
              </a:ln>
            </p:spPr>
            <p:txBody>
              <a:bodyPr/>
              <a:lstStyle/>
              <a:p>
                <a:endParaRPr lang="en-US"/>
              </a:p>
            </p:txBody>
          </p:sp>
          <p:sp>
            <p:nvSpPr>
              <p:cNvPr id="34730" name="Rectangle 2153"/>
              <p:cNvSpPr>
                <a:spLocks noChangeArrowheads="1"/>
              </p:cNvSpPr>
              <p:nvPr/>
            </p:nvSpPr>
            <p:spPr bwMode="auto">
              <a:xfrm>
                <a:off x="3113" y="1997"/>
                <a:ext cx="28" cy="5"/>
              </a:xfrm>
              <a:prstGeom prst="rect">
                <a:avLst/>
              </a:prstGeom>
              <a:solidFill>
                <a:srgbClr val="000000"/>
              </a:solidFill>
              <a:ln w="9525">
                <a:noFill/>
                <a:miter lim="800000"/>
                <a:headEnd/>
                <a:tailEnd/>
              </a:ln>
            </p:spPr>
            <p:txBody>
              <a:bodyPr/>
              <a:lstStyle/>
              <a:p>
                <a:endParaRPr lang="en-US"/>
              </a:p>
            </p:txBody>
          </p:sp>
          <p:sp>
            <p:nvSpPr>
              <p:cNvPr id="34731" name="Rectangle 2154"/>
              <p:cNvSpPr>
                <a:spLocks noChangeArrowheads="1"/>
              </p:cNvSpPr>
              <p:nvPr/>
            </p:nvSpPr>
            <p:spPr bwMode="auto">
              <a:xfrm>
                <a:off x="3113" y="1991"/>
                <a:ext cx="28" cy="6"/>
              </a:xfrm>
              <a:prstGeom prst="rect">
                <a:avLst/>
              </a:prstGeom>
              <a:solidFill>
                <a:srgbClr val="000000"/>
              </a:solidFill>
              <a:ln w="9525">
                <a:noFill/>
                <a:miter lim="800000"/>
                <a:headEnd/>
                <a:tailEnd/>
              </a:ln>
            </p:spPr>
            <p:txBody>
              <a:bodyPr/>
              <a:lstStyle/>
              <a:p>
                <a:endParaRPr lang="en-US"/>
              </a:p>
            </p:txBody>
          </p:sp>
          <p:sp>
            <p:nvSpPr>
              <p:cNvPr id="34732" name="Rectangle 2155"/>
              <p:cNvSpPr>
                <a:spLocks noChangeArrowheads="1"/>
              </p:cNvSpPr>
              <p:nvPr/>
            </p:nvSpPr>
            <p:spPr bwMode="auto">
              <a:xfrm>
                <a:off x="3113" y="1991"/>
                <a:ext cx="28" cy="6"/>
              </a:xfrm>
              <a:prstGeom prst="rect">
                <a:avLst/>
              </a:prstGeom>
              <a:solidFill>
                <a:srgbClr val="000000"/>
              </a:solidFill>
              <a:ln w="9525">
                <a:noFill/>
                <a:miter lim="800000"/>
                <a:headEnd/>
                <a:tailEnd/>
              </a:ln>
            </p:spPr>
            <p:txBody>
              <a:bodyPr/>
              <a:lstStyle/>
              <a:p>
                <a:endParaRPr lang="en-US"/>
              </a:p>
            </p:txBody>
          </p:sp>
          <p:sp>
            <p:nvSpPr>
              <p:cNvPr id="34733" name="Oval 2156"/>
              <p:cNvSpPr>
                <a:spLocks noChangeArrowheads="1"/>
              </p:cNvSpPr>
              <p:nvPr/>
            </p:nvSpPr>
            <p:spPr bwMode="auto">
              <a:xfrm>
                <a:off x="3113" y="1980"/>
                <a:ext cx="22" cy="22"/>
              </a:xfrm>
              <a:prstGeom prst="ellipse">
                <a:avLst/>
              </a:prstGeom>
              <a:noFill/>
              <a:ln w="9525" cap="rnd">
                <a:solidFill>
                  <a:srgbClr val="000000"/>
                </a:solidFill>
                <a:round/>
                <a:headEnd/>
                <a:tailEnd/>
              </a:ln>
            </p:spPr>
            <p:txBody>
              <a:bodyPr/>
              <a:lstStyle/>
              <a:p>
                <a:endParaRPr lang="en-US"/>
              </a:p>
            </p:txBody>
          </p:sp>
          <p:sp>
            <p:nvSpPr>
              <p:cNvPr id="34734" name="Rectangle 2157"/>
              <p:cNvSpPr>
                <a:spLocks noChangeArrowheads="1"/>
              </p:cNvSpPr>
              <p:nvPr/>
            </p:nvSpPr>
            <p:spPr bwMode="auto">
              <a:xfrm>
                <a:off x="2974" y="2231"/>
                <a:ext cx="16" cy="5"/>
              </a:xfrm>
              <a:prstGeom prst="rect">
                <a:avLst/>
              </a:prstGeom>
              <a:solidFill>
                <a:srgbClr val="000000"/>
              </a:solidFill>
              <a:ln w="9525">
                <a:noFill/>
                <a:miter lim="800000"/>
                <a:headEnd/>
                <a:tailEnd/>
              </a:ln>
            </p:spPr>
            <p:txBody>
              <a:bodyPr/>
              <a:lstStyle/>
              <a:p>
                <a:endParaRPr lang="en-US"/>
              </a:p>
            </p:txBody>
          </p:sp>
          <p:sp>
            <p:nvSpPr>
              <p:cNvPr id="34735" name="Rectangle 2158"/>
              <p:cNvSpPr>
                <a:spLocks noChangeArrowheads="1"/>
              </p:cNvSpPr>
              <p:nvPr/>
            </p:nvSpPr>
            <p:spPr bwMode="auto">
              <a:xfrm>
                <a:off x="2974" y="2253"/>
                <a:ext cx="16" cy="6"/>
              </a:xfrm>
              <a:prstGeom prst="rect">
                <a:avLst/>
              </a:prstGeom>
              <a:solidFill>
                <a:srgbClr val="000000"/>
              </a:solidFill>
              <a:ln w="9525">
                <a:noFill/>
                <a:miter lim="800000"/>
                <a:headEnd/>
                <a:tailEnd/>
              </a:ln>
            </p:spPr>
            <p:txBody>
              <a:bodyPr/>
              <a:lstStyle/>
              <a:p>
                <a:endParaRPr lang="en-US"/>
              </a:p>
            </p:txBody>
          </p:sp>
          <p:sp>
            <p:nvSpPr>
              <p:cNvPr id="34736" name="Rectangle 2159"/>
              <p:cNvSpPr>
                <a:spLocks noChangeArrowheads="1"/>
              </p:cNvSpPr>
              <p:nvPr/>
            </p:nvSpPr>
            <p:spPr bwMode="auto">
              <a:xfrm>
                <a:off x="2968" y="2236"/>
                <a:ext cx="28" cy="6"/>
              </a:xfrm>
              <a:prstGeom prst="rect">
                <a:avLst/>
              </a:prstGeom>
              <a:solidFill>
                <a:srgbClr val="000000"/>
              </a:solidFill>
              <a:ln w="9525">
                <a:noFill/>
                <a:miter lim="800000"/>
                <a:headEnd/>
                <a:tailEnd/>
              </a:ln>
            </p:spPr>
            <p:txBody>
              <a:bodyPr/>
              <a:lstStyle/>
              <a:p>
                <a:endParaRPr lang="en-US"/>
              </a:p>
            </p:txBody>
          </p:sp>
          <p:sp>
            <p:nvSpPr>
              <p:cNvPr id="34737" name="Rectangle 2160"/>
              <p:cNvSpPr>
                <a:spLocks noChangeArrowheads="1"/>
              </p:cNvSpPr>
              <p:nvPr/>
            </p:nvSpPr>
            <p:spPr bwMode="auto">
              <a:xfrm>
                <a:off x="2968" y="2247"/>
                <a:ext cx="28" cy="6"/>
              </a:xfrm>
              <a:prstGeom prst="rect">
                <a:avLst/>
              </a:prstGeom>
              <a:solidFill>
                <a:srgbClr val="000000"/>
              </a:solidFill>
              <a:ln w="9525">
                <a:noFill/>
                <a:miter lim="800000"/>
                <a:headEnd/>
                <a:tailEnd/>
              </a:ln>
            </p:spPr>
            <p:txBody>
              <a:bodyPr/>
              <a:lstStyle/>
              <a:p>
                <a:endParaRPr lang="en-US"/>
              </a:p>
            </p:txBody>
          </p:sp>
          <p:sp>
            <p:nvSpPr>
              <p:cNvPr id="34738" name="Rectangle 2161"/>
              <p:cNvSpPr>
                <a:spLocks noChangeArrowheads="1"/>
              </p:cNvSpPr>
              <p:nvPr/>
            </p:nvSpPr>
            <p:spPr bwMode="auto">
              <a:xfrm>
                <a:off x="2968" y="2242"/>
                <a:ext cx="28" cy="5"/>
              </a:xfrm>
              <a:prstGeom prst="rect">
                <a:avLst/>
              </a:prstGeom>
              <a:solidFill>
                <a:srgbClr val="000000"/>
              </a:solidFill>
              <a:ln w="9525">
                <a:noFill/>
                <a:miter lim="800000"/>
                <a:headEnd/>
                <a:tailEnd/>
              </a:ln>
            </p:spPr>
            <p:txBody>
              <a:bodyPr/>
              <a:lstStyle/>
              <a:p>
                <a:endParaRPr lang="en-US"/>
              </a:p>
            </p:txBody>
          </p:sp>
          <p:sp>
            <p:nvSpPr>
              <p:cNvPr id="34739" name="Rectangle 2162"/>
              <p:cNvSpPr>
                <a:spLocks noChangeArrowheads="1"/>
              </p:cNvSpPr>
              <p:nvPr/>
            </p:nvSpPr>
            <p:spPr bwMode="auto">
              <a:xfrm>
                <a:off x="2968" y="2242"/>
                <a:ext cx="28" cy="5"/>
              </a:xfrm>
              <a:prstGeom prst="rect">
                <a:avLst/>
              </a:prstGeom>
              <a:solidFill>
                <a:srgbClr val="000000"/>
              </a:solidFill>
              <a:ln w="9525">
                <a:noFill/>
                <a:miter lim="800000"/>
                <a:headEnd/>
                <a:tailEnd/>
              </a:ln>
            </p:spPr>
            <p:txBody>
              <a:bodyPr/>
              <a:lstStyle/>
              <a:p>
                <a:endParaRPr lang="en-US"/>
              </a:p>
            </p:txBody>
          </p:sp>
          <p:sp>
            <p:nvSpPr>
              <p:cNvPr id="34740" name="Oval 2163"/>
              <p:cNvSpPr>
                <a:spLocks noChangeArrowheads="1"/>
              </p:cNvSpPr>
              <p:nvPr/>
            </p:nvSpPr>
            <p:spPr bwMode="auto">
              <a:xfrm>
                <a:off x="2968" y="2231"/>
                <a:ext cx="22" cy="22"/>
              </a:xfrm>
              <a:prstGeom prst="ellipse">
                <a:avLst/>
              </a:prstGeom>
              <a:noFill/>
              <a:ln w="9525" cap="rnd">
                <a:solidFill>
                  <a:srgbClr val="000000"/>
                </a:solidFill>
                <a:round/>
                <a:headEnd/>
                <a:tailEnd/>
              </a:ln>
            </p:spPr>
            <p:txBody>
              <a:bodyPr/>
              <a:lstStyle/>
              <a:p>
                <a:endParaRPr lang="en-US"/>
              </a:p>
            </p:txBody>
          </p:sp>
          <p:sp>
            <p:nvSpPr>
              <p:cNvPr id="34741" name="Rectangle 2164"/>
              <p:cNvSpPr>
                <a:spLocks noChangeArrowheads="1"/>
              </p:cNvSpPr>
              <p:nvPr/>
            </p:nvSpPr>
            <p:spPr bwMode="auto">
              <a:xfrm>
                <a:off x="2896" y="3117"/>
                <a:ext cx="16" cy="5"/>
              </a:xfrm>
              <a:prstGeom prst="rect">
                <a:avLst/>
              </a:prstGeom>
              <a:solidFill>
                <a:srgbClr val="FF0000"/>
              </a:solidFill>
              <a:ln w="9525">
                <a:noFill/>
                <a:miter lim="800000"/>
                <a:headEnd/>
                <a:tailEnd/>
              </a:ln>
            </p:spPr>
            <p:txBody>
              <a:bodyPr/>
              <a:lstStyle/>
              <a:p>
                <a:endParaRPr lang="en-US"/>
              </a:p>
            </p:txBody>
          </p:sp>
          <p:sp>
            <p:nvSpPr>
              <p:cNvPr id="34742" name="Rectangle 2165"/>
              <p:cNvSpPr>
                <a:spLocks noChangeArrowheads="1"/>
              </p:cNvSpPr>
              <p:nvPr/>
            </p:nvSpPr>
            <p:spPr bwMode="auto">
              <a:xfrm>
                <a:off x="2896" y="3139"/>
                <a:ext cx="16" cy="6"/>
              </a:xfrm>
              <a:prstGeom prst="rect">
                <a:avLst/>
              </a:prstGeom>
              <a:solidFill>
                <a:srgbClr val="FF0000"/>
              </a:solidFill>
              <a:ln w="9525">
                <a:noFill/>
                <a:miter lim="800000"/>
                <a:headEnd/>
                <a:tailEnd/>
              </a:ln>
            </p:spPr>
            <p:txBody>
              <a:bodyPr/>
              <a:lstStyle/>
              <a:p>
                <a:endParaRPr lang="en-US"/>
              </a:p>
            </p:txBody>
          </p:sp>
          <p:sp>
            <p:nvSpPr>
              <p:cNvPr id="34743" name="Rectangle 2166"/>
              <p:cNvSpPr>
                <a:spLocks noChangeArrowheads="1"/>
              </p:cNvSpPr>
              <p:nvPr/>
            </p:nvSpPr>
            <p:spPr bwMode="auto">
              <a:xfrm>
                <a:off x="2890" y="3122"/>
                <a:ext cx="28" cy="6"/>
              </a:xfrm>
              <a:prstGeom prst="rect">
                <a:avLst/>
              </a:prstGeom>
              <a:solidFill>
                <a:srgbClr val="FF0000"/>
              </a:solidFill>
              <a:ln w="9525">
                <a:noFill/>
                <a:miter lim="800000"/>
                <a:headEnd/>
                <a:tailEnd/>
              </a:ln>
            </p:spPr>
            <p:txBody>
              <a:bodyPr/>
              <a:lstStyle/>
              <a:p>
                <a:endParaRPr lang="en-US"/>
              </a:p>
            </p:txBody>
          </p:sp>
          <p:sp>
            <p:nvSpPr>
              <p:cNvPr id="34744" name="Rectangle 2167"/>
              <p:cNvSpPr>
                <a:spLocks noChangeArrowheads="1"/>
              </p:cNvSpPr>
              <p:nvPr/>
            </p:nvSpPr>
            <p:spPr bwMode="auto">
              <a:xfrm>
                <a:off x="2890" y="3133"/>
                <a:ext cx="28" cy="6"/>
              </a:xfrm>
              <a:prstGeom prst="rect">
                <a:avLst/>
              </a:prstGeom>
              <a:solidFill>
                <a:srgbClr val="FF0000"/>
              </a:solidFill>
              <a:ln w="9525">
                <a:noFill/>
                <a:miter lim="800000"/>
                <a:headEnd/>
                <a:tailEnd/>
              </a:ln>
            </p:spPr>
            <p:txBody>
              <a:bodyPr/>
              <a:lstStyle/>
              <a:p>
                <a:endParaRPr lang="en-US"/>
              </a:p>
            </p:txBody>
          </p:sp>
          <p:sp>
            <p:nvSpPr>
              <p:cNvPr id="34745" name="Rectangle 2168"/>
              <p:cNvSpPr>
                <a:spLocks noChangeArrowheads="1"/>
              </p:cNvSpPr>
              <p:nvPr/>
            </p:nvSpPr>
            <p:spPr bwMode="auto">
              <a:xfrm>
                <a:off x="2890" y="3128"/>
                <a:ext cx="28" cy="5"/>
              </a:xfrm>
              <a:prstGeom prst="rect">
                <a:avLst/>
              </a:prstGeom>
              <a:solidFill>
                <a:srgbClr val="FF0000"/>
              </a:solidFill>
              <a:ln w="9525">
                <a:noFill/>
                <a:miter lim="800000"/>
                <a:headEnd/>
                <a:tailEnd/>
              </a:ln>
            </p:spPr>
            <p:txBody>
              <a:bodyPr/>
              <a:lstStyle/>
              <a:p>
                <a:endParaRPr lang="en-US"/>
              </a:p>
            </p:txBody>
          </p:sp>
          <p:sp>
            <p:nvSpPr>
              <p:cNvPr id="34746" name="Rectangle 2169"/>
              <p:cNvSpPr>
                <a:spLocks noChangeArrowheads="1"/>
              </p:cNvSpPr>
              <p:nvPr/>
            </p:nvSpPr>
            <p:spPr bwMode="auto">
              <a:xfrm>
                <a:off x="2890" y="3128"/>
                <a:ext cx="28" cy="5"/>
              </a:xfrm>
              <a:prstGeom prst="rect">
                <a:avLst/>
              </a:prstGeom>
              <a:solidFill>
                <a:srgbClr val="FF0000"/>
              </a:solidFill>
              <a:ln w="9525">
                <a:noFill/>
                <a:miter lim="800000"/>
                <a:headEnd/>
                <a:tailEnd/>
              </a:ln>
            </p:spPr>
            <p:txBody>
              <a:bodyPr/>
              <a:lstStyle/>
              <a:p>
                <a:endParaRPr lang="en-US"/>
              </a:p>
            </p:txBody>
          </p:sp>
          <p:sp>
            <p:nvSpPr>
              <p:cNvPr id="34747" name="Oval 2170"/>
              <p:cNvSpPr>
                <a:spLocks noChangeArrowheads="1"/>
              </p:cNvSpPr>
              <p:nvPr/>
            </p:nvSpPr>
            <p:spPr bwMode="auto">
              <a:xfrm>
                <a:off x="2890" y="3117"/>
                <a:ext cx="22" cy="22"/>
              </a:xfrm>
              <a:prstGeom prst="ellipse">
                <a:avLst/>
              </a:prstGeom>
              <a:noFill/>
              <a:ln w="9525" cap="rnd">
                <a:solidFill>
                  <a:srgbClr val="FF0000"/>
                </a:solidFill>
                <a:round/>
                <a:headEnd/>
                <a:tailEnd/>
              </a:ln>
            </p:spPr>
            <p:txBody>
              <a:bodyPr/>
              <a:lstStyle/>
              <a:p>
                <a:endParaRPr lang="en-US"/>
              </a:p>
            </p:txBody>
          </p:sp>
          <p:sp>
            <p:nvSpPr>
              <p:cNvPr id="34748" name="Rectangle 2171"/>
              <p:cNvSpPr>
                <a:spLocks noChangeArrowheads="1"/>
              </p:cNvSpPr>
              <p:nvPr/>
            </p:nvSpPr>
            <p:spPr bwMode="auto">
              <a:xfrm>
                <a:off x="2656" y="2654"/>
                <a:ext cx="17" cy="6"/>
              </a:xfrm>
              <a:prstGeom prst="rect">
                <a:avLst/>
              </a:prstGeom>
              <a:solidFill>
                <a:srgbClr val="FF0000"/>
              </a:solidFill>
              <a:ln w="9525">
                <a:noFill/>
                <a:miter lim="800000"/>
                <a:headEnd/>
                <a:tailEnd/>
              </a:ln>
            </p:spPr>
            <p:txBody>
              <a:bodyPr/>
              <a:lstStyle/>
              <a:p>
                <a:endParaRPr lang="en-US"/>
              </a:p>
            </p:txBody>
          </p:sp>
          <p:sp>
            <p:nvSpPr>
              <p:cNvPr id="34749" name="Rectangle 2172"/>
              <p:cNvSpPr>
                <a:spLocks noChangeArrowheads="1"/>
              </p:cNvSpPr>
              <p:nvPr/>
            </p:nvSpPr>
            <p:spPr bwMode="auto">
              <a:xfrm>
                <a:off x="2656" y="2677"/>
                <a:ext cx="17" cy="5"/>
              </a:xfrm>
              <a:prstGeom prst="rect">
                <a:avLst/>
              </a:prstGeom>
              <a:solidFill>
                <a:srgbClr val="FF0000"/>
              </a:solidFill>
              <a:ln w="9525">
                <a:noFill/>
                <a:miter lim="800000"/>
                <a:headEnd/>
                <a:tailEnd/>
              </a:ln>
            </p:spPr>
            <p:txBody>
              <a:bodyPr/>
              <a:lstStyle/>
              <a:p>
                <a:endParaRPr lang="en-US"/>
              </a:p>
            </p:txBody>
          </p:sp>
          <p:sp>
            <p:nvSpPr>
              <p:cNvPr id="34750" name="Rectangle 2173"/>
              <p:cNvSpPr>
                <a:spLocks noChangeArrowheads="1"/>
              </p:cNvSpPr>
              <p:nvPr/>
            </p:nvSpPr>
            <p:spPr bwMode="auto">
              <a:xfrm>
                <a:off x="2650" y="2660"/>
                <a:ext cx="28" cy="5"/>
              </a:xfrm>
              <a:prstGeom prst="rect">
                <a:avLst/>
              </a:prstGeom>
              <a:solidFill>
                <a:srgbClr val="FF0000"/>
              </a:solidFill>
              <a:ln w="9525">
                <a:noFill/>
                <a:miter lim="800000"/>
                <a:headEnd/>
                <a:tailEnd/>
              </a:ln>
            </p:spPr>
            <p:txBody>
              <a:bodyPr/>
              <a:lstStyle/>
              <a:p>
                <a:endParaRPr lang="en-US"/>
              </a:p>
            </p:txBody>
          </p:sp>
          <p:sp>
            <p:nvSpPr>
              <p:cNvPr id="34751" name="Rectangle 2174"/>
              <p:cNvSpPr>
                <a:spLocks noChangeArrowheads="1"/>
              </p:cNvSpPr>
              <p:nvPr/>
            </p:nvSpPr>
            <p:spPr bwMode="auto">
              <a:xfrm>
                <a:off x="2650" y="2671"/>
                <a:ext cx="28" cy="6"/>
              </a:xfrm>
              <a:prstGeom prst="rect">
                <a:avLst/>
              </a:prstGeom>
              <a:solidFill>
                <a:srgbClr val="FF0000"/>
              </a:solidFill>
              <a:ln w="9525">
                <a:noFill/>
                <a:miter lim="800000"/>
                <a:headEnd/>
                <a:tailEnd/>
              </a:ln>
            </p:spPr>
            <p:txBody>
              <a:bodyPr/>
              <a:lstStyle/>
              <a:p>
                <a:endParaRPr lang="en-US"/>
              </a:p>
            </p:txBody>
          </p:sp>
          <p:sp>
            <p:nvSpPr>
              <p:cNvPr id="34752" name="Rectangle 2175"/>
              <p:cNvSpPr>
                <a:spLocks noChangeArrowheads="1"/>
              </p:cNvSpPr>
              <p:nvPr/>
            </p:nvSpPr>
            <p:spPr bwMode="auto">
              <a:xfrm>
                <a:off x="2650" y="2665"/>
                <a:ext cx="28" cy="6"/>
              </a:xfrm>
              <a:prstGeom prst="rect">
                <a:avLst/>
              </a:prstGeom>
              <a:solidFill>
                <a:srgbClr val="FF0000"/>
              </a:solidFill>
              <a:ln w="9525">
                <a:noFill/>
                <a:miter lim="800000"/>
                <a:headEnd/>
                <a:tailEnd/>
              </a:ln>
            </p:spPr>
            <p:txBody>
              <a:bodyPr/>
              <a:lstStyle/>
              <a:p>
                <a:endParaRPr lang="en-US"/>
              </a:p>
            </p:txBody>
          </p:sp>
          <p:sp>
            <p:nvSpPr>
              <p:cNvPr id="34753" name="Rectangle 2176"/>
              <p:cNvSpPr>
                <a:spLocks noChangeArrowheads="1"/>
              </p:cNvSpPr>
              <p:nvPr/>
            </p:nvSpPr>
            <p:spPr bwMode="auto">
              <a:xfrm>
                <a:off x="2650" y="2665"/>
                <a:ext cx="28" cy="6"/>
              </a:xfrm>
              <a:prstGeom prst="rect">
                <a:avLst/>
              </a:prstGeom>
              <a:solidFill>
                <a:srgbClr val="FF0000"/>
              </a:solidFill>
              <a:ln w="9525">
                <a:noFill/>
                <a:miter lim="800000"/>
                <a:headEnd/>
                <a:tailEnd/>
              </a:ln>
            </p:spPr>
            <p:txBody>
              <a:bodyPr/>
              <a:lstStyle/>
              <a:p>
                <a:endParaRPr lang="en-US"/>
              </a:p>
            </p:txBody>
          </p:sp>
          <p:sp>
            <p:nvSpPr>
              <p:cNvPr id="34754" name="Oval 2177"/>
              <p:cNvSpPr>
                <a:spLocks noChangeArrowheads="1"/>
              </p:cNvSpPr>
              <p:nvPr/>
            </p:nvSpPr>
            <p:spPr bwMode="auto">
              <a:xfrm>
                <a:off x="2650" y="2654"/>
                <a:ext cx="23" cy="23"/>
              </a:xfrm>
              <a:prstGeom prst="ellipse">
                <a:avLst/>
              </a:prstGeom>
              <a:noFill/>
              <a:ln w="9525" cap="rnd">
                <a:solidFill>
                  <a:srgbClr val="FF0000"/>
                </a:solidFill>
                <a:round/>
                <a:headEnd/>
                <a:tailEnd/>
              </a:ln>
            </p:spPr>
            <p:txBody>
              <a:bodyPr/>
              <a:lstStyle/>
              <a:p>
                <a:endParaRPr lang="en-US"/>
              </a:p>
            </p:txBody>
          </p:sp>
          <p:sp>
            <p:nvSpPr>
              <p:cNvPr id="34755" name="Rectangle 2178"/>
              <p:cNvSpPr>
                <a:spLocks noChangeArrowheads="1"/>
              </p:cNvSpPr>
              <p:nvPr/>
            </p:nvSpPr>
            <p:spPr bwMode="auto">
              <a:xfrm>
                <a:off x="3035" y="3067"/>
                <a:ext cx="17" cy="5"/>
              </a:xfrm>
              <a:prstGeom prst="rect">
                <a:avLst/>
              </a:prstGeom>
              <a:solidFill>
                <a:srgbClr val="FF0000"/>
              </a:solidFill>
              <a:ln w="9525">
                <a:noFill/>
                <a:miter lim="800000"/>
                <a:headEnd/>
                <a:tailEnd/>
              </a:ln>
            </p:spPr>
            <p:txBody>
              <a:bodyPr/>
              <a:lstStyle/>
              <a:p>
                <a:endParaRPr lang="en-US"/>
              </a:p>
            </p:txBody>
          </p:sp>
          <p:sp>
            <p:nvSpPr>
              <p:cNvPr id="34756" name="Rectangle 2179"/>
              <p:cNvSpPr>
                <a:spLocks noChangeArrowheads="1"/>
              </p:cNvSpPr>
              <p:nvPr/>
            </p:nvSpPr>
            <p:spPr bwMode="auto">
              <a:xfrm>
                <a:off x="3035" y="3089"/>
                <a:ext cx="17" cy="5"/>
              </a:xfrm>
              <a:prstGeom prst="rect">
                <a:avLst/>
              </a:prstGeom>
              <a:solidFill>
                <a:srgbClr val="FF0000"/>
              </a:solidFill>
              <a:ln w="9525">
                <a:noFill/>
                <a:miter lim="800000"/>
                <a:headEnd/>
                <a:tailEnd/>
              </a:ln>
            </p:spPr>
            <p:txBody>
              <a:bodyPr/>
              <a:lstStyle/>
              <a:p>
                <a:endParaRPr lang="en-US"/>
              </a:p>
            </p:txBody>
          </p:sp>
          <p:sp>
            <p:nvSpPr>
              <p:cNvPr id="34757" name="Rectangle 2180"/>
              <p:cNvSpPr>
                <a:spLocks noChangeArrowheads="1"/>
              </p:cNvSpPr>
              <p:nvPr/>
            </p:nvSpPr>
            <p:spPr bwMode="auto">
              <a:xfrm>
                <a:off x="3029" y="3072"/>
                <a:ext cx="28" cy="6"/>
              </a:xfrm>
              <a:prstGeom prst="rect">
                <a:avLst/>
              </a:prstGeom>
              <a:solidFill>
                <a:srgbClr val="FF0000"/>
              </a:solidFill>
              <a:ln w="9525">
                <a:noFill/>
                <a:miter lim="800000"/>
                <a:headEnd/>
                <a:tailEnd/>
              </a:ln>
            </p:spPr>
            <p:txBody>
              <a:bodyPr/>
              <a:lstStyle/>
              <a:p>
                <a:endParaRPr lang="en-US"/>
              </a:p>
            </p:txBody>
          </p:sp>
          <p:sp>
            <p:nvSpPr>
              <p:cNvPr id="34758" name="Rectangle 2181"/>
              <p:cNvSpPr>
                <a:spLocks noChangeArrowheads="1"/>
              </p:cNvSpPr>
              <p:nvPr/>
            </p:nvSpPr>
            <p:spPr bwMode="auto">
              <a:xfrm>
                <a:off x="3029" y="3083"/>
                <a:ext cx="28" cy="6"/>
              </a:xfrm>
              <a:prstGeom prst="rect">
                <a:avLst/>
              </a:prstGeom>
              <a:solidFill>
                <a:srgbClr val="FF0000"/>
              </a:solidFill>
              <a:ln w="9525">
                <a:noFill/>
                <a:miter lim="800000"/>
                <a:headEnd/>
                <a:tailEnd/>
              </a:ln>
            </p:spPr>
            <p:txBody>
              <a:bodyPr/>
              <a:lstStyle/>
              <a:p>
                <a:endParaRPr lang="en-US"/>
              </a:p>
            </p:txBody>
          </p:sp>
          <p:sp>
            <p:nvSpPr>
              <p:cNvPr id="34759" name="Rectangle 2182"/>
              <p:cNvSpPr>
                <a:spLocks noChangeArrowheads="1"/>
              </p:cNvSpPr>
              <p:nvPr/>
            </p:nvSpPr>
            <p:spPr bwMode="auto">
              <a:xfrm>
                <a:off x="3029" y="3078"/>
                <a:ext cx="28" cy="5"/>
              </a:xfrm>
              <a:prstGeom prst="rect">
                <a:avLst/>
              </a:prstGeom>
              <a:solidFill>
                <a:srgbClr val="FF0000"/>
              </a:solidFill>
              <a:ln w="9525">
                <a:noFill/>
                <a:miter lim="800000"/>
                <a:headEnd/>
                <a:tailEnd/>
              </a:ln>
            </p:spPr>
            <p:txBody>
              <a:bodyPr/>
              <a:lstStyle/>
              <a:p>
                <a:endParaRPr lang="en-US"/>
              </a:p>
            </p:txBody>
          </p:sp>
          <p:sp>
            <p:nvSpPr>
              <p:cNvPr id="34760" name="Rectangle 2183"/>
              <p:cNvSpPr>
                <a:spLocks noChangeArrowheads="1"/>
              </p:cNvSpPr>
              <p:nvPr/>
            </p:nvSpPr>
            <p:spPr bwMode="auto">
              <a:xfrm>
                <a:off x="3029" y="3078"/>
                <a:ext cx="28" cy="5"/>
              </a:xfrm>
              <a:prstGeom prst="rect">
                <a:avLst/>
              </a:prstGeom>
              <a:solidFill>
                <a:srgbClr val="FF0000"/>
              </a:solidFill>
              <a:ln w="9525">
                <a:noFill/>
                <a:miter lim="800000"/>
                <a:headEnd/>
                <a:tailEnd/>
              </a:ln>
            </p:spPr>
            <p:txBody>
              <a:bodyPr/>
              <a:lstStyle/>
              <a:p>
                <a:endParaRPr lang="en-US"/>
              </a:p>
            </p:txBody>
          </p:sp>
          <p:sp>
            <p:nvSpPr>
              <p:cNvPr id="34761" name="Oval 2184"/>
              <p:cNvSpPr>
                <a:spLocks noChangeArrowheads="1"/>
              </p:cNvSpPr>
              <p:nvPr/>
            </p:nvSpPr>
            <p:spPr bwMode="auto">
              <a:xfrm>
                <a:off x="3029" y="3067"/>
                <a:ext cx="23" cy="22"/>
              </a:xfrm>
              <a:prstGeom prst="ellipse">
                <a:avLst/>
              </a:prstGeom>
              <a:noFill/>
              <a:ln w="9525" cap="rnd">
                <a:solidFill>
                  <a:srgbClr val="FF0000"/>
                </a:solidFill>
                <a:round/>
                <a:headEnd/>
                <a:tailEnd/>
              </a:ln>
            </p:spPr>
            <p:txBody>
              <a:bodyPr/>
              <a:lstStyle/>
              <a:p>
                <a:endParaRPr lang="en-US"/>
              </a:p>
            </p:txBody>
          </p:sp>
          <p:sp>
            <p:nvSpPr>
              <p:cNvPr id="34762" name="Rectangle 2185"/>
              <p:cNvSpPr>
                <a:spLocks noChangeArrowheads="1"/>
              </p:cNvSpPr>
              <p:nvPr/>
            </p:nvSpPr>
            <p:spPr bwMode="auto">
              <a:xfrm>
                <a:off x="2862" y="2821"/>
                <a:ext cx="17" cy="6"/>
              </a:xfrm>
              <a:prstGeom prst="rect">
                <a:avLst/>
              </a:prstGeom>
              <a:solidFill>
                <a:srgbClr val="FF0000"/>
              </a:solidFill>
              <a:ln w="9525">
                <a:noFill/>
                <a:miter lim="800000"/>
                <a:headEnd/>
                <a:tailEnd/>
              </a:ln>
            </p:spPr>
            <p:txBody>
              <a:bodyPr/>
              <a:lstStyle/>
              <a:p>
                <a:endParaRPr lang="en-US"/>
              </a:p>
            </p:txBody>
          </p:sp>
          <p:sp>
            <p:nvSpPr>
              <p:cNvPr id="34763" name="Rectangle 2186"/>
              <p:cNvSpPr>
                <a:spLocks noChangeArrowheads="1"/>
              </p:cNvSpPr>
              <p:nvPr/>
            </p:nvSpPr>
            <p:spPr bwMode="auto">
              <a:xfrm>
                <a:off x="2862" y="2844"/>
                <a:ext cx="17" cy="5"/>
              </a:xfrm>
              <a:prstGeom prst="rect">
                <a:avLst/>
              </a:prstGeom>
              <a:solidFill>
                <a:srgbClr val="FF0000"/>
              </a:solidFill>
              <a:ln w="9525">
                <a:noFill/>
                <a:miter lim="800000"/>
                <a:headEnd/>
                <a:tailEnd/>
              </a:ln>
            </p:spPr>
            <p:txBody>
              <a:bodyPr/>
              <a:lstStyle/>
              <a:p>
                <a:endParaRPr lang="en-US"/>
              </a:p>
            </p:txBody>
          </p:sp>
          <p:sp>
            <p:nvSpPr>
              <p:cNvPr id="34764" name="Rectangle 2187"/>
              <p:cNvSpPr>
                <a:spLocks noChangeArrowheads="1"/>
              </p:cNvSpPr>
              <p:nvPr/>
            </p:nvSpPr>
            <p:spPr bwMode="auto">
              <a:xfrm>
                <a:off x="2857" y="2827"/>
                <a:ext cx="27" cy="6"/>
              </a:xfrm>
              <a:prstGeom prst="rect">
                <a:avLst/>
              </a:prstGeom>
              <a:solidFill>
                <a:srgbClr val="FF0000"/>
              </a:solidFill>
              <a:ln w="9525">
                <a:noFill/>
                <a:miter lim="800000"/>
                <a:headEnd/>
                <a:tailEnd/>
              </a:ln>
            </p:spPr>
            <p:txBody>
              <a:bodyPr/>
              <a:lstStyle/>
              <a:p>
                <a:endParaRPr lang="en-US"/>
              </a:p>
            </p:txBody>
          </p:sp>
          <p:sp>
            <p:nvSpPr>
              <p:cNvPr id="34765" name="Rectangle 2188"/>
              <p:cNvSpPr>
                <a:spLocks noChangeArrowheads="1"/>
              </p:cNvSpPr>
              <p:nvPr/>
            </p:nvSpPr>
            <p:spPr bwMode="auto">
              <a:xfrm>
                <a:off x="2857" y="2838"/>
                <a:ext cx="27" cy="6"/>
              </a:xfrm>
              <a:prstGeom prst="rect">
                <a:avLst/>
              </a:prstGeom>
              <a:solidFill>
                <a:srgbClr val="FF0000"/>
              </a:solidFill>
              <a:ln w="9525">
                <a:noFill/>
                <a:miter lim="800000"/>
                <a:headEnd/>
                <a:tailEnd/>
              </a:ln>
            </p:spPr>
            <p:txBody>
              <a:bodyPr/>
              <a:lstStyle/>
              <a:p>
                <a:endParaRPr lang="en-US"/>
              </a:p>
            </p:txBody>
          </p:sp>
          <p:sp>
            <p:nvSpPr>
              <p:cNvPr id="34766" name="Rectangle 2189"/>
              <p:cNvSpPr>
                <a:spLocks noChangeArrowheads="1"/>
              </p:cNvSpPr>
              <p:nvPr/>
            </p:nvSpPr>
            <p:spPr bwMode="auto">
              <a:xfrm>
                <a:off x="2857" y="2833"/>
                <a:ext cx="27" cy="5"/>
              </a:xfrm>
              <a:prstGeom prst="rect">
                <a:avLst/>
              </a:prstGeom>
              <a:solidFill>
                <a:srgbClr val="FF0000"/>
              </a:solidFill>
              <a:ln w="9525">
                <a:noFill/>
                <a:miter lim="800000"/>
                <a:headEnd/>
                <a:tailEnd/>
              </a:ln>
            </p:spPr>
            <p:txBody>
              <a:bodyPr/>
              <a:lstStyle/>
              <a:p>
                <a:endParaRPr lang="en-US"/>
              </a:p>
            </p:txBody>
          </p:sp>
          <p:sp>
            <p:nvSpPr>
              <p:cNvPr id="34767" name="Rectangle 2190"/>
              <p:cNvSpPr>
                <a:spLocks noChangeArrowheads="1"/>
              </p:cNvSpPr>
              <p:nvPr/>
            </p:nvSpPr>
            <p:spPr bwMode="auto">
              <a:xfrm>
                <a:off x="2857" y="2833"/>
                <a:ext cx="27" cy="5"/>
              </a:xfrm>
              <a:prstGeom prst="rect">
                <a:avLst/>
              </a:prstGeom>
              <a:solidFill>
                <a:srgbClr val="FF0000"/>
              </a:solidFill>
              <a:ln w="9525">
                <a:noFill/>
                <a:miter lim="800000"/>
                <a:headEnd/>
                <a:tailEnd/>
              </a:ln>
            </p:spPr>
            <p:txBody>
              <a:bodyPr/>
              <a:lstStyle/>
              <a:p>
                <a:endParaRPr lang="en-US"/>
              </a:p>
            </p:txBody>
          </p:sp>
          <p:sp>
            <p:nvSpPr>
              <p:cNvPr id="34768" name="Oval 2191"/>
              <p:cNvSpPr>
                <a:spLocks noChangeArrowheads="1"/>
              </p:cNvSpPr>
              <p:nvPr/>
            </p:nvSpPr>
            <p:spPr bwMode="auto">
              <a:xfrm>
                <a:off x="2857" y="2821"/>
                <a:ext cx="22" cy="23"/>
              </a:xfrm>
              <a:prstGeom prst="ellipse">
                <a:avLst/>
              </a:prstGeom>
              <a:noFill/>
              <a:ln w="9525" cap="rnd">
                <a:solidFill>
                  <a:srgbClr val="FF0000"/>
                </a:solidFill>
                <a:round/>
                <a:headEnd/>
                <a:tailEnd/>
              </a:ln>
            </p:spPr>
            <p:txBody>
              <a:bodyPr/>
              <a:lstStyle/>
              <a:p>
                <a:endParaRPr lang="en-US"/>
              </a:p>
            </p:txBody>
          </p:sp>
          <p:sp>
            <p:nvSpPr>
              <p:cNvPr id="34769" name="Rectangle 2192"/>
              <p:cNvSpPr>
                <a:spLocks noChangeArrowheads="1"/>
              </p:cNvSpPr>
              <p:nvPr/>
            </p:nvSpPr>
            <p:spPr bwMode="auto">
              <a:xfrm>
                <a:off x="3091" y="2944"/>
                <a:ext cx="16" cy="6"/>
              </a:xfrm>
              <a:prstGeom prst="rect">
                <a:avLst/>
              </a:prstGeom>
              <a:solidFill>
                <a:srgbClr val="FF0000"/>
              </a:solidFill>
              <a:ln w="9525">
                <a:noFill/>
                <a:miter lim="800000"/>
                <a:headEnd/>
                <a:tailEnd/>
              </a:ln>
            </p:spPr>
            <p:txBody>
              <a:bodyPr/>
              <a:lstStyle/>
              <a:p>
                <a:endParaRPr lang="en-US"/>
              </a:p>
            </p:txBody>
          </p:sp>
          <p:sp>
            <p:nvSpPr>
              <p:cNvPr id="34770" name="Rectangle 2193"/>
              <p:cNvSpPr>
                <a:spLocks noChangeArrowheads="1"/>
              </p:cNvSpPr>
              <p:nvPr/>
            </p:nvSpPr>
            <p:spPr bwMode="auto">
              <a:xfrm>
                <a:off x="3091" y="2966"/>
                <a:ext cx="16" cy="6"/>
              </a:xfrm>
              <a:prstGeom prst="rect">
                <a:avLst/>
              </a:prstGeom>
              <a:solidFill>
                <a:srgbClr val="FF0000"/>
              </a:solidFill>
              <a:ln w="9525">
                <a:noFill/>
                <a:miter lim="800000"/>
                <a:headEnd/>
                <a:tailEnd/>
              </a:ln>
            </p:spPr>
            <p:txBody>
              <a:bodyPr/>
              <a:lstStyle/>
              <a:p>
                <a:endParaRPr lang="en-US"/>
              </a:p>
            </p:txBody>
          </p:sp>
          <p:sp>
            <p:nvSpPr>
              <p:cNvPr id="34771" name="Rectangle 2194"/>
              <p:cNvSpPr>
                <a:spLocks noChangeArrowheads="1"/>
              </p:cNvSpPr>
              <p:nvPr/>
            </p:nvSpPr>
            <p:spPr bwMode="auto">
              <a:xfrm>
                <a:off x="3085" y="2950"/>
                <a:ext cx="28" cy="5"/>
              </a:xfrm>
              <a:prstGeom prst="rect">
                <a:avLst/>
              </a:prstGeom>
              <a:solidFill>
                <a:srgbClr val="FF0000"/>
              </a:solidFill>
              <a:ln w="9525">
                <a:noFill/>
                <a:miter lim="800000"/>
                <a:headEnd/>
                <a:tailEnd/>
              </a:ln>
            </p:spPr>
            <p:txBody>
              <a:bodyPr/>
              <a:lstStyle/>
              <a:p>
                <a:endParaRPr lang="en-US"/>
              </a:p>
            </p:txBody>
          </p:sp>
          <p:sp>
            <p:nvSpPr>
              <p:cNvPr id="34772" name="Rectangle 2195"/>
              <p:cNvSpPr>
                <a:spLocks noChangeArrowheads="1"/>
              </p:cNvSpPr>
              <p:nvPr/>
            </p:nvSpPr>
            <p:spPr bwMode="auto">
              <a:xfrm>
                <a:off x="3085" y="2961"/>
                <a:ext cx="28" cy="5"/>
              </a:xfrm>
              <a:prstGeom prst="rect">
                <a:avLst/>
              </a:prstGeom>
              <a:solidFill>
                <a:srgbClr val="FF0000"/>
              </a:solidFill>
              <a:ln w="9525">
                <a:noFill/>
                <a:miter lim="800000"/>
                <a:headEnd/>
                <a:tailEnd/>
              </a:ln>
            </p:spPr>
            <p:txBody>
              <a:bodyPr/>
              <a:lstStyle/>
              <a:p>
                <a:endParaRPr lang="en-US"/>
              </a:p>
            </p:txBody>
          </p:sp>
          <p:sp>
            <p:nvSpPr>
              <p:cNvPr id="34773" name="Rectangle 2196"/>
              <p:cNvSpPr>
                <a:spLocks noChangeArrowheads="1"/>
              </p:cNvSpPr>
              <p:nvPr/>
            </p:nvSpPr>
            <p:spPr bwMode="auto">
              <a:xfrm>
                <a:off x="3085" y="2955"/>
                <a:ext cx="28" cy="6"/>
              </a:xfrm>
              <a:prstGeom prst="rect">
                <a:avLst/>
              </a:prstGeom>
              <a:solidFill>
                <a:srgbClr val="FF0000"/>
              </a:solidFill>
              <a:ln w="9525">
                <a:noFill/>
                <a:miter lim="800000"/>
                <a:headEnd/>
                <a:tailEnd/>
              </a:ln>
            </p:spPr>
            <p:txBody>
              <a:bodyPr/>
              <a:lstStyle/>
              <a:p>
                <a:endParaRPr lang="en-US"/>
              </a:p>
            </p:txBody>
          </p:sp>
          <p:sp>
            <p:nvSpPr>
              <p:cNvPr id="34774" name="Rectangle 2197"/>
              <p:cNvSpPr>
                <a:spLocks noChangeArrowheads="1"/>
              </p:cNvSpPr>
              <p:nvPr/>
            </p:nvSpPr>
            <p:spPr bwMode="auto">
              <a:xfrm>
                <a:off x="3085" y="2955"/>
                <a:ext cx="28" cy="6"/>
              </a:xfrm>
              <a:prstGeom prst="rect">
                <a:avLst/>
              </a:prstGeom>
              <a:solidFill>
                <a:srgbClr val="FF0000"/>
              </a:solidFill>
              <a:ln w="9525">
                <a:noFill/>
                <a:miter lim="800000"/>
                <a:headEnd/>
                <a:tailEnd/>
              </a:ln>
            </p:spPr>
            <p:txBody>
              <a:bodyPr/>
              <a:lstStyle/>
              <a:p>
                <a:endParaRPr lang="en-US"/>
              </a:p>
            </p:txBody>
          </p:sp>
          <p:sp>
            <p:nvSpPr>
              <p:cNvPr id="34775" name="Oval 2198"/>
              <p:cNvSpPr>
                <a:spLocks noChangeArrowheads="1"/>
              </p:cNvSpPr>
              <p:nvPr/>
            </p:nvSpPr>
            <p:spPr bwMode="auto">
              <a:xfrm>
                <a:off x="3085" y="2944"/>
                <a:ext cx="22" cy="22"/>
              </a:xfrm>
              <a:prstGeom prst="ellipse">
                <a:avLst/>
              </a:prstGeom>
              <a:noFill/>
              <a:ln w="9525" cap="rnd">
                <a:solidFill>
                  <a:srgbClr val="FF0000"/>
                </a:solidFill>
                <a:round/>
                <a:headEnd/>
                <a:tailEnd/>
              </a:ln>
            </p:spPr>
            <p:txBody>
              <a:bodyPr/>
              <a:lstStyle/>
              <a:p>
                <a:endParaRPr lang="en-US"/>
              </a:p>
            </p:txBody>
          </p:sp>
          <p:sp>
            <p:nvSpPr>
              <p:cNvPr id="34776" name="Rectangle 2199"/>
              <p:cNvSpPr>
                <a:spLocks noChangeArrowheads="1"/>
              </p:cNvSpPr>
              <p:nvPr/>
            </p:nvSpPr>
            <p:spPr bwMode="auto">
              <a:xfrm>
                <a:off x="2416" y="2108"/>
                <a:ext cx="17" cy="6"/>
              </a:xfrm>
              <a:prstGeom prst="rect">
                <a:avLst/>
              </a:prstGeom>
              <a:solidFill>
                <a:srgbClr val="FF0000"/>
              </a:solidFill>
              <a:ln w="9525">
                <a:noFill/>
                <a:miter lim="800000"/>
                <a:headEnd/>
                <a:tailEnd/>
              </a:ln>
            </p:spPr>
            <p:txBody>
              <a:bodyPr/>
              <a:lstStyle/>
              <a:p>
                <a:endParaRPr lang="en-US"/>
              </a:p>
            </p:txBody>
          </p:sp>
          <p:sp>
            <p:nvSpPr>
              <p:cNvPr id="34777" name="Rectangle 2200"/>
              <p:cNvSpPr>
                <a:spLocks noChangeArrowheads="1"/>
              </p:cNvSpPr>
              <p:nvPr/>
            </p:nvSpPr>
            <p:spPr bwMode="auto">
              <a:xfrm>
                <a:off x="2416" y="2130"/>
                <a:ext cx="17" cy="6"/>
              </a:xfrm>
              <a:prstGeom prst="rect">
                <a:avLst/>
              </a:prstGeom>
              <a:solidFill>
                <a:srgbClr val="FF0000"/>
              </a:solidFill>
              <a:ln w="9525">
                <a:noFill/>
                <a:miter lim="800000"/>
                <a:headEnd/>
                <a:tailEnd/>
              </a:ln>
            </p:spPr>
            <p:txBody>
              <a:bodyPr/>
              <a:lstStyle/>
              <a:p>
                <a:endParaRPr lang="en-US"/>
              </a:p>
            </p:txBody>
          </p:sp>
          <p:sp>
            <p:nvSpPr>
              <p:cNvPr id="34778" name="Rectangle 2201"/>
              <p:cNvSpPr>
                <a:spLocks noChangeArrowheads="1"/>
              </p:cNvSpPr>
              <p:nvPr/>
            </p:nvSpPr>
            <p:spPr bwMode="auto">
              <a:xfrm>
                <a:off x="2411" y="2114"/>
                <a:ext cx="28" cy="5"/>
              </a:xfrm>
              <a:prstGeom prst="rect">
                <a:avLst/>
              </a:prstGeom>
              <a:solidFill>
                <a:srgbClr val="FF0000"/>
              </a:solidFill>
              <a:ln w="9525">
                <a:noFill/>
                <a:miter lim="800000"/>
                <a:headEnd/>
                <a:tailEnd/>
              </a:ln>
            </p:spPr>
            <p:txBody>
              <a:bodyPr/>
              <a:lstStyle/>
              <a:p>
                <a:endParaRPr lang="en-US"/>
              </a:p>
            </p:txBody>
          </p:sp>
          <p:sp>
            <p:nvSpPr>
              <p:cNvPr id="34779" name="Rectangle 2202"/>
              <p:cNvSpPr>
                <a:spLocks noChangeArrowheads="1"/>
              </p:cNvSpPr>
              <p:nvPr/>
            </p:nvSpPr>
            <p:spPr bwMode="auto">
              <a:xfrm>
                <a:off x="2411" y="2125"/>
                <a:ext cx="28" cy="5"/>
              </a:xfrm>
              <a:prstGeom prst="rect">
                <a:avLst/>
              </a:prstGeom>
              <a:solidFill>
                <a:srgbClr val="FF0000"/>
              </a:solidFill>
              <a:ln w="9525">
                <a:noFill/>
                <a:miter lim="800000"/>
                <a:headEnd/>
                <a:tailEnd/>
              </a:ln>
            </p:spPr>
            <p:txBody>
              <a:bodyPr/>
              <a:lstStyle/>
              <a:p>
                <a:endParaRPr lang="en-US"/>
              </a:p>
            </p:txBody>
          </p:sp>
          <p:sp>
            <p:nvSpPr>
              <p:cNvPr id="34780" name="Rectangle 2203"/>
              <p:cNvSpPr>
                <a:spLocks noChangeArrowheads="1"/>
              </p:cNvSpPr>
              <p:nvPr/>
            </p:nvSpPr>
            <p:spPr bwMode="auto">
              <a:xfrm>
                <a:off x="2411" y="2119"/>
                <a:ext cx="28" cy="6"/>
              </a:xfrm>
              <a:prstGeom prst="rect">
                <a:avLst/>
              </a:prstGeom>
              <a:solidFill>
                <a:srgbClr val="FF0000"/>
              </a:solidFill>
              <a:ln w="9525">
                <a:noFill/>
                <a:miter lim="800000"/>
                <a:headEnd/>
                <a:tailEnd/>
              </a:ln>
            </p:spPr>
            <p:txBody>
              <a:bodyPr/>
              <a:lstStyle/>
              <a:p>
                <a:endParaRPr lang="en-US"/>
              </a:p>
            </p:txBody>
          </p:sp>
          <p:sp>
            <p:nvSpPr>
              <p:cNvPr id="34781" name="Rectangle 2204"/>
              <p:cNvSpPr>
                <a:spLocks noChangeArrowheads="1"/>
              </p:cNvSpPr>
              <p:nvPr/>
            </p:nvSpPr>
            <p:spPr bwMode="auto">
              <a:xfrm>
                <a:off x="2411" y="2119"/>
                <a:ext cx="28" cy="6"/>
              </a:xfrm>
              <a:prstGeom prst="rect">
                <a:avLst/>
              </a:prstGeom>
              <a:solidFill>
                <a:srgbClr val="FF0000"/>
              </a:solidFill>
              <a:ln w="9525">
                <a:noFill/>
                <a:miter lim="800000"/>
                <a:headEnd/>
                <a:tailEnd/>
              </a:ln>
            </p:spPr>
            <p:txBody>
              <a:bodyPr/>
              <a:lstStyle/>
              <a:p>
                <a:endParaRPr lang="en-US"/>
              </a:p>
            </p:txBody>
          </p:sp>
          <p:sp>
            <p:nvSpPr>
              <p:cNvPr id="34782" name="Oval 2205"/>
              <p:cNvSpPr>
                <a:spLocks noChangeArrowheads="1"/>
              </p:cNvSpPr>
              <p:nvPr/>
            </p:nvSpPr>
            <p:spPr bwMode="auto">
              <a:xfrm>
                <a:off x="2411" y="2108"/>
                <a:ext cx="22" cy="22"/>
              </a:xfrm>
              <a:prstGeom prst="ellipse">
                <a:avLst/>
              </a:prstGeom>
              <a:noFill/>
              <a:ln w="9525" cap="rnd">
                <a:solidFill>
                  <a:srgbClr val="FF0000"/>
                </a:solidFill>
                <a:round/>
                <a:headEnd/>
                <a:tailEnd/>
              </a:ln>
            </p:spPr>
            <p:txBody>
              <a:bodyPr/>
              <a:lstStyle/>
              <a:p>
                <a:endParaRPr lang="en-US"/>
              </a:p>
            </p:txBody>
          </p:sp>
          <p:sp>
            <p:nvSpPr>
              <p:cNvPr id="34783" name="Rectangle 2206"/>
              <p:cNvSpPr>
                <a:spLocks noChangeArrowheads="1"/>
              </p:cNvSpPr>
              <p:nvPr/>
            </p:nvSpPr>
            <p:spPr bwMode="auto">
              <a:xfrm>
                <a:off x="3152" y="2615"/>
                <a:ext cx="17" cy="6"/>
              </a:xfrm>
              <a:prstGeom prst="rect">
                <a:avLst/>
              </a:prstGeom>
              <a:solidFill>
                <a:srgbClr val="000000"/>
              </a:solidFill>
              <a:ln w="9525">
                <a:noFill/>
                <a:miter lim="800000"/>
                <a:headEnd/>
                <a:tailEnd/>
              </a:ln>
            </p:spPr>
            <p:txBody>
              <a:bodyPr/>
              <a:lstStyle/>
              <a:p>
                <a:endParaRPr lang="en-US"/>
              </a:p>
            </p:txBody>
          </p:sp>
          <p:sp>
            <p:nvSpPr>
              <p:cNvPr id="34784" name="Rectangle 2207"/>
              <p:cNvSpPr>
                <a:spLocks noChangeArrowheads="1"/>
              </p:cNvSpPr>
              <p:nvPr/>
            </p:nvSpPr>
            <p:spPr bwMode="auto">
              <a:xfrm>
                <a:off x="3152" y="2638"/>
                <a:ext cx="17" cy="5"/>
              </a:xfrm>
              <a:prstGeom prst="rect">
                <a:avLst/>
              </a:prstGeom>
              <a:solidFill>
                <a:srgbClr val="000000"/>
              </a:solidFill>
              <a:ln w="9525">
                <a:noFill/>
                <a:miter lim="800000"/>
                <a:headEnd/>
                <a:tailEnd/>
              </a:ln>
            </p:spPr>
            <p:txBody>
              <a:bodyPr/>
              <a:lstStyle/>
              <a:p>
                <a:endParaRPr lang="en-US"/>
              </a:p>
            </p:txBody>
          </p:sp>
          <p:sp>
            <p:nvSpPr>
              <p:cNvPr id="34785" name="Rectangle 2208"/>
              <p:cNvSpPr>
                <a:spLocks noChangeArrowheads="1"/>
              </p:cNvSpPr>
              <p:nvPr/>
            </p:nvSpPr>
            <p:spPr bwMode="auto">
              <a:xfrm>
                <a:off x="3146" y="2621"/>
                <a:ext cx="28" cy="5"/>
              </a:xfrm>
              <a:prstGeom prst="rect">
                <a:avLst/>
              </a:prstGeom>
              <a:solidFill>
                <a:srgbClr val="000000"/>
              </a:solidFill>
              <a:ln w="9525">
                <a:noFill/>
                <a:miter lim="800000"/>
                <a:headEnd/>
                <a:tailEnd/>
              </a:ln>
            </p:spPr>
            <p:txBody>
              <a:bodyPr/>
              <a:lstStyle/>
              <a:p>
                <a:endParaRPr lang="en-US"/>
              </a:p>
            </p:txBody>
          </p:sp>
          <p:sp>
            <p:nvSpPr>
              <p:cNvPr id="34786" name="Rectangle 2209"/>
              <p:cNvSpPr>
                <a:spLocks noChangeArrowheads="1"/>
              </p:cNvSpPr>
              <p:nvPr/>
            </p:nvSpPr>
            <p:spPr bwMode="auto">
              <a:xfrm>
                <a:off x="3146" y="2632"/>
                <a:ext cx="28" cy="6"/>
              </a:xfrm>
              <a:prstGeom prst="rect">
                <a:avLst/>
              </a:prstGeom>
              <a:solidFill>
                <a:srgbClr val="000000"/>
              </a:solidFill>
              <a:ln w="9525">
                <a:noFill/>
                <a:miter lim="800000"/>
                <a:headEnd/>
                <a:tailEnd/>
              </a:ln>
            </p:spPr>
            <p:txBody>
              <a:bodyPr/>
              <a:lstStyle/>
              <a:p>
                <a:endParaRPr lang="en-US"/>
              </a:p>
            </p:txBody>
          </p:sp>
          <p:sp>
            <p:nvSpPr>
              <p:cNvPr id="34787" name="Rectangle 2210"/>
              <p:cNvSpPr>
                <a:spLocks noChangeArrowheads="1"/>
              </p:cNvSpPr>
              <p:nvPr/>
            </p:nvSpPr>
            <p:spPr bwMode="auto">
              <a:xfrm>
                <a:off x="3146" y="2626"/>
                <a:ext cx="28" cy="6"/>
              </a:xfrm>
              <a:prstGeom prst="rect">
                <a:avLst/>
              </a:prstGeom>
              <a:solidFill>
                <a:srgbClr val="000000"/>
              </a:solidFill>
              <a:ln w="9525">
                <a:noFill/>
                <a:miter lim="800000"/>
                <a:headEnd/>
                <a:tailEnd/>
              </a:ln>
            </p:spPr>
            <p:txBody>
              <a:bodyPr/>
              <a:lstStyle/>
              <a:p>
                <a:endParaRPr lang="en-US"/>
              </a:p>
            </p:txBody>
          </p:sp>
          <p:sp>
            <p:nvSpPr>
              <p:cNvPr id="34788" name="Rectangle 2211"/>
              <p:cNvSpPr>
                <a:spLocks noChangeArrowheads="1"/>
              </p:cNvSpPr>
              <p:nvPr/>
            </p:nvSpPr>
            <p:spPr bwMode="auto">
              <a:xfrm>
                <a:off x="3146" y="2626"/>
                <a:ext cx="28" cy="6"/>
              </a:xfrm>
              <a:prstGeom prst="rect">
                <a:avLst/>
              </a:prstGeom>
              <a:solidFill>
                <a:srgbClr val="000000"/>
              </a:solidFill>
              <a:ln w="9525">
                <a:noFill/>
                <a:miter lim="800000"/>
                <a:headEnd/>
                <a:tailEnd/>
              </a:ln>
            </p:spPr>
            <p:txBody>
              <a:bodyPr/>
              <a:lstStyle/>
              <a:p>
                <a:endParaRPr lang="en-US"/>
              </a:p>
            </p:txBody>
          </p:sp>
          <p:sp>
            <p:nvSpPr>
              <p:cNvPr id="34789" name="Oval 2212"/>
              <p:cNvSpPr>
                <a:spLocks noChangeArrowheads="1"/>
              </p:cNvSpPr>
              <p:nvPr/>
            </p:nvSpPr>
            <p:spPr bwMode="auto">
              <a:xfrm>
                <a:off x="3146" y="2615"/>
                <a:ext cx="23" cy="23"/>
              </a:xfrm>
              <a:prstGeom prst="ellipse">
                <a:avLst/>
              </a:prstGeom>
              <a:noFill/>
              <a:ln w="9525" cap="rnd">
                <a:solidFill>
                  <a:srgbClr val="000000"/>
                </a:solidFill>
                <a:round/>
                <a:headEnd/>
                <a:tailEnd/>
              </a:ln>
            </p:spPr>
            <p:txBody>
              <a:bodyPr/>
              <a:lstStyle/>
              <a:p>
                <a:endParaRPr lang="en-US"/>
              </a:p>
            </p:txBody>
          </p:sp>
          <p:sp>
            <p:nvSpPr>
              <p:cNvPr id="34790" name="Rectangle 2213"/>
              <p:cNvSpPr>
                <a:spLocks noChangeArrowheads="1"/>
              </p:cNvSpPr>
              <p:nvPr/>
            </p:nvSpPr>
            <p:spPr bwMode="auto">
              <a:xfrm>
                <a:off x="2985" y="2638"/>
                <a:ext cx="16" cy="5"/>
              </a:xfrm>
              <a:prstGeom prst="rect">
                <a:avLst/>
              </a:prstGeom>
              <a:solidFill>
                <a:srgbClr val="000000"/>
              </a:solidFill>
              <a:ln w="9525">
                <a:noFill/>
                <a:miter lim="800000"/>
                <a:headEnd/>
                <a:tailEnd/>
              </a:ln>
            </p:spPr>
            <p:txBody>
              <a:bodyPr/>
              <a:lstStyle/>
              <a:p>
                <a:endParaRPr lang="en-US"/>
              </a:p>
            </p:txBody>
          </p:sp>
          <p:sp>
            <p:nvSpPr>
              <p:cNvPr id="34791" name="Rectangle 2214"/>
              <p:cNvSpPr>
                <a:spLocks noChangeArrowheads="1"/>
              </p:cNvSpPr>
              <p:nvPr/>
            </p:nvSpPr>
            <p:spPr bwMode="auto">
              <a:xfrm>
                <a:off x="2985" y="2660"/>
                <a:ext cx="16" cy="5"/>
              </a:xfrm>
              <a:prstGeom prst="rect">
                <a:avLst/>
              </a:prstGeom>
              <a:solidFill>
                <a:srgbClr val="000000"/>
              </a:solidFill>
              <a:ln w="9525">
                <a:noFill/>
                <a:miter lim="800000"/>
                <a:headEnd/>
                <a:tailEnd/>
              </a:ln>
            </p:spPr>
            <p:txBody>
              <a:bodyPr/>
              <a:lstStyle/>
              <a:p>
                <a:endParaRPr lang="en-US"/>
              </a:p>
            </p:txBody>
          </p:sp>
        </p:grpSp>
        <p:grpSp>
          <p:nvGrpSpPr>
            <p:cNvPr id="33817" name="Group 2416"/>
            <p:cNvGrpSpPr>
              <a:grpSpLocks/>
            </p:cNvGrpSpPr>
            <p:nvPr/>
          </p:nvGrpSpPr>
          <p:grpSpPr bwMode="auto">
            <a:xfrm>
              <a:off x="1328738" y="2500511"/>
              <a:ext cx="3273425" cy="2874963"/>
              <a:chOff x="1653" y="1529"/>
              <a:chExt cx="2062" cy="1811"/>
            </a:xfrm>
          </p:grpSpPr>
          <p:sp>
            <p:nvSpPr>
              <p:cNvPr id="34392" name="Rectangle 2216"/>
              <p:cNvSpPr>
                <a:spLocks noChangeArrowheads="1"/>
              </p:cNvSpPr>
              <p:nvPr/>
            </p:nvSpPr>
            <p:spPr bwMode="auto">
              <a:xfrm>
                <a:off x="2979" y="2643"/>
                <a:ext cx="28" cy="6"/>
              </a:xfrm>
              <a:prstGeom prst="rect">
                <a:avLst/>
              </a:prstGeom>
              <a:solidFill>
                <a:srgbClr val="000000"/>
              </a:solidFill>
              <a:ln w="9525">
                <a:noFill/>
                <a:miter lim="800000"/>
                <a:headEnd/>
                <a:tailEnd/>
              </a:ln>
            </p:spPr>
            <p:txBody>
              <a:bodyPr/>
              <a:lstStyle/>
              <a:p>
                <a:endParaRPr lang="en-US"/>
              </a:p>
            </p:txBody>
          </p:sp>
          <p:sp>
            <p:nvSpPr>
              <p:cNvPr id="34393" name="Rectangle 2217"/>
              <p:cNvSpPr>
                <a:spLocks noChangeArrowheads="1"/>
              </p:cNvSpPr>
              <p:nvPr/>
            </p:nvSpPr>
            <p:spPr bwMode="auto">
              <a:xfrm>
                <a:off x="2979" y="2654"/>
                <a:ext cx="28" cy="6"/>
              </a:xfrm>
              <a:prstGeom prst="rect">
                <a:avLst/>
              </a:prstGeom>
              <a:solidFill>
                <a:srgbClr val="000000"/>
              </a:solidFill>
              <a:ln w="9525">
                <a:noFill/>
                <a:miter lim="800000"/>
                <a:headEnd/>
                <a:tailEnd/>
              </a:ln>
            </p:spPr>
            <p:txBody>
              <a:bodyPr/>
              <a:lstStyle/>
              <a:p>
                <a:endParaRPr lang="en-US"/>
              </a:p>
            </p:txBody>
          </p:sp>
          <p:sp>
            <p:nvSpPr>
              <p:cNvPr id="34394" name="Rectangle 2218"/>
              <p:cNvSpPr>
                <a:spLocks noChangeArrowheads="1"/>
              </p:cNvSpPr>
              <p:nvPr/>
            </p:nvSpPr>
            <p:spPr bwMode="auto">
              <a:xfrm>
                <a:off x="2979" y="2649"/>
                <a:ext cx="28" cy="5"/>
              </a:xfrm>
              <a:prstGeom prst="rect">
                <a:avLst/>
              </a:prstGeom>
              <a:solidFill>
                <a:srgbClr val="000000"/>
              </a:solidFill>
              <a:ln w="9525">
                <a:noFill/>
                <a:miter lim="800000"/>
                <a:headEnd/>
                <a:tailEnd/>
              </a:ln>
            </p:spPr>
            <p:txBody>
              <a:bodyPr/>
              <a:lstStyle/>
              <a:p>
                <a:endParaRPr lang="en-US"/>
              </a:p>
            </p:txBody>
          </p:sp>
          <p:sp>
            <p:nvSpPr>
              <p:cNvPr id="34395" name="Rectangle 2219"/>
              <p:cNvSpPr>
                <a:spLocks noChangeArrowheads="1"/>
              </p:cNvSpPr>
              <p:nvPr/>
            </p:nvSpPr>
            <p:spPr bwMode="auto">
              <a:xfrm>
                <a:off x="2979" y="2649"/>
                <a:ext cx="28" cy="5"/>
              </a:xfrm>
              <a:prstGeom prst="rect">
                <a:avLst/>
              </a:prstGeom>
              <a:solidFill>
                <a:srgbClr val="000000"/>
              </a:solidFill>
              <a:ln w="9525">
                <a:noFill/>
                <a:miter lim="800000"/>
                <a:headEnd/>
                <a:tailEnd/>
              </a:ln>
            </p:spPr>
            <p:txBody>
              <a:bodyPr/>
              <a:lstStyle/>
              <a:p>
                <a:endParaRPr lang="en-US"/>
              </a:p>
            </p:txBody>
          </p:sp>
          <p:sp>
            <p:nvSpPr>
              <p:cNvPr id="34396" name="Oval 2220"/>
              <p:cNvSpPr>
                <a:spLocks noChangeArrowheads="1"/>
              </p:cNvSpPr>
              <p:nvPr/>
            </p:nvSpPr>
            <p:spPr bwMode="auto">
              <a:xfrm>
                <a:off x="2979" y="2638"/>
                <a:ext cx="22" cy="22"/>
              </a:xfrm>
              <a:prstGeom prst="ellipse">
                <a:avLst/>
              </a:prstGeom>
              <a:noFill/>
              <a:ln w="9525" cap="rnd">
                <a:solidFill>
                  <a:srgbClr val="000000"/>
                </a:solidFill>
                <a:round/>
                <a:headEnd/>
                <a:tailEnd/>
              </a:ln>
            </p:spPr>
            <p:txBody>
              <a:bodyPr/>
              <a:lstStyle/>
              <a:p>
                <a:endParaRPr lang="en-US"/>
              </a:p>
            </p:txBody>
          </p:sp>
          <p:sp>
            <p:nvSpPr>
              <p:cNvPr id="34397" name="Rectangle 2221"/>
              <p:cNvSpPr>
                <a:spLocks noChangeArrowheads="1"/>
              </p:cNvSpPr>
              <p:nvPr/>
            </p:nvSpPr>
            <p:spPr bwMode="auto">
              <a:xfrm>
                <a:off x="3408" y="2292"/>
                <a:ext cx="17" cy="6"/>
              </a:xfrm>
              <a:prstGeom prst="rect">
                <a:avLst/>
              </a:prstGeom>
              <a:solidFill>
                <a:srgbClr val="000000"/>
              </a:solidFill>
              <a:ln w="9525">
                <a:noFill/>
                <a:miter lim="800000"/>
                <a:headEnd/>
                <a:tailEnd/>
              </a:ln>
            </p:spPr>
            <p:txBody>
              <a:bodyPr/>
              <a:lstStyle/>
              <a:p>
                <a:endParaRPr lang="en-US"/>
              </a:p>
            </p:txBody>
          </p:sp>
          <p:sp>
            <p:nvSpPr>
              <p:cNvPr id="34398" name="Rectangle 2222"/>
              <p:cNvSpPr>
                <a:spLocks noChangeArrowheads="1"/>
              </p:cNvSpPr>
              <p:nvPr/>
            </p:nvSpPr>
            <p:spPr bwMode="auto">
              <a:xfrm>
                <a:off x="3408" y="2314"/>
                <a:ext cx="17" cy="6"/>
              </a:xfrm>
              <a:prstGeom prst="rect">
                <a:avLst/>
              </a:prstGeom>
              <a:solidFill>
                <a:srgbClr val="000000"/>
              </a:solidFill>
              <a:ln w="9525">
                <a:noFill/>
                <a:miter lim="800000"/>
                <a:headEnd/>
                <a:tailEnd/>
              </a:ln>
            </p:spPr>
            <p:txBody>
              <a:bodyPr/>
              <a:lstStyle/>
              <a:p>
                <a:endParaRPr lang="en-US"/>
              </a:p>
            </p:txBody>
          </p:sp>
          <p:sp>
            <p:nvSpPr>
              <p:cNvPr id="34399" name="Rectangle 2223"/>
              <p:cNvSpPr>
                <a:spLocks noChangeArrowheads="1"/>
              </p:cNvSpPr>
              <p:nvPr/>
            </p:nvSpPr>
            <p:spPr bwMode="auto">
              <a:xfrm>
                <a:off x="3403" y="2298"/>
                <a:ext cx="27" cy="5"/>
              </a:xfrm>
              <a:prstGeom prst="rect">
                <a:avLst/>
              </a:prstGeom>
              <a:solidFill>
                <a:srgbClr val="000000"/>
              </a:solidFill>
              <a:ln w="9525">
                <a:noFill/>
                <a:miter lim="800000"/>
                <a:headEnd/>
                <a:tailEnd/>
              </a:ln>
            </p:spPr>
            <p:txBody>
              <a:bodyPr/>
              <a:lstStyle/>
              <a:p>
                <a:endParaRPr lang="en-US"/>
              </a:p>
            </p:txBody>
          </p:sp>
          <p:sp>
            <p:nvSpPr>
              <p:cNvPr id="34400" name="Rectangle 2224"/>
              <p:cNvSpPr>
                <a:spLocks noChangeArrowheads="1"/>
              </p:cNvSpPr>
              <p:nvPr/>
            </p:nvSpPr>
            <p:spPr bwMode="auto">
              <a:xfrm>
                <a:off x="3403" y="2309"/>
                <a:ext cx="27" cy="5"/>
              </a:xfrm>
              <a:prstGeom prst="rect">
                <a:avLst/>
              </a:prstGeom>
              <a:solidFill>
                <a:srgbClr val="000000"/>
              </a:solidFill>
              <a:ln w="9525">
                <a:noFill/>
                <a:miter lim="800000"/>
                <a:headEnd/>
                <a:tailEnd/>
              </a:ln>
            </p:spPr>
            <p:txBody>
              <a:bodyPr/>
              <a:lstStyle/>
              <a:p>
                <a:endParaRPr lang="en-US"/>
              </a:p>
            </p:txBody>
          </p:sp>
          <p:sp>
            <p:nvSpPr>
              <p:cNvPr id="34401" name="Rectangle 2225"/>
              <p:cNvSpPr>
                <a:spLocks noChangeArrowheads="1"/>
              </p:cNvSpPr>
              <p:nvPr/>
            </p:nvSpPr>
            <p:spPr bwMode="auto">
              <a:xfrm>
                <a:off x="3403" y="2303"/>
                <a:ext cx="27" cy="6"/>
              </a:xfrm>
              <a:prstGeom prst="rect">
                <a:avLst/>
              </a:prstGeom>
              <a:solidFill>
                <a:srgbClr val="000000"/>
              </a:solidFill>
              <a:ln w="9525">
                <a:noFill/>
                <a:miter lim="800000"/>
                <a:headEnd/>
                <a:tailEnd/>
              </a:ln>
            </p:spPr>
            <p:txBody>
              <a:bodyPr/>
              <a:lstStyle/>
              <a:p>
                <a:endParaRPr lang="en-US"/>
              </a:p>
            </p:txBody>
          </p:sp>
          <p:sp>
            <p:nvSpPr>
              <p:cNvPr id="34402" name="Rectangle 2226"/>
              <p:cNvSpPr>
                <a:spLocks noChangeArrowheads="1"/>
              </p:cNvSpPr>
              <p:nvPr/>
            </p:nvSpPr>
            <p:spPr bwMode="auto">
              <a:xfrm>
                <a:off x="3403" y="2303"/>
                <a:ext cx="27" cy="6"/>
              </a:xfrm>
              <a:prstGeom prst="rect">
                <a:avLst/>
              </a:prstGeom>
              <a:solidFill>
                <a:srgbClr val="000000"/>
              </a:solidFill>
              <a:ln w="9525">
                <a:noFill/>
                <a:miter lim="800000"/>
                <a:headEnd/>
                <a:tailEnd/>
              </a:ln>
            </p:spPr>
            <p:txBody>
              <a:bodyPr/>
              <a:lstStyle/>
              <a:p>
                <a:endParaRPr lang="en-US"/>
              </a:p>
            </p:txBody>
          </p:sp>
          <p:sp>
            <p:nvSpPr>
              <p:cNvPr id="34403" name="Oval 2227"/>
              <p:cNvSpPr>
                <a:spLocks noChangeArrowheads="1"/>
              </p:cNvSpPr>
              <p:nvPr/>
            </p:nvSpPr>
            <p:spPr bwMode="auto">
              <a:xfrm>
                <a:off x="3403" y="2292"/>
                <a:ext cx="22" cy="22"/>
              </a:xfrm>
              <a:prstGeom prst="ellipse">
                <a:avLst/>
              </a:prstGeom>
              <a:noFill/>
              <a:ln w="9525" cap="rnd">
                <a:solidFill>
                  <a:srgbClr val="000000"/>
                </a:solidFill>
                <a:round/>
                <a:headEnd/>
                <a:tailEnd/>
              </a:ln>
            </p:spPr>
            <p:txBody>
              <a:bodyPr/>
              <a:lstStyle/>
              <a:p>
                <a:endParaRPr lang="en-US"/>
              </a:p>
            </p:txBody>
          </p:sp>
          <p:sp>
            <p:nvSpPr>
              <p:cNvPr id="34404" name="Rectangle 2228"/>
              <p:cNvSpPr>
                <a:spLocks noChangeArrowheads="1"/>
              </p:cNvSpPr>
              <p:nvPr/>
            </p:nvSpPr>
            <p:spPr bwMode="auto">
              <a:xfrm>
                <a:off x="3157" y="2454"/>
                <a:ext cx="17" cy="5"/>
              </a:xfrm>
              <a:prstGeom prst="rect">
                <a:avLst/>
              </a:prstGeom>
              <a:solidFill>
                <a:srgbClr val="000000"/>
              </a:solidFill>
              <a:ln w="9525">
                <a:noFill/>
                <a:miter lim="800000"/>
                <a:headEnd/>
                <a:tailEnd/>
              </a:ln>
            </p:spPr>
            <p:txBody>
              <a:bodyPr/>
              <a:lstStyle/>
              <a:p>
                <a:endParaRPr lang="en-US"/>
              </a:p>
            </p:txBody>
          </p:sp>
          <p:sp>
            <p:nvSpPr>
              <p:cNvPr id="34405" name="Rectangle 2229"/>
              <p:cNvSpPr>
                <a:spLocks noChangeArrowheads="1"/>
              </p:cNvSpPr>
              <p:nvPr/>
            </p:nvSpPr>
            <p:spPr bwMode="auto">
              <a:xfrm>
                <a:off x="3157" y="2476"/>
                <a:ext cx="17" cy="6"/>
              </a:xfrm>
              <a:prstGeom prst="rect">
                <a:avLst/>
              </a:prstGeom>
              <a:solidFill>
                <a:srgbClr val="000000"/>
              </a:solidFill>
              <a:ln w="9525">
                <a:noFill/>
                <a:miter lim="800000"/>
                <a:headEnd/>
                <a:tailEnd/>
              </a:ln>
            </p:spPr>
            <p:txBody>
              <a:bodyPr/>
              <a:lstStyle/>
              <a:p>
                <a:endParaRPr lang="en-US"/>
              </a:p>
            </p:txBody>
          </p:sp>
          <p:sp>
            <p:nvSpPr>
              <p:cNvPr id="34406" name="Rectangle 2230"/>
              <p:cNvSpPr>
                <a:spLocks noChangeArrowheads="1"/>
              </p:cNvSpPr>
              <p:nvPr/>
            </p:nvSpPr>
            <p:spPr bwMode="auto">
              <a:xfrm>
                <a:off x="3152" y="2459"/>
                <a:ext cx="28" cy="6"/>
              </a:xfrm>
              <a:prstGeom prst="rect">
                <a:avLst/>
              </a:prstGeom>
              <a:solidFill>
                <a:srgbClr val="000000"/>
              </a:solidFill>
              <a:ln w="9525">
                <a:noFill/>
                <a:miter lim="800000"/>
                <a:headEnd/>
                <a:tailEnd/>
              </a:ln>
            </p:spPr>
            <p:txBody>
              <a:bodyPr/>
              <a:lstStyle/>
              <a:p>
                <a:endParaRPr lang="en-US"/>
              </a:p>
            </p:txBody>
          </p:sp>
          <p:sp>
            <p:nvSpPr>
              <p:cNvPr id="34407" name="Rectangle 2231"/>
              <p:cNvSpPr>
                <a:spLocks noChangeArrowheads="1"/>
              </p:cNvSpPr>
              <p:nvPr/>
            </p:nvSpPr>
            <p:spPr bwMode="auto">
              <a:xfrm>
                <a:off x="3152" y="2470"/>
                <a:ext cx="28" cy="6"/>
              </a:xfrm>
              <a:prstGeom prst="rect">
                <a:avLst/>
              </a:prstGeom>
              <a:solidFill>
                <a:srgbClr val="000000"/>
              </a:solidFill>
              <a:ln w="9525">
                <a:noFill/>
                <a:miter lim="800000"/>
                <a:headEnd/>
                <a:tailEnd/>
              </a:ln>
            </p:spPr>
            <p:txBody>
              <a:bodyPr/>
              <a:lstStyle/>
              <a:p>
                <a:endParaRPr lang="en-US"/>
              </a:p>
            </p:txBody>
          </p:sp>
          <p:sp>
            <p:nvSpPr>
              <p:cNvPr id="34408" name="Rectangle 2232"/>
              <p:cNvSpPr>
                <a:spLocks noChangeArrowheads="1"/>
              </p:cNvSpPr>
              <p:nvPr/>
            </p:nvSpPr>
            <p:spPr bwMode="auto">
              <a:xfrm>
                <a:off x="3152" y="2465"/>
                <a:ext cx="28" cy="5"/>
              </a:xfrm>
              <a:prstGeom prst="rect">
                <a:avLst/>
              </a:prstGeom>
              <a:solidFill>
                <a:srgbClr val="000000"/>
              </a:solidFill>
              <a:ln w="9525">
                <a:noFill/>
                <a:miter lim="800000"/>
                <a:headEnd/>
                <a:tailEnd/>
              </a:ln>
            </p:spPr>
            <p:txBody>
              <a:bodyPr/>
              <a:lstStyle/>
              <a:p>
                <a:endParaRPr lang="en-US"/>
              </a:p>
            </p:txBody>
          </p:sp>
          <p:sp>
            <p:nvSpPr>
              <p:cNvPr id="34409" name="Rectangle 2233"/>
              <p:cNvSpPr>
                <a:spLocks noChangeArrowheads="1"/>
              </p:cNvSpPr>
              <p:nvPr/>
            </p:nvSpPr>
            <p:spPr bwMode="auto">
              <a:xfrm>
                <a:off x="3152" y="2465"/>
                <a:ext cx="28" cy="5"/>
              </a:xfrm>
              <a:prstGeom prst="rect">
                <a:avLst/>
              </a:prstGeom>
              <a:solidFill>
                <a:srgbClr val="000000"/>
              </a:solidFill>
              <a:ln w="9525">
                <a:noFill/>
                <a:miter lim="800000"/>
                <a:headEnd/>
                <a:tailEnd/>
              </a:ln>
            </p:spPr>
            <p:txBody>
              <a:bodyPr/>
              <a:lstStyle/>
              <a:p>
                <a:endParaRPr lang="en-US"/>
              </a:p>
            </p:txBody>
          </p:sp>
          <p:sp>
            <p:nvSpPr>
              <p:cNvPr id="34410" name="Oval 2234"/>
              <p:cNvSpPr>
                <a:spLocks noChangeArrowheads="1"/>
              </p:cNvSpPr>
              <p:nvPr/>
            </p:nvSpPr>
            <p:spPr bwMode="auto">
              <a:xfrm>
                <a:off x="3152" y="2454"/>
                <a:ext cx="22" cy="22"/>
              </a:xfrm>
              <a:prstGeom prst="ellipse">
                <a:avLst/>
              </a:prstGeom>
              <a:noFill/>
              <a:ln w="9525" cap="rnd">
                <a:solidFill>
                  <a:srgbClr val="000000"/>
                </a:solidFill>
                <a:round/>
                <a:headEnd/>
                <a:tailEnd/>
              </a:ln>
            </p:spPr>
            <p:txBody>
              <a:bodyPr/>
              <a:lstStyle/>
              <a:p>
                <a:endParaRPr lang="en-US"/>
              </a:p>
            </p:txBody>
          </p:sp>
          <p:sp>
            <p:nvSpPr>
              <p:cNvPr id="34411" name="Rectangle 2235"/>
              <p:cNvSpPr>
                <a:spLocks noChangeArrowheads="1"/>
              </p:cNvSpPr>
              <p:nvPr/>
            </p:nvSpPr>
            <p:spPr bwMode="auto">
              <a:xfrm>
                <a:off x="3157" y="3211"/>
                <a:ext cx="17" cy="6"/>
              </a:xfrm>
              <a:prstGeom prst="rect">
                <a:avLst/>
              </a:prstGeom>
              <a:solidFill>
                <a:srgbClr val="FF0000"/>
              </a:solidFill>
              <a:ln w="9525">
                <a:noFill/>
                <a:miter lim="800000"/>
                <a:headEnd/>
                <a:tailEnd/>
              </a:ln>
            </p:spPr>
            <p:txBody>
              <a:bodyPr/>
              <a:lstStyle/>
              <a:p>
                <a:endParaRPr lang="en-US"/>
              </a:p>
            </p:txBody>
          </p:sp>
          <p:sp>
            <p:nvSpPr>
              <p:cNvPr id="34412" name="Rectangle 2236"/>
              <p:cNvSpPr>
                <a:spLocks noChangeArrowheads="1"/>
              </p:cNvSpPr>
              <p:nvPr/>
            </p:nvSpPr>
            <p:spPr bwMode="auto">
              <a:xfrm>
                <a:off x="3157" y="3234"/>
                <a:ext cx="17" cy="5"/>
              </a:xfrm>
              <a:prstGeom prst="rect">
                <a:avLst/>
              </a:prstGeom>
              <a:solidFill>
                <a:srgbClr val="FF0000"/>
              </a:solidFill>
              <a:ln w="9525">
                <a:noFill/>
                <a:miter lim="800000"/>
                <a:headEnd/>
                <a:tailEnd/>
              </a:ln>
            </p:spPr>
            <p:txBody>
              <a:bodyPr/>
              <a:lstStyle/>
              <a:p>
                <a:endParaRPr lang="en-US"/>
              </a:p>
            </p:txBody>
          </p:sp>
          <p:sp>
            <p:nvSpPr>
              <p:cNvPr id="34413" name="Rectangle 2237"/>
              <p:cNvSpPr>
                <a:spLocks noChangeArrowheads="1"/>
              </p:cNvSpPr>
              <p:nvPr/>
            </p:nvSpPr>
            <p:spPr bwMode="auto">
              <a:xfrm>
                <a:off x="3152" y="3217"/>
                <a:ext cx="28" cy="6"/>
              </a:xfrm>
              <a:prstGeom prst="rect">
                <a:avLst/>
              </a:prstGeom>
              <a:solidFill>
                <a:srgbClr val="FF0000"/>
              </a:solidFill>
              <a:ln w="9525">
                <a:noFill/>
                <a:miter lim="800000"/>
                <a:headEnd/>
                <a:tailEnd/>
              </a:ln>
            </p:spPr>
            <p:txBody>
              <a:bodyPr/>
              <a:lstStyle/>
              <a:p>
                <a:endParaRPr lang="en-US"/>
              </a:p>
            </p:txBody>
          </p:sp>
          <p:sp>
            <p:nvSpPr>
              <p:cNvPr id="34414" name="Rectangle 2238"/>
              <p:cNvSpPr>
                <a:spLocks noChangeArrowheads="1"/>
              </p:cNvSpPr>
              <p:nvPr/>
            </p:nvSpPr>
            <p:spPr bwMode="auto">
              <a:xfrm>
                <a:off x="3152" y="3228"/>
                <a:ext cx="28" cy="6"/>
              </a:xfrm>
              <a:prstGeom prst="rect">
                <a:avLst/>
              </a:prstGeom>
              <a:solidFill>
                <a:srgbClr val="FF0000"/>
              </a:solidFill>
              <a:ln w="9525">
                <a:noFill/>
                <a:miter lim="800000"/>
                <a:headEnd/>
                <a:tailEnd/>
              </a:ln>
            </p:spPr>
            <p:txBody>
              <a:bodyPr/>
              <a:lstStyle/>
              <a:p>
                <a:endParaRPr lang="en-US"/>
              </a:p>
            </p:txBody>
          </p:sp>
          <p:sp>
            <p:nvSpPr>
              <p:cNvPr id="34415" name="Rectangle 2239"/>
              <p:cNvSpPr>
                <a:spLocks noChangeArrowheads="1"/>
              </p:cNvSpPr>
              <p:nvPr/>
            </p:nvSpPr>
            <p:spPr bwMode="auto">
              <a:xfrm>
                <a:off x="3152" y="3223"/>
                <a:ext cx="28" cy="5"/>
              </a:xfrm>
              <a:prstGeom prst="rect">
                <a:avLst/>
              </a:prstGeom>
              <a:solidFill>
                <a:srgbClr val="FF0000"/>
              </a:solidFill>
              <a:ln w="9525">
                <a:noFill/>
                <a:miter lim="800000"/>
                <a:headEnd/>
                <a:tailEnd/>
              </a:ln>
            </p:spPr>
            <p:txBody>
              <a:bodyPr/>
              <a:lstStyle/>
              <a:p>
                <a:endParaRPr lang="en-US"/>
              </a:p>
            </p:txBody>
          </p:sp>
          <p:sp>
            <p:nvSpPr>
              <p:cNvPr id="34416" name="Rectangle 2240"/>
              <p:cNvSpPr>
                <a:spLocks noChangeArrowheads="1"/>
              </p:cNvSpPr>
              <p:nvPr/>
            </p:nvSpPr>
            <p:spPr bwMode="auto">
              <a:xfrm>
                <a:off x="3152" y="3223"/>
                <a:ext cx="28" cy="5"/>
              </a:xfrm>
              <a:prstGeom prst="rect">
                <a:avLst/>
              </a:prstGeom>
              <a:solidFill>
                <a:srgbClr val="FF0000"/>
              </a:solidFill>
              <a:ln w="9525">
                <a:noFill/>
                <a:miter lim="800000"/>
                <a:headEnd/>
                <a:tailEnd/>
              </a:ln>
            </p:spPr>
            <p:txBody>
              <a:bodyPr/>
              <a:lstStyle/>
              <a:p>
                <a:endParaRPr lang="en-US"/>
              </a:p>
            </p:txBody>
          </p:sp>
          <p:sp>
            <p:nvSpPr>
              <p:cNvPr id="34417" name="Oval 2241"/>
              <p:cNvSpPr>
                <a:spLocks noChangeArrowheads="1"/>
              </p:cNvSpPr>
              <p:nvPr/>
            </p:nvSpPr>
            <p:spPr bwMode="auto">
              <a:xfrm>
                <a:off x="3152" y="3211"/>
                <a:ext cx="22" cy="23"/>
              </a:xfrm>
              <a:prstGeom prst="ellipse">
                <a:avLst/>
              </a:prstGeom>
              <a:noFill/>
              <a:ln w="9525" cap="rnd">
                <a:solidFill>
                  <a:srgbClr val="FF0000"/>
                </a:solidFill>
                <a:round/>
                <a:headEnd/>
                <a:tailEnd/>
              </a:ln>
            </p:spPr>
            <p:txBody>
              <a:bodyPr/>
              <a:lstStyle/>
              <a:p>
                <a:endParaRPr lang="en-US"/>
              </a:p>
            </p:txBody>
          </p:sp>
          <p:sp>
            <p:nvSpPr>
              <p:cNvPr id="34418" name="Rectangle 2242"/>
              <p:cNvSpPr>
                <a:spLocks noChangeArrowheads="1"/>
              </p:cNvSpPr>
              <p:nvPr/>
            </p:nvSpPr>
            <p:spPr bwMode="auto">
              <a:xfrm>
                <a:off x="3302" y="3106"/>
                <a:ext cx="17" cy="5"/>
              </a:xfrm>
              <a:prstGeom prst="rect">
                <a:avLst/>
              </a:prstGeom>
              <a:solidFill>
                <a:srgbClr val="FF0000"/>
              </a:solidFill>
              <a:ln w="9525">
                <a:noFill/>
                <a:miter lim="800000"/>
                <a:headEnd/>
                <a:tailEnd/>
              </a:ln>
            </p:spPr>
            <p:txBody>
              <a:bodyPr/>
              <a:lstStyle/>
              <a:p>
                <a:endParaRPr lang="en-US"/>
              </a:p>
            </p:txBody>
          </p:sp>
          <p:sp>
            <p:nvSpPr>
              <p:cNvPr id="34419" name="Rectangle 2243"/>
              <p:cNvSpPr>
                <a:spLocks noChangeArrowheads="1"/>
              </p:cNvSpPr>
              <p:nvPr/>
            </p:nvSpPr>
            <p:spPr bwMode="auto">
              <a:xfrm>
                <a:off x="3302" y="3128"/>
                <a:ext cx="17" cy="5"/>
              </a:xfrm>
              <a:prstGeom prst="rect">
                <a:avLst/>
              </a:prstGeom>
              <a:solidFill>
                <a:srgbClr val="FF0000"/>
              </a:solidFill>
              <a:ln w="9525">
                <a:noFill/>
                <a:miter lim="800000"/>
                <a:headEnd/>
                <a:tailEnd/>
              </a:ln>
            </p:spPr>
            <p:txBody>
              <a:bodyPr/>
              <a:lstStyle/>
              <a:p>
                <a:endParaRPr lang="en-US"/>
              </a:p>
            </p:txBody>
          </p:sp>
          <p:sp>
            <p:nvSpPr>
              <p:cNvPr id="34420" name="Rectangle 2244"/>
              <p:cNvSpPr>
                <a:spLocks noChangeArrowheads="1"/>
              </p:cNvSpPr>
              <p:nvPr/>
            </p:nvSpPr>
            <p:spPr bwMode="auto">
              <a:xfrm>
                <a:off x="3297" y="3111"/>
                <a:ext cx="28" cy="6"/>
              </a:xfrm>
              <a:prstGeom prst="rect">
                <a:avLst/>
              </a:prstGeom>
              <a:solidFill>
                <a:srgbClr val="FF0000"/>
              </a:solidFill>
              <a:ln w="9525">
                <a:noFill/>
                <a:miter lim="800000"/>
                <a:headEnd/>
                <a:tailEnd/>
              </a:ln>
            </p:spPr>
            <p:txBody>
              <a:bodyPr/>
              <a:lstStyle/>
              <a:p>
                <a:endParaRPr lang="en-US"/>
              </a:p>
            </p:txBody>
          </p:sp>
          <p:sp>
            <p:nvSpPr>
              <p:cNvPr id="34421" name="Rectangle 2245"/>
              <p:cNvSpPr>
                <a:spLocks noChangeArrowheads="1"/>
              </p:cNvSpPr>
              <p:nvPr/>
            </p:nvSpPr>
            <p:spPr bwMode="auto">
              <a:xfrm>
                <a:off x="3297" y="3122"/>
                <a:ext cx="28" cy="6"/>
              </a:xfrm>
              <a:prstGeom prst="rect">
                <a:avLst/>
              </a:prstGeom>
              <a:solidFill>
                <a:srgbClr val="FF0000"/>
              </a:solidFill>
              <a:ln w="9525">
                <a:noFill/>
                <a:miter lim="800000"/>
                <a:headEnd/>
                <a:tailEnd/>
              </a:ln>
            </p:spPr>
            <p:txBody>
              <a:bodyPr/>
              <a:lstStyle/>
              <a:p>
                <a:endParaRPr lang="en-US"/>
              </a:p>
            </p:txBody>
          </p:sp>
          <p:sp>
            <p:nvSpPr>
              <p:cNvPr id="34422" name="Rectangle 2246"/>
              <p:cNvSpPr>
                <a:spLocks noChangeArrowheads="1"/>
              </p:cNvSpPr>
              <p:nvPr/>
            </p:nvSpPr>
            <p:spPr bwMode="auto">
              <a:xfrm>
                <a:off x="3297" y="3117"/>
                <a:ext cx="28" cy="5"/>
              </a:xfrm>
              <a:prstGeom prst="rect">
                <a:avLst/>
              </a:prstGeom>
              <a:solidFill>
                <a:srgbClr val="FF0000"/>
              </a:solidFill>
              <a:ln w="9525">
                <a:noFill/>
                <a:miter lim="800000"/>
                <a:headEnd/>
                <a:tailEnd/>
              </a:ln>
            </p:spPr>
            <p:txBody>
              <a:bodyPr/>
              <a:lstStyle/>
              <a:p>
                <a:endParaRPr lang="en-US"/>
              </a:p>
            </p:txBody>
          </p:sp>
          <p:sp>
            <p:nvSpPr>
              <p:cNvPr id="34423" name="Rectangle 2247"/>
              <p:cNvSpPr>
                <a:spLocks noChangeArrowheads="1"/>
              </p:cNvSpPr>
              <p:nvPr/>
            </p:nvSpPr>
            <p:spPr bwMode="auto">
              <a:xfrm>
                <a:off x="3297" y="3117"/>
                <a:ext cx="28" cy="5"/>
              </a:xfrm>
              <a:prstGeom prst="rect">
                <a:avLst/>
              </a:prstGeom>
              <a:solidFill>
                <a:srgbClr val="FF0000"/>
              </a:solidFill>
              <a:ln w="9525">
                <a:noFill/>
                <a:miter lim="800000"/>
                <a:headEnd/>
                <a:tailEnd/>
              </a:ln>
            </p:spPr>
            <p:txBody>
              <a:bodyPr/>
              <a:lstStyle/>
              <a:p>
                <a:endParaRPr lang="en-US"/>
              </a:p>
            </p:txBody>
          </p:sp>
          <p:sp>
            <p:nvSpPr>
              <p:cNvPr id="34424" name="Oval 2248"/>
              <p:cNvSpPr>
                <a:spLocks noChangeArrowheads="1"/>
              </p:cNvSpPr>
              <p:nvPr/>
            </p:nvSpPr>
            <p:spPr bwMode="auto">
              <a:xfrm>
                <a:off x="3297" y="3106"/>
                <a:ext cx="22" cy="22"/>
              </a:xfrm>
              <a:prstGeom prst="ellipse">
                <a:avLst/>
              </a:prstGeom>
              <a:noFill/>
              <a:ln w="9525" cap="rnd">
                <a:solidFill>
                  <a:srgbClr val="FF0000"/>
                </a:solidFill>
                <a:round/>
                <a:headEnd/>
                <a:tailEnd/>
              </a:ln>
            </p:spPr>
            <p:txBody>
              <a:bodyPr/>
              <a:lstStyle/>
              <a:p>
                <a:endParaRPr lang="en-US"/>
              </a:p>
            </p:txBody>
          </p:sp>
          <p:sp>
            <p:nvSpPr>
              <p:cNvPr id="34425" name="Rectangle 2249"/>
              <p:cNvSpPr>
                <a:spLocks noChangeArrowheads="1"/>
              </p:cNvSpPr>
              <p:nvPr/>
            </p:nvSpPr>
            <p:spPr bwMode="auto">
              <a:xfrm>
                <a:off x="3219" y="3106"/>
                <a:ext cx="16" cy="5"/>
              </a:xfrm>
              <a:prstGeom prst="rect">
                <a:avLst/>
              </a:prstGeom>
              <a:solidFill>
                <a:srgbClr val="FF0000"/>
              </a:solidFill>
              <a:ln w="9525">
                <a:noFill/>
                <a:miter lim="800000"/>
                <a:headEnd/>
                <a:tailEnd/>
              </a:ln>
            </p:spPr>
            <p:txBody>
              <a:bodyPr/>
              <a:lstStyle/>
              <a:p>
                <a:endParaRPr lang="en-US"/>
              </a:p>
            </p:txBody>
          </p:sp>
          <p:sp>
            <p:nvSpPr>
              <p:cNvPr id="34426" name="Rectangle 2250"/>
              <p:cNvSpPr>
                <a:spLocks noChangeArrowheads="1"/>
              </p:cNvSpPr>
              <p:nvPr/>
            </p:nvSpPr>
            <p:spPr bwMode="auto">
              <a:xfrm>
                <a:off x="3219" y="3128"/>
                <a:ext cx="16" cy="5"/>
              </a:xfrm>
              <a:prstGeom prst="rect">
                <a:avLst/>
              </a:prstGeom>
              <a:solidFill>
                <a:srgbClr val="FF0000"/>
              </a:solidFill>
              <a:ln w="9525">
                <a:noFill/>
                <a:miter lim="800000"/>
                <a:headEnd/>
                <a:tailEnd/>
              </a:ln>
            </p:spPr>
            <p:txBody>
              <a:bodyPr/>
              <a:lstStyle/>
              <a:p>
                <a:endParaRPr lang="en-US"/>
              </a:p>
            </p:txBody>
          </p:sp>
          <p:sp>
            <p:nvSpPr>
              <p:cNvPr id="34427" name="Rectangle 2251"/>
              <p:cNvSpPr>
                <a:spLocks noChangeArrowheads="1"/>
              </p:cNvSpPr>
              <p:nvPr/>
            </p:nvSpPr>
            <p:spPr bwMode="auto">
              <a:xfrm>
                <a:off x="3213" y="3111"/>
                <a:ext cx="28" cy="6"/>
              </a:xfrm>
              <a:prstGeom prst="rect">
                <a:avLst/>
              </a:prstGeom>
              <a:solidFill>
                <a:srgbClr val="FF0000"/>
              </a:solidFill>
              <a:ln w="9525">
                <a:noFill/>
                <a:miter lim="800000"/>
                <a:headEnd/>
                <a:tailEnd/>
              </a:ln>
            </p:spPr>
            <p:txBody>
              <a:bodyPr/>
              <a:lstStyle/>
              <a:p>
                <a:endParaRPr lang="en-US"/>
              </a:p>
            </p:txBody>
          </p:sp>
          <p:sp>
            <p:nvSpPr>
              <p:cNvPr id="34428" name="Rectangle 2252"/>
              <p:cNvSpPr>
                <a:spLocks noChangeArrowheads="1"/>
              </p:cNvSpPr>
              <p:nvPr/>
            </p:nvSpPr>
            <p:spPr bwMode="auto">
              <a:xfrm>
                <a:off x="3213" y="3122"/>
                <a:ext cx="28" cy="6"/>
              </a:xfrm>
              <a:prstGeom prst="rect">
                <a:avLst/>
              </a:prstGeom>
              <a:solidFill>
                <a:srgbClr val="FF0000"/>
              </a:solidFill>
              <a:ln w="9525">
                <a:noFill/>
                <a:miter lim="800000"/>
                <a:headEnd/>
                <a:tailEnd/>
              </a:ln>
            </p:spPr>
            <p:txBody>
              <a:bodyPr/>
              <a:lstStyle/>
              <a:p>
                <a:endParaRPr lang="en-US"/>
              </a:p>
            </p:txBody>
          </p:sp>
          <p:sp>
            <p:nvSpPr>
              <p:cNvPr id="34429" name="Rectangle 2253"/>
              <p:cNvSpPr>
                <a:spLocks noChangeArrowheads="1"/>
              </p:cNvSpPr>
              <p:nvPr/>
            </p:nvSpPr>
            <p:spPr bwMode="auto">
              <a:xfrm>
                <a:off x="3213" y="3117"/>
                <a:ext cx="28" cy="5"/>
              </a:xfrm>
              <a:prstGeom prst="rect">
                <a:avLst/>
              </a:prstGeom>
              <a:solidFill>
                <a:srgbClr val="FF0000"/>
              </a:solidFill>
              <a:ln w="9525">
                <a:noFill/>
                <a:miter lim="800000"/>
                <a:headEnd/>
                <a:tailEnd/>
              </a:ln>
            </p:spPr>
            <p:txBody>
              <a:bodyPr/>
              <a:lstStyle/>
              <a:p>
                <a:endParaRPr lang="en-US"/>
              </a:p>
            </p:txBody>
          </p:sp>
          <p:sp>
            <p:nvSpPr>
              <p:cNvPr id="34430" name="Rectangle 2254"/>
              <p:cNvSpPr>
                <a:spLocks noChangeArrowheads="1"/>
              </p:cNvSpPr>
              <p:nvPr/>
            </p:nvSpPr>
            <p:spPr bwMode="auto">
              <a:xfrm>
                <a:off x="3213" y="3117"/>
                <a:ext cx="28" cy="5"/>
              </a:xfrm>
              <a:prstGeom prst="rect">
                <a:avLst/>
              </a:prstGeom>
              <a:solidFill>
                <a:srgbClr val="FF0000"/>
              </a:solidFill>
              <a:ln w="9525">
                <a:noFill/>
                <a:miter lim="800000"/>
                <a:headEnd/>
                <a:tailEnd/>
              </a:ln>
            </p:spPr>
            <p:txBody>
              <a:bodyPr/>
              <a:lstStyle/>
              <a:p>
                <a:endParaRPr lang="en-US"/>
              </a:p>
            </p:txBody>
          </p:sp>
          <p:sp>
            <p:nvSpPr>
              <p:cNvPr id="34431" name="Oval 2255"/>
              <p:cNvSpPr>
                <a:spLocks noChangeArrowheads="1"/>
              </p:cNvSpPr>
              <p:nvPr/>
            </p:nvSpPr>
            <p:spPr bwMode="auto">
              <a:xfrm>
                <a:off x="3213" y="3106"/>
                <a:ext cx="22" cy="22"/>
              </a:xfrm>
              <a:prstGeom prst="ellipse">
                <a:avLst/>
              </a:prstGeom>
              <a:noFill/>
              <a:ln w="9525" cap="rnd">
                <a:solidFill>
                  <a:srgbClr val="FF0000"/>
                </a:solidFill>
                <a:round/>
                <a:headEnd/>
                <a:tailEnd/>
              </a:ln>
            </p:spPr>
            <p:txBody>
              <a:bodyPr/>
              <a:lstStyle/>
              <a:p>
                <a:endParaRPr lang="en-US"/>
              </a:p>
            </p:txBody>
          </p:sp>
          <p:sp>
            <p:nvSpPr>
              <p:cNvPr id="34432" name="Rectangle 2256"/>
              <p:cNvSpPr>
                <a:spLocks noChangeArrowheads="1"/>
              </p:cNvSpPr>
              <p:nvPr/>
            </p:nvSpPr>
            <p:spPr bwMode="auto">
              <a:xfrm>
                <a:off x="3325" y="3067"/>
                <a:ext cx="16" cy="5"/>
              </a:xfrm>
              <a:prstGeom prst="rect">
                <a:avLst/>
              </a:prstGeom>
              <a:solidFill>
                <a:srgbClr val="000000"/>
              </a:solidFill>
              <a:ln w="9525">
                <a:noFill/>
                <a:miter lim="800000"/>
                <a:headEnd/>
                <a:tailEnd/>
              </a:ln>
            </p:spPr>
            <p:txBody>
              <a:bodyPr/>
              <a:lstStyle/>
              <a:p>
                <a:endParaRPr lang="en-US"/>
              </a:p>
            </p:txBody>
          </p:sp>
          <p:sp>
            <p:nvSpPr>
              <p:cNvPr id="34433" name="Rectangle 2257"/>
              <p:cNvSpPr>
                <a:spLocks noChangeArrowheads="1"/>
              </p:cNvSpPr>
              <p:nvPr/>
            </p:nvSpPr>
            <p:spPr bwMode="auto">
              <a:xfrm>
                <a:off x="3325" y="3089"/>
                <a:ext cx="16" cy="5"/>
              </a:xfrm>
              <a:prstGeom prst="rect">
                <a:avLst/>
              </a:prstGeom>
              <a:solidFill>
                <a:srgbClr val="000000"/>
              </a:solidFill>
              <a:ln w="9525">
                <a:noFill/>
                <a:miter lim="800000"/>
                <a:headEnd/>
                <a:tailEnd/>
              </a:ln>
            </p:spPr>
            <p:txBody>
              <a:bodyPr/>
              <a:lstStyle/>
              <a:p>
                <a:endParaRPr lang="en-US"/>
              </a:p>
            </p:txBody>
          </p:sp>
          <p:sp>
            <p:nvSpPr>
              <p:cNvPr id="34434" name="Rectangle 2258"/>
              <p:cNvSpPr>
                <a:spLocks noChangeArrowheads="1"/>
              </p:cNvSpPr>
              <p:nvPr/>
            </p:nvSpPr>
            <p:spPr bwMode="auto">
              <a:xfrm>
                <a:off x="3319" y="3072"/>
                <a:ext cx="28" cy="6"/>
              </a:xfrm>
              <a:prstGeom prst="rect">
                <a:avLst/>
              </a:prstGeom>
              <a:solidFill>
                <a:srgbClr val="000000"/>
              </a:solidFill>
              <a:ln w="9525">
                <a:noFill/>
                <a:miter lim="800000"/>
                <a:headEnd/>
                <a:tailEnd/>
              </a:ln>
            </p:spPr>
            <p:txBody>
              <a:bodyPr/>
              <a:lstStyle/>
              <a:p>
                <a:endParaRPr lang="en-US"/>
              </a:p>
            </p:txBody>
          </p:sp>
          <p:sp>
            <p:nvSpPr>
              <p:cNvPr id="34435" name="Rectangle 2259"/>
              <p:cNvSpPr>
                <a:spLocks noChangeArrowheads="1"/>
              </p:cNvSpPr>
              <p:nvPr/>
            </p:nvSpPr>
            <p:spPr bwMode="auto">
              <a:xfrm>
                <a:off x="3319" y="3083"/>
                <a:ext cx="28" cy="6"/>
              </a:xfrm>
              <a:prstGeom prst="rect">
                <a:avLst/>
              </a:prstGeom>
              <a:solidFill>
                <a:srgbClr val="000000"/>
              </a:solidFill>
              <a:ln w="9525">
                <a:noFill/>
                <a:miter lim="800000"/>
                <a:headEnd/>
                <a:tailEnd/>
              </a:ln>
            </p:spPr>
            <p:txBody>
              <a:bodyPr/>
              <a:lstStyle/>
              <a:p>
                <a:endParaRPr lang="en-US"/>
              </a:p>
            </p:txBody>
          </p:sp>
          <p:sp>
            <p:nvSpPr>
              <p:cNvPr id="34436" name="Rectangle 2260"/>
              <p:cNvSpPr>
                <a:spLocks noChangeArrowheads="1"/>
              </p:cNvSpPr>
              <p:nvPr/>
            </p:nvSpPr>
            <p:spPr bwMode="auto">
              <a:xfrm>
                <a:off x="3319" y="3078"/>
                <a:ext cx="28" cy="5"/>
              </a:xfrm>
              <a:prstGeom prst="rect">
                <a:avLst/>
              </a:prstGeom>
              <a:solidFill>
                <a:srgbClr val="000000"/>
              </a:solidFill>
              <a:ln w="9525">
                <a:noFill/>
                <a:miter lim="800000"/>
                <a:headEnd/>
                <a:tailEnd/>
              </a:ln>
            </p:spPr>
            <p:txBody>
              <a:bodyPr/>
              <a:lstStyle/>
              <a:p>
                <a:endParaRPr lang="en-US"/>
              </a:p>
            </p:txBody>
          </p:sp>
          <p:sp>
            <p:nvSpPr>
              <p:cNvPr id="34437" name="Rectangle 2261"/>
              <p:cNvSpPr>
                <a:spLocks noChangeArrowheads="1"/>
              </p:cNvSpPr>
              <p:nvPr/>
            </p:nvSpPr>
            <p:spPr bwMode="auto">
              <a:xfrm>
                <a:off x="3319" y="3078"/>
                <a:ext cx="28" cy="5"/>
              </a:xfrm>
              <a:prstGeom prst="rect">
                <a:avLst/>
              </a:prstGeom>
              <a:solidFill>
                <a:srgbClr val="000000"/>
              </a:solidFill>
              <a:ln w="9525">
                <a:noFill/>
                <a:miter lim="800000"/>
                <a:headEnd/>
                <a:tailEnd/>
              </a:ln>
            </p:spPr>
            <p:txBody>
              <a:bodyPr/>
              <a:lstStyle/>
              <a:p>
                <a:endParaRPr lang="en-US"/>
              </a:p>
            </p:txBody>
          </p:sp>
          <p:sp>
            <p:nvSpPr>
              <p:cNvPr id="34438" name="Oval 2262"/>
              <p:cNvSpPr>
                <a:spLocks noChangeArrowheads="1"/>
              </p:cNvSpPr>
              <p:nvPr/>
            </p:nvSpPr>
            <p:spPr bwMode="auto">
              <a:xfrm>
                <a:off x="3319" y="3067"/>
                <a:ext cx="22" cy="22"/>
              </a:xfrm>
              <a:prstGeom prst="ellipse">
                <a:avLst/>
              </a:prstGeom>
              <a:noFill/>
              <a:ln w="9525" cap="rnd">
                <a:solidFill>
                  <a:srgbClr val="000000"/>
                </a:solidFill>
                <a:round/>
                <a:headEnd/>
                <a:tailEnd/>
              </a:ln>
            </p:spPr>
            <p:txBody>
              <a:bodyPr/>
              <a:lstStyle/>
              <a:p>
                <a:endParaRPr lang="en-US"/>
              </a:p>
            </p:txBody>
          </p:sp>
          <p:sp>
            <p:nvSpPr>
              <p:cNvPr id="34439" name="Rectangle 2263"/>
              <p:cNvSpPr>
                <a:spLocks noChangeArrowheads="1"/>
              </p:cNvSpPr>
              <p:nvPr/>
            </p:nvSpPr>
            <p:spPr bwMode="auto">
              <a:xfrm>
                <a:off x="3297" y="2833"/>
                <a:ext cx="16" cy="5"/>
              </a:xfrm>
              <a:prstGeom prst="rect">
                <a:avLst/>
              </a:prstGeom>
              <a:solidFill>
                <a:srgbClr val="000000"/>
              </a:solidFill>
              <a:ln w="9525">
                <a:noFill/>
                <a:miter lim="800000"/>
                <a:headEnd/>
                <a:tailEnd/>
              </a:ln>
            </p:spPr>
            <p:txBody>
              <a:bodyPr/>
              <a:lstStyle/>
              <a:p>
                <a:endParaRPr lang="en-US"/>
              </a:p>
            </p:txBody>
          </p:sp>
          <p:sp>
            <p:nvSpPr>
              <p:cNvPr id="34440" name="Rectangle 2264"/>
              <p:cNvSpPr>
                <a:spLocks noChangeArrowheads="1"/>
              </p:cNvSpPr>
              <p:nvPr/>
            </p:nvSpPr>
            <p:spPr bwMode="auto">
              <a:xfrm>
                <a:off x="3297" y="2855"/>
                <a:ext cx="16" cy="5"/>
              </a:xfrm>
              <a:prstGeom prst="rect">
                <a:avLst/>
              </a:prstGeom>
              <a:solidFill>
                <a:srgbClr val="000000"/>
              </a:solidFill>
              <a:ln w="9525">
                <a:noFill/>
                <a:miter lim="800000"/>
                <a:headEnd/>
                <a:tailEnd/>
              </a:ln>
            </p:spPr>
            <p:txBody>
              <a:bodyPr/>
              <a:lstStyle/>
              <a:p>
                <a:endParaRPr lang="en-US"/>
              </a:p>
            </p:txBody>
          </p:sp>
          <p:sp>
            <p:nvSpPr>
              <p:cNvPr id="34441" name="Rectangle 2265"/>
              <p:cNvSpPr>
                <a:spLocks noChangeArrowheads="1"/>
              </p:cNvSpPr>
              <p:nvPr/>
            </p:nvSpPr>
            <p:spPr bwMode="auto">
              <a:xfrm>
                <a:off x="3291" y="2838"/>
                <a:ext cx="28" cy="6"/>
              </a:xfrm>
              <a:prstGeom prst="rect">
                <a:avLst/>
              </a:prstGeom>
              <a:solidFill>
                <a:srgbClr val="000000"/>
              </a:solidFill>
              <a:ln w="9525">
                <a:noFill/>
                <a:miter lim="800000"/>
                <a:headEnd/>
                <a:tailEnd/>
              </a:ln>
            </p:spPr>
            <p:txBody>
              <a:bodyPr/>
              <a:lstStyle/>
              <a:p>
                <a:endParaRPr lang="en-US"/>
              </a:p>
            </p:txBody>
          </p:sp>
          <p:sp>
            <p:nvSpPr>
              <p:cNvPr id="34442" name="Rectangle 2266"/>
              <p:cNvSpPr>
                <a:spLocks noChangeArrowheads="1"/>
              </p:cNvSpPr>
              <p:nvPr/>
            </p:nvSpPr>
            <p:spPr bwMode="auto">
              <a:xfrm>
                <a:off x="3291" y="2849"/>
                <a:ext cx="28" cy="6"/>
              </a:xfrm>
              <a:prstGeom prst="rect">
                <a:avLst/>
              </a:prstGeom>
              <a:solidFill>
                <a:srgbClr val="000000"/>
              </a:solidFill>
              <a:ln w="9525">
                <a:noFill/>
                <a:miter lim="800000"/>
                <a:headEnd/>
                <a:tailEnd/>
              </a:ln>
            </p:spPr>
            <p:txBody>
              <a:bodyPr/>
              <a:lstStyle/>
              <a:p>
                <a:endParaRPr lang="en-US"/>
              </a:p>
            </p:txBody>
          </p:sp>
          <p:sp>
            <p:nvSpPr>
              <p:cNvPr id="34443" name="Rectangle 2267"/>
              <p:cNvSpPr>
                <a:spLocks noChangeArrowheads="1"/>
              </p:cNvSpPr>
              <p:nvPr/>
            </p:nvSpPr>
            <p:spPr bwMode="auto">
              <a:xfrm>
                <a:off x="3291" y="2844"/>
                <a:ext cx="28" cy="5"/>
              </a:xfrm>
              <a:prstGeom prst="rect">
                <a:avLst/>
              </a:prstGeom>
              <a:solidFill>
                <a:srgbClr val="000000"/>
              </a:solidFill>
              <a:ln w="9525">
                <a:noFill/>
                <a:miter lim="800000"/>
                <a:headEnd/>
                <a:tailEnd/>
              </a:ln>
            </p:spPr>
            <p:txBody>
              <a:bodyPr/>
              <a:lstStyle/>
              <a:p>
                <a:endParaRPr lang="en-US"/>
              </a:p>
            </p:txBody>
          </p:sp>
          <p:sp>
            <p:nvSpPr>
              <p:cNvPr id="34444" name="Rectangle 2268"/>
              <p:cNvSpPr>
                <a:spLocks noChangeArrowheads="1"/>
              </p:cNvSpPr>
              <p:nvPr/>
            </p:nvSpPr>
            <p:spPr bwMode="auto">
              <a:xfrm>
                <a:off x="3291" y="2844"/>
                <a:ext cx="28" cy="5"/>
              </a:xfrm>
              <a:prstGeom prst="rect">
                <a:avLst/>
              </a:prstGeom>
              <a:solidFill>
                <a:srgbClr val="000000"/>
              </a:solidFill>
              <a:ln w="9525">
                <a:noFill/>
                <a:miter lim="800000"/>
                <a:headEnd/>
                <a:tailEnd/>
              </a:ln>
            </p:spPr>
            <p:txBody>
              <a:bodyPr/>
              <a:lstStyle/>
              <a:p>
                <a:endParaRPr lang="en-US"/>
              </a:p>
            </p:txBody>
          </p:sp>
          <p:sp>
            <p:nvSpPr>
              <p:cNvPr id="34445" name="Oval 2269"/>
              <p:cNvSpPr>
                <a:spLocks noChangeArrowheads="1"/>
              </p:cNvSpPr>
              <p:nvPr/>
            </p:nvSpPr>
            <p:spPr bwMode="auto">
              <a:xfrm>
                <a:off x="3291" y="2833"/>
                <a:ext cx="22" cy="22"/>
              </a:xfrm>
              <a:prstGeom prst="ellipse">
                <a:avLst/>
              </a:prstGeom>
              <a:noFill/>
              <a:ln w="9525" cap="rnd">
                <a:solidFill>
                  <a:srgbClr val="000000"/>
                </a:solidFill>
                <a:round/>
                <a:headEnd/>
                <a:tailEnd/>
              </a:ln>
            </p:spPr>
            <p:txBody>
              <a:bodyPr/>
              <a:lstStyle/>
              <a:p>
                <a:endParaRPr lang="en-US"/>
              </a:p>
            </p:txBody>
          </p:sp>
          <p:sp>
            <p:nvSpPr>
              <p:cNvPr id="34446" name="Rectangle 2270"/>
              <p:cNvSpPr>
                <a:spLocks noChangeArrowheads="1"/>
              </p:cNvSpPr>
              <p:nvPr/>
            </p:nvSpPr>
            <p:spPr bwMode="auto">
              <a:xfrm>
                <a:off x="3486" y="2727"/>
                <a:ext cx="17" cy="5"/>
              </a:xfrm>
              <a:prstGeom prst="rect">
                <a:avLst/>
              </a:prstGeom>
              <a:solidFill>
                <a:srgbClr val="000000"/>
              </a:solidFill>
              <a:ln w="9525">
                <a:noFill/>
                <a:miter lim="800000"/>
                <a:headEnd/>
                <a:tailEnd/>
              </a:ln>
            </p:spPr>
            <p:txBody>
              <a:bodyPr/>
              <a:lstStyle/>
              <a:p>
                <a:endParaRPr lang="en-US"/>
              </a:p>
            </p:txBody>
          </p:sp>
          <p:sp>
            <p:nvSpPr>
              <p:cNvPr id="34447" name="Rectangle 2271"/>
              <p:cNvSpPr>
                <a:spLocks noChangeArrowheads="1"/>
              </p:cNvSpPr>
              <p:nvPr/>
            </p:nvSpPr>
            <p:spPr bwMode="auto">
              <a:xfrm>
                <a:off x="3486" y="2749"/>
                <a:ext cx="17" cy="6"/>
              </a:xfrm>
              <a:prstGeom prst="rect">
                <a:avLst/>
              </a:prstGeom>
              <a:solidFill>
                <a:srgbClr val="000000"/>
              </a:solidFill>
              <a:ln w="9525">
                <a:noFill/>
                <a:miter lim="800000"/>
                <a:headEnd/>
                <a:tailEnd/>
              </a:ln>
            </p:spPr>
            <p:txBody>
              <a:bodyPr/>
              <a:lstStyle/>
              <a:p>
                <a:endParaRPr lang="en-US"/>
              </a:p>
            </p:txBody>
          </p:sp>
          <p:sp>
            <p:nvSpPr>
              <p:cNvPr id="34448" name="Rectangle 2272"/>
              <p:cNvSpPr>
                <a:spLocks noChangeArrowheads="1"/>
              </p:cNvSpPr>
              <p:nvPr/>
            </p:nvSpPr>
            <p:spPr bwMode="auto">
              <a:xfrm>
                <a:off x="3481" y="2732"/>
                <a:ext cx="27" cy="6"/>
              </a:xfrm>
              <a:prstGeom prst="rect">
                <a:avLst/>
              </a:prstGeom>
              <a:solidFill>
                <a:srgbClr val="000000"/>
              </a:solidFill>
              <a:ln w="9525">
                <a:noFill/>
                <a:miter lim="800000"/>
                <a:headEnd/>
                <a:tailEnd/>
              </a:ln>
            </p:spPr>
            <p:txBody>
              <a:bodyPr/>
              <a:lstStyle/>
              <a:p>
                <a:endParaRPr lang="en-US"/>
              </a:p>
            </p:txBody>
          </p:sp>
          <p:sp>
            <p:nvSpPr>
              <p:cNvPr id="34449" name="Rectangle 2273"/>
              <p:cNvSpPr>
                <a:spLocks noChangeArrowheads="1"/>
              </p:cNvSpPr>
              <p:nvPr/>
            </p:nvSpPr>
            <p:spPr bwMode="auto">
              <a:xfrm>
                <a:off x="3481" y="2743"/>
                <a:ext cx="27" cy="6"/>
              </a:xfrm>
              <a:prstGeom prst="rect">
                <a:avLst/>
              </a:prstGeom>
              <a:solidFill>
                <a:srgbClr val="000000"/>
              </a:solidFill>
              <a:ln w="9525">
                <a:noFill/>
                <a:miter lim="800000"/>
                <a:headEnd/>
                <a:tailEnd/>
              </a:ln>
            </p:spPr>
            <p:txBody>
              <a:bodyPr/>
              <a:lstStyle/>
              <a:p>
                <a:endParaRPr lang="en-US"/>
              </a:p>
            </p:txBody>
          </p:sp>
          <p:sp>
            <p:nvSpPr>
              <p:cNvPr id="34450" name="Rectangle 2274"/>
              <p:cNvSpPr>
                <a:spLocks noChangeArrowheads="1"/>
              </p:cNvSpPr>
              <p:nvPr/>
            </p:nvSpPr>
            <p:spPr bwMode="auto">
              <a:xfrm>
                <a:off x="3481" y="2738"/>
                <a:ext cx="27" cy="5"/>
              </a:xfrm>
              <a:prstGeom prst="rect">
                <a:avLst/>
              </a:prstGeom>
              <a:solidFill>
                <a:srgbClr val="000000"/>
              </a:solidFill>
              <a:ln w="9525">
                <a:noFill/>
                <a:miter lim="800000"/>
                <a:headEnd/>
                <a:tailEnd/>
              </a:ln>
            </p:spPr>
            <p:txBody>
              <a:bodyPr/>
              <a:lstStyle/>
              <a:p>
                <a:endParaRPr lang="en-US"/>
              </a:p>
            </p:txBody>
          </p:sp>
          <p:sp>
            <p:nvSpPr>
              <p:cNvPr id="34451" name="Rectangle 2275"/>
              <p:cNvSpPr>
                <a:spLocks noChangeArrowheads="1"/>
              </p:cNvSpPr>
              <p:nvPr/>
            </p:nvSpPr>
            <p:spPr bwMode="auto">
              <a:xfrm>
                <a:off x="3481" y="2738"/>
                <a:ext cx="27" cy="5"/>
              </a:xfrm>
              <a:prstGeom prst="rect">
                <a:avLst/>
              </a:prstGeom>
              <a:solidFill>
                <a:srgbClr val="000000"/>
              </a:solidFill>
              <a:ln w="9525">
                <a:noFill/>
                <a:miter lim="800000"/>
                <a:headEnd/>
                <a:tailEnd/>
              </a:ln>
            </p:spPr>
            <p:txBody>
              <a:bodyPr/>
              <a:lstStyle/>
              <a:p>
                <a:endParaRPr lang="en-US"/>
              </a:p>
            </p:txBody>
          </p:sp>
          <p:sp>
            <p:nvSpPr>
              <p:cNvPr id="34452" name="Oval 2276"/>
              <p:cNvSpPr>
                <a:spLocks noChangeArrowheads="1"/>
              </p:cNvSpPr>
              <p:nvPr/>
            </p:nvSpPr>
            <p:spPr bwMode="auto">
              <a:xfrm>
                <a:off x="3481" y="2727"/>
                <a:ext cx="22" cy="22"/>
              </a:xfrm>
              <a:prstGeom prst="ellipse">
                <a:avLst/>
              </a:prstGeom>
              <a:noFill/>
              <a:ln w="9525" cap="rnd">
                <a:solidFill>
                  <a:srgbClr val="000000"/>
                </a:solidFill>
                <a:round/>
                <a:headEnd/>
                <a:tailEnd/>
              </a:ln>
            </p:spPr>
            <p:txBody>
              <a:bodyPr/>
              <a:lstStyle/>
              <a:p>
                <a:endParaRPr lang="en-US"/>
              </a:p>
            </p:txBody>
          </p:sp>
          <p:sp>
            <p:nvSpPr>
              <p:cNvPr id="34453" name="Rectangle 2277"/>
              <p:cNvSpPr>
                <a:spLocks noChangeArrowheads="1"/>
              </p:cNvSpPr>
              <p:nvPr/>
            </p:nvSpPr>
            <p:spPr bwMode="auto">
              <a:xfrm>
                <a:off x="3692" y="2872"/>
                <a:ext cx="17" cy="5"/>
              </a:xfrm>
              <a:prstGeom prst="rect">
                <a:avLst/>
              </a:prstGeom>
              <a:solidFill>
                <a:srgbClr val="000000"/>
              </a:solidFill>
              <a:ln w="9525">
                <a:noFill/>
                <a:miter lim="800000"/>
                <a:headEnd/>
                <a:tailEnd/>
              </a:ln>
            </p:spPr>
            <p:txBody>
              <a:bodyPr/>
              <a:lstStyle/>
              <a:p>
                <a:endParaRPr lang="en-US"/>
              </a:p>
            </p:txBody>
          </p:sp>
          <p:sp>
            <p:nvSpPr>
              <p:cNvPr id="34454" name="Rectangle 2278"/>
              <p:cNvSpPr>
                <a:spLocks noChangeArrowheads="1"/>
              </p:cNvSpPr>
              <p:nvPr/>
            </p:nvSpPr>
            <p:spPr bwMode="auto">
              <a:xfrm>
                <a:off x="3692" y="2894"/>
                <a:ext cx="17" cy="5"/>
              </a:xfrm>
              <a:prstGeom prst="rect">
                <a:avLst/>
              </a:prstGeom>
              <a:solidFill>
                <a:srgbClr val="000000"/>
              </a:solidFill>
              <a:ln w="9525">
                <a:noFill/>
                <a:miter lim="800000"/>
                <a:headEnd/>
                <a:tailEnd/>
              </a:ln>
            </p:spPr>
            <p:txBody>
              <a:bodyPr/>
              <a:lstStyle/>
              <a:p>
                <a:endParaRPr lang="en-US"/>
              </a:p>
            </p:txBody>
          </p:sp>
          <p:sp>
            <p:nvSpPr>
              <p:cNvPr id="34455" name="Rectangle 2279"/>
              <p:cNvSpPr>
                <a:spLocks noChangeArrowheads="1"/>
              </p:cNvSpPr>
              <p:nvPr/>
            </p:nvSpPr>
            <p:spPr bwMode="auto">
              <a:xfrm>
                <a:off x="3687" y="2877"/>
                <a:ext cx="28" cy="6"/>
              </a:xfrm>
              <a:prstGeom prst="rect">
                <a:avLst/>
              </a:prstGeom>
              <a:solidFill>
                <a:srgbClr val="000000"/>
              </a:solidFill>
              <a:ln w="9525">
                <a:noFill/>
                <a:miter lim="800000"/>
                <a:headEnd/>
                <a:tailEnd/>
              </a:ln>
            </p:spPr>
            <p:txBody>
              <a:bodyPr/>
              <a:lstStyle/>
              <a:p>
                <a:endParaRPr lang="en-US"/>
              </a:p>
            </p:txBody>
          </p:sp>
          <p:sp>
            <p:nvSpPr>
              <p:cNvPr id="34456" name="Rectangle 2280"/>
              <p:cNvSpPr>
                <a:spLocks noChangeArrowheads="1"/>
              </p:cNvSpPr>
              <p:nvPr/>
            </p:nvSpPr>
            <p:spPr bwMode="auto">
              <a:xfrm>
                <a:off x="3687" y="2888"/>
                <a:ext cx="28" cy="6"/>
              </a:xfrm>
              <a:prstGeom prst="rect">
                <a:avLst/>
              </a:prstGeom>
              <a:solidFill>
                <a:srgbClr val="000000"/>
              </a:solidFill>
              <a:ln w="9525">
                <a:noFill/>
                <a:miter lim="800000"/>
                <a:headEnd/>
                <a:tailEnd/>
              </a:ln>
            </p:spPr>
            <p:txBody>
              <a:bodyPr/>
              <a:lstStyle/>
              <a:p>
                <a:endParaRPr lang="en-US"/>
              </a:p>
            </p:txBody>
          </p:sp>
          <p:sp>
            <p:nvSpPr>
              <p:cNvPr id="34457" name="Rectangle 2281"/>
              <p:cNvSpPr>
                <a:spLocks noChangeArrowheads="1"/>
              </p:cNvSpPr>
              <p:nvPr/>
            </p:nvSpPr>
            <p:spPr bwMode="auto">
              <a:xfrm>
                <a:off x="3687" y="2883"/>
                <a:ext cx="28" cy="5"/>
              </a:xfrm>
              <a:prstGeom prst="rect">
                <a:avLst/>
              </a:prstGeom>
              <a:solidFill>
                <a:srgbClr val="000000"/>
              </a:solidFill>
              <a:ln w="9525">
                <a:noFill/>
                <a:miter lim="800000"/>
                <a:headEnd/>
                <a:tailEnd/>
              </a:ln>
            </p:spPr>
            <p:txBody>
              <a:bodyPr/>
              <a:lstStyle/>
              <a:p>
                <a:endParaRPr lang="en-US"/>
              </a:p>
            </p:txBody>
          </p:sp>
          <p:sp>
            <p:nvSpPr>
              <p:cNvPr id="34458" name="Rectangle 2282"/>
              <p:cNvSpPr>
                <a:spLocks noChangeArrowheads="1"/>
              </p:cNvSpPr>
              <p:nvPr/>
            </p:nvSpPr>
            <p:spPr bwMode="auto">
              <a:xfrm>
                <a:off x="3687" y="2883"/>
                <a:ext cx="28" cy="5"/>
              </a:xfrm>
              <a:prstGeom prst="rect">
                <a:avLst/>
              </a:prstGeom>
              <a:solidFill>
                <a:srgbClr val="000000"/>
              </a:solidFill>
              <a:ln w="9525">
                <a:noFill/>
                <a:miter lim="800000"/>
                <a:headEnd/>
                <a:tailEnd/>
              </a:ln>
            </p:spPr>
            <p:txBody>
              <a:bodyPr/>
              <a:lstStyle/>
              <a:p>
                <a:endParaRPr lang="en-US"/>
              </a:p>
            </p:txBody>
          </p:sp>
          <p:sp>
            <p:nvSpPr>
              <p:cNvPr id="34459" name="Oval 2283"/>
              <p:cNvSpPr>
                <a:spLocks noChangeArrowheads="1"/>
              </p:cNvSpPr>
              <p:nvPr/>
            </p:nvSpPr>
            <p:spPr bwMode="auto">
              <a:xfrm>
                <a:off x="3687" y="2872"/>
                <a:ext cx="22" cy="22"/>
              </a:xfrm>
              <a:prstGeom prst="ellipse">
                <a:avLst/>
              </a:prstGeom>
              <a:noFill/>
              <a:ln w="9525" cap="rnd">
                <a:solidFill>
                  <a:srgbClr val="000000"/>
                </a:solidFill>
                <a:round/>
                <a:headEnd/>
                <a:tailEnd/>
              </a:ln>
            </p:spPr>
            <p:txBody>
              <a:bodyPr/>
              <a:lstStyle/>
              <a:p>
                <a:endParaRPr lang="en-US"/>
              </a:p>
            </p:txBody>
          </p:sp>
          <p:sp>
            <p:nvSpPr>
              <p:cNvPr id="34460" name="Rectangle 2284"/>
              <p:cNvSpPr>
                <a:spLocks noChangeArrowheads="1"/>
              </p:cNvSpPr>
              <p:nvPr/>
            </p:nvSpPr>
            <p:spPr bwMode="auto">
              <a:xfrm>
                <a:off x="1792" y="3312"/>
                <a:ext cx="17" cy="5"/>
              </a:xfrm>
              <a:prstGeom prst="rect">
                <a:avLst/>
              </a:prstGeom>
              <a:solidFill>
                <a:srgbClr val="FF0000"/>
              </a:solidFill>
              <a:ln w="9525">
                <a:noFill/>
                <a:miter lim="800000"/>
                <a:headEnd/>
                <a:tailEnd/>
              </a:ln>
            </p:spPr>
            <p:txBody>
              <a:bodyPr/>
              <a:lstStyle/>
              <a:p>
                <a:endParaRPr lang="en-US"/>
              </a:p>
            </p:txBody>
          </p:sp>
          <p:sp>
            <p:nvSpPr>
              <p:cNvPr id="34461" name="Rectangle 2285"/>
              <p:cNvSpPr>
                <a:spLocks noChangeArrowheads="1"/>
              </p:cNvSpPr>
              <p:nvPr/>
            </p:nvSpPr>
            <p:spPr bwMode="auto">
              <a:xfrm>
                <a:off x="1792" y="3334"/>
                <a:ext cx="17" cy="6"/>
              </a:xfrm>
              <a:prstGeom prst="rect">
                <a:avLst/>
              </a:prstGeom>
              <a:solidFill>
                <a:srgbClr val="FF0000"/>
              </a:solidFill>
              <a:ln w="9525">
                <a:noFill/>
                <a:miter lim="800000"/>
                <a:headEnd/>
                <a:tailEnd/>
              </a:ln>
            </p:spPr>
            <p:txBody>
              <a:bodyPr/>
              <a:lstStyle/>
              <a:p>
                <a:endParaRPr lang="en-US"/>
              </a:p>
            </p:txBody>
          </p:sp>
          <p:sp>
            <p:nvSpPr>
              <p:cNvPr id="34462" name="Rectangle 2286"/>
              <p:cNvSpPr>
                <a:spLocks noChangeArrowheads="1"/>
              </p:cNvSpPr>
              <p:nvPr/>
            </p:nvSpPr>
            <p:spPr bwMode="auto">
              <a:xfrm>
                <a:off x="1787" y="3317"/>
                <a:ext cx="28" cy="6"/>
              </a:xfrm>
              <a:prstGeom prst="rect">
                <a:avLst/>
              </a:prstGeom>
              <a:solidFill>
                <a:srgbClr val="FF0000"/>
              </a:solidFill>
              <a:ln w="9525">
                <a:noFill/>
                <a:miter lim="800000"/>
                <a:headEnd/>
                <a:tailEnd/>
              </a:ln>
            </p:spPr>
            <p:txBody>
              <a:bodyPr/>
              <a:lstStyle/>
              <a:p>
                <a:endParaRPr lang="en-US"/>
              </a:p>
            </p:txBody>
          </p:sp>
          <p:sp>
            <p:nvSpPr>
              <p:cNvPr id="34463" name="Rectangle 2287"/>
              <p:cNvSpPr>
                <a:spLocks noChangeArrowheads="1"/>
              </p:cNvSpPr>
              <p:nvPr/>
            </p:nvSpPr>
            <p:spPr bwMode="auto">
              <a:xfrm>
                <a:off x="1787" y="3328"/>
                <a:ext cx="28" cy="6"/>
              </a:xfrm>
              <a:prstGeom prst="rect">
                <a:avLst/>
              </a:prstGeom>
              <a:solidFill>
                <a:srgbClr val="FF0000"/>
              </a:solidFill>
              <a:ln w="9525">
                <a:noFill/>
                <a:miter lim="800000"/>
                <a:headEnd/>
                <a:tailEnd/>
              </a:ln>
            </p:spPr>
            <p:txBody>
              <a:bodyPr/>
              <a:lstStyle/>
              <a:p>
                <a:endParaRPr lang="en-US"/>
              </a:p>
            </p:txBody>
          </p:sp>
          <p:sp>
            <p:nvSpPr>
              <p:cNvPr id="34464" name="Rectangle 2288"/>
              <p:cNvSpPr>
                <a:spLocks noChangeArrowheads="1"/>
              </p:cNvSpPr>
              <p:nvPr/>
            </p:nvSpPr>
            <p:spPr bwMode="auto">
              <a:xfrm>
                <a:off x="1787" y="3323"/>
                <a:ext cx="28" cy="5"/>
              </a:xfrm>
              <a:prstGeom prst="rect">
                <a:avLst/>
              </a:prstGeom>
              <a:solidFill>
                <a:srgbClr val="FF0000"/>
              </a:solidFill>
              <a:ln w="9525">
                <a:noFill/>
                <a:miter lim="800000"/>
                <a:headEnd/>
                <a:tailEnd/>
              </a:ln>
            </p:spPr>
            <p:txBody>
              <a:bodyPr/>
              <a:lstStyle/>
              <a:p>
                <a:endParaRPr lang="en-US"/>
              </a:p>
            </p:txBody>
          </p:sp>
          <p:sp>
            <p:nvSpPr>
              <p:cNvPr id="34465" name="Rectangle 2289"/>
              <p:cNvSpPr>
                <a:spLocks noChangeArrowheads="1"/>
              </p:cNvSpPr>
              <p:nvPr/>
            </p:nvSpPr>
            <p:spPr bwMode="auto">
              <a:xfrm>
                <a:off x="1787" y="3323"/>
                <a:ext cx="28" cy="5"/>
              </a:xfrm>
              <a:prstGeom prst="rect">
                <a:avLst/>
              </a:prstGeom>
              <a:solidFill>
                <a:srgbClr val="FF0000"/>
              </a:solidFill>
              <a:ln w="9525">
                <a:noFill/>
                <a:miter lim="800000"/>
                <a:headEnd/>
                <a:tailEnd/>
              </a:ln>
            </p:spPr>
            <p:txBody>
              <a:bodyPr/>
              <a:lstStyle/>
              <a:p>
                <a:endParaRPr lang="en-US"/>
              </a:p>
            </p:txBody>
          </p:sp>
          <p:sp>
            <p:nvSpPr>
              <p:cNvPr id="34466" name="Oval 2290"/>
              <p:cNvSpPr>
                <a:spLocks noChangeArrowheads="1"/>
              </p:cNvSpPr>
              <p:nvPr/>
            </p:nvSpPr>
            <p:spPr bwMode="auto">
              <a:xfrm>
                <a:off x="1787" y="3312"/>
                <a:ext cx="22" cy="22"/>
              </a:xfrm>
              <a:prstGeom prst="ellipse">
                <a:avLst/>
              </a:prstGeom>
              <a:noFill/>
              <a:ln w="9525" cap="rnd">
                <a:solidFill>
                  <a:srgbClr val="FF0000"/>
                </a:solidFill>
                <a:round/>
                <a:headEnd/>
                <a:tailEnd/>
              </a:ln>
            </p:spPr>
            <p:txBody>
              <a:bodyPr/>
              <a:lstStyle/>
              <a:p>
                <a:endParaRPr lang="en-US"/>
              </a:p>
            </p:txBody>
          </p:sp>
          <p:sp>
            <p:nvSpPr>
              <p:cNvPr id="34467" name="Rectangle 2291"/>
              <p:cNvSpPr>
                <a:spLocks noChangeArrowheads="1"/>
              </p:cNvSpPr>
              <p:nvPr/>
            </p:nvSpPr>
            <p:spPr bwMode="auto">
              <a:xfrm>
                <a:off x="1904" y="3039"/>
                <a:ext cx="16" cy="5"/>
              </a:xfrm>
              <a:prstGeom prst="rect">
                <a:avLst/>
              </a:prstGeom>
              <a:solidFill>
                <a:srgbClr val="FF0000"/>
              </a:solidFill>
              <a:ln w="9525">
                <a:noFill/>
                <a:miter lim="800000"/>
                <a:headEnd/>
                <a:tailEnd/>
              </a:ln>
            </p:spPr>
            <p:txBody>
              <a:bodyPr/>
              <a:lstStyle/>
              <a:p>
                <a:endParaRPr lang="en-US"/>
              </a:p>
            </p:txBody>
          </p:sp>
          <p:sp>
            <p:nvSpPr>
              <p:cNvPr id="34468" name="Rectangle 2292"/>
              <p:cNvSpPr>
                <a:spLocks noChangeArrowheads="1"/>
              </p:cNvSpPr>
              <p:nvPr/>
            </p:nvSpPr>
            <p:spPr bwMode="auto">
              <a:xfrm>
                <a:off x="1904" y="3061"/>
                <a:ext cx="16" cy="6"/>
              </a:xfrm>
              <a:prstGeom prst="rect">
                <a:avLst/>
              </a:prstGeom>
              <a:solidFill>
                <a:srgbClr val="FF0000"/>
              </a:solidFill>
              <a:ln w="9525">
                <a:noFill/>
                <a:miter lim="800000"/>
                <a:headEnd/>
                <a:tailEnd/>
              </a:ln>
            </p:spPr>
            <p:txBody>
              <a:bodyPr/>
              <a:lstStyle/>
              <a:p>
                <a:endParaRPr lang="en-US"/>
              </a:p>
            </p:txBody>
          </p:sp>
          <p:sp>
            <p:nvSpPr>
              <p:cNvPr id="34469" name="Rectangle 2293"/>
              <p:cNvSpPr>
                <a:spLocks noChangeArrowheads="1"/>
              </p:cNvSpPr>
              <p:nvPr/>
            </p:nvSpPr>
            <p:spPr bwMode="auto">
              <a:xfrm>
                <a:off x="1898" y="3044"/>
                <a:ext cx="28" cy="6"/>
              </a:xfrm>
              <a:prstGeom prst="rect">
                <a:avLst/>
              </a:prstGeom>
              <a:solidFill>
                <a:srgbClr val="FF0000"/>
              </a:solidFill>
              <a:ln w="9525">
                <a:noFill/>
                <a:miter lim="800000"/>
                <a:headEnd/>
                <a:tailEnd/>
              </a:ln>
            </p:spPr>
            <p:txBody>
              <a:bodyPr/>
              <a:lstStyle/>
              <a:p>
                <a:endParaRPr lang="en-US"/>
              </a:p>
            </p:txBody>
          </p:sp>
          <p:sp>
            <p:nvSpPr>
              <p:cNvPr id="34470" name="Rectangle 2294"/>
              <p:cNvSpPr>
                <a:spLocks noChangeArrowheads="1"/>
              </p:cNvSpPr>
              <p:nvPr/>
            </p:nvSpPr>
            <p:spPr bwMode="auto">
              <a:xfrm>
                <a:off x="1898" y="3055"/>
                <a:ext cx="28" cy="6"/>
              </a:xfrm>
              <a:prstGeom prst="rect">
                <a:avLst/>
              </a:prstGeom>
              <a:solidFill>
                <a:srgbClr val="FF0000"/>
              </a:solidFill>
              <a:ln w="9525">
                <a:noFill/>
                <a:miter lim="800000"/>
                <a:headEnd/>
                <a:tailEnd/>
              </a:ln>
            </p:spPr>
            <p:txBody>
              <a:bodyPr/>
              <a:lstStyle/>
              <a:p>
                <a:endParaRPr lang="en-US"/>
              </a:p>
            </p:txBody>
          </p:sp>
          <p:sp>
            <p:nvSpPr>
              <p:cNvPr id="34471" name="Rectangle 2295"/>
              <p:cNvSpPr>
                <a:spLocks noChangeArrowheads="1"/>
              </p:cNvSpPr>
              <p:nvPr/>
            </p:nvSpPr>
            <p:spPr bwMode="auto">
              <a:xfrm>
                <a:off x="1898" y="3050"/>
                <a:ext cx="28" cy="5"/>
              </a:xfrm>
              <a:prstGeom prst="rect">
                <a:avLst/>
              </a:prstGeom>
              <a:solidFill>
                <a:srgbClr val="FF0000"/>
              </a:solidFill>
              <a:ln w="9525">
                <a:noFill/>
                <a:miter lim="800000"/>
                <a:headEnd/>
                <a:tailEnd/>
              </a:ln>
            </p:spPr>
            <p:txBody>
              <a:bodyPr/>
              <a:lstStyle/>
              <a:p>
                <a:endParaRPr lang="en-US"/>
              </a:p>
            </p:txBody>
          </p:sp>
          <p:sp>
            <p:nvSpPr>
              <p:cNvPr id="34472" name="Rectangle 2296"/>
              <p:cNvSpPr>
                <a:spLocks noChangeArrowheads="1"/>
              </p:cNvSpPr>
              <p:nvPr/>
            </p:nvSpPr>
            <p:spPr bwMode="auto">
              <a:xfrm>
                <a:off x="1898" y="3050"/>
                <a:ext cx="28" cy="5"/>
              </a:xfrm>
              <a:prstGeom prst="rect">
                <a:avLst/>
              </a:prstGeom>
              <a:solidFill>
                <a:srgbClr val="FF0000"/>
              </a:solidFill>
              <a:ln w="9525">
                <a:noFill/>
                <a:miter lim="800000"/>
                <a:headEnd/>
                <a:tailEnd/>
              </a:ln>
            </p:spPr>
            <p:txBody>
              <a:bodyPr/>
              <a:lstStyle/>
              <a:p>
                <a:endParaRPr lang="en-US"/>
              </a:p>
            </p:txBody>
          </p:sp>
          <p:sp>
            <p:nvSpPr>
              <p:cNvPr id="34473" name="Oval 2297"/>
              <p:cNvSpPr>
                <a:spLocks noChangeArrowheads="1"/>
              </p:cNvSpPr>
              <p:nvPr/>
            </p:nvSpPr>
            <p:spPr bwMode="auto">
              <a:xfrm>
                <a:off x="1898" y="3039"/>
                <a:ext cx="22" cy="22"/>
              </a:xfrm>
              <a:prstGeom prst="ellipse">
                <a:avLst/>
              </a:prstGeom>
              <a:noFill/>
              <a:ln w="9525" cap="rnd">
                <a:solidFill>
                  <a:srgbClr val="FF0000"/>
                </a:solidFill>
                <a:round/>
                <a:headEnd/>
                <a:tailEnd/>
              </a:ln>
            </p:spPr>
            <p:txBody>
              <a:bodyPr/>
              <a:lstStyle/>
              <a:p>
                <a:endParaRPr lang="en-US"/>
              </a:p>
            </p:txBody>
          </p:sp>
          <p:sp>
            <p:nvSpPr>
              <p:cNvPr id="34474" name="Rectangle 2298"/>
              <p:cNvSpPr>
                <a:spLocks noChangeArrowheads="1"/>
              </p:cNvSpPr>
              <p:nvPr/>
            </p:nvSpPr>
            <p:spPr bwMode="auto">
              <a:xfrm>
                <a:off x="1725" y="2799"/>
                <a:ext cx="17" cy="6"/>
              </a:xfrm>
              <a:prstGeom prst="rect">
                <a:avLst/>
              </a:prstGeom>
              <a:solidFill>
                <a:srgbClr val="FF0000"/>
              </a:solidFill>
              <a:ln w="9525">
                <a:noFill/>
                <a:miter lim="800000"/>
                <a:headEnd/>
                <a:tailEnd/>
              </a:ln>
            </p:spPr>
            <p:txBody>
              <a:bodyPr/>
              <a:lstStyle/>
              <a:p>
                <a:endParaRPr lang="en-US"/>
              </a:p>
            </p:txBody>
          </p:sp>
          <p:sp>
            <p:nvSpPr>
              <p:cNvPr id="34475" name="Rectangle 2299"/>
              <p:cNvSpPr>
                <a:spLocks noChangeArrowheads="1"/>
              </p:cNvSpPr>
              <p:nvPr/>
            </p:nvSpPr>
            <p:spPr bwMode="auto">
              <a:xfrm>
                <a:off x="1725" y="2821"/>
                <a:ext cx="17" cy="6"/>
              </a:xfrm>
              <a:prstGeom prst="rect">
                <a:avLst/>
              </a:prstGeom>
              <a:solidFill>
                <a:srgbClr val="FF0000"/>
              </a:solidFill>
              <a:ln w="9525">
                <a:noFill/>
                <a:miter lim="800000"/>
                <a:headEnd/>
                <a:tailEnd/>
              </a:ln>
            </p:spPr>
            <p:txBody>
              <a:bodyPr/>
              <a:lstStyle/>
              <a:p>
                <a:endParaRPr lang="en-US"/>
              </a:p>
            </p:txBody>
          </p:sp>
          <p:sp>
            <p:nvSpPr>
              <p:cNvPr id="34476" name="Rectangle 2300"/>
              <p:cNvSpPr>
                <a:spLocks noChangeArrowheads="1"/>
              </p:cNvSpPr>
              <p:nvPr/>
            </p:nvSpPr>
            <p:spPr bwMode="auto">
              <a:xfrm>
                <a:off x="1720" y="2805"/>
                <a:ext cx="28" cy="5"/>
              </a:xfrm>
              <a:prstGeom prst="rect">
                <a:avLst/>
              </a:prstGeom>
              <a:solidFill>
                <a:srgbClr val="FF0000"/>
              </a:solidFill>
              <a:ln w="9525">
                <a:noFill/>
                <a:miter lim="800000"/>
                <a:headEnd/>
                <a:tailEnd/>
              </a:ln>
            </p:spPr>
            <p:txBody>
              <a:bodyPr/>
              <a:lstStyle/>
              <a:p>
                <a:endParaRPr lang="en-US"/>
              </a:p>
            </p:txBody>
          </p:sp>
          <p:sp>
            <p:nvSpPr>
              <p:cNvPr id="34477" name="Rectangle 2301"/>
              <p:cNvSpPr>
                <a:spLocks noChangeArrowheads="1"/>
              </p:cNvSpPr>
              <p:nvPr/>
            </p:nvSpPr>
            <p:spPr bwMode="auto">
              <a:xfrm>
                <a:off x="1720" y="2816"/>
                <a:ext cx="28" cy="5"/>
              </a:xfrm>
              <a:prstGeom prst="rect">
                <a:avLst/>
              </a:prstGeom>
              <a:solidFill>
                <a:srgbClr val="FF0000"/>
              </a:solidFill>
              <a:ln w="9525">
                <a:noFill/>
                <a:miter lim="800000"/>
                <a:headEnd/>
                <a:tailEnd/>
              </a:ln>
            </p:spPr>
            <p:txBody>
              <a:bodyPr/>
              <a:lstStyle/>
              <a:p>
                <a:endParaRPr lang="en-US"/>
              </a:p>
            </p:txBody>
          </p:sp>
          <p:sp>
            <p:nvSpPr>
              <p:cNvPr id="34478" name="Rectangle 2302"/>
              <p:cNvSpPr>
                <a:spLocks noChangeArrowheads="1"/>
              </p:cNvSpPr>
              <p:nvPr/>
            </p:nvSpPr>
            <p:spPr bwMode="auto">
              <a:xfrm>
                <a:off x="1720" y="2810"/>
                <a:ext cx="28" cy="6"/>
              </a:xfrm>
              <a:prstGeom prst="rect">
                <a:avLst/>
              </a:prstGeom>
              <a:solidFill>
                <a:srgbClr val="FF0000"/>
              </a:solidFill>
              <a:ln w="9525">
                <a:noFill/>
                <a:miter lim="800000"/>
                <a:headEnd/>
                <a:tailEnd/>
              </a:ln>
            </p:spPr>
            <p:txBody>
              <a:bodyPr/>
              <a:lstStyle/>
              <a:p>
                <a:endParaRPr lang="en-US"/>
              </a:p>
            </p:txBody>
          </p:sp>
          <p:sp>
            <p:nvSpPr>
              <p:cNvPr id="34479" name="Rectangle 2303"/>
              <p:cNvSpPr>
                <a:spLocks noChangeArrowheads="1"/>
              </p:cNvSpPr>
              <p:nvPr/>
            </p:nvSpPr>
            <p:spPr bwMode="auto">
              <a:xfrm>
                <a:off x="1720" y="2810"/>
                <a:ext cx="28" cy="6"/>
              </a:xfrm>
              <a:prstGeom prst="rect">
                <a:avLst/>
              </a:prstGeom>
              <a:solidFill>
                <a:srgbClr val="FF0000"/>
              </a:solidFill>
              <a:ln w="9525">
                <a:noFill/>
                <a:miter lim="800000"/>
                <a:headEnd/>
                <a:tailEnd/>
              </a:ln>
            </p:spPr>
            <p:txBody>
              <a:bodyPr/>
              <a:lstStyle/>
              <a:p>
                <a:endParaRPr lang="en-US"/>
              </a:p>
            </p:txBody>
          </p:sp>
          <p:sp>
            <p:nvSpPr>
              <p:cNvPr id="34480" name="Oval 2304"/>
              <p:cNvSpPr>
                <a:spLocks noChangeArrowheads="1"/>
              </p:cNvSpPr>
              <p:nvPr/>
            </p:nvSpPr>
            <p:spPr bwMode="auto">
              <a:xfrm>
                <a:off x="1720" y="2799"/>
                <a:ext cx="22" cy="22"/>
              </a:xfrm>
              <a:prstGeom prst="ellipse">
                <a:avLst/>
              </a:prstGeom>
              <a:noFill/>
              <a:ln w="9525" cap="rnd">
                <a:solidFill>
                  <a:srgbClr val="FF0000"/>
                </a:solidFill>
                <a:round/>
                <a:headEnd/>
                <a:tailEnd/>
              </a:ln>
            </p:spPr>
            <p:txBody>
              <a:bodyPr/>
              <a:lstStyle/>
              <a:p>
                <a:endParaRPr lang="en-US"/>
              </a:p>
            </p:txBody>
          </p:sp>
          <p:sp>
            <p:nvSpPr>
              <p:cNvPr id="34481" name="Rectangle 2305"/>
              <p:cNvSpPr>
                <a:spLocks noChangeArrowheads="1"/>
              </p:cNvSpPr>
              <p:nvPr/>
            </p:nvSpPr>
            <p:spPr bwMode="auto">
              <a:xfrm>
                <a:off x="1987" y="2933"/>
                <a:ext cx="17" cy="5"/>
              </a:xfrm>
              <a:prstGeom prst="rect">
                <a:avLst/>
              </a:prstGeom>
              <a:solidFill>
                <a:srgbClr val="FF0000"/>
              </a:solidFill>
              <a:ln w="9525">
                <a:noFill/>
                <a:miter lim="800000"/>
                <a:headEnd/>
                <a:tailEnd/>
              </a:ln>
            </p:spPr>
            <p:txBody>
              <a:bodyPr/>
              <a:lstStyle/>
              <a:p>
                <a:endParaRPr lang="en-US"/>
              </a:p>
            </p:txBody>
          </p:sp>
          <p:sp>
            <p:nvSpPr>
              <p:cNvPr id="34482" name="Rectangle 2306"/>
              <p:cNvSpPr>
                <a:spLocks noChangeArrowheads="1"/>
              </p:cNvSpPr>
              <p:nvPr/>
            </p:nvSpPr>
            <p:spPr bwMode="auto">
              <a:xfrm>
                <a:off x="1987" y="2955"/>
                <a:ext cx="17" cy="6"/>
              </a:xfrm>
              <a:prstGeom prst="rect">
                <a:avLst/>
              </a:prstGeom>
              <a:solidFill>
                <a:srgbClr val="FF0000"/>
              </a:solidFill>
              <a:ln w="9525">
                <a:noFill/>
                <a:miter lim="800000"/>
                <a:headEnd/>
                <a:tailEnd/>
              </a:ln>
            </p:spPr>
            <p:txBody>
              <a:bodyPr/>
              <a:lstStyle/>
              <a:p>
                <a:endParaRPr lang="en-US"/>
              </a:p>
            </p:txBody>
          </p:sp>
          <p:sp>
            <p:nvSpPr>
              <p:cNvPr id="34483" name="Rectangle 2307"/>
              <p:cNvSpPr>
                <a:spLocks noChangeArrowheads="1"/>
              </p:cNvSpPr>
              <p:nvPr/>
            </p:nvSpPr>
            <p:spPr bwMode="auto">
              <a:xfrm>
                <a:off x="1982" y="2938"/>
                <a:ext cx="28" cy="6"/>
              </a:xfrm>
              <a:prstGeom prst="rect">
                <a:avLst/>
              </a:prstGeom>
              <a:solidFill>
                <a:srgbClr val="FF0000"/>
              </a:solidFill>
              <a:ln w="9525">
                <a:noFill/>
                <a:miter lim="800000"/>
                <a:headEnd/>
                <a:tailEnd/>
              </a:ln>
            </p:spPr>
            <p:txBody>
              <a:bodyPr/>
              <a:lstStyle/>
              <a:p>
                <a:endParaRPr lang="en-US"/>
              </a:p>
            </p:txBody>
          </p:sp>
          <p:sp>
            <p:nvSpPr>
              <p:cNvPr id="34484" name="Rectangle 2308"/>
              <p:cNvSpPr>
                <a:spLocks noChangeArrowheads="1"/>
              </p:cNvSpPr>
              <p:nvPr/>
            </p:nvSpPr>
            <p:spPr bwMode="auto">
              <a:xfrm>
                <a:off x="1982" y="2950"/>
                <a:ext cx="28" cy="5"/>
              </a:xfrm>
              <a:prstGeom prst="rect">
                <a:avLst/>
              </a:prstGeom>
              <a:solidFill>
                <a:srgbClr val="FF0000"/>
              </a:solidFill>
              <a:ln w="9525">
                <a:noFill/>
                <a:miter lim="800000"/>
                <a:headEnd/>
                <a:tailEnd/>
              </a:ln>
            </p:spPr>
            <p:txBody>
              <a:bodyPr/>
              <a:lstStyle/>
              <a:p>
                <a:endParaRPr lang="en-US"/>
              </a:p>
            </p:txBody>
          </p:sp>
          <p:sp>
            <p:nvSpPr>
              <p:cNvPr id="34485" name="Rectangle 2309"/>
              <p:cNvSpPr>
                <a:spLocks noChangeArrowheads="1"/>
              </p:cNvSpPr>
              <p:nvPr/>
            </p:nvSpPr>
            <p:spPr bwMode="auto">
              <a:xfrm>
                <a:off x="1982" y="2944"/>
                <a:ext cx="28" cy="6"/>
              </a:xfrm>
              <a:prstGeom prst="rect">
                <a:avLst/>
              </a:prstGeom>
              <a:solidFill>
                <a:srgbClr val="FF0000"/>
              </a:solidFill>
              <a:ln w="9525">
                <a:noFill/>
                <a:miter lim="800000"/>
                <a:headEnd/>
                <a:tailEnd/>
              </a:ln>
            </p:spPr>
            <p:txBody>
              <a:bodyPr/>
              <a:lstStyle/>
              <a:p>
                <a:endParaRPr lang="en-US"/>
              </a:p>
            </p:txBody>
          </p:sp>
          <p:sp>
            <p:nvSpPr>
              <p:cNvPr id="34486" name="Rectangle 2310"/>
              <p:cNvSpPr>
                <a:spLocks noChangeArrowheads="1"/>
              </p:cNvSpPr>
              <p:nvPr/>
            </p:nvSpPr>
            <p:spPr bwMode="auto">
              <a:xfrm>
                <a:off x="1982" y="2944"/>
                <a:ext cx="28" cy="6"/>
              </a:xfrm>
              <a:prstGeom prst="rect">
                <a:avLst/>
              </a:prstGeom>
              <a:solidFill>
                <a:srgbClr val="FF0000"/>
              </a:solidFill>
              <a:ln w="9525">
                <a:noFill/>
                <a:miter lim="800000"/>
                <a:headEnd/>
                <a:tailEnd/>
              </a:ln>
            </p:spPr>
            <p:txBody>
              <a:bodyPr/>
              <a:lstStyle/>
              <a:p>
                <a:endParaRPr lang="en-US"/>
              </a:p>
            </p:txBody>
          </p:sp>
          <p:sp>
            <p:nvSpPr>
              <p:cNvPr id="34487" name="Oval 2311"/>
              <p:cNvSpPr>
                <a:spLocks noChangeArrowheads="1"/>
              </p:cNvSpPr>
              <p:nvPr/>
            </p:nvSpPr>
            <p:spPr bwMode="auto">
              <a:xfrm>
                <a:off x="1982" y="2933"/>
                <a:ext cx="22" cy="22"/>
              </a:xfrm>
              <a:prstGeom prst="ellipse">
                <a:avLst/>
              </a:prstGeom>
              <a:noFill/>
              <a:ln w="9525" cap="rnd">
                <a:solidFill>
                  <a:srgbClr val="FF0000"/>
                </a:solidFill>
                <a:round/>
                <a:headEnd/>
                <a:tailEnd/>
              </a:ln>
            </p:spPr>
            <p:txBody>
              <a:bodyPr/>
              <a:lstStyle/>
              <a:p>
                <a:endParaRPr lang="en-US"/>
              </a:p>
            </p:txBody>
          </p:sp>
          <p:sp>
            <p:nvSpPr>
              <p:cNvPr id="34488" name="Rectangle 2312"/>
              <p:cNvSpPr>
                <a:spLocks noChangeArrowheads="1"/>
              </p:cNvSpPr>
              <p:nvPr/>
            </p:nvSpPr>
            <p:spPr bwMode="auto">
              <a:xfrm>
                <a:off x="1881" y="2582"/>
                <a:ext cx="17" cy="5"/>
              </a:xfrm>
              <a:prstGeom prst="rect">
                <a:avLst/>
              </a:prstGeom>
              <a:solidFill>
                <a:srgbClr val="FF0000"/>
              </a:solidFill>
              <a:ln w="9525">
                <a:noFill/>
                <a:miter lim="800000"/>
                <a:headEnd/>
                <a:tailEnd/>
              </a:ln>
            </p:spPr>
            <p:txBody>
              <a:bodyPr/>
              <a:lstStyle/>
              <a:p>
                <a:endParaRPr lang="en-US"/>
              </a:p>
            </p:txBody>
          </p:sp>
          <p:sp>
            <p:nvSpPr>
              <p:cNvPr id="34489" name="Rectangle 2313"/>
              <p:cNvSpPr>
                <a:spLocks noChangeArrowheads="1"/>
              </p:cNvSpPr>
              <p:nvPr/>
            </p:nvSpPr>
            <p:spPr bwMode="auto">
              <a:xfrm>
                <a:off x="1881" y="2604"/>
                <a:ext cx="17" cy="6"/>
              </a:xfrm>
              <a:prstGeom prst="rect">
                <a:avLst/>
              </a:prstGeom>
              <a:solidFill>
                <a:srgbClr val="FF0000"/>
              </a:solidFill>
              <a:ln w="9525">
                <a:noFill/>
                <a:miter lim="800000"/>
                <a:headEnd/>
                <a:tailEnd/>
              </a:ln>
            </p:spPr>
            <p:txBody>
              <a:bodyPr/>
              <a:lstStyle/>
              <a:p>
                <a:endParaRPr lang="en-US"/>
              </a:p>
            </p:txBody>
          </p:sp>
          <p:sp>
            <p:nvSpPr>
              <p:cNvPr id="34490" name="Rectangle 2314"/>
              <p:cNvSpPr>
                <a:spLocks noChangeArrowheads="1"/>
              </p:cNvSpPr>
              <p:nvPr/>
            </p:nvSpPr>
            <p:spPr bwMode="auto">
              <a:xfrm>
                <a:off x="1876" y="2587"/>
                <a:ext cx="28" cy="6"/>
              </a:xfrm>
              <a:prstGeom prst="rect">
                <a:avLst/>
              </a:prstGeom>
              <a:solidFill>
                <a:srgbClr val="FF0000"/>
              </a:solidFill>
              <a:ln w="9525">
                <a:noFill/>
                <a:miter lim="800000"/>
                <a:headEnd/>
                <a:tailEnd/>
              </a:ln>
            </p:spPr>
            <p:txBody>
              <a:bodyPr/>
              <a:lstStyle/>
              <a:p>
                <a:endParaRPr lang="en-US"/>
              </a:p>
            </p:txBody>
          </p:sp>
          <p:sp>
            <p:nvSpPr>
              <p:cNvPr id="34491" name="Rectangle 2315"/>
              <p:cNvSpPr>
                <a:spLocks noChangeArrowheads="1"/>
              </p:cNvSpPr>
              <p:nvPr/>
            </p:nvSpPr>
            <p:spPr bwMode="auto">
              <a:xfrm>
                <a:off x="1876" y="2599"/>
                <a:ext cx="28" cy="5"/>
              </a:xfrm>
              <a:prstGeom prst="rect">
                <a:avLst/>
              </a:prstGeom>
              <a:solidFill>
                <a:srgbClr val="FF0000"/>
              </a:solidFill>
              <a:ln w="9525">
                <a:noFill/>
                <a:miter lim="800000"/>
                <a:headEnd/>
                <a:tailEnd/>
              </a:ln>
            </p:spPr>
            <p:txBody>
              <a:bodyPr/>
              <a:lstStyle/>
              <a:p>
                <a:endParaRPr lang="en-US"/>
              </a:p>
            </p:txBody>
          </p:sp>
          <p:sp>
            <p:nvSpPr>
              <p:cNvPr id="34492" name="Rectangle 2316"/>
              <p:cNvSpPr>
                <a:spLocks noChangeArrowheads="1"/>
              </p:cNvSpPr>
              <p:nvPr/>
            </p:nvSpPr>
            <p:spPr bwMode="auto">
              <a:xfrm>
                <a:off x="1876" y="2593"/>
                <a:ext cx="28" cy="6"/>
              </a:xfrm>
              <a:prstGeom prst="rect">
                <a:avLst/>
              </a:prstGeom>
              <a:solidFill>
                <a:srgbClr val="FF0000"/>
              </a:solidFill>
              <a:ln w="9525">
                <a:noFill/>
                <a:miter lim="800000"/>
                <a:headEnd/>
                <a:tailEnd/>
              </a:ln>
            </p:spPr>
            <p:txBody>
              <a:bodyPr/>
              <a:lstStyle/>
              <a:p>
                <a:endParaRPr lang="en-US"/>
              </a:p>
            </p:txBody>
          </p:sp>
          <p:sp>
            <p:nvSpPr>
              <p:cNvPr id="34493" name="Rectangle 2317"/>
              <p:cNvSpPr>
                <a:spLocks noChangeArrowheads="1"/>
              </p:cNvSpPr>
              <p:nvPr/>
            </p:nvSpPr>
            <p:spPr bwMode="auto">
              <a:xfrm>
                <a:off x="1876" y="2593"/>
                <a:ext cx="28" cy="6"/>
              </a:xfrm>
              <a:prstGeom prst="rect">
                <a:avLst/>
              </a:prstGeom>
              <a:solidFill>
                <a:srgbClr val="FF0000"/>
              </a:solidFill>
              <a:ln w="9525">
                <a:noFill/>
                <a:miter lim="800000"/>
                <a:headEnd/>
                <a:tailEnd/>
              </a:ln>
            </p:spPr>
            <p:txBody>
              <a:bodyPr/>
              <a:lstStyle/>
              <a:p>
                <a:endParaRPr lang="en-US"/>
              </a:p>
            </p:txBody>
          </p:sp>
          <p:sp>
            <p:nvSpPr>
              <p:cNvPr id="34494" name="Oval 2318"/>
              <p:cNvSpPr>
                <a:spLocks noChangeArrowheads="1"/>
              </p:cNvSpPr>
              <p:nvPr/>
            </p:nvSpPr>
            <p:spPr bwMode="auto">
              <a:xfrm>
                <a:off x="1876" y="2582"/>
                <a:ext cx="22" cy="22"/>
              </a:xfrm>
              <a:prstGeom prst="ellipse">
                <a:avLst/>
              </a:prstGeom>
              <a:noFill/>
              <a:ln w="9525" cap="rnd">
                <a:solidFill>
                  <a:srgbClr val="FF0000"/>
                </a:solidFill>
                <a:round/>
                <a:headEnd/>
                <a:tailEnd/>
              </a:ln>
            </p:spPr>
            <p:txBody>
              <a:bodyPr/>
              <a:lstStyle/>
              <a:p>
                <a:endParaRPr lang="en-US"/>
              </a:p>
            </p:txBody>
          </p:sp>
          <p:sp>
            <p:nvSpPr>
              <p:cNvPr id="34495" name="Rectangle 2319"/>
              <p:cNvSpPr>
                <a:spLocks noChangeArrowheads="1"/>
              </p:cNvSpPr>
              <p:nvPr/>
            </p:nvSpPr>
            <p:spPr bwMode="auto">
              <a:xfrm>
                <a:off x="2060" y="3245"/>
                <a:ext cx="16" cy="5"/>
              </a:xfrm>
              <a:prstGeom prst="rect">
                <a:avLst/>
              </a:prstGeom>
              <a:solidFill>
                <a:srgbClr val="FF0000"/>
              </a:solidFill>
              <a:ln w="9525">
                <a:noFill/>
                <a:miter lim="800000"/>
                <a:headEnd/>
                <a:tailEnd/>
              </a:ln>
            </p:spPr>
            <p:txBody>
              <a:bodyPr/>
              <a:lstStyle/>
              <a:p>
                <a:endParaRPr lang="en-US"/>
              </a:p>
            </p:txBody>
          </p:sp>
          <p:sp>
            <p:nvSpPr>
              <p:cNvPr id="34496" name="Rectangle 2320"/>
              <p:cNvSpPr>
                <a:spLocks noChangeArrowheads="1"/>
              </p:cNvSpPr>
              <p:nvPr/>
            </p:nvSpPr>
            <p:spPr bwMode="auto">
              <a:xfrm>
                <a:off x="2060" y="3267"/>
                <a:ext cx="16" cy="6"/>
              </a:xfrm>
              <a:prstGeom prst="rect">
                <a:avLst/>
              </a:prstGeom>
              <a:solidFill>
                <a:srgbClr val="FF0000"/>
              </a:solidFill>
              <a:ln w="9525">
                <a:noFill/>
                <a:miter lim="800000"/>
                <a:headEnd/>
                <a:tailEnd/>
              </a:ln>
            </p:spPr>
            <p:txBody>
              <a:bodyPr/>
              <a:lstStyle/>
              <a:p>
                <a:endParaRPr lang="en-US"/>
              </a:p>
            </p:txBody>
          </p:sp>
          <p:sp>
            <p:nvSpPr>
              <p:cNvPr id="34497" name="Rectangle 2321"/>
              <p:cNvSpPr>
                <a:spLocks noChangeArrowheads="1"/>
              </p:cNvSpPr>
              <p:nvPr/>
            </p:nvSpPr>
            <p:spPr bwMode="auto">
              <a:xfrm>
                <a:off x="2054" y="3250"/>
                <a:ext cx="28" cy="6"/>
              </a:xfrm>
              <a:prstGeom prst="rect">
                <a:avLst/>
              </a:prstGeom>
              <a:solidFill>
                <a:srgbClr val="FF0000"/>
              </a:solidFill>
              <a:ln w="9525">
                <a:noFill/>
                <a:miter lim="800000"/>
                <a:headEnd/>
                <a:tailEnd/>
              </a:ln>
            </p:spPr>
            <p:txBody>
              <a:bodyPr/>
              <a:lstStyle/>
              <a:p>
                <a:endParaRPr lang="en-US"/>
              </a:p>
            </p:txBody>
          </p:sp>
          <p:sp>
            <p:nvSpPr>
              <p:cNvPr id="34498" name="Rectangle 2322"/>
              <p:cNvSpPr>
                <a:spLocks noChangeArrowheads="1"/>
              </p:cNvSpPr>
              <p:nvPr/>
            </p:nvSpPr>
            <p:spPr bwMode="auto">
              <a:xfrm>
                <a:off x="2054" y="3262"/>
                <a:ext cx="28" cy="5"/>
              </a:xfrm>
              <a:prstGeom prst="rect">
                <a:avLst/>
              </a:prstGeom>
              <a:solidFill>
                <a:srgbClr val="FF0000"/>
              </a:solidFill>
              <a:ln w="9525">
                <a:noFill/>
                <a:miter lim="800000"/>
                <a:headEnd/>
                <a:tailEnd/>
              </a:ln>
            </p:spPr>
            <p:txBody>
              <a:bodyPr/>
              <a:lstStyle/>
              <a:p>
                <a:endParaRPr lang="en-US"/>
              </a:p>
            </p:txBody>
          </p:sp>
          <p:sp>
            <p:nvSpPr>
              <p:cNvPr id="34499" name="Rectangle 2323"/>
              <p:cNvSpPr>
                <a:spLocks noChangeArrowheads="1"/>
              </p:cNvSpPr>
              <p:nvPr/>
            </p:nvSpPr>
            <p:spPr bwMode="auto">
              <a:xfrm>
                <a:off x="2054" y="3256"/>
                <a:ext cx="28" cy="6"/>
              </a:xfrm>
              <a:prstGeom prst="rect">
                <a:avLst/>
              </a:prstGeom>
              <a:solidFill>
                <a:srgbClr val="FF0000"/>
              </a:solidFill>
              <a:ln w="9525">
                <a:noFill/>
                <a:miter lim="800000"/>
                <a:headEnd/>
                <a:tailEnd/>
              </a:ln>
            </p:spPr>
            <p:txBody>
              <a:bodyPr/>
              <a:lstStyle/>
              <a:p>
                <a:endParaRPr lang="en-US"/>
              </a:p>
            </p:txBody>
          </p:sp>
          <p:sp>
            <p:nvSpPr>
              <p:cNvPr id="34500" name="Rectangle 2324"/>
              <p:cNvSpPr>
                <a:spLocks noChangeArrowheads="1"/>
              </p:cNvSpPr>
              <p:nvPr/>
            </p:nvSpPr>
            <p:spPr bwMode="auto">
              <a:xfrm>
                <a:off x="2054" y="3256"/>
                <a:ext cx="28" cy="6"/>
              </a:xfrm>
              <a:prstGeom prst="rect">
                <a:avLst/>
              </a:prstGeom>
              <a:solidFill>
                <a:srgbClr val="FF0000"/>
              </a:solidFill>
              <a:ln w="9525">
                <a:noFill/>
                <a:miter lim="800000"/>
                <a:headEnd/>
                <a:tailEnd/>
              </a:ln>
            </p:spPr>
            <p:txBody>
              <a:bodyPr/>
              <a:lstStyle/>
              <a:p>
                <a:endParaRPr lang="en-US"/>
              </a:p>
            </p:txBody>
          </p:sp>
          <p:sp>
            <p:nvSpPr>
              <p:cNvPr id="34501" name="Oval 2325"/>
              <p:cNvSpPr>
                <a:spLocks noChangeArrowheads="1"/>
              </p:cNvSpPr>
              <p:nvPr/>
            </p:nvSpPr>
            <p:spPr bwMode="auto">
              <a:xfrm>
                <a:off x="2054" y="3245"/>
                <a:ext cx="22" cy="22"/>
              </a:xfrm>
              <a:prstGeom prst="ellipse">
                <a:avLst/>
              </a:prstGeom>
              <a:noFill/>
              <a:ln w="9525" cap="rnd">
                <a:solidFill>
                  <a:srgbClr val="FF0000"/>
                </a:solidFill>
                <a:round/>
                <a:headEnd/>
                <a:tailEnd/>
              </a:ln>
            </p:spPr>
            <p:txBody>
              <a:bodyPr/>
              <a:lstStyle/>
              <a:p>
                <a:endParaRPr lang="en-US"/>
              </a:p>
            </p:txBody>
          </p:sp>
          <p:sp>
            <p:nvSpPr>
              <p:cNvPr id="34502" name="Rectangle 2326"/>
              <p:cNvSpPr>
                <a:spLocks noChangeArrowheads="1"/>
              </p:cNvSpPr>
              <p:nvPr/>
            </p:nvSpPr>
            <p:spPr bwMode="auto">
              <a:xfrm>
                <a:off x="1898" y="2693"/>
                <a:ext cx="17" cy="6"/>
              </a:xfrm>
              <a:prstGeom prst="rect">
                <a:avLst/>
              </a:prstGeom>
              <a:solidFill>
                <a:srgbClr val="FF0000"/>
              </a:solidFill>
              <a:ln w="9525">
                <a:noFill/>
                <a:miter lim="800000"/>
                <a:headEnd/>
                <a:tailEnd/>
              </a:ln>
            </p:spPr>
            <p:txBody>
              <a:bodyPr/>
              <a:lstStyle/>
              <a:p>
                <a:endParaRPr lang="en-US"/>
              </a:p>
            </p:txBody>
          </p:sp>
          <p:sp>
            <p:nvSpPr>
              <p:cNvPr id="34503" name="Rectangle 2327"/>
              <p:cNvSpPr>
                <a:spLocks noChangeArrowheads="1"/>
              </p:cNvSpPr>
              <p:nvPr/>
            </p:nvSpPr>
            <p:spPr bwMode="auto">
              <a:xfrm>
                <a:off x="1898" y="2716"/>
                <a:ext cx="17" cy="5"/>
              </a:xfrm>
              <a:prstGeom prst="rect">
                <a:avLst/>
              </a:prstGeom>
              <a:solidFill>
                <a:srgbClr val="FF0000"/>
              </a:solidFill>
              <a:ln w="9525">
                <a:noFill/>
                <a:miter lim="800000"/>
                <a:headEnd/>
                <a:tailEnd/>
              </a:ln>
            </p:spPr>
            <p:txBody>
              <a:bodyPr/>
              <a:lstStyle/>
              <a:p>
                <a:endParaRPr lang="en-US"/>
              </a:p>
            </p:txBody>
          </p:sp>
          <p:sp>
            <p:nvSpPr>
              <p:cNvPr id="34504" name="Rectangle 2328"/>
              <p:cNvSpPr>
                <a:spLocks noChangeArrowheads="1"/>
              </p:cNvSpPr>
              <p:nvPr/>
            </p:nvSpPr>
            <p:spPr bwMode="auto">
              <a:xfrm>
                <a:off x="1893" y="2699"/>
                <a:ext cx="27" cy="5"/>
              </a:xfrm>
              <a:prstGeom prst="rect">
                <a:avLst/>
              </a:prstGeom>
              <a:solidFill>
                <a:srgbClr val="FF0000"/>
              </a:solidFill>
              <a:ln w="9525">
                <a:noFill/>
                <a:miter lim="800000"/>
                <a:headEnd/>
                <a:tailEnd/>
              </a:ln>
            </p:spPr>
            <p:txBody>
              <a:bodyPr/>
              <a:lstStyle/>
              <a:p>
                <a:endParaRPr lang="en-US"/>
              </a:p>
            </p:txBody>
          </p:sp>
          <p:sp>
            <p:nvSpPr>
              <p:cNvPr id="34505" name="Rectangle 2329"/>
              <p:cNvSpPr>
                <a:spLocks noChangeArrowheads="1"/>
              </p:cNvSpPr>
              <p:nvPr/>
            </p:nvSpPr>
            <p:spPr bwMode="auto">
              <a:xfrm>
                <a:off x="1893" y="2710"/>
                <a:ext cx="27" cy="6"/>
              </a:xfrm>
              <a:prstGeom prst="rect">
                <a:avLst/>
              </a:prstGeom>
              <a:solidFill>
                <a:srgbClr val="FF0000"/>
              </a:solidFill>
              <a:ln w="9525">
                <a:noFill/>
                <a:miter lim="800000"/>
                <a:headEnd/>
                <a:tailEnd/>
              </a:ln>
            </p:spPr>
            <p:txBody>
              <a:bodyPr/>
              <a:lstStyle/>
              <a:p>
                <a:endParaRPr lang="en-US"/>
              </a:p>
            </p:txBody>
          </p:sp>
          <p:sp>
            <p:nvSpPr>
              <p:cNvPr id="34506" name="Rectangle 2330"/>
              <p:cNvSpPr>
                <a:spLocks noChangeArrowheads="1"/>
              </p:cNvSpPr>
              <p:nvPr/>
            </p:nvSpPr>
            <p:spPr bwMode="auto">
              <a:xfrm>
                <a:off x="1893" y="2704"/>
                <a:ext cx="27" cy="6"/>
              </a:xfrm>
              <a:prstGeom prst="rect">
                <a:avLst/>
              </a:prstGeom>
              <a:solidFill>
                <a:srgbClr val="FF0000"/>
              </a:solidFill>
              <a:ln w="9525">
                <a:noFill/>
                <a:miter lim="800000"/>
                <a:headEnd/>
                <a:tailEnd/>
              </a:ln>
            </p:spPr>
            <p:txBody>
              <a:bodyPr/>
              <a:lstStyle/>
              <a:p>
                <a:endParaRPr lang="en-US"/>
              </a:p>
            </p:txBody>
          </p:sp>
          <p:sp>
            <p:nvSpPr>
              <p:cNvPr id="34507" name="Rectangle 2331"/>
              <p:cNvSpPr>
                <a:spLocks noChangeArrowheads="1"/>
              </p:cNvSpPr>
              <p:nvPr/>
            </p:nvSpPr>
            <p:spPr bwMode="auto">
              <a:xfrm>
                <a:off x="1893" y="2704"/>
                <a:ext cx="27" cy="6"/>
              </a:xfrm>
              <a:prstGeom prst="rect">
                <a:avLst/>
              </a:prstGeom>
              <a:solidFill>
                <a:srgbClr val="FF0000"/>
              </a:solidFill>
              <a:ln w="9525">
                <a:noFill/>
                <a:miter lim="800000"/>
                <a:headEnd/>
                <a:tailEnd/>
              </a:ln>
            </p:spPr>
            <p:txBody>
              <a:bodyPr/>
              <a:lstStyle/>
              <a:p>
                <a:endParaRPr lang="en-US"/>
              </a:p>
            </p:txBody>
          </p:sp>
          <p:sp>
            <p:nvSpPr>
              <p:cNvPr id="34508" name="Oval 2332"/>
              <p:cNvSpPr>
                <a:spLocks noChangeArrowheads="1"/>
              </p:cNvSpPr>
              <p:nvPr/>
            </p:nvSpPr>
            <p:spPr bwMode="auto">
              <a:xfrm>
                <a:off x="1893" y="2693"/>
                <a:ext cx="22" cy="23"/>
              </a:xfrm>
              <a:prstGeom prst="ellipse">
                <a:avLst/>
              </a:prstGeom>
              <a:noFill/>
              <a:ln w="9525" cap="rnd">
                <a:solidFill>
                  <a:srgbClr val="FF0000"/>
                </a:solidFill>
                <a:round/>
                <a:headEnd/>
                <a:tailEnd/>
              </a:ln>
            </p:spPr>
            <p:txBody>
              <a:bodyPr/>
              <a:lstStyle/>
              <a:p>
                <a:endParaRPr lang="en-US"/>
              </a:p>
            </p:txBody>
          </p:sp>
          <p:sp>
            <p:nvSpPr>
              <p:cNvPr id="34509" name="Rectangle 2333"/>
              <p:cNvSpPr>
                <a:spLocks noChangeArrowheads="1"/>
              </p:cNvSpPr>
              <p:nvPr/>
            </p:nvSpPr>
            <p:spPr bwMode="auto">
              <a:xfrm>
                <a:off x="1842" y="2649"/>
                <a:ext cx="17" cy="5"/>
              </a:xfrm>
              <a:prstGeom prst="rect">
                <a:avLst/>
              </a:prstGeom>
              <a:solidFill>
                <a:srgbClr val="FF0000"/>
              </a:solidFill>
              <a:ln w="9525">
                <a:noFill/>
                <a:miter lim="800000"/>
                <a:headEnd/>
                <a:tailEnd/>
              </a:ln>
            </p:spPr>
            <p:txBody>
              <a:bodyPr/>
              <a:lstStyle/>
              <a:p>
                <a:endParaRPr lang="en-US"/>
              </a:p>
            </p:txBody>
          </p:sp>
          <p:sp>
            <p:nvSpPr>
              <p:cNvPr id="34510" name="Rectangle 2334"/>
              <p:cNvSpPr>
                <a:spLocks noChangeArrowheads="1"/>
              </p:cNvSpPr>
              <p:nvPr/>
            </p:nvSpPr>
            <p:spPr bwMode="auto">
              <a:xfrm>
                <a:off x="1842" y="2671"/>
                <a:ext cx="17" cy="6"/>
              </a:xfrm>
              <a:prstGeom prst="rect">
                <a:avLst/>
              </a:prstGeom>
              <a:solidFill>
                <a:srgbClr val="FF0000"/>
              </a:solidFill>
              <a:ln w="9525">
                <a:noFill/>
                <a:miter lim="800000"/>
                <a:headEnd/>
                <a:tailEnd/>
              </a:ln>
            </p:spPr>
            <p:txBody>
              <a:bodyPr/>
              <a:lstStyle/>
              <a:p>
                <a:endParaRPr lang="en-US"/>
              </a:p>
            </p:txBody>
          </p:sp>
          <p:sp>
            <p:nvSpPr>
              <p:cNvPr id="34511" name="Rectangle 2335"/>
              <p:cNvSpPr>
                <a:spLocks noChangeArrowheads="1"/>
              </p:cNvSpPr>
              <p:nvPr/>
            </p:nvSpPr>
            <p:spPr bwMode="auto">
              <a:xfrm>
                <a:off x="1837" y="2654"/>
                <a:ext cx="28" cy="6"/>
              </a:xfrm>
              <a:prstGeom prst="rect">
                <a:avLst/>
              </a:prstGeom>
              <a:solidFill>
                <a:srgbClr val="FF0000"/>
              </a:solidFill>
              <a:ln w="9525">
                <a:noFill/>
                <a:miter lim="800000"/>
                <a:headEnd/>
                <a:tailEnd/>
              </a:ln>
            </p:spPr>
            <p:txBody>
              <a:bodyPr/>
              <a:lstStyle/>
              <a:p>
                <a:endParaRPr lang="en-US"/>
              </a:p>
            </p:txBody>
          </p:sp>
          <p:sp>
            <p:nvSpPr>
              <p:cNvPr id="34512" name="Rectangle 2336"/>
              <p:cNvSpPr>
                <a:spLocks noChangeArrowheads="1"/>
              </p:cNvSpPr>
              <p:nvPr/>
            </p:nvSpPr>
            <p:spPr bwMode="auto">
              <a:xfrm>
                <a:off x="1837" y="2665"/>
                <a:ext cx="28" cy="6"/>
              </a:xfrm>
              <a:prstGeom prst="rect">
                <a:avLst/>
              </a:prstGeom>
              <a:solidFill>
                <a:srgbClr val="FF0000"/>
              </a:solidFill>
              <a:ln w="9525">
                <a:noFill/>
                <a:miter lim="800000"/>
                <a:headEnd/>
                <a:tailEnd/>
              </a:ln>
            </p:spPr>
            <p:txBody>
              <a:bodyPr/>
              <a:lstStyle/>
              <a:p>
                <a:endParaRPr lang="en-US"/>
              </a:p>
            </p:txBody>
          </p:sp>
          <p:sp>
            <p:nvSpPr>
              <p:cNvPr id="34513" name="Rectangle 2337"/>
              <p:cNvSpPr>
                <a:spLocks noChangeArrowheads="1"/>
              </p:cNvSpPr>
              <p:nvPr/>
            </p:nvSpPr>
            <p:spPr bwMode="auto">
              <a:xfrm>
                <a:off x="1837" y="2660"/>
                <a:ext cx="28" cy="5"/>
              </a:xfrm>
              <a:prstGeom prst="rect">
                <a:avLst/>
              </a:prstGeom>
              <a:solidFill>
                <a:srgbClr val="FF0000"/>
              </a:solidFill>
              <a:ln w="9525">
                <a:noFill/>
                <a:miter lim="800000"/>
                <a:headEnd/>
                <a:tailEnd/>
              </a:ln>
            </p:spPr>
            <p:txBody>
              <a:bodyPr/>
              <a:lstStyle/>
              <a:p>
                <a:endParaRPr lang="en-US"/>
              </a:p>
            </p:txBody>
          </p:sp>
          <p:sp>
            <p:nvSpPr>
              <p:cNvPr id="34514" name="Rectangle 2338"/>
              <p:cNvSpPr>
                <a:spLocks noChangeArrowheads="1"/>
              </p:cNvSpPr>
              <p:nvPr/>
            </p:nvSpPr>
            <p:spPr bwMode="auto">
              <a:xfrm>
                <a:off x="1837" y="2660"/>
                <a:ext cx="28" cy="5"/>
              </a:xfrm>
              <a:prstGeom prst="rect">
                <a:avLst/>
              </a:prstGeom>
              <a:solidFill>
                <a:srgbClr val="FF0000"/>
              </a:solidFill>
              <a:ln w="9525">
                <a:noFill/>
                <a:miter lim="800000"/>
                <a:headEnd/>
                <a:tailEnd/>
              </a:ln>
            </p:spPr>
            <p:txBody>
              <a:bodyPr/>
              <a:lstStyle/>
              <a:p>
                <a:endParaRPr lang="en-US"/>
              </a:p>
            </p:txBody>
          </p:sp>
          <p:sp>
            <p:nvSpPr>
              <p:cNvPr id="34515" name="Oval 2339"/>
              <p:cNvSpPr>
                <a:spLocks noChangeArrowheads="1"/>
              </p:cNvSpPr>
              <p:nvPr/>
            </p:nvSpPr>
            <p:spPr bwMode="auto">
              <a:xfrm>
                <a:off x="1837" y="2649"/>
                <a:ext cx="22" cy="22"/>
              </a:xfrm>
              <a:prstGeom prst="ellipse">
                <a:avLst/>
              </a:prstGeom>
              <a:noFill/>
              <a:ln w="9525" cap="rnd">
                <a:solidFill>
                  <a:srgbClr val="FF0000"/>
                </a:solidFill>
                <a:round/>
                <a:headEnd/>
                <a:tailEnd/>
              </a:ln>
            </p:spPr>
            <p:txBody>
              <a:bodyPr/>
              <a:lstStyle/>
              <a:p>
                <a:endParaRPr lang="en-US"/>
              </a:p>
            </p:txBody>
          </p:sp>
          <p:sp>
            <p:nvSpPr>
              <p:cNvPr id="34516" name="Rectangle 2340"/>
              <p:cNvSpPr>
                <a:spLocks noChangeArrowheads="1"/>
              </p:cNvSpPr>
              <p:nvPr/>
            </p:nvSpPr>
            <p:spPr bwMode="auto">
              <a:xfrm>
                <a:off x="1776" y="3067"/>
                <a:ext cx="16" cy="5"/>
              </a:xfrm>
              <a:prstGeom prst="rect">
                <a:avLst/>
              </a:prstGeom>
              <a:solidFill>
                <a:srgbClr val="FF0000"/>
              </a:solidFill>
              <a:ln w="9525">
                <a:noFill/>
                <a:miter lim="800000"/>
                <a:headEnd/>
                <a:tailEnd/>
              </a:ln>
            </p:spPr>
            <p:txBody>
              <a:bodyPr/>
              <a:lstStyle/>
              <a:p>
                <a:endParaRPr lang="en-US"/>
              </a:p>
            </p:txBody>
          </p:sp>
          <p:sp>
            <p:nvSpPr>
              <p:cNvPr id="34517" name="Rectangle 2341"/>
              <p:cNvSpPr>
                <a:spLocks noChangeArrowheads="1"/>
              </p:cNvSpPr>
              <p:nvPr/>
            </p:nvSpPr>
            <p:spPr bwMode="auto">
              <a:xfrm>
                <a:off x="1776" y="3089"/>
                <a:ext cx="16" cy="5"/>
              </a:xfrm>
              <a:prstGeom prst="rect">
                <a:avLst/>
              </a:prstGeom>
              <a:solidFill>
                <a:srgbClr val="FF0000"/>
              </a:solidFill>
              <a:ln w="9525">
                <a:noFill/>
                <a:miter lim="800000"/>
                <a:headEnd/>
                <a:tailEnd/>
              </a:ln>
            </p:spPr>
            <p:txBody>
              <a:bodyPr/>
              <a:lstStyle/>
              <a:p>
                <a:endParaRPr lang="en-US"/>
              </a:p>
            </p:txBody>
          </p:sp>
          <p:sp>
            <p:nvSpPr>
              <p:cNvPr id="34518" name="Rectangle 2342"/>
              <p:cNvSpPr>
                <a:spLocks noChangeArrowheads="1"/>
              </p:cNvSpPr>
              <p:nvPr/>
            </p:nvSpPr>
            <p:spPr bwMode="auto">
              <a:xfrm>
                <a:off x="1770" y="3072"/>
                <a:ext cx="28" cy="6"/>
              </a:xfrm>
              <a:prstGeom prst="rect">
                <a:avLst/>
              </a:prstGeom>
              <a:solidFill>
                <a:srgbClr val="FF0000"/>
              </a:solidFill>
              <a:ln w="9525">
                <a:noFill/>
                <a:miter lim="800000"/>
                <a:headEnd/>
                <a:tailEnd/>
              </a:ln>
            </p:spPr>
            <p:txBody>
              <a:bodyPr/>
              <a:lstStyle/>
              <a:p>
                <a:endParaRPr lang="en-US"/>
              </a:p>
            </p:txBody>
          </p:sp>
          <p:sp>
            <p:nvSpPr>
              <p:cNvPr id="34519" name="Rectangle 2343"/>
              <p:cNvSpPr>
                <a:spLocks noChangeArrowheads="1"/>
              </p:cNvSpPr>
              <p:nvPr/>
            </p:nvSpPr>
            <p:spPr bwMode="auto">
              <a:xfrm>
                <a:off x="1770" y="3083"/>
                <a:ext cx="28" cy="6"/>
              </a:xfrm>
              <a:prstGeom prst="rect">
                <a:avLst/>
              </a:prstGeom>
              <a:solidFill>
                <a:srgbClr val="FF0000"/>
              </a:solidFill>
              <a:ln w="9525">
                <a:noFill/>
                <a:miter lim="800000"/>
                <a:headEnd/>
                <a:tailEnd/>
              </a:ln>
            </p:spPr>
            <p:txBody>
              <a:bodyPr/>
              <a:lstStyle/>
              <a:p>
                <a:endParaRPr lang="en-US"/>
              </a:p>
            </p:txBody>
          </p:sp>
          <p:sp>
            <p:nvSpPr>
              <p:cNvPr id="34520" name="Rectangle 2344"/>
              <p:cNvSpPr>
                <a:spLocks noChangeArrowheads="1"/>
              </p:cNvSpPr>
              <p:nvPr/>
            </p:nvSpPr>
            <p:spPr bwMode="auto">
              <a:xfrm>
                <a:off x="1770" y="3078"/>
                <a:ext cx="28" cy="5"/>
              </a:xfrm>
              <a:prstGeom prst="rect">
                <a:avLst/>
              </a:prstGeom>
              <a:solidFill>
                <a:srgbClr val="FF0000"/>
              </a:solidFill>
              <a:ln w="9525">
                <a:noFill/>
                <a:miter lim="800000"/>
                <a:headEnd/>
                <a:tailEnd/>
              </a:ln>
            </p:spPr>
            <p:txBody>
              <a:bodyPr/>
              <a:lstStyle/>
              <a:p>
                <a:endParaRPr lang="en-US"/>
              </a:p>
            </p:txBody>
          </p:sp>
          <p:sp>
            <p:nvSpPr>
              <p:cNvPr id="34521" name="Rectangle 2345"/>
              <p:cNvSpPr>
                <a:spLocks noChangeArrowheads="1"/>
              </p:cNvSpPr>
              <p:nvPr/>
            </p:nvSpPr>
            <p:spPr bwMode="auto">
              <a:xfrm>
                <a:off x="1770" y="3078"/>
                <a:ext cx="28" cy="5"/>
              </a:xfrm>
              <a:prstGeom prst="rect">
                <a:avLst/>
              </a:prstGeom>
              <a:solidFill>
                <a:srgbClr val="FF0000"/>
              </a:solidFill>
              <a:ln w="9525">
                <a:noFill/>
                <a:miter lim="800000"/>
                <a:headEnd/>
                <a:tailEnd/>
              </a:ln>
            </p:spPr>
            <p:txBody>
              <a:bodyPr/>
              <a:lstStyle/>
              <a:p>
                <a:endParaRPr lang="en-US"/>
              </a:p>
            </p:txBody>
          </p:sp>
          <p:sp>
            <p:nvSpPr>
              <p:cNvPr id="34522" name="Oval 2346"/>
              <p:cNvSpPr>
                <a:spLocks noChangeArrowheads="1"/>
              </p:cNvSpPr>
              <p:nvPr/>
            </p:nvSpPr>
            <p:spPr bwMode="auto">
              <a:xfrm>
                <a:off x="1770" y="3067"/>
                <a:ext cx="22" cy="22"/>
              </a:xfrm>
              <a:prstGeom prst="ellipse">
                <a:avLst/>
              </a:prstGeom>
              <a:noFill/>
              <a:ln w="9525" cap="rnd">
                <a:solidFill>
                  <a:srgbClr val="FF0000"/>
                </a:solidFill>
                <a:round/>
                <a:headEnd/>
                <a:tailEnd/>
              </a:ln>
            </p:spPr>
            <p:txBody>
              <a:bodyPr/>
              <a:lstStyle/>
              <a:p>
                <a:endParaRPr lang="en-US"/>
              </a:p>
            </p:txBody>
          </p:sp>
          <p:sp>
            <p:nvSpPr>
              <p:cNvPr id="34523" name="Rectangle 2347"/>
              <p:cNvSpPr>
                <a:spLocks noChangeArrowheads="1"/>
              </p:cNvSpPr>
              <p:nvPr/>
            </p:nvSpPr>
            <p:spPr bwMode="auto">
              <a:xfrm>
                <a:off x="1659" y="2849"/>
                <a:ext cx="16" cy="6"/>
              </a:xfrm>
              <a:prstGeom prst="rect">
                <a:avLst/>
              </a:prstGeom>
              <a:solidFill>
                <a:srgbClr val="FF0000"/>
              </a:solidFill>
              <a:ln w="9525">
                <a:noFill/>
                <a:miter lim="800000"/>
                <a:headEnd/>
                <a:tailEnd/>
              </a:ln>
            </p:spPr>
            <p:txBody>
              <a:bodyPr/>
              <a:lstStyle/>
              <a:p>
                <a:endParaRPr lang="en-US"/>
              </a:p>
            </p:txBody>
          </p:sp>
          <p:sp>
            <p:nvSpPr>
              <p:cNvPr id="34524" name="Rectangle 2348"/>
              <p:cNvSpPr>
                <a:spLocks noChangeArrowheads="1"/>
              </p:cNvSpPr>
              <p:nvPr/>
            </p:nvSpPr>
            <p:spPr bwMode="auto">
              <a:xfrm>
                <a:off x="1659" y="2872"/>
                <a:ext cx="16" cy="5"/>
              </a:xfrm>
              <a:prstGeom prst="rect">
                <a:avLst/>
              </a:prstGeom>
              <a:solidFill>
                <a:srgbClr val="FF0000"/>
              </a:solidFill>
              <a:ln w="9525">
                <a:noFill/>
                <a:miter lim="800000"/>
                <a:headEnd/>
                <a:tailEnd/>
              </a:ln>
            </p:spPr>
            <p:txBody>
              <a:bodyPr/>
              <a:lstStyle/>
              <a:p>
                <a:endParaRPr lang="en-US"/>
              </a:p>
            </p:txBody>
          </p:sp>
          <p:sp>
            <p:nvSpPr>
              <p:cNvPr id="34525" name="Rectangle 2349"/>
              <p:cNvSpPr>
                <a:spLocks noChangeArrowheads="1"/>
              </p:cNvSpPr>
              <p:nvPr/>
            </p:nvSpPr>
            <p:spPr bwMode="auto">
              <a:xfrm>
                <a:off x="1653" y="2855"/>
                <a:ext cx="28" cy="5"/>
              </a:xfrm>
              <a:prstGeom prst="rect">
                <a:avLst/>
              </a:prstGeom>
              <a:solidFill>
                <a:srgbClr val="FF0000"/>
              </a:solidFill>
              <a:ln w="9525">
                <a:noFill/>
                <a:miter lim="800000"/>
                <a:headEnd/>
                <a:tailEnd/>
              </a:ln>
            </p:spPr>
            <p:txBody>
              <a:bodyPr/>
              <a:lstStyle/>
              <a:p>
                <a:endParaRPr lang="en-US"/>
              </a:p>
            </p:txBody>
          </p:sp>
          <p:sp>
            <p:nvSpPr>
              <p:cNvPr id="34526" name="Rectangle 2350"/>
              <p:cNvSpPr>
                <a:spLocks noChangeArrowheads="1"/>
              </p:cNvSpPr>
              <p:nvPr/>
            </p:nvSpPr>
            <p:spPr bwMode="auto">
              <a:xfrm>
                <a:off x="1653" y="2866"/>
                <a:ext cx="28" cy="6"/>
              </a:xfrm>
              <a:prstGeom prst="rect">
                <a:avLst/>
              </a:prstGeom>
              <a:solidFill>
                <a:srgbClr val="FF0000"/>
              </a:solidFill>
              <a:ln w="9525">
                <a:noFill/>
                <a:miter lim="800000"/>
                <a:headEnd/>
                <a:tailEnd/>
              </a:ln>
            </p:spPr>
            <p:txBody>
              <a:bodyPr/>
              <a:lstStyle/>
              <a:p>
                <a:endParaRPr lang="en-US"/>
              </a:p>
            </p:txBody>
          </p:sp>
          <p:sp>
            <p:nvSpPr>
              <p:cNvPr id="34527" name="Rectangle 2351"/>
              <p:cNvSpPr>
                <a:spLocks noChangeArrowheads="1"/>
              </p:cNvSpPr>
              <p:nvPr/>
            </p:nvSpPr>
            <p:spPr bwMode="auto">
              <a:xfrm>
                <a:off x="1653" y="2860"/>
                <a:ext cx="28" cy="6"/>
              </a:xfrm>
              <a:prstGeom prst="rect">
                <a:avLst/>
              </a:prstGeom>
              <a:solidFill>
                <a:srgbClr val="FF0000"/>
              </a:solidFill>
              <a:ln w="9525">
                <a:noFill/>
                <a:miter lim="800000"/>
                <a:headEnd/>
                <a:tailEnd/>
              </a:ln>
            </p:spPr>
            <p:txBody>
              <a:bodyPr/>
              <a:lstStyle/>
              <a:p>
                <a:endParaRPr lang="en-US"/>
              </a:p>
            </p:txBody>
          </p:sp>
          <p:sp>
            <p:nvSpPr>
              <p:cNvPr id="34528" name="Rectangle 2352"/>
              <p:cNvSpPr>
                <a:spLocks noChangeArrowheads="1"/>
              </p:cNvSpPr>
              <p:nvPr/>
            </p:nvSpPr>
            <p:spPr bwMode="auto">
              <a:xfrm>
                <a:off x="1653" y="2860"/>
                <a:ext cx="28" cy="6"/>
              </a:xfrm>
              <a:prstGeom prst="rect">
                <a:avLst/>
              </a:prstGeom>
              <a:solidFill>
                <a:srgbClr val="FF0000"/>
              </a:solidFill>
              <a:ln w="9525">
                <a:noFill/>
                <a:miter lim="800000"/>
                <a:headEnd/>
                <a:tailEnd/>
              </a:ln>
            </p:spPr>
            <p:txBody>
              <a:bodyPr/>
              <a:lstStyle/>
              <a:p>
                <a:endParaRPr lang="en-US"/>
              </a:p>
            </p:txBody>
          </p:sp>
          <p:sp>
            <p:nvSpPr>
              <p:cNvPr id="34529" name="Oval 2353"/>
              <p:cNvSpPr>
                <a:spLocks noChangeArrowheads="1"/>
              </p:cNvSpPr>
              <p:nvPr/>
            </p:nvSpPr>
            <p:spPr bwMode="auto">
              <a:xfrm>
                <a:off x="1653" y="2849"/>
                <a:ext cx="22" cy="23"/>
              </a:xfrm>
              <a:prstGeom prst="ellipse">
                <a:avLst/>
              </a:prstGeom>
              <a:noFill/>
              <a:ln w="9525" cap="rnd">
                <a:solidFill>
                  <a:srgbClr val="FF0000"/>
                </a:solidFill>
                <a:round/>
                <a:headEnd/>
                <a:tailEnd/>
              </a:ln>
            </p:spPr>
            <p:txBody>
              <a:bodyPr/>
              <a:lstStyle/>
              <a:p>
                <a:endParaRPr lang="en-US"/>
              </a:p>
            </p:txBody>
          </p:sp>
          <p:sp>
            <p:nvSpPr>
              <p:cNvPr id="34530" name="Rectangle 2354"/>
              <p:cNvSpPr>
                <a:spLocks noChangeArrowheads="1"/>
              </p:cNvSpPr>
              <p:nvPr/>
            </p:nvSpPr>
            <p:spPr bwMode="auto">
              <a:xfrm>
                <a:off x="2299" y="2420"/>
                <a:ext cx="17" cy="6"/>
              </a:xfrm>
              <a:prstGeom prst="rect">
                <a:avLst/>
              </a:prstGeom>
              <a:solidFill>
                <a:srgbClr val="FF0000"/>
              </a:solidFill>
              <a:ln w="9525">
                <a:noFill/>
                <a:miter lim="800000"/>
                <a:headEnd/>
                <a:tailEnd/>
              </a:ln>
            </p:spPr>
            <p:txBody>
              <a:bodyPr/>
              <a:lstStyle/>
              <a:p>
                <a:endParaRPr lang="en-US"/>
              </a:p>
            </p:txBody>
          </p:sp>
          <p:sp>
            <p:nvSpPr>
              <p:cNvPr id="34531" name="Rectangle 2355"/>
              <p:cNvSpPr>
                <a:spLocks noChangeArrowheads="1"/>
              </p:cNvSpPr>
              <p:nvPr/>
            </p:nvSpPr>
            <p:spPr bwMode="auto">
              <a:xfrm>
                <a:off x="2299" y="2443"/>
                <a:ext cx="17" cy="5"/>
              </a:xfrm>
              <a:prstGeom prst="rect">
                <a:avLst/>
              </a:prstGeom>
              <a:solidFill>
                <a:srgbClr val="FF0000"/>
              </a:solidFill>
              <a:ln w="9525">
                <a:noFill/>
                <a:miter lim="800000"/>
                <a:headEnd/>
                <a:tailEnd/>
              </a:ln>
            </p:spPr>
            <p:txBody>
              <a:bodyPr/>
              <a:lstStyle/>
              <a:p>
                <a:endParaRPr lang="en-US"/>
              </a:p>
            </p:txBody>
          </p:sp>
          <p:sp>
            <p:nvSpPr>
              <p:cNvPr id="34532" name="Rectangle 2356"/>
              <p:cNvSpPr>
                <a:spLocks noChangeArrowheads="1"/>
              </p:cNvSpPr>
              <p:nvPr/>
            </p:nvSpPr>
            <p:spPr bwMode="auto">
              <a:xfrm>
                <a:off x="2294" y="2426"/>
                <a:ext cx="28" cy="5"/>
              </a:xfrm>
              <a:prstGeom prst="rect">
                <a:avLst/>
              </a:prstGeom>
              <a:solidFill>
                <a:srgbClr val="FF0000"/>
              </a:solidFill>
              <a:ln w="9525">
                <a:noFill/>
                <a:miter lim="800000"/>
                <a:headEnd/>
                <a:tailEnd/>
              </a:ln>
            </p:spPr>
            <p:txBody>
              <a:bodyPr/>
              <a:lstStyle/>
              <a:p>
                <a:endParaRPr lang="en-US"/>
              </a:p>
            </p:txBody>
          </p:sp>
          <p:sp>
            <p:nvSpPr>
              <p:cNvPr id="34533" name="Rectangle 2357"/>
              <p:cNvSpPr>
                <a:spLocks noChangeArrowheads="1"/>
              </p:cNvSpPr>
              <p:nvPr/>
            </p:nvSpPr>
            <p:spPr bwMode="auto">
              <a:xfrm>
                <a:off x="2294" y="2437"/>
                <a:ext cx="28" cy="6"/>
              </a:xfrm>
              <a:prstGeom prst="rect">
                <a:avLst/>
              </a:prstGeom>
              <a:solidFill>
                <a:srgbClr val="FF0000"/>
              </a:solidFill>
              <a:ln w="9525">
                <a:noFill/>
                <a:miter lim="800000"/>
                <a:headEnd/>
                <a:tailEnd/>
              </a:ln>
            </p:spPr>
            <p:txBody>
              <a:bodyPr/>
              <a:lstStyle/>
              <a:p>
                <a:endParaRPr lang="en-US"/>
              </a:p>
            </p:txBody>
          </p:sp>
          <p:sp>
            <p:nvSpPr>
              <p:cNvPr id="34534" name="Rectangle 2358"/>
              <p:cNvSpPr>
                <a:spLocks noChangeArrowheads="1"/>
              </p:cNvSpPr>
              <p:nvPr/>
            </p:nvSpPr>
            <p:spPr bwMode="auto">
              <a:xfrm>
                <a:off x="2294" y="2431"/>
                <a:ext cx="28" cy="6"/>
              </a:xfrm>
              <a:prstGeom prst="rect">
                <a:avLst/>
              </a:prstGeom>
              <a:solidFill>
                <a:srgbClr val="FF0000"/>
              </a:solidFill>
              <a:ln w="9525">
                <a:noFill/>
                <a:miter lim="800000"/>
                <a:headEnd/>
                <a:tailEnd/>
              </a:ln>
            </p:spPr>
            <p:txBody>
              <a:bodyPr/>
              <a:lstStyle/>
              <a:p>
                <a:endParaRPr lang="en-US"/>
              </a:p>
            </p:txBody>
          </p:sp>
          <p:sp>
            <p:nvSpPr>
              <p:cNvPr id="34535" name="Rectangle 2359"/>
              <p:cNvSpPr>
                <a:spLocks noChangeArrowheads="1"/>
              </p:cNvSpPr>
              <p:nvPr/>
            </p:nvSpPr>
            <p:spPr bwMode="auto">
              <a:xfrm>
                <a:off x="2294" y="2431"/>
                <a:ext cx="28" cy="6"/>
              </a:xfrm>
              <a:prstGeom prst="rect">
                <a:avLst/>
              </a:prstGeom>
              <a:solidFill>
                <a:srgbClr val="FF0000"/>
              </a:solidFill>
              <a:ln w="9525">
                <a:noFill/>
                <a:miter lim="800000"/>
                <a:headEnd/>
                <a:tailEnd/>
              </a:ln>
            </p:spPr>
            <p:txBody>
              <a:bodyPr/>
              <a:lstStyle/>
              <a:p>
                <a:endParaRPr lang="en-US"/>
              </a:p>
            </p:txBody>
          </p:sp>
          <p:sp>
            <p:nvSpPr>
              <p:cNvPr id="34536" name="Oval 2360"/>
              <p:cNvSpPr>
                <a:spLocks noChangeArrowheads="1"/>
              </p:cNvSpPr>
              <p:nvPr/>
            </p:nvSpPr>
            <p:spPr bwMode="auto">
              <a:xfrm>
                <a:off x="2294" y="2420"/>
                <a:ext cx="22" cy="23"/>
              </a:xfrm>
              <a:prstGeom prst="ellipse">
                <a:avLst/>
              </a:prstGeom>
              <a:noFill/>
              <a:ln w="9525" cap="rnd">
                <a:solidFill>
                  <a:srgbClr val="FF0000"/>
                </a:solidFill>
                <a:round/>
                <a:headEnd/>
                <a:tailEnd/>
              </a:ln>
            </p:spPr>
            <p:txBody>
              <a:bodyPr/>
              <a:lstStyle/>
              <a:p>
                <a:endParaRPr lang="en-US"/>
              </a:p>
            </p:txBody>
          </p:sp>
          <p:sp>
            <p:nvSpPr>
              <p:cNvPr id="34537" name="Rectangle 2361"/>
              <p:cNvSpPr>
                <a:spLocks noChangeArrowheads="1"/>
              </p:cNvSpPr>
              <p:nvPr/>
            </p:nvSpPr>
            <p:spPr bwMode="auto">
              <a:xfrm>
                <a:off x="1753" y="2665"/>
                <a:ext cx="17" cy="6"/>
              </a:xfrm>
              <a:prstGeom prst="rect">
                <a:avLst/>
              </a:prstGeom>
              <a:solidFill>
                <a:srgbClr val="FF0000"/>
              </a:solidFill>
              <a:ln w="9525">
                <a:noFill/>
                <a:miter lim="800000"/>
                <a:headEnd/>
                <a:tailEnd/>
              </a:ln>
            </p:spPr>
            <p:txBody>
              <a:bodyPr/>
              <a:lstStyle/>
              <a:p>
                <a:endParaRPr lang="en-US"/>
              </a:p>
            </p:txBody>
          </p:sp>
          <p:sp>
            <p:nvSpPr>
              <p:cNvPr id="34538" name="Rectangle 2362"/>
              <p:cNvSpPr>
                <a:spLocks noChangeArrowheads="1"/>
              </p:cNvSpPr>
              <p:nvPr/>
            </p:nvSpPr>
            <p:spPr bwMode="auto">
              <a:xfrm>
                <a:off x="1753" y="2688"/>
                <a:ext cx="17" cy="5"/>
              </a:xfrm>
              <a:prstGeom prst="rect">
                <a:avLst/>
              </a:prstGeom>
              <a:solidFill>
                <a:srgbClr val="FF0000"/>
              </a:solidFill>
              <a:ln w="9525">
                <a:noFill/>
                <a:miter lim="800000"/>
                <a:headEnd/>
                <a:tailEnd/>
              </a:ln>
            </p:spPr>
            <p:txBody>
              <a:bodyPr/>
              <a:lstStyle/>
              <a:p>
                <a:endParaRPr lang="en-US"/>
              </a:p>
            </p:txBody>
          </p:sp>
          <p:sp>
            <p:nvSpPr>
              <p:cNvPr id="34539" name="Rectangle 2363"/>
              <p:cNvSpPr>
                <a:spLocks noChangeArrowheads="1"/>
              </p:cNvSpPr>
              <p:nvPr/>
            </p:nvSpPr>
            <p:spPr bwMode="auto">
              <a:xfrm>
                <a:off x="1748" y="2671"/>
                <a:ext cx="28" cy="6"/>
              </a:xfrm>
              <a:prstGeom prst="rect">
                <a:avLst/>
              </a:prstGeom>
              <a:solidFill>
                <a:srgbClr val="FF0000"/>
              </a:solidFill>
              <a:ln w="9525">
                <a:noFill/>
                <a:miter lim="800000"/>
                <a:headEnd/>
                <a:tailEnd/>
              </a:ln>
            </p:spPr>
            <p:txBody>
              <a:bodyPr/>
              <a:lstStyle/>
              <a:p>
                <a:endParaRPr lang="en-US"/>
              </a:p>
            </p:txBody>
          </p:sp>
          <p:sp>
            <p:nvSpPr>
              <p:cNvPr id="34540" name="Rectangle 2364"/>
              <p:cNvSpPr>
                <a:spLocks noChangeArrowheads="1"/>
              </p:cNvSpPr>
              <p:nvPr/>
            </p:nvSpPr>
            <p:spPr bwMode="auto">
              <a:xfrm>
                <a:off x="1748" y="2682"/>
                <a:ext cx="28" cy="6"/>
              </a:xfrm>
              <a:prstGeom prst="rect">
                <a:avLst/>
              </a:prstGeom>
              <a:solidFill>
                <a:srgbClr val="FF0000"/>
              </a:solidFill>
              <a:ln w="9525">
                <a:noFill/>
                <a:miter lim="800000"/>
                <a:headEnd/>
                <a:tailEnd/>
              </a:ln>
            </p:spPr>
            <p:txBody>
              <a:bodyPr/>
              <a:lstStyle/>
              <a:p>
                <a:endParaRPr lang="en-US"/>
              </a:p>
            </p:txBody>
          </p:sp>
          <p:sp>
            <p:nvSpPr>
              <p:cNvPr id="34541" name="Rectangle 2365"/>
              <p:cNvSpPr>
                <a:spLocks noChangeArrowheads="1"/>
              </p:cNvSpPr>
              <p:nvPr/>
            </p:nvSpPr>
            <p:spPr bwMode="auto">
              <a:xfrm>
                <a:off x="1748" y="2677"/>
                <a:ext cx="28" cy="5"/>
              </a:xfrm>
              <a:prstGeom prst="rect">
                <a:avLst/>
              </a:prstGeom>
              <a:solidFill>
                <a:srgbClr val="FF0000"/>
              </a:solidFill>
              <a:ln w="9525">
                <a:noFill/>
                <a:miter lim="800000"/>
                <a:headEnd/>
                <a:tailEnd/>
              </a:ln>
            </p:spPr>
            <p:txBody>
              <a:bodyPr/>
              <a:lstStyle/>
              <a:p>
                <a:endParaRPr lang="en-US"/>
              </a:p>
            </p:txBody>
          </p:sp>
          <p:sp>
            <p:nvSpPr>
              <p:cNvPr id="34542" name="Rectangle 2366"/>
              <p:cNvSpPr>
                <a:spLocks noChangeArrowheads="1"/>
              </p:cNvSpPr>
              <p:nvPr/>
            </p:nvSpPr>
            <p:spPr bwMode="auto">
              <a:xfrm>
                <a:off x="1748" y="2677"/>
                <a:ext cx="28" cy="5"/>
              </a:xfrm>
              <a:prstGeom prst="rect">
                <a:avLst/>
              </a:prstGeom>
              <a:solidFill>
                <a:srgbClr val="FF0000"/>
              </a:solidFill>
              <a:ln w="9525">
                <a:noFill/>
                <a:miter lim="800000"/>
                <a:headEnd/>
                <a:tailEnd/>
              </a:ln>
            </p:spPr>
            <p:txBody>
              <a:bodyPr/>
              <a:lstStyle/>
              <a:p>
                <a:endParaRPr lang="en-US"/>
              </a:p>
            </p:txBody>
          </p:sp>
          <p:sp>
            <p:nvSpPr>
              <p:cNvPr id="34543" name="Oval 2367"/>
              <p:cNvSpPr>
                <a:spLocks noChangeArrowheads="1"/>
              </p:cNvSpPr>
              <p:nvPr/>
            </p:nvSpPr>
            <p:spPr bwMode="auto">
              <a:xfrm>
                <a:off x="1748" y="2665"/>
                <a:ext cx="22" cy="23"/>
              </a:xfrm>
              <a:prstGeom prst="ellipse">
                <a:avLst/>
              </a:prstGeom>
              <a:noFill/>
              <a:ln w="9525" cap="rnd">
                <a:solidFill>
                  <a:srgbClr val="FF0000"/>
                </a:solidFill>
                <a:round/>
                <a:headEnd/>
                <a:tailEnd/>
              </a:ln>
            </p:spPr>
            <p:txBody>
              <a:bodyPr/>
              <a:lstStyle/>
              <a:p>
                <a:endParaRPr lang="en-US"/>
              </a:p>
            </p:txBody>
          </p:sp>
          <p:sp>
            <p:nvSpPr>
              <p:cNvPr id="34544" name="Rectangle 2368"/>
              <p:cNvSpPr>
                <a:spLocks noChangeArrowheads="1"/>
              </p:cNvSpPr>
              <p:nvPr/>
            </p:nvSpPr>
            <p:spPr bwMode="auto">
              <a:xfrm>
                <a:off x="2366" y="1774"/>
                <a:ext cx="17" cy="5"/>
              </a:xfrm>
              <a:prstGeom prst="rect">
                <a:avLst/>
              </a:prstGeom>
              <a:solidFill>
                <a:srgbClr val="000000"/>
              </a:solidFill>
              <a:ln w="9525">
                <a:noFill/>
                <a:miter lim="800000"/>
                <a:headEnd/>
                <a:tailEnd/>
              </a:ln>
            </p:spPr>
            <p:txBody>
              <a:bodyPr/>
              <a:lstStyle/>
              <a:p>
                <a:endParaRPr lang="en-US"/>
              </a:p>
            </p:txBody>
          </p:sp>
          <p:sp>
            <p:nvSpPr>
              <p:cNvPr id="34545" name="Rectangle 2369"/>
              <p:cNvSpPr>
                <a:spLocks noChangeArrowheads="1"/>
              </p:cNvSpPr>
              <p:nvPr/>
            </p:nvSpPr>
            <p:spPr bwMode="auto">
              <a:xfrm>
                <a:off x="2366" y="1796"/>
                <a:ext cx="17" cy="6"/>
              </a:xfrm>
              <a:prstGeom prst="rect">
                <a:avLst/>
              </a:prstGeom>
              <a:solidFill>
                <a:srgbClr val="000000"/>
              </a:solidFill>
              <a:ln w="9525">
                <a:noFill/>
                <a:miter lim="800000"/>
                <a:headEnd/>
                <a:tailEnd/>
              </a:ln>
            </p:spPr>
            <p:txBody>
              <a:bodyPr/>
              <a:lstStyle/>
              <a:p>
                <a:endParaRPr lang="en-US"/>
              </a:p>
            </p:txBody>
          </p:sp>
          <p:sp>
            <p:nvSpPr>
              <p:cNvPr id="34546" name="Rectangle 2370"/>
              <p:cNvSpPr>
                <a:spLocks noChangeArrowheads="1"/>
              </p:cNvSpPr>
              <p:nvPr/>
            </p:nvSpPr>
            <p:spPr bwMode="auto">
              <a:xfrm>
                <a:off x="2361" y="1779"/>
                <a:ext cx="27" cy="6"/>
              </a:xfrm>
              <a:prstGeom prst="rect">
                <a:avLst/>
              </a:prstGeom>
              <a:solidFill>
                <a:srgbClr val="000000"/>
              </a:solidFill>
              <a:ln w="9525">
                <a:noFill/>
                <a:miter lim="800000"/>
                <a:headEnd/>
                <a:tailEnd/>
              </a:ln>
            </p:spPr>
            <p:txBody>
              <a:bodyPr/>
              <a:lstStyle/>
              <a:p>
                <a:endParaRPr lang="en-US"/>
              </a:p>
            </p:txBody>
          </p:sp>
          <p:sp>
            <p:nvSpPr>
              <p:cNvPr id="34547" name="Rectangle 2371"/>
              <p:cNvSpPr>
                <a:spLocks noChangeArrowheads="1"/>
              </p:cNvSpPr>
              <p:nvPr/>
            </p:nvSpPr>
            <p:spPr bwMode="auto">
              <a:xfrm>
                <a:off x="2361" y="1791"/>
                <a:ext cx="27" cy="5"/>
              </a:xfrm>
              <a:prstGeom prst="rect">
                <a:avLst/>
              </a:prstGeom>
              <a:solidFill>
                <a:srgbClr val="000000"/>
              </a:solidFill>
              <a:ln w="9525">
                <a:noFill/>
                <a:miter lim="800000"/>
                <a:headEnd/>
                <a:tailEnd/>
              </a:ln>
            </p:spPr>
            <p:txBody>
              <a:bodyPr/>
              <a:lstStyle/>
              <a:p>
                <a:endParaRPr lang="en-US"/>
              </a:p>
            </p:txBody>
          </p:sp>
          <p:sp>
            <p:nvSpPr>
              <p:cNvPr id="34548" name="Rectangle 2372"/>
              <p:cNvSpPr>
                <a:spLocks noChangeArrowheads="1"/>
              </p:cNvSpPr>
              <p:nvPr/>
            </p:nvSpPr>
            <p:spPr bwMode="auto">
              <a:xfrm>
                <a:off x="2361" y="1785"/>
                <a:ext cx="27" cy="6"/>
              </a:xfrm>
              <a:prstGeom prst="rect">
                <a:avLst/>
              </a:prstGeom>
              <a:solidFill>
                <a:srgbClr val="000000"/>
              </a:solidFill>
              <a:ln w="9525">
                <a:noFill/>
                <a:miter lim="800000"/>
                <a:headEnd/>
                <a:tailEnd/>
              </a:ln>
            </p:spPr>
            <p:txBody>
              <a:bodyPr/>
              <a:lstStyle/>
              <a:p>
                <a:endParaRPr lang="en-US"/>
              </a:p>
            </p:txBody>
          </p:sp>
          <p:sp>
            <p:nvSpPr>
              <p:cNvPr id="34549" name="Rectangle 2373"/>
              <p:cNvSpPr>
                <a:spLocks noChangeArrowheads="1"/>
              </p:cNvSpPr>
              <p:nvPr/>
            </p:nvSpPr>
            <p:spPr bwMode="auto">
              <a:xfrm>
                <a:off x="2361" y="1785"/>
                <a:ext cx="27" cy="6"/>
              </a:xfrm>
              <a:prstGeom prst="rect">
                <a:avLst/>
              </a:prstGeom>
              <a:solidFill>
                <a:srgbClr val="000000"/>
              </a:solidFill>
              <a:ln w="9525">
                <a:noFill/>
                <a:miter lim="800000"/>
                <a:headEnd/>
                <a:tailEnd/>
              </a:ln>
            </p:spPr>
            <p:txBody>
              <a:bodyPr/>
              <a:lstStyle/>
              <a:p>
                <a:endParaRPr lang="en-US"/>
              </a:p>
            </p:txBody>
          </p:sp>
          <p:sp>
            <p:nvSpPr>
              <p:cNvPr id="34550" name="Oval 2374"/>
              <p:cNvSpPr>
                <a:spLocks noChangeArrowheads="1"/>
              </p:cNvSpPr>
              <p:nvPr/>
            </p:nvSpPr>
            <p:spPr bwMode="auto">
              <a:xfrm>
                <a:off x="2361" y="1774"/>
                <a:ext cx="22" cy="22"/>
              </a:xfrm>
              <a:prstGeom prst="ellipse">
                <a:avLst/>
              </a:prstGeom>
              <a:noFill/>
              <a:ln w="9525" cap="rnd">
                <a:solidFill>
                  <a:srgbClr val="000000"/>
                </a:solidFill>
                <a:round/>
                <a:headEnd/>
                <a:tailEnd/>
              </a:ln>
            </p:spPr>
            <p:txBody>
              <a:bodyPr/>
              <a:lstStyle/>
              <a:p>
                <a:endParaRPr lang="en-US"/>
              </a:p>
            </p:txBody>
          </p:sp>
          <p:sp>
            <p:nvSpPr>
              <p:cNvPr id="34551" name="Rectangle 2375"/>
              <p:cNvSpPr>
                <a:spLocks noChangeArrowheads="1"/>
              </p:cNvSpPr>
              <p:nvPr/>
            </p:nvSpPr>
            <p:spPr bwMode="auto">
              <a:xfrm>
                <a:off x="2322" y="1529"/>
                <a:ext cx="16" cy="5"/>
              </a:xfrm>
              <a:prstGeom prst="rect">
                <a:avLst/>
              </a:prstGeom>
              <a:solidFill>
                <a:srgbClr val="000000"/>
              </a:solidFill>
              <a:ln w="9525">
                <a:noFill/>
                <a:miter lim="800000"/>
                <a:headEnd/>
                <a:tailEnd/>
              </a:ln>
            </p:spPr>
            <p:txBody>
              <a:bodyPr/>
              <a:lstStyle/>
              <a:p>
                <a:endParaRPr lang="en-US"/>
              </a:p>
            </p:txBody>
          </p:sp>
          <p:sp>
            <p:nvSpPr>
              <p:cNvPr id="34552" name="Rectangle 2376"/>
              <p:cNvSpPr>
                <a:spLocks noChangeArrowheads="1"/>
              </p:cNvSpPr>
              <p:nvPr/>
            </p:nvSpPr>
            <p:spPr bwMode="auto">
              <a:xfrm>
                <a:off x="2322" y="1551"/>
                <a:ext cx="16" cy="6"/>
              </a:xfrm>
              <a:prstGeom prst="rect">
                <a:avLst/>
              </a:prstGeom>
              <a:solidFill>
                <a:srgbClr val="000000"/>
              </a:solidFill>
              <a:ln w="9525">
                <a:noFill/>
                <a:miter lim="800000"/>
                <a:headEnd/>
                <a:tailEnd/>
              </a:ln>
            </p:spPr>
            <p:txBody>
              <a:bodyPr/>
              <a:lstStyle/>
              <a:p>
                <a:endParaRPr lang="en-US"/>
              </a:p>
            </p:txBody>
          </p:sp>
          <p:sp>
            <p:nvSpPr>
              <p:cNvPr id="34553" name="Rectangle 2377"/>
              <p:cNvSpPr>
                <a:spLocks noChangeArrowheads="1"/>
              </p:cNvSpPr>
              <p:nvPr/>
            </p:nvSpPr>
            <p:spPr bwMode="auto">
              <a:xfrm>
                <a:off x="2316" y="1534"/>
                <a:ext cx="28" cy="6"/>
              </a:xfrm>
              <a:prstGeom prst="rect">
                <a:avLst/>
              </a:prstGeom>
              <a:solidFill>
                <a:srgbClr val="000000"/>
              </a:solidFill>
              <a:ln w="9525">
                <a:noFill/>
                <a:miter lim="800000"/>
                <a:headEnd/>
                <a:tailEnd/>
              </a:ln>
            </p:spPr>
            <p:txBody>
              <a:bodyPr/>
              <a:lstStyle/>
              <a:p>
                <a:endParaRPr lang="en-US"/>
              </a:p>
            </p:txBody>
          </p:sp>
          <p:sp>
            <p:nvSpPr>
              <p:cNvPr id="34554" name="Rectangle 2378"/>
              <p:cNvSpPr>
                <a:spLocks noChangeArrowheads="1"/>
              </p:cNvSpPr>
              <p:nvPr/>
            </p:nvSpPr>
            <p:spPr bwMode="auto">
              <a:xfrm>
                <a:off x="2316" y="1545"/>
                <a:ext cx="28" cy="6"/>
              </a:xfrm>
              <a:prstGeom prst="rect">
                <a:avLst/>
              </a:prstGeom>
              <a:solidFill>
                <a:srgbClr val="000000"/>
              </a:solidFill>
              <a:ln w="9525">
                <a:noFill/>
                <a:miter lim="800000"/>
                <a:headEnd/>
                <a:tailEnd/>
              </a:ln>
            </p:spPr>
            <p:txBody>
              <a:bodyPr/>
              <a:lstStyle/>
              <a:p>
                <a:endParaRPr lang="en-US"/>
              </a:p>
            </p:txBody>
          </p:sp>
          <p:sp>
            <p:nvSpPr>
              <p:cNvPr id="34555" name="Rectangle 2379"/>
              <p:cNvSpPr>
                <a:spLocks noChangeArrowheads="1"/>
              </p:cNvSpPr>
              <p:nvPr/>
            </p:nvSpPr>
            <p:spPr bwMode="auto">
              <a:xfrm>
                <a:off x="2316" y="1540"/>
                <a:ext cx="28" cy="5"/>
              </a:xfrm>
              <a:prstGeom prst="rect">
                <a:avLst/>
              </a:prstGeom>
              <a:solidFill>
                <a:srgbClr val="000000"/>
              </a:solidFill>
              <a:ln w="9525">
                <a:noFill/>
                <a:miter lim="800000"/>
                <a:headEnd/>
                <a:tailEnd/>
              </a:ln>
            </p:spPr>
            <p:txBody>
              <a:bodyPr/>
              <a:lstStyle/>
              <a:p>
                <a:endParaRPr lang="en-US"/>
              </a:p>
            </p:txBody>
          </p:sp>
          <p:sp>
            <p:nvSpPr>
              <p:cNvPr id="34556" name="Rectangle 2380"/>
              <p:cNvSpPr>
                <a:spLocks noChangeArrowheads="1"/>
              </p:cNvSpPr>
              <p:nvPr/>
            </p:nvSpPr>
            <p:spPr bwMode="auto">
              <a:xfrm>
                <a:off x="2316" y="1540"/>
                <a:ext cx="28" cy="5"/>
              </a:xfrm>
              <a:prstGeom prst="rect">
                <a:avLst/>
              </a:prstGeom>
              <a:solidFill>
                <a:srgbClr val="000000"/>
              </a:solidFill>
              <a:ln w="9525">
                <a:noFill/>
                <a:miter lim="800000"/>
                <a:headEnd/>
                <a:tailEnd/>
              </a:ln>
            </p:spPr>
            <p:txBody>
              <a:bodyPr/>
              <a:lstStyle/>
              <a:p>
                <a:endParaRPr lang="en-US"/>
              </a:p>
            </p:txBody>
          </p:sp>
          <p:sp>
            <p:nvSpPr>
              <p:cNvPr id="34557" name="Oval 2381"/>
              <p:cNvSpPr>
                <a:spLocks noChangeArrowheads="1"/>
              </p:cNvSpPr>
              <p:nvPr/>
            </p:nvSpPr>
            <p:spPr bwMode="auto">
              <a:xfrm>
                <a:off x="2316" y="1529"/>
                <a:ext cx="22" cy="22"/>
              </a:xfrm>
              <a:prstGeom prst="ellipse">
                <a:avLst/>
              </a:prstGeom>
              <a:noFill/>
              <a:ln w="9525" cap="rnd">
                <a:solidFill>
                  <a:srgbClr val="000000"/>
                </a:solidFill>
                <a:round/>
                <a:headEnd/>
                <a:tailEnd/>
              </a:ln>
            </p:spPr>
            <p:txBody>
              <a:bodyPr/>
              <a:lstStyle/>
              <a:p>
                <a:endParaRPr lang="en-US"/>
              </a:p>
            </p:txBody>
          </p:sp>
          <p:sp>
            <p:nvSpPr>
              <p:cNvPr id="34558" name="Rectangle 2382"/>
              <p:cNvSpPr>
                <a:spLocks noChangeArrowheads="1"/>
              </p:cNvSpPr>
              <p:nvPr/>
            </p:nvSpPr>
            <p:spPr bwMode="auto">
              <a:xfrm>
                <a:off x="2277" y="1779"/>
                <a:ext cx="17" cy="6"/>
              </a:xfrm>
              <a:prstGeom prst="rect">
                <a:avLst/>
              </a:prstGeom>
              <a:solidFill>
                <a:srgbClr val="000000"/>
              </a:solidFill>
              <a:ln w="9525">
                <a:noFill/>
                <a:miter lim="800000"/>
                <a:headEnd/>
                <a:tailEnd/>
              </a:ln>
            </p:spPr>
            <p:txBody>
              <a:bodyPr/>
              <a:lstStyle/>
              <a:p>
                <a:endParaRPr lang="en-US"/>
              </a:p>
            </p:txBody>
          </p:sp>
          <p:sp>
            <p:nvSpPr>
              <p:cNvPr id="34559" name="Rectangle 2383"/>
              <p:cNvSpPr>
                <a:spLocks noChangeArrowheads="1"/>
              </p:cNvSpPr>
              <p:nvPr/>
            </p:nvSpPr>
            <p:spPr bwMode="auto">
              <a:xfrm>
                <a:off x="2277" y="1802"/>
                <a:ext cx="17" cy="5"/>
              </a:xfrm>
              <a:prstGeom prst="rect">
                <a:avLst/>
              </a:prstGeom>
              <a:solidFill>
                <a:srgbClr val="000000"/>
              </a:solidFill>
              <a:ln w="9525">
                <a:noFill/>
                <a:miter lim="800000"/>
                <a:headEnd/>
                <a:tailEnd/>
              </a:ln>
            </p:spPr>
            <p:txBody>
              <a:bodyPr/>
              <a:lstStyle/>
              <a:p>
                <a:endParaRPr lang="en-US"/>
              </a:p>
            </p:txBody>
          </p:sp>
          <p:sp>
            <p:nvSpPr>
              <p:cNvPr id="34560" name="Rectangle 2384"/>
              <p:cNvSpPr>
                <a:spLocks noChangeArrowheads="1"/>
              </p:cNvSpPr>
              <p:nvPr/>
            </p:nvSpPr>
            <p:spPr bwMode="auto">
              <a:xfrm>
                <a:off x="2271" y="1785"/>
                <a:ext cx="28" cy="6"/>
              </a:xfrm>
              <a:prstGeom prst="rect">
                <a:avLst/>
              </a:prstGeom>
              <a:solidFill>
                <a:srgbClr val="000000"/>
              </a:solidFill>
              <a:ln w="9525">
                <a:noFill/>
                <a:miter lim="800000"/>
                <a:headEnd/>
                <a:tailEnd/>
              </a:ln>
            </p:spPr>
            <p:txBody>
              <a:bodyPr/>
              <a:lstStyle/>
              <a:p>
                <a:endParaRPr lang="en-US"/>
              </a:p>
            </p:txBody>
          </p:sp>
          <p:sp>
            <p:nvSpPr>
              <p:cNvPr id="34561" name="Rectangle 2385"/>
              <p:cNvSpPr>
                <a:spLocks noChangeArrowheads="1"/>
              </p:cNvSpPr>
              <p:nvPr/>
            </p:nvSpPr>
            <p:spPr bwMode="auto">
              <a:xfrm>
                <a:off x="2271" y="1796"/>
                <a:ext cx="28" cy="6"/>
              </a:xfrm>
              <a:prstGeom prst="rect">
                <a:avLst/>
              </a:prstGeom>
              <a:solidFill>
                <a:srgbClr val="000000"/>
              </a:solidFill>
              <a:ln w="9525">
                <a:noFill/>
                <a:miter lim="800000"/>
                <a:headEnd/>
                <a:tailEnd/>
              </a:ln>
            </p:spPr>
            <p:txBody>
              <a:bodyPr/>
              <a:lstStyle/>
              <a:p>
                <a:endParaRPr lang="en-US"/>
              </a:p>
            </p:txBody>
          </p:sp>
          <p:sp>
            <p:nvSpPr>
              <p:cNvPr id="34562" name="Rectangle 2386"/>
              <p:cNvSpPr>
                <a:spLocks noChangeArrowheads="1"/>
              </p:cNvSpPr>
              <p:nvPr/>
            </p:nvSpPr>
            <p:spPr bwMode="auto">
              <a:xfrm>
                <a:off x="2271" y="1791"/>
                <a:ext cx="28" cy="5"/>
              </a:xfrm>
              <a:prstGeom prst="rect">
                <a:avLst/>
              </a:prstGeom>
              <a:solidFill>
                <a:srgbClr val="000000"/>
              </a:solidFill>
              <a:ln w="9525">
                <a:noFill/>
                <a:miter lim="800000"/>
                <a:headEnd/>
                <a:tailEnd/>
              </a:ln>
            </p:spPr>
            <p:txBody>
              <a:bodyPr/>
              <a:lstStyle/>
              <a:p>
                <a:endParaRPr lang="en-US"/>
              </a:p>
            </p:txBody>
          </p:sp>
          <p:sp>
            <p:nvSpPr>
              <p:cNvPr id="34563" name="Rectangle 2387"/>
              <p:cNvSpPr>
                <a:spLocks noChangeArrowheads="1"/>
              </p:cNvSpPr>
              <p:nvPr/>
            </p:nvSpPr>
            <p:spPr bwMode="auto">
              <a:xfrm>
                <a:off x="2271" y="1791"/>
                <a:ext cx="28" cy="5"/>
              </a:xfrm>
              <a:prstGeom prst="rect">
                <a:avLst/>
              </a:prstGeom>
              <a:solidFill>
                <a:srgbClr val="000000"/>
              </a:solidFill>
              <a:ln w="9525">
                <a:noFill/>
                <a:miter lim="800000"/>
                <a:headEnd/>
                <a:tailEnd/>
              </a:ln>
            </p:spPr>
            <p:txBody>
              <a:bodyPr/>
              <a:lstStyle/>
              <a:p>
                <a:endParaRPr lang="en-US"/>
              </a:p>
            </p:txBody>
          </p:sp>
          <p:sp>
            <p:nvSpPr>
              <p:cNvPr id="34564" name="Oval 2388"/>
              <p:cNvSpPr>
                <a:spLocks noChangeArrowheads="1"/>
              </p:cNvSpPr>
              <p:nvPr/>
            </p:nvSpPr>
            <p:spPr bwMode="auto">
              <a:xfrm>
                <a:off x="2271" y="1779"/>
                <a:ext cx="23" cy="23"/>
              </a:xfrm>
              <a:prstGeom prst="ellipse">
                <a:avLst/>
              </a:prstGeom>
              <a:noFill/>
              <a:ln w="9525" cap="rnd">
                <a:solidFill>
                  <a:srgbClr val="000000"/>
                </a:solidFill>
                <a:round/>
                <a:headEnd/>
                <a:tailEnd/>
              </a:ln>
            </p:spPr>
            <p:txBody>
              <a:bodyPr/>
              <a:lstStyle/>
              <a:p>
                <a:endParaRPr lang="en-US"/>
              </a:p>
            </p:txBody>
          </p:sp>
          <p:sp>
            <p:nvSpPr>
              <p:cNvPr id="34565" name="Rectangle 2389"/>
              <p:cNvSpPr>
                <a:spLocks noChangeArrowheads="1"/>
              </p:cNvSpPr>
              <p:nvPr/>
            </p:nvSpPr>
            <p:spPr bwMode="auto">
              <a:xfrm>
                <a:off x="2299" y="2041"/>
                <a:ext cx="17" cy="6"/>
              </a:xfrm>
              <a:prstGeom prst="rect">
                <a:avLst/>
              </a:prstGeom>
              <a:solidFill>
                <a:srgbClr val="FF0000"/>
              </a:solidFill>
              <a:ln w="9525">
                <a:noFill/>
                <a:miter lim="800000"/>
                <a:headEnd/>
                <a:tailEnd/>
              </a:ln>
            </p:spPr>
            <p:txBody>
              <a:bodyPr/>
              <a:lstStyle/>
              <a:p>
                <a:endParaRPr lang="en-US"/>
              </a:p>
            </p:txBody>
          </p:sp>
          <p:sp>
            <p:nvSpPr>
              <p:cNvPr id="34566" name="Rectangle 2390"/>
              <p:cNvSpPr>
                <a:spLocks noChangeArrowheads="1"/>
              </p:cNvSpPr>
              <p:nvPr/>
            </p:nvSpPr>
            <p:spPr bwMode="auto">
              <a:xfrm>
                <a:off x="2299" y="2064"/>
                <a:ext cx="17" cy="5"/>
              </a:xfrm>
              <a:prstGeom prst="rect">
                <a:avLst/>
              </a:prstGeom>
              <a:solidFill>
                <a:srgbClr val="FF0000"/>
              </a:solidFill>
              <a:ln w="9525">
                <a:noFill/>
                <a:miter lim="800000"/>
                <a:headEnd/>
                <a:tailEnd/>
              </a:ln>
            </p:spPr>
            <p:txBody>
              <a:bodyPr/>
              <a:lstStyle/>
              <a:p>
                <a:endParaRPr lang="en-US"/>
              </a:p>
            </p:txBody>
          </p:sp>
          <p:sp>
            <p:nvSpPr>
              <p:cNvPr id="34567" name="Rectangle 2391"/>
              <p:cNvSpPr>
                <a:spLocks noChangeArrowheads="1"/>
              </p:cNvSpPr>
              <p:nvPr/>
            </p:nvSpPr>
            <p:spPr bwMode="auto">
              <a:xfrm>
                <a:off x="2294" y="2047"/>
                <a:ext cx="28" cy="5"/>
              </a:xfrm>
              <a:prstGeom prst="rect">
                <a:avLst/>
              </a:prstGeom>
              <a:solidFill>
                <a:srgbClr val="FF0000"/>
              </a:solidFill>
              <a:ln w="9525">
                <a:noFill/>
                <a:miter lim="800000"/>
                <a:headEnd/>
                <a:tailEnd/>
              </a:ln>
            </p:spPr>
            <p:txBody>
              <a:bodyPr/>
              <a:lstStyle/>
              <a:p>
                <a:endParaRPr lang="en-US"/>
              </a:p>
            </p:txBody>
          </p:sp>
          <p:sp>
            <p:nvSpPr>
              <p:cNvPr id="34568" name="Rectangle 2392"/>
              <p:cNvSpPr>
                <a:spLocks noChangeArrowheads="1"/>
              </p:cNvSpPr>
              <p:nvPr/>
            </p:nvSpPr>
            <p:spPr bwMode="auto">
              <a:xfrm>
                <a:off x="2294" y="2058"/>
                <a:ext cx="28" cy="6"/>
              </a:xfrm>
              <a:prstGeom prst="rect">
                <a:avLst/>
              </a:prstGeom>
              <a:solidFill>
                <a:srgbClr val="FF0000"/>
              </a:solidFill>
              <a:ln w="9525">
                <a:noFill/>
                <a:miter lim="800000"/>
                <a:headEnd/>
                <a:tailEnd/>
              </a:ln>
            </p:spPr>
            <p:txBody>
              <a:bodyPr/>
              <a:lstStyle/>
              <a:p>
                <a:endParaRPr lang="en-US"/>
              </a:p>
            </p:txBody>
          </p:sp>
          <p:sp>
            <p:nvSpPr>
              <p:cNvPr id="34569" name="Rectangle 2393"/>
              <p:cNvSpPr>
                <a:spLocks noChangeArrowheads="1"/>
              </p:cNvSpPr>
              <p:nvPr/>
            </p:nvSpPr>
            <p:spPr bwMode="auto">
              <a:xfrm>
                <a:off x="2294" y="2052"/>
                <a:ext cx="28" cy="6"/>
              </a:xfrm>
              <a:prstGeom prst="rect">
                <a:avLst/>
              </a:prstGeom>
              <a:solidFill>
                <a:srgbClr val="FF0000"/>
              </a:solidFill>
              <a:ln w="9525">
                <a:noFill/>
                <a:miter lim="800000"/>
                <a:headEnd/>
                <a:tailEnd/>
              </a:ln>
            </p:spPr>
            <p:txBody>
              <a:bodyPr/>
              <a:lstStyle/>
              <a:p>
                <a:endParaRPr lang="en-US"/>
              </a:p>
            </p:txBody>
          </p:sp>
          <p:sp>
            <p:nvSpPr>
              <p:cNvPr id="34570" name="Rectangle 2394"/>
              <p:cNvSpPr>
                <a:spLocks noChangeArrowheads="1"/>
              </p:cNvSpPr>
              <p:nvPr/>
            </p:nvSpPr>
            <p:spPr bwMode="auto">
              <a:xfrm>
                <a:off x="2294" y="2052"/>
                <a:ext cx="28" cy="6"/>
              </a:xfrm>
              <a:prstGeom prst="rect">
                <a:avLst/>
              </a:prstGeom>
              <a:solidFill>
                <a:srgbClr val="FF0000"/>
              </a:solidFill>
              <a:ln w="9525">
                <a:noFill/>
                <a:miter lim="800000"/>
                <a:headEnd/>
                <a:tailEnd/>
              </a:ln>
            </p:spPr>
            <p:txBody>
              <a:bodyPr/>
              <a:lstStyle/>
              <a:p>
                <a:endParaRPr lang="en-US"/>
              </a:p>
            </p:txBody>
          </p:sp>
          <p:sp>
            <p:nvSpPr>
              <p:cNvPr id="34571" name="Oval 2395"/>
              <p:cNvSpPr>
                <a:spLocks noChangeArrowheads="1"/>
              </p:cNvSpPr>
              <p:nvPr/>
            </p:nvSpPr>
            <p:spPr bwMode="auto">
              <a:xfrm>
                <a:off x="2294" y="2041"/>
                <a:ext cx="22" cy="23"/>
              </a:xfrm>
              <a:prstGeom prst="ellipse">
                <a:avLst/>
              </a:prstGeom>
              <a:noFill/>
              <a:ln w="9525" cap="rnd">
                <a:solidFill>
                  <a:srgbClr val="FF0000"/>
                </a:solidFill>
                <a:round/>
                <a:headEnd/>
                <a:tailEnd/>
              </a:ln>
            </p:spPr>
            <p:txBody>
              <a:bodyPr/>
              <a:lstStyle/>
              <a:p>
                <a:endParaRPr lang="en-US"/>
              </a:p>
            </p:txBody>
          </p:sp>
          <p:sp>
            <p:nvSpPr>
              <p:cNvPr id="34572" name="Rectangle 2396"/>
              <p:cNvSpPr>
                <a:spLocks noChangeArrowheads="1"/>
              </p:cNvSpPr>
              <p:nvPr/>
            </p:nvSpPr>
            <p:spPr bwMode="auto">
              <a:xfrm>
                <a:off x="2283" y="3106"/>
                <a:ext cx="16" cy="5"/>
              </a:xfrm>
              <a:prstGeom prst="rect">
                <a:avLst/>
              </a:prstGeom>
              <a:solidFill>
                <a:srgbClr val="FF0000"/>
              </a:solidFill>
              <a:ln w="9525">
                <a:noFill/>
                <a:miter lim="800000"/>
                <a:headEnd/>
                <a:tailEnd/>
              </a:ln>
            </p:spPr>
            <p:txBody>
              <a:bodyPr/>
              <a:lstStyle/>
              <a:p>
                <a:endParaRPr lang="en-US"/>
              </a:p>
            </p:txBody>
          </p:sp>
          <p:sp>
            <p:nvSpPr>
              <p:cNvPr id="34573" name="Rectangle 2397"/>
              <p:cNvSpPr>
                <a:spLocks noChangeArrowheads="1"/>
              </p:cNvSpPr>
              <p:nvPr/>
            </p:nvSpPr>
            <p:spPr bwMode="auto">
              <a:xfrm>
                <a:off x="2283" y="3128"/>
                <a:ext cx="16" cy="5"/>
              </a:xfrm>
              <a:prstGeom prst="rect">
                <a:avLst/>
              </a:prstGeom>
              <a:solidFill>
                <a:srgbClr val="FF0000"/>
              </a:solidFill>
              <a:ln w="9525">
                <a:noFill/>
                <a:miter lim="800000"/>
                <a:headEnd/>
                <a:tailEnd/>
              </a:ln>
            </p:spPr>
            <p:txBody>
              <a:bodyPr/>
              <a:lstStyle/>
              <a:p>
                <a:endParaRPr lang="en-US"/>
              </a:p>
            </p:txBody>
          </p:sp>
          <p:sp>
            <p:nvSpPr>
              <p:cNvPr id="34574" name="Rectangle 2398"/>
              <p:cNvSpPr>
                <a:spLocks noChangeArrowheads="1"/>
              </p:cNvSpPr>
              <p:nvPr/>
            </p:nvSpPr>
            <p:spPr bwMode="auto">
              <a:xfrm>
                <a:off x="2277" y="3111"/>
                <a:ext cx="28" cy="6"/>
              </a:xfrm>
              <a:prstGeom prst="rect">
                <a:avLst/>
              </a:prstGeom>
              <a:solidFill>
                <a:srgbClr val="FF0000"/>
              </a:solidFill>
              <a:ln w="9525">
                <a:noFill/>
                <a:miter lim="800000"/>
                <a:headEnd/>
                <a:tailEnd/>
              </a:ln>
            </p:spPr>
            <p:txBody>
              <a:bodyPr/>
              <a:lstStyle/>
              <a:p>
                <a:endParaRPr lang="en-US"/>
              </a:p>
            </p:txBody>
          </p:sp>
          <p:sp>
            <p:nvSpPr>
              <p:cNvPr id="34575" name="Rectangle 2399"/>
              <p:cNvSpPr>
                <a:spLocks noChangeArrowheads="1"/>
              </p:cNvSpPr>
              <p:nvPr/>
            </p:nvSpPr>
            <p:spPr bwMode="auto">
              <a:xfrm>
                <a:off x="2277" y="3122"/>
                <a:ext cx="28" cy="6"/>
              </a:xfrm>
              <a:prstGeom prst="rect">
                <a:avLst/>
              </a:prstGeom>
              <a:solidFill>
                <a:srgbClr val="FF0000"/>
              </a:solidFill>
              <a:ln w="9525">
                <a:noFill/>
                <a:miter lim="800000"/>
                <a:headEnd/>
                <a:tailEnd/>
              </a:ln>
            </p:spPr>
            <p:txBody>
              <a:bodyPr/>
              <a:lstStyle/>
              <a:p>
                <a:endParaRPr lang="en-US"/>
              </a:p>
            </p:txBody>
          </p:sp>
          <p:sp>
            <p:nvSpPr>
              <p:cNvPr id="34576" name="Rectangle 2400"/>
              <p:cNvSpPr>
                <a:spLocks noChangeArrowheads="1"/>
              </p:cNvSpPr>
              <p:nvPr/>
            </p:nvSpPr>
            <p:spPr bwMode="auto">
              <a:xfrm>
                <a:off x="2277" y="3117"/>
                <a:ext cx="28" cy="5"/>
              </a:xfrm>
              <a:prstGeom prst="rect">
                <a:avLst/>
              </a:prstGeom>
              <a:solidFill>
                <a:srgbClr val="FF0000"/>
              </a:solidFill>
              <a:ln w="9525">
                <a:noFill/>
                <a:miter lim="800000"/>
                <a:headEnd/>
                <a:tailEnd/>
              </a:ln>
            </p:spPr>
            <p:txBody>
              <a:bodyPr/>
              <a:lstStyle/>
              <a:p>
                <a:endParaRPr lang="en-US"/>
              </a:p>
            </p:txBody>
          </p:sp>
          <p:sp>
            <p:nvSpPr>
              <p:cNvPr id="34577" name="Rectangle 2401"/>
              <p:cNvSpPr>
                <a:spLocks noChangeArrowheads="1"/>
              </p:cNvSpPr>
              <p:nvPr/>
            </p:nvSpPr>
            <p:spPr bwMode="auto">
              <a:xfrm>
                <a:off x="2277" y="3117"/>
                <a:ext cx="28" cy="5"/>
              </a:xfrm>
              <a:prstGeom prst="rect">
                <a:avLst/>
              </a:prstGeom>
              <a:solidFill>
                <a:srgbClr val="FF0000"/>
              </a:solidFill>
              <a:ln w="9525">
                <a:noFill/>
                <a:miter lim="800000"/>
                <a:headEnd/>
                <a:tailEnd/>
              </a:ln>
            </p:spPr>
            <p:txBody>
              <a:bodyPr/>
              <a:lstStyle/>
              <a:p>
                <a:endParaRPr lang="en-US"/>
              </a:p>
            </p:txBody>
          </p:sp>
          <p:sp>
            <p:nvSpPr>
              <p:cNvPr id="34578" name="Oval 2402"/>
              <p:cNvSpPr>
                <a:spLocks noChangeArrowheads="1"/>
              </p:cNvSpPr>
              <p:nvPr/>
            </p:nvSpPr>
            <p:spPr bwMode="auto">
              <a:xfrm>
                <a:off x="2277" y="3106"/>
                <a:ext cx="22" cy="22"/>
              </a:xfrm>
              <a:prstGeom prst="ellipse">
                <a:avLst/>
              </a:prstGeom>
              <a:noFill/>
              <a:ln w="9525" cap="rnd">
                <a:solidFill>
                  <a:srgbClr val="FF0000"/>
                </a:solidFill>
                <a:round/>
                <a:headEnd/>
                <a:tailEnd/>
              </a:ln>
            </p:spPr>
            <p:txBody>
              <a:bodyPr/>
              <a:lstStyle/>
              <a:p>
                <a:endParaRPr lang="en-US"/>
              </a:p>
            </p:txBody>
          </p:sp>
          <p:sp>
            <p:nvSpPr>
              <p:cNvPr id="34579" name="Rectangle 2403"/>
              <p:cNvSpPr>
                <a:spLocks noChangeArrowheads="1"/>
              </p:cNvSpPr>
              <p:nvPr/>
            </p:nvSpPr>
            <p:spPr bwMode="auto">
              <a:xfrm>
                <a:off x="2071" y="2064"/>
                <a:ext cx="17" cy="5"/>
              </a:xfrm>
              <a:prstGeom prst="rect">
                <a:avLst/>
              </a:prstGeom>
              <a:solidFill>
                <a:srgbClr val="FF0000"/>
              </a:solidFill>
              <a:ln w="9525">
                <a:noFill/>
                <a:miter lim="800000"/>
                <a:headEnd/>
                <a:tailEnd/>
              </a:ln>
            </p:spPr>
            <p:txBody>
              <a:bodyPr/>
              <a:lstStyle/>
              <a:p>
                <a:endParaRPr lang="en-US"/>
              </a:p>
            </p:txBody>
          </p:sp>
          <p:sp>
            <p:nvSpPr>
              <p:cNvPr id="34580" name="Rectangle 2404"/>
              <p:cNvSpPr>
                <a:spLocks noChangeArrowheads="1"/>
              </p:cNvSpPr>
              <p:nvPr/>
            </p:nvSpPr>
            <p:spPr bwMode="auto">
              <a:xfrm>
                <a:off x="2071" y="2086"/>
                <a:ext cx="17" cy="5"/>
              </a:xfrm>
              <a:prstGeom prst="rect">
                <a:avLst/>
              </a:prstGeom>
              <a:solidFill>
                <a:srgbClr val="FF0000"/>
              </a:solidFill>
              <a:ln w="9525">
                <a:noFill/>
                <a:miter lim="800000"/>
                <a:headEnd/>
                <a:tailEnd/>
              </a:ln>
            </p:spPr>
            <p:txBody>
              <a:bodyPr/>
              <a:lstStyle/>
              <a:p>
                <a:endParaRPr lang="en-US"/>
              </a:p>
            </p:txBody>
          </p:sp>
          <p:sp>
            <p:nvSpPr>
              <p:cNvPr id="34581" name="Rectangle 2405"/>
              <p:cNvSpPr>
                <a:spLocks noChangeArrowheads="1"/>
              </p:cNvSpPr>
              <p:nvPr/>
            </p:nvSpPr>
            <p:spPr bwMode="auto">
              <a:xfrm>
                <a:off x="2065" y="2069"/>
                <a:ext cx="28" cy="6"/>
              </a:xfrm>
              <a:prstGeom prst="rect">
                <a:avLst/>
              </a:prstGeom>
              <a:solidFill>
                <a:srgbClr val="FF0000"/>
              </a:solidFill>
              <a:ln w="9525">
                <a:noFill/>
                <a:miter lim="800000"/>
                <a:headEnd/>
                <a:tailEnd/>
              </a:ln>
            </p:spPr>
            <p:txBody>
              <a:bodyPr/>
              <a:lstStyle/>
              <a:p>
                <a:endParaRPr lang="en-US"/>
              </a:p>
            </p:txBody>
          </p:sp>
          <p:sp>
            <p:nvSpPr>
              <p:cNvPr id="34582" name="Rectangle 2406"/>
              <p:cNvSpPr>
                <a:spLocks noChangeArrowheads="1"/>
              </p:cNvSpPr>
              <p:nvPr/>
            </p:nvSpPr>
            <p:spPr bwMode="auto">
              <a:xfrm>
                <a:off x="2065" y="2080"/>
                <a:ext cx="28" cy="6"/>
              </a:xfrm>
              <a:prstGeom prst="rect">
                <a:avLst/>
              </a:prstGeom>
              <a:solidFill>
                <a:srgbClr val="FF0000"/>
              </a:solidFill>
              <a:ln w="9525">
                <a:noFill/>
                <a:miter lim="800000"/>
                <a:headEnd/>
                <a:tailEnd/>
              </a:ln>
            </p:spPr>
            <p:txBody>
              <a:bodyPr/>
              <a:lstStyle/>
              <a:p>
                <a:endParaRPr lang="en-US"/>
              </a:p>
            </p:txBody>
          </p:sp>
          <p:sp>
            <p:nvSpPr>
              <p:cNvPr id="34583" name="Rectangle 2407"/>
              <p:cNvSpPr>
                <a:spLocks noChangeArrowheads="1"/>
              </p:cNvSpPr>
              <p:nvPr/>
            </p:nvSpPr>
            <p:spPr bwMode="auto">
              <a:xfrm>
                <a:off x="2065" y="2075"/>
                <a:ext cx="28" cy="5"/>
              </a:xfrm>
              <a:prstGeom prst="rect">
                <a:avLst/>
              </a:prstGeom>
              <a:solidFill>
                <a:srgbClr val="FF0000"/>
              </a:solidFill>
              <a:ln w="9525">
                <a:noFill/>
                <a:miter lim="800000"/>
                <a:headEnd/>
                <a:tailEnd/>
              </a:ln>
            </p:spPr>
            <p:txBody>
              <a:bodyPr/>
              <a:lstStyle/>
              <a:p>
                <a:endParaRPr lang="en-US"/>
              </a:p>
            </p:txBody>
          </p:sp>
          <p:sp>
            <p:nvSpPr>
              <p:cNvPr id="34584" name="Rectangle 2408"/>
              <p:cNvSpPr>
                <a:spLocks noChangeArrowheads="1"/>
              </p:cNvSpPr>
              <p:nvPr/>
            </p:nvSpPr>
            <p:spPr bwMode="auto">
              <a:xfrm>
                <a:off x="2065" y="2075"/>
                <a:ext cx="28" cy="5"/>
              </a:xfrm>
              <a:prstGeom prst="rect">
                <a:avLst/>
              </a:prstGeom>
              <a:solidFill>
                <a:srgbClr val="FF0000"/>
              </a:solidFill>
              <a:ln w="9525">
                <a:noFill/>
                <a:miter lim="800000"/>
                <a:headEnd/>
                <a:tailEnd/>
              </a:ln>
            </p:spPr>
            <p:txBody>
              <a:bodyPr/>
              <a:lstStyle/>
              <a:p>
                <a:endParaRPr lang="en-US"/>
              </a:p>
            </p:txBody>
          </p:sp>
          <p:sp>
            <p:nvSpPr>
              <p:cNvPr id="34585" name="Oval 2409"/>
              <p:cNvSpPr>
                <a:spLocks noChangeArrowheads="1"/>
              </p:cNvSpPr>
              <p:nvPr/>
            </p:nvSpPr>
            <p:spPr bwMode="auto">
              <a:xfrm>
                <a:off x="2065" y="2064"/>
                <a:ext cx="23" cy="22"/>
              </a:xfrm>
              <a:prstGeom prst="ellipse">
                <a:avLst/>
              </a:prstGeom>
              <a:noFill/>
              <a:ln w="9525" cap="rnd">
                <a:solidFill>
                  <a:srgbClr val="FF0000"/>
                </a:solidFill>
                <a:round/>
                <a:headEnd/>
                <a:tailEnd/>
              </a:ln>
            </p:spPr>
            <p:txBody>
              <a:bodyPr/>
              <a:lstStyle/>
              <a:p>
                <a:endParaRPr lang="en-US"/>
              </a:p>
            </p:txBody>
          </p:sp>
          <p:sp>
            <p:nvSpPr>
              <p:cNvPr id="34586" name="Rectangle 2410"/>
              <p:cNvSpPr>
                <a:spLocks noChangeArrowheads="1"/>
              </p:cNvSpPr>
              <p:nvPr/>
            </p:nvSpPr>
            <p:spPr bwMode="auto">
              <a:xfrm>
                <a:off x="2366" y="2649"/>
                <a:ext cx="17" cy="5"/>
              </a:xfrm>
              <a:prstGeom prst="rect">
                <a:avLst/>
              </a:prstGeom>
              <a:solidFill>
                <a:srgbClr val="FF0000"/>
              </a:solidFill>
              <a:ln w="9525">
                <a:noFill/>
                <a:miter lim="800000"/>
                <a:headEnd/>
                <a:tailEnd/>
              </a:ln>
            </p:spPr>
            <p:txBody>
              <a:bodyPr/>
              <a:lstStyle/>
              <a:p>
                <a:endParaRPr lang="en-US"/>
              </a:p>
            </p:txBody>
          </p:sp>
          <p:sp>
            <p:nvSpPr>
              <p:cNvPr id="34587" name="Rectangle 2411"/>
              <p:cNvSpPr>
                <a:spLocks noChangeArrowheads="1"/>
              </p:cNvSpPr>
              <p:nvPr/>
            </p:nvSpPr>
            <p:spPr bwMode="auto">
              <a:xfrm>
                <a:off x="2366" y="2671"/>
                <a:ext cx="17" cy="6"/>
              </a:xfrm>
              <a:prstGeom prst="rect">
                <a:avLst/>
              </a:prstGeom>
              <a:solidFill>
                <a:srgbClr val="FF0000"/>
              </a:solidFill>
              <a:ln w="9525">
                <a:noFill/>
                <a:miter lim="800000"/>
                <a:headEnd/>
                <a:tailEnd/>
              </a:ln>
            </p:spPr>
            <p:txBody>
              <a:bodyPr/>
              <a:lstStyle/>
              <a:p>
                <a:endParaRPr lang="en-US"/>
              </a:p>
            </p:txBody>
          </p:sp>
          <p:sp>
            <p:nvSpPr>
              <p:cNvPr id="34588" name="Rectangle 2412"/>
              <p:cNvSpPr>
                <a:spLocks noChangeArrowheads="1"/>
              </p:cNvSpPr>
              <p:nvPr/>
            </p:nvSpPr>
            <p:spPr bwMode="auto">
              <a:xfrm>
                <a:off x="2361" y="2654"/>
                <a:ext cx="27" cy="6"/>
              </a:xfrm>
              <a:prstGeom prst="rect">
                <a:avLst/>
              </a:prstGeom>
              <a:solidFill>
                <a:srgbClr val="FF0000"/>
              </a:solidFill>
              <a:ln w="9525">
                <a:noFill/>
                <a:miter lim="800000"/>
                <a:headEnd/>
                <a:tailEnd/>
              </a:ln>
            </p:spPr>
            <p:txBody>
              <a:bodyPr/>
              <a:lstStyle/>
              <a:p>
                <a:endParaRPr lang="en-US"/>
              </a:p>
            </p:txBody>
          </p:sp>
          <p:sp>
            <p:nvSpPr>
              <p:cNvPr id="34589" name="Rectangle 2413"/>
              <p:cNvSpPr>
                <a:spLocks noChangeArrowheads="1"/>
              </p:cNvSpPr>
              <p:nvPr/>
            </p:nvSpPr>
            <p:spPr bwMode="auto">
              <a:xfrm>
                <a:off x="2361" y="2665"/>
                <a:ext cx="27" cy="6"/>
              </a:xfrm>
              <a:prstGeom prst="rect">
                <a:avLst/>
              </a:prstGeom>
              <a:solidFill>
                <a:srgbClr val="FF0000"/>
              </a:solidFill>
              <a:ln w="9525">
                <a:noFill/>
                <a:miter lim="800000"/>
                <a:headEnd/>
                <a:tailEnd/>
              </a:ln>
            </p:spPr>
            <p:txBody>
              <a:bodyPr/>
              <a:lstStyle/>
              <a:p>
                <a:endParaRPr lang="en-US"/>
              </a:p>
            </p:txBody>
          </p:sp>
          <p:sp>
            <p:nvSpPr>
              <p:cNvPr id="34590" name="Rectangle 2414"/>
              <p:cNvSpPr>
                <a:spLocks noChangeArrowheads="1"/>
              </p:cNvSpPr>
              <p:nvPr/>
            </p:nvSpPr>
            <p:spPr bwMode="auto">
              <a:xfrm>
                <a:off x="2361" y="2660"/>
                <a:ext cx="27" cy="5"/>
              </a:xfrm>
              <a:prstGeom prst="rect">
                <a:avLst/>
              </a:prstGeom>
              <a:solidFill>
                <a:srgbClr val="FF0000"/>
              </a:solidFill>
              <a:ln w="9525">
                <a:noFill/>
                <a:miter lim="800000"/>
                <a:headEnd/>
                <a:tailEnd/>
              </a:ln>
            </p:spPr>
            <p:txBody>
              <a:bodyPr/>
              <a:lstStyle/>
              <a:p>
                <a:endParaRPr lang="en-US"/>
              </a:p>
            </p:txBody>
          </p:sp>
          <p:sp>
            <p:nvSpPr>
              <p:cNvPr id="34591" name="Rectangle 2415"/>
              <p:cNvSpPr>
                <a:spLocks noChangeArrowheads="1"/>
              </p:cNvSpPr>
              <p:nvPr/>
            </p:nvSpPr>
            <p:spPr bwMode="auto">
              <a:xfrm>
                <a:off x="2361" y="2660"/>
                <a:ext cx="27" cy="5"/>
              </a:xfrm>
              <a:prstGeom prst="rect">
                <a:avLst/>
              </a:prstGeom>
              <a:solidFill>
                <a:srgbClr val="FF0000"/>
              </a:solidFill>
              <a:ln w="9525">
                <a:noFill/>
                <a:miter lim="800000"/>
                <a:headEnd/>
                <a:tailEnd/>
              </a:ln>
            </p:spPr>
            <p:txBody>
              <a:bodyPr/>
              <a:lstStyle/>
              <a:p>
                <a:endParaRPr lang="en-US"/>
              </a:p>
            </p:txBody>
          </p:sp>
        </p:grpSp>
        <p:grpSp>
          <p:nvGrpSpPr>
            <p:cNvPr id="33818" name="Group 2617"/>
            <p:cNvGrpSpPr>
              <a:grpSpLocks/>
            </p:cNvGrpSpPr>
            <p:nvPr/>
          </p:nvGrpSpPr>
          <p:grpSpPr bwMode="auto">
            <a:xfrm>
              <a:off x="2274888" y="3040261"/>
              <a:ext cx="2308225" cy="2087563"/>
              <a:chOff x="2249" y="1869"/>
              <a:chExt cx="1454" cy="1315"/>
            </a:xfrm>
          </p:grpSpPr>
          <p:sp>
            <p:nvSpPr>
              <p:cNvPr id="34192" name="Oval 2417"/>
              <p:cNvSpPr>
                <a:spLocks noChangeArrowheads="1"/>
              </p:cNvSpPr>
              <p:nvPr/>
            </p:nvSpPr>
            <p:spPr bwMode="auto">
              <a:xfrm>
                <a:off x="2361" y="2649"/>
                <a:ext cx="22" cy="22"/>
              </a:xfrm>
              <a:prstGeom prst="ellipse">
                <a:avLst/>
              </a:prstGeom>
              <a:noFill/>
              <a:ln w="9525" cap="rnd">
                <a:solidFill>
                  <a:srgbClr val="FF0000"/>
                </a:solidFill>
                <a:round/>
                <a:headEnd/>
                <a:tailEnd/>
              </a:ln>
            </p:spPr>
            <p:txBody>
              <a:bodyPr/>
              <a:lstStyle/>
              <a:p>
                <a:endParaRPr lang="en-US"/>
              </a:p>
            </p:txBody>
          </p:sp>
          <p:sp>
            <p:nvSpPr>
              <p:cNvPr id="34193" name="Rectangle 2418"/>
              <p:cNvSpPr>
                <a:spLocks noChangeArrowheads="1"/>
              </p:cNvSpPr>
              <p:nvPr/>
            </p:nvSpPr>
            <p:spPr bwMode="auto">
              <a:xfrm>
                <a:off x="2444" y="2844"/>
                <a:ext cx="17" cy="5"/>
              </a:xfrm>
              <a:prstGeom prst="rect">
                <a:avLst/>
              </a:prstGeom>
              <a:solidFill>
                <a:srgbClr val="FF0000"/>
              </a:solidFill>
              <a:ln w="9525">
                <a:noFill/>
                <a:miter lim="800000"/>
                <a:headEnd/>
                <a:tailEnd/>
              </a:ln>
            </p:spPr>
            <p:txBody>
              <a:bodyPr/>
              <a:lstStyle/>
              <a:p>
                <a:endParaRPr lang="en-US"/>
              </a:p>
            </p:txBody>
          </p:sp>
          <p:sp>
            <p:nvSpPr>
              <p:cNvPr id="34194" name="Rectangle 2419"/>
              <p:cNvSpPr>
                <a:spLocks noChangeArrowheads="1"/>
              </p:cNvSpPr>
              <p:nvPr/>
            </p:nvSpPr>
            <p:spPr bwMode="auto">
              <a:xfrm>
                <a:off x="2444" y="2866"/>
                <a:ext cx="17" cy="6"/>
              </a:xfrm>
              <a:prstGeom prst="rect">
                <a:avLst/>
              </a:prstGeom>
              <a:solidFill>
                <a:srgbClr val="FF0000"/>
              </a:solidFill>
              <a:ln w="9525">
                <a:noFill/>
                <a:miter lim="800000"/>
                <a:headEnd/>
                <a:tailEnd/>
              </a:ln>
            </p:spPr>
            <p:txBody>
              <a:bodyPr/>
              <a:lstStyle/>
              <a:p>
                <a:endParaRPr lang="en-US"/>
              </a:p>
            </p:txBody>
          </p:sp>
          <p:sp>
            <p:nvSpPr>
              <p:cNvPr id="34195" name="Rectangle 2420"/>
              <p:cNvSpPr>
                <a:spLocks noChangeArrowheads="1"/>
              </p:cNvSpPr>
              <p:nvPr/>
            </p:nvSpPr>
            <p:spPr bwMode="auto">
              <a:xfrm>
                <a:off x="2439" y="2849"/>
                <a:ext cx="27" cy="6"/>
              </a:xfrm>
              <a:prstGeom prst="rect">
                <a:avLst/>
              </a:prstGeom>
              <a:solidFill>
                <a:srgbClr val="FF0000"/>
              </a:solidFill>
              <a:ln w="9525">
                <a:noFill/>
                <a:miter lim="800000"/>
                <a:headEnd/>
                <a:tailEnd/>
              </a:ln>
            </p:spPr>
            <p:txBody>
              <a:bodyPr/>
              <a:lstStyle/>
              <a:p>
                <a:endParaRPr lang="en-US"/>
              </a:p>
            </p:txBody>
          </p:sp>
          <p:sp>
            <p:nvSpPr>
              <p:cNvPr id="34196" name="Rectangle 2421"/>
              <p:cNvSpPr>
                <a:spLocks noChangeArrowheads="1"/>
              </p:cNvSpPr>
              <p:nvPr/>
            </p:nvSpPr>
            <p:spPr bwMode="auto">
              <a:xfrm>
                <a:off x="2439" y="2860"/>
                <a:ext cx="27" cy="6"/>
              </a:xfrm>
              <a:prstGeom prst="rect">
                <a:avLst/>
              </a:prstGeom>
              <a:solidFill>
                <a:srgbClr val="FF0000"/>
              </a:solidFill>
              <a:ln w="9525">
                <a:noFill/>
                <a:miter lim="800000"/>
                <a:headEnd/>
                <a:tailEnd/>
              </a:ln>
            </p:spPr>
            <p:txBody>
              <a:bodyPr/>
              <a:lstStyle/>
              <a:p>
                <a:endParaRPr lang="en-US"/>
              </a:p>
            </p:txBody>
          </p:sp>
          <p:sp>
            <p:nvSpPr>
              <p:cNvPr id="34197" name="Rectangle 2422"/>
              <p:cNvSpPr>
                <a:spLocks noChangeArrowheads="1"/>
              </p:cNvSpPr>
              <p:nvPr/>
            </p:nvSpPr>
            <p:spPr bwMode="auto">
              <a:xfrm>
                <a:off x="2439" y="2855"/>
                <a:ext cx="27" cy="5"/>
              </a:xfrm>
              <a:prstGeom prst="rect">
                <a:avLst/>
              </a:prstGeom>
              <a:solidFill>
                <a:srgbClr val="FF0000"/>
              </a:solidFill>
              <a:ln w="9525">
                <a:noFill/>
                <a:miter lim="800000"/>
                <a:headEnd/>
                <a:tailEnd/>
              </a:ln>
            </p:spPr>
            <p:txBody>
              <a:bodyPr/>
              <a:lstStyle/>
              <a:p>
                <a:endParaRPr lang="en-US"/>
              </a:p>
            </p:txBody>
          </p:sp>
          <p:sp>
            <p:nvSpPr>
              <p:cNvPr id="34198" name="Rectangle 2423"/>
              <p:cNvSpPr>
                <a:spLocks noChangeArrowheads="1"/>
              </p:cNvSpPr>
              <p:nvPr/>
            </p:nvSpPr>
            <p:spPr bwMode="auto">
              <a:xfrm>
                <a:off x="2439" y="2855"/>
                <a:ext cx="27" cy="5"/>
              </a:xfrm>
              <a:prstGeom prst="rect">
                <a:avLst/>
              </a:prstGeom>
              <a:solidFill>
                <a:srgbClr val="FF0000"/>
              </a:solidFill>
              <a:ln w="9525">
                <a:noFill/>
                <a:miter lim="800000"/>
                <a:headEnd/>
                <a:tailEnd/>
              </a:ln>
            </p:spPr>
            <p:txBody>
              <a:bodyPr/>
              <a:lstStyle/>
              <a:p>
                <a:endParaRPr lang="en-US"/>
              </a:p>
            </p:txBody>
          </p:sp>
          <p:sp>
            <p:nvSpPr>
              <p:cNvPr id="34199" name="Oval 2424"/>
              <p:cNvSpPr>
                <a:spLocks noChangeArrowheads="1"/>
              </p:cNvSpPr>
              <p:nvPr/>
            </p:nvSpPr>
            <p:spPr bwMode="auto">
              <a:xfrm>
                <a:off x="2439" y="2844"/>
                <a:ext cx="22" cy="22"/>
              </a:xfrm>
              <a:prstGeom prst="ellipse">
                <a:avLst/>
              </a:prstGeom>
              <a:noFill/>
              <a:ln w="9525" cap="rnd">
                <a:solidFill>
                  <a:srgbClr val="FF0000"/>
                </a:solidFill>
                <a:round/>
                <a:headEnd/>
                <a:tailEnd/>
              </a:ln>
            </p:spPr>
            <p:txBody>
              <a:bodyPr/>
              <a:lstStyle/>
              <a:p>
                <a:endParaRPr lang="en-US"/>
              </a:p>
            </p:txBody>
          </p:sp>
          <p:sp>
            <p:nvSpPr>
              <p:cNvPr id="34200" name="Rectangle 2425"/>
              <p:cNvSpPr>
                <a:spLocks noChangeArrowheads="1"/>
              </p:cNvSpPr>
              <p:nvPr/>
            </p:nvSpPr>
            <p:spPr bwMode="auto">
              <a:xfrm>
                <a:off x="2305" y="3111"/>
                <a:ext cx="17" cy="6"/>
              </a:xfrm>
              <a:prstGeom prst="rect">
                <a:avLst/>
              </a:prstGeom>
              <a:solidFill>
                <a:srgbClr val="FF0000"/>
              </a:solidFill>
              <a:ln w="9525">
                <a:noFill/>
                <a:miter lim="800000"/>
                <a:headEnd/>
                <a:tailEnd/>
              </a:ln>
            </p:spPr>
            <p:txBody>
              <a:bodyPr/>
              <a:lstStyle/>
              <a:p>
                <a:endParaRPr lang="en-US"/>
              </a:p>
            </p:txBody>
          </p:sp>
          <p:sp>
            <p:nvSpPr>
              <p:cNvPr id="34201" name="Rectangle 2426"/>
              <p:cNvSpPr>
                <a:spLocks noChangeArrowheads="1"/>
              </p:cNvSpPr>
              <p:nvPr/>
            </p:nvSpPr>
            <p:spPr bwMode="auto">
              <a:xfrm>
                <a:off x="2305" y="3133"/>
                <a:ext cx="17" cy="6"/>
              </a:xfrm>
              <a:prstGeom prst="rect">
                <a:avLst/>
              </a:prstGeom>
              <a:solidFill>
                <a:srgbClr val="FF0000"/>
              </a:solidFill>
              <a:ln w="9525">
                <a:noFill/>
                <a:miter lim="800000"/>
                <a:headEnd/>
                <a:tailEnd/>
              </a:ln>
            </p:spPr>
            <p:txBody>
              <a:bodyPr/>
              <a:lstStyle/>
              <a:p>
                <a:endParaRPr lang="en-US"/>
              </a:p>
            </p:txBody>
          </p:sp>
          <p:sp>
            <p:nvSpPr>
              <p:cNvPr id="34202" name="Rectangle 2427"/>
              <p:cNvSpPr>
                <a:spLocks noChangeArrowheads="1"/>
              </p:cNvSpPr>
              <p:nvPr/>
            </p:nvSpPr>
            <p:spPr bwMode="auto">
              <a:xfrm>
                <a:off x="2299" y="3117"/>
                <a:ext cx="28" cy="5"/>
              </a:xfrm>
              <a:prstGeom prst="rect">
                <a:avLst/>
              </a:prstGeom>
              <a:solidFill>
                <a:srgbClr val="FF0000"/>
              </a:solidFill>
              <a:ln w="9525">
                <a:noFill/>
                <a:miter lim="800000"/>
                <a:headEnd/>
                <a:tailEnd/>
              </a:ln>
            </p:spPr>
            <p:txBody>
              <a:bodyPr/>
              <a:lstStyle/>
              <a:p>
                <a:endParaRPr lang="en-US"/>
              </a:p>
            </p:txBody>
          </p:sp>
          <p:sp>
            <p:nvSpPr>
              <p:cNvPr id="34203" name="Rectangle 2428"/>
              <p:cNvSpPr>
                <a:spLocks noChangeArrowheads="1"/>
              </p:cNvSpPr>
              <p:nvPr/>
            </p:nvSpPr>
            <p:spPr bwMode="auto">
              <a:xfrm>
                <a:off x="2299" y="3128"/>
                <a:ext cx="28" cy="5"/>
              </a:xfrm>
              <a:prstGeom prst="rect">
                <a:avLst/>
              </a:prstGeom>
              <a:solidFill>
                <a:srgbClr val="FF0000"/>
              </a:solidFill>
              <a:ln w="9525">
                <a:noFill/>
                <a:miter lim="800000"/>
                <a:headEnd/>
                <a:tailEnd/>
              </a:ln>
            </p:spPr>
            <p:txBody>
              <a:bodyPr/>
              <a:lstStyle/>
              <a:p>
                <a:endParaRPr lang="en-US"/>
              </a:p>
            </p:txBody>
          </p:sp>
          <p:sp>
            <p:nvSpPr>
              <p:cNvPr id="34204" name="Rectangle 2429"/>
              <p:cNvSpPr>
                <a:spLocks noChangeArrowheads="1"/>
              </p:cNvSpPr>
              <p:nvPr/>
            </p:nvSpPr>
            <p:spPr bwMode="auto">
              <a:xfrm>
                <a:off x="2299" y="3122"/>
                <a:ext cx="28" cy="6"/>
              </a:xfrm>
              <a:prstGeom prst="rect">
                <a:avLst/>
              </a:prstGeom>
              <a:solidFill>
                <a:srgbClr val="FF0000"/>
              </a:solidFill>
              <a:ln w="9525">
                <a:noFill/>
                <a:miter lim="800000"/>
                <a:headEnd/>
                <a:tailEnd/>
              </a:ln>
            </p:spPr>
            <p:txBody>
              <a:bodyPr/>
              <a:lstStyle/>
              <a:p>
                <a:endParaRPr lang="en-US"/>
              </a:p>
            </p:txBody>
          </p:sp>
          <p:sp>
            <p:nvSpPr>
              <p:cNvPr id="34205" name="Rectangle 2430"/>
              <p:cNvSpPr>
                <a:spLocks noChangeArrowheads="1"/>
              </p:cNvSpPr>
              <p:nvPr/>
            </p:nvSpPr>
            <p:spPr bwMode="auto">
              <a:xfrm>
                <a:off x="2299" y="3122"/>
                <a:ext cx="28" cy="6"/>
              </a:xfrm>
              <a:prstGeom prst="rect">
                <a:avLst/>
              </a:prstGeom>
              <a:solidFill>
                <a:srgbClr val="FF0000"/>
              </a:solidFill>
              <a:ln w="9525">
                <a:noFill/>
                <a:miter lim="800000"/>
                <a:headEnd/>
                <a:tailEnd/>
              </a:ln>
            </p:spPr>
            <p:txBody>
              <a:bodyPr/>
              <a:lstStyle/>
              <a:p>
                <a:endParaRPr lang="en-US"/>
              </a:p>
            </p:txBody>
          </p:sp>
          <p:sp>
            <p:nvSpPr>
              <p:cNvPr id="34206" name="Oval 2431"/>
              <p:cNvSpPr>
                <a:spLocks noChangeArrowheads="1"/>
              </p:cNvSpPr>
              <p:nvPr/>
            </p:nvSpPr>
            <p:spPr bwMode="auto">
              <a:xfrm>
                <a:off x="2299" y="3111"/>
                <a:ext cx="23" cy="22"/>
              </a:xfrm>
              <a:prstGeom prst="ellipse">
                <a:avLst/>
              </a:prstGeom>
              <a:noFill/>
              <a:ln w="9525" cap="rnd">
                <a:solidFill>
                  <a:srgbClr val="FF0000"/>
                </a:solidFill>
                <a:round/>
                <a:headEnd/>
                <a:tailEnd/>
              </a:ln>
            </p:spPr>
            <p:txBody>
              <a:bodyPr/>
              <a:lstStyle/>
              <a:p>
                <a:endParaRPr lang="en-US"/>
              </a:p>
            </p:txBody>
          </p:sp>
          <p:sp>
            <p:nvSpPr>
              <p:cNvPr id="34207" name="Rectangle 2432"/>
              <p:cNvSpPr>
                <a:spLocks noChangeArrowheads="1"/>
              </p:cNvSpPr>
              <p:nvPr/>
            </p:nvSpPr>
            <p:spPr bwMode="auto">
              <a:xfrm>
                <a:off x="2255" y="2665"/>
                <a:ext cx="16" cy="6"/>
              </a:xfrm>
              <a:prstGeom prst="rect">
                <a:avLst/>
              </a:prstGeom>
              <a:solidFill>
                <a:srgbClr val="FF0000"/>
              </a:solidFill>
              <a:ln w="9525">
                <a:noFill/>
                <a:miter lim="800000"/>
                <a:headEnd/>
                <a:tailEnd/>
              </a:ln>
            </p:spPr>
            <p:txBody>
              <a:bodyPr/>
              <a:lstStyle/>
              <a:p>
                <a:endParaRPr lang="en-US"/>
              </a:p>
            </p:txBody>
          </p:sp>
          <p:sp>
            <p:nvSpPr>
              <p:cNvPr id="34208" name="Rectangle 2433"/>
              <p:cNvSpPr>
                <a:spLocks noChangeArrowheads="1"/>
              </p:cNvSpPr>
              <p:nvPr/>
            </p:nvSpPr>
            <p:spPr bwMode="auto">
              <a:xfrm>
                <a:off x="2255" y="2688"/>
                <a:ext cx="16" cy="5"/>
              </a:xfrm>
              <a:prstGeom prst="rect">
                <a:avLst/>
              </a:prstGeom>
              <a:solidFill>
                <a:srgbClr val="FF0000"/>
              </a:solidFill>
              <a:ln w="9525">
                <a:noFill/>
                <a:miter lim="800000"/>
                <a:headEnd/>
                <a:tailEnd/>
              </a:ln>
            </p:spPr>
            <p:txBody>
              <a:bodyPr/>
              <a:lstStyle/>
              <a:p>
                <a:endParaRPr lang="en-US"/>
              </a:p>
            </p:txBody>
          </p:sp>
          <p:sp>
            <p:nvSpPr>
              <p:cNvPr id="34209" name="Rectangle 2434"/>
              <p:cNvSpPr>
                <a:spLocks noChangeArrowheads="1"/>
              </p:cNvSpPr>
              <p:nvPr/>
            </p:nvSpPr>
            <p:spPr bwMode="auto">
              <a:xfrm>
                <a:off x="2249" y="2671"/>
                <a:ext cx="28" cy="6"/>
              </a:xfrm>
              <a:prstGeom prst="rect">
                <a:avLst/>
              </a:prstGeom>
              <a:solidFill>
                <a:srgbClr val="FF0000"/>
              </a:solidFill>
              <a:ln w="9525">
                <a:noFill/>
                <a:miter lim="800000"/>
                <a:headEnd/>
                <a:tailEnd/>
              </a:ln>
            </p:spPr>
            <p:txBody>
              <a:bodyPr/>
              <a:lstStyle/>
              <a:p>
                <a:endParaRPr lang="en-US"/>
              </a:p>
            </p:txBody>
          </p:sp>
          <p:sp>
            <p:nvSpPr>
              <p:cNvPr id="34210" name="Rectangle 2435"/>
              <p:cNvSpPr>
                <a:spLocks noChangeArrowheads="1"/>
              </p:cNvSpPr>
              <p:nvPr/>
            </p:nvSpPr>
            <p:spPr bwMode="auto">
              <a:xfrm>
                <a:off x="2249" y="2682"/>
                <a:ext cx="28" cy="6"/>
              </a:xfrm>
              <a:prstGeom prst="rect">
                <a:avLst/>
              </a:prstGeom>
              <a:solidFill>
                <a:srgbClr val="FF0000"/>
              </a:solidFill>
              <a:ln w="9525">
                <a:noFill/>
                <a:miter lim="800000"/>
                <a:headEnd/>
                <a:tailEnd/>
              </a:ln>
            </p:spPr>
            <p:txBody>
              <a:bodyPr/>
              <a:lstStyle/>
              <a:p>
                <a:endParaRPr lang="en-US"/>
              </a:p>
            </p:txBody>
          </p:sp>
          <p:sp>
            <p:nvSpPr>
              <p:cNvPr id="34211" name="Rectangle 2436"/>
              <p:cNvSpPr>
                <a:spLocks noChangeArrowheads="1"/>
              </p:cNvSpPr>
              <p:nvPr/>
            </p:nvSpPr>
            <p:spPr bwMode="auto">
              <a:xfrm>
                <a:off x="2249" y="2677"/>
                <a:ext cx="28" cy="5"/>
              </a:xfrm>
              <a:prstGeom prst="rect">
                <a:avLst/>
              </a:prstGeom>
              <a:solidFill>
                <a:srgbClr val="FF0000"/>
              </a:solidFill>
              <a:ln w="9525">
                <a:noFill/>
                <a:miter lim="800000"/>
                <a:headEnd/>
                <a:tailEnd/>
              </a:ln>
            </p:spPr>
            <p:txBody>
              <a:bodyPr/>
              <a:lstStyle/>
              <a:p>
                <a:endParaRPr lang="en-US"/>
              </a:p>
            </p:txBody>
          </p:sp>
          <p:sp>
            <p:nvSpPr>
              <p:cNvPr id="34212" name="Rectangle 2437"/>
              <p:cNvSpPr>
                <a:spLocks noChangeArrowheads="1"/>
              </p:cNvSpPr>
              <p:nvPr/>
            </p:nvSpPr>
            <p:spPr bwMode="auto">
              <a:xfrm>
                <a:off x="2249" y="2677"/>
                <a:ext cx="28" cy="5"/>
              </a:xfrm>
              <a:prstGeom prst="rect">
                <a:avLst/>
              </a:prstGeom>
              <a:solidFill>
                <a:srgbClr val="FF0000"/>
              </a:solidFill>
              <a:ln w="9525">
                <a:noFill/>
                <a:miter lim="800000"/>
                <a:headEnd/>
                <a:tailEnd/>
              </a:ln>
            </p:spPr>
            <p:txBody>
              <a:bodyPr/>
              <a:lstStyle/>
              <a:p>
                <a:endParaRPr lang="en-US"/>
              </a:p>
            </p:txBody>
          </p:sp>
          <p:sp>
            <p:nvSpPr>
              <p:cNvPr id="34213" name="Oval 2438"/>
              <p:cNvSpPr>
                <a:spLocks noChangeArrowheads="1"/>
              </p:cNvSpPr>
              <p:nvPr/>
            </p:nvSpPr>
            <p:spPr bwMode="auto">
              <a:xfrm>
                <a:off x="2249" y="2665"/>
                <a:ext cx="22" cy="23"/>
              </a:xfrm>
              <a:prstGeom prst="ellipse">
                <a:avLst/>
              </a:prstGeom>
              <a:noFill/>
              <a:ln w="9525" cap="rnd">
                <a:solidFill>
                  <a:srgbClr val="FF0000"/>
                </a:solidFill>
                <a:round/>
                <a:headEnd/>
                <a:tailEnd/>
              </a:ln>
            </p:spPr>
            <p:txBody>
              <a:bodyPr/>
              <a:lstStyle/>
              <a:p>
                <a:endParaRPr lang="en-US"/>
              </a:p>
            </p:txBody>
          </p:sp>
          <p:sp>
            <p:nvSpPr>
              <p:cNvPr id="34214" name="Rectangle 2439"/>
              <p:cNvSpPr>
                <a:spLocks noChangeArrowheads="1"/>
              </p:cNvSpPr>
              <p:nvPr/>
            </p:nvSpPr>
            <p:spPr bwMode="auto">
              <a:xfrm>
                <a:off x="2606" y="2788"/>
                <a:ext cx="17" cy="6"/>
              </a:xfrm>
              <a:prstGeom prst="rect">
                <a:avLst/>
              </a:prstGeom>
              <a:solidFill>
                <a:srgbClr val="FF0000"/>
              </a:solidFill>
              <a:ln w="9525">
                <a:noFill/>
                <a:miter lim="800000"/>
                <a:headEnd/>
                <a:tailEnd/>
              </a:ln>
            </p:spPr>
            <p:txBody>
              <a:bodyPr/>
              <a:lstStyle/>
              <a:p>
                <a:endParaRPr lang="en-US"/>
              </a:p>
            </p:txBody>
          </p:sp>
          <p:sp>
            <p:nvSpPr>
              <p:cNvPr id="34215" name="Rectangle 2440"/>
              <p:cNvSpPr>
                <a:spLocks noChangeArrowheads="1"/>
              </p:cNvSpPr>
              <p:nvPr/>
            </p:nvSpPr>
            <p:spPr bwMode="auto">
              <a:xfrm>
                <a:off x="2606" y="2810"/>
                <a:ext cx="17" cy="6"/>
              </a:xfrm>
              <a:prstGeom prst="rect">
                <a:avLst/>
              </a:prstGeom>
              <a:solidFill>
                <a:srgbClr val="FF0000"/>
              </a:solidFill>
              <a:ln w="9525">
                <a:noFill/>
                <a:miter lim="800000"/>
                <a:headEnd/>
                <a:tailEnd/>
              </a:ln>
            </p:spPr>
            <p:txBody>
              <a:bodyPr/>
              <a:lstStyle/>
              <a:p>
                <a:endParaRPr lang="en-US"/>
              </a:p>
            </p:txBody>
          </p:sp>
          <p:sp>
            <p:nvSpPr>
              <p:cNvPr id="34216" name="Rectangle 2441"/>
              <p:cNvSpPr>
                <a:spLocks noChangeArrowheads="1"/>
              </p:cNvSpPr>
              <p:nvPr/>
            </p:nvSpPr>
            <p:spPr bwMode="auto">
              <a:xfrm>
                <a:off x="2600" y="2794"/>
                <a:ext cx="28" cy="5"/>
              </a:xfrm>
              <a:prstGeom prst="rect">
                <a:avLst/>
              </a:prstGeom>
              <a:solidFill>
                <a:srgbClr val="FF0000"/>
              </a:solidFill>
              <a:ln w="9525">
                <a:noFill/>
                <a:miter lim="800000"/>
                <a:headEnd/>
                <a:tailEnd/>
              </a:ln>
            </p:spPr>
            <p:txBody>
              <a:bodyPr/>
              <a:lstStyle/>
              <a:p>
                <a:endParaRPr lang="en-US"/>
              </a:p>
            </p:txBody>
          </p:sp>
          <p:sp>
            <p:nvSpPr>
              <p:cNvPr id="34217" name="Rectangle 2442"/>
              <p:cNvSpPr>
                <a:spLocks noChangeArrowheads="1"/>
              </p:cNvSpPr>
              <p:nvPr/>
            </p:nvSpPr>
            <p:spPr bwMode="auto">
              <a:xfrm>
                <a:off x="2600" y="2805"/>
                <a:ext cx="28" cy="5"/>
              </a:xfrm>
              <a:prstGeom prst="rect">
                <a:avLst/>
              </a:prstGeom>
              <a:solidFill>
                <a:srgbClr val="FF0000"/>
              </a:solidFill>
              <a:ln w="9525">
                <a:noFill/>
                <a:miter lim="800000"/>
                <a:headEnd/>
                <a:tailEnd/>
              </a:ln>
            </p:spPr>
            <p:txBody>
              <a:bodyPr/>
              <a:lstStyle/>
              <a:p>
                <a:endParaRPr lang="en-US"/>
              </a:p>
            </p:txBody>
          </p:sp>
          <p:sp>
            <p:nvSpPr>
              <p:cNvPr id="34218" name="Rectangle 2443"/>
              <p:cNvSpPr>
                <a:spLocks noChangeArrowheads="1"/>
              </p:cNvSpPr>
              <p:nvPr/>
            </p:nvSpPr>
            <p:spPr bwMode="auto">
              <a:xfrm>
                <a:off x="2600" y="2799"/>
                <a:ext cx="28" cy="6"/>
              </a:xfrm>
              <a:prstGeom prst="rect">
                <a:avLst/>
              </a:prstGeom>
              <a:solidFill>
                <a:srgbClr val="FF0000"/>
              </a:solidFill>
              <a:ln w="9525">
                <a:noFill/>
                <a:miter lim="800000"/>
                <a:headEnd/>
                <a:tailEnd/>
              </a:ln>
            </p:spPr>
            <p:txBody>
              <a:bodyPr/>
              <a:lstStyle/>
              <a:p>
                <a:endParaRPr lang="en-US"/>
              </a:p>
            </p:txBody>
          </p:sp>
          <p:sp>
            <p:nvSpPr>
              <p:cNvPr id="34219" name="Rectangle 2444"/>
              <p:cNvSpPr>
                <a:spLocks noChangeArrowheads="1"/>
              </p:cNvSpPr>
              <p:nvPr/>
            </p:nvSpPr>
            <p:spPr bwMode="auto">
              <a:xfrm>
                <a:off x="2600" y="2799"/>
                <a:ext cx="28" cy="6"/>
              </a:xfrm>
              <a:prstGeom prst="rect">
                <a:avLst/>
              </a:prstGeom>
              <a:solidFill>
                <a:srgbClr val="FF0000"/>
              </a:solidFill>
              <a:ln w="9525">
                <a:noFill/>
                <a:miter lim="800000"/>
                <a:headEnd/>
                <a:tailEnd/>
              </a:ln>
            </p:spPr>
            <p:txBody>
              <a:bodyPr/>
              <a:lstStyle/>
              <a:p>
                <a:endParaRPr lang="en-US"/>
              </a:p>
            </p:txBody>
          </p:sp>
          <p:sp>
            <p:nvSpPr>
              <p:cNvPr id="34220" name="Oval 2445"/>
              <p:cNvSpPr>
                <a:spLocks noChangeArrowheads="1"/>
              </p:cNvSpPr>
              <p:nvPr/>
            </p:nvSpPr>
            <p:spPr bwMode="auto">
              <a:xfrm>
                <a:off x="2600" y="2788"/>
                <a:ext cx="23" cy="22"/>
              </a:xfrm>
              <a:prstGeom prst="ellipse">
                <a:avLst/>
              </a:prstGeom>
              <a:noFill/>
              <a:ln w="9525" cap="rnd">
                <a:solidFill>
                  <a:srgbClr val="FF0000"/>
                </a:solidFill>
                <a:round/>
                <a:headEnd/>
                <a:tailEnd/>
              </a:ln>
            </p:spPr>
            <p:txBody>
              <a:bodyPr/>
              <a:lstStyle/>
              <a:p>
                <a:endParaRPr lang="en-US"/>
              </a:p>
            </p:txBody>
          </p:sp>
          <p:sp>
            <p:nvSpPr>
              <p:cNvPr id="34221" name="Rectangle 2446"/>
              <p:cNvSpPr>
                <a:spLocks noChangeArrowheads="1"/>
              </p:cNvSpPr>
              <p:nvPr/>
            </p:nvSpPr>
            <p:spPr bwMode="auto">
              <a:xfrm>
                <a:off x="2383" y="2677"/>
                <a:ext cx="17" cy="5"/>
              </a:xfrm>
              <a:prstGeom prst="rect">
                <a:avLst/>
              </a:prstGeom>
              <a:solidFill>
                <a:srgbClr val="FF0000"/>
              </a:solidFill>
              <a:ln w="9525">
                <a:noFill/>
                <a:miter lim="800000"/>
                <a:headEnd/>
                <a:tailEnd/>
              </a:ln>
            </p:spPr>
            <p:txBody>
              <a:bodyPr/>
              <a:lstStyle/>
              <a:p>
                <a:endParaRPr lang="en-US"/>
              </a:p>
            </p:txBody>
          </p:sp>
          <p:sp>
            <p:nvSpPr>
              <p:cNvPr id="34222" name="Rectangle 2447"/>
              <p:cNvSpPr>
                <a:spLocks noChangeArrowheads="1"/>
              </p:cNvSpPr>
              <p:nvPr/>
            </p:nvSpPr>
            <p:spPr bwMode="auto">
              <a:xfrm>
                <a:off x="2383" y="2699"/>
                <a:ext cx="17" cy="5"/>
              </a:xfrm>
              <a:prstGeom prst="rect">
                <a:avLst/>
              </a:prstGeom>
              <a:solidFill>
                <a:srgbClr val="FF0000"/>
              </a:solidFill>
              <a:ln w="9525">
                <a:noFill/>
                <a:miter lim="800000"/>
                <a:headEnd/>
                <a:tailEnd/>
              </a:ln>
            </p:spPr>
            <p:txBody>
              <a:bodyPr/>
              <a:lstStyle/>
              <a:p>
                <a:endParaRPr lang="en-US"/>
              </a:p>
            </p:txBody>
          </p:sp>
          <p:sp>
            <p:nvSpPr>
              <p:cNvPr id="34223" name="Rectangle 2448"/>
              <p:cNvSpPr>
                <a:spLocks noChangeArrowheads="1"/>
              </p:cNvSpPr>
              <p:nvPr/>
            </p:nvSpPr>
            <p:spPr bwMode="auto">
              <a:xfrm>
                <a:off x="2377" y="2682"/>
                <a:ext cx="28" cy="6"/>
              </a:xfrm>
              <a:prstGeom prst="rect">
                <a:avLst/>
              </a:prstGeom>
              <a:solidFill>
                <a:srgbClr val="FF0000"/>
              </a:solidFill>
              <a:ln w="9525">
                <a:noFill/>
                <a:miter lim="800000"/>
                <a:headEnd/>
                <a:tailEnd/>
              </a:ln>
            </p:spPr>
            <p:txBody>
              <a:bodyPr/>
              <a:lstStyle/>
              <a:p>
                <a:endParaRPr lang="en-US"/>
              </a:p>
            </p:txBody>
          </p:sp>
          <p:sp>
            <p:nvSpPr>
              <p:cNvPr id="34224" name="Rectangle 2449"/>
              <p:cNvSpPr>
                <a:spLocks noChangeArrowheads="1"/>
              </p:cNvSpPr>
              <p:nvPr/>
            </p:nvSpPr>
            <p:spPr bwMode="auto">
              <a:xfrm>
                <a:off x="2377" y="2693"/>
                <a:ext cx="28" cy="6"/>
              </a:xfrm>
              <a:prstGeom prst="rect">
                <a:avLst/>
              </a:prstGeom>
              <a:solidFill>
                <a:srgbClr val="FF0000"/>
              </a:solidFill>
              <a:ln w="9525">
                <a:noFill/>
                <a:miter lim="800000"/>
                <a:headEnd/>
                <a:tailEnd/>
              </a:ln>
            </p:spPr>
            <p:txBody>
              <a:bodyPr/>
              <a:lstStyle/>
              <a:p>
                <a:endParaRPr lang="en-US"/>
              </a:p>
            </p:txBody>
          </p:sp>
          <p:sp>
            <p:nvSpPr>
              <p:cNvPr id="34225" name="Rectangle 2450"/>
              <p:cNvSpPr>
                <a:spLocks noChangeArrowheads="1"/>
              </p:cNvSpPr>
              <p:nvPr/>
            </p:nvSpPr>
            <p:spPr bwMode="auto">
              <a:xfrm>
                <a:off x="2377" y="2688"/>
                <a:ext cx="28" cy="5"/>
              </a:xfrm>
              <a:prstGeom prst="rect">
                <a:avLst/>
              </a:prstGeom>
              <a:solidFill>
                <a:srgbClr val="FF0000"/>
              </a:solidFill>
              <a:ln w="9525">
                <a:noFill/>
                <a:miter lim="800000"/>
                <a:headEnd/>
                <a:tailEnd/>
              </a:ln>
            </p:spPr>
            <p:txBody>
              <a:bodyPr/>
              <a:lstStyle/>
              <a:p>
                <a:endParaRPr lang="en-US"/>
              </a:p>
            </p:txBody>
          </p:sp>
          <p:sp>
            <p:nvSpPr>
              <p:cNvPr id="34226" name="Rectangle 2451"/>
              <p:cNvSpPr>
                <a:spLocks noChangeArrowheads="1"/>
              </p:cNvSpPr>
              <p:nvPr/>
            </p:nvSpPr>
            <p:spPr bwMode="auto">
              <a:xfrm>
                <a:off x="2377" y="2688"/>
                <a:ext cx="28" cy="5"/>
              </a:xfrm>
              <a:prstGeom prst="rect">
                <a:avLst/>
              </a:prstGeom>
              <a:solidFill>
                <a:srgbClr val="FF0000"/>
              </a:solidFill>
              <a:ln w="9525">
                <a:noFill/>
                <a:miter lim="800000"/>
                <a:headEnd/>
                <a:tailEnd/>
              </a:ln>
            </p:spPr>
            <p:txBody>
              <a:bodyPr/>
              <a:lstStyle/>
              <a:p>
                <a:endParaRPr lang="en-US"/>
              </a:p>
            </p:txBody>
          </p:sp>
          <p:sp>
            <p:nvSpPr>
              <p:cNvPr id="34227" name="Oval 2452"/>
              <p:cNvSpPr>
                <a:spLocks noChangeArrowheads="1"/>
              </p:cNvSpPr>
              <p:nvPr/>
            </p:nvSpPr>
            <p:spPr bwMode="auto">
              <a:xfrm>
                <a:off x="2377" y="2677"/>
                <a:ext cx="23" cy="22"/>
              </a:xfrm>
              <a:prstGeom prst="ellipse">
                <a:avLst/>
              </a:prstGeom>
              <a:noFill/>
              <a:ln w="9525" cap="rnd">
                <a:solidFill>
                  <a:srgbClr val="FF0000"/>
                </a:solidFill>
                <a:round/>
                <a:headEnd/>
                <a:tailEnd/>
              </a:ln>
            </p:spPr>
            <p:txBody>
              <a:bodyPr/>
              <a:lstStyle/>
              <a:p>
                <a:endParaRPr lang="en-US"/>
              </a:p>
            </p:txBody>
          </p:sp>
          <p:sp>
            <p:nvSpPr>
              <p:cNvPr id="34228" name="Rectangle 2453"/>
              <p:cNvSpPr>
                <a:spLocks noChangeArrowheads="1"/>
              </p:cNvSpPr>
              <p:nvPr/>
            </p:nvSpPr>
            <p:spPr bwMode="auto">
              <a:xfrm>
                <a:off x="2595" y="2498"/>
                <a:ext cx="16" cy="6"/>
              </a:xfrm>
              <a:prstGeom prst="rect">
                <a:avLst/>
              </a:prstGeom>
              <a:solidFill>
                <a:srgbClr val="FF0000"/>
              </a:solidFill>
              <a:ln w="9525">
                <a:noFill/>
                <a:miter lim="800000"/>
                <a:headEnd/>
                <a:tailEnd/>
              </a:ln>
            </p:spPr>
            <p:txBody>
              <a:bodyPr/>
              <a:lstStyle/>
              <a:p>
                <a:endParaRPr lang="en-US"/>
              </a:p>
            </p:txBody>
          </p:sp>
          <p:sp>
            <p:nvSpPr>
              <p:cNvPr id="34229" name="Rectangle 2454"/>
              <p:cNvSpPr>
                <a:spLocks noChangeArrowheads="1"/>
              </p:cNvSpPr>
              <p:nvPr/>
            </p:nvSpPr>
            <p:spPr bwMode="auto">
              <a:xfrm>
                <a:off x="2595" y="2521"/>
                <a:ext cx="16" cy="5"/>
              </a:xfrm>
              <a:prstGeom prst="rect">
                <a:avLst/>
              </a:prstGeom>
              <a:solidFill>
                <a:srgbClr val="FF0000"/>
              </a:solidFill>
              <a:ln w="9525">
                <a:noFill/>
                <a:miter lim="800000"/>
                <a:headEnd/>
                <a:tailEnd/>
              </a:ln>
            </p:spPr>
            <p:txBody>
              <a:bodyPr/>
              <a:lstStyle/>
              <a:p>
                <a:endParaRPr lang="en-US"/>
              </a:p>
            </p:txBody>
          </p:sp>
          <p:sp>
            <p:nvSpPr>
              <p:cNvPr id="34230" name="Rectangle 2455"/>
              <p:cNvSpPr>
                <a:spLocks noChangeArrowheads="1"/>
              </p:cNvSpPr>
              <p:nvPr/>
            </p:nvSpPr>
            <p:spPr bwMode="auto">
              <a:xfrm>
                <a:off x="2589" y="2504"/>
                <a:ext cx="28" cy="5"/>
              </a:xfrm>
              <a:prstGeom prst="rect">
                <a:avLst/>
              </a:prstGeom>
              <a:solidFill>
                <a:srgbClr val="FF0000"/>
              </a:solidFill>
              <a:ln w="9525">
                <a:noFill/>
                <a:miter lim="800000"/>
                <a:headEnd/>
                <a:tailEnd/>
              </a:ln>
            </p:spPr>
            <p:txBody>
              <a:bodyPr/>
              <a:lstStyle/>
              <a:p>
                <a:endParaRPr lang="en-US"/>
              </a:p>
            </p:txBody>
          </p:sp>
          <p:sp>
            <p:nvSpPr>
              <p:cNvPr id="34231" name="Rectangle 2456"/>
              <p:cNvSpPr>
                <a:spLocks noChangeArrowheads="1"/>
              </p:cNvSpPr>
              <p:nvPr/>
            </p:nvSpPr>
            <p:spPr bwMode="auto">
              <a:xfrm>
                <a:off x="2589" y="2515"/>
                <a:ext cx="28" cy="6"/>
              </a:xfrm>
              <a:prstGeom prst="rect">
                <a:avLst/>
              </a:prstGeom>
              <a:solidFill>
                <a:srgbClr val="FF0000"/>
              </a:solidFill>
              <a:ln w="9525">
                <a:noFill/>
                <a:miter lim="800000"/>
                <a:headEnd/>
                <a:tailEnd/>
              </a:ln>
            </p:spPr>
            <p:txBody>
              <a:bodyPr/>
              <a:lstStyle/>
              <a:p>
                <a:endParaRPr lang="en-US"/>
              </a:p>
            </p:txBody>
          </p:sp>
          <p:sp>
            <p:nvSpPr>
              <p:cNvPr id="34232" name="Rectangle 2457"/>
              <p:cNvSpPr>
                <a:spLocks noChangeArrowheads="1"/>
              </p:cNvSpPr>
              <p:nvPr/>
            </p:nvSpPr>
            <p:spPr bwMode="auto">
              <a:xfrm>
                <a:off x="2589" y="2509"/>
                <a:ext cx="28" cy="6"/>
              </a:xfrm>
              <a:prstGeom prst="rect">
                <a:avLst/>
              </a:prstGeom>
              <a:solidFill>
                <a:srgbClr val="FF0000"/>
              </a:solidFill>
              <a:ln w="9525">
                <a:noFill/>
                <a:miter lim="800000"/>
                <a:headEnd/>
                <a:tailEnd/>
              </a:ln>
            </p:spPr>
            <p:txBody>
              <a:bodyPr/>
              <a:lstStyle/>
              <a:p>
                <a:endParaRPr lang="en-US"/>
              </a:p>
            </p:txBody>
          </p:sp>
          <p:sp>
            <p:nvSpPr>
              <p:cNvPr id="34233" name="Rectangle 2458"/>
              <p:cNvSpPr>
                <a:spLocks noChangeArrowheads="1"/>
              </p:cNvSpPr>
              <p:nvPr/>
            </p:nvSpPr>
            <p:spPr bwMode="auto">
              <a:xfrm>
                <a:off x="2589" y="2509"/>
                <a:ext cx="28" cy="6"/>
              </a:xfrm>
              <a:prstGeom prst="rect">
                <a:avLst/>
              </a:prstGeom>
              <a:solidFill>
                <a:srgbClr val="FF0000"/>
              </a:solidFill>
              <a:ln w="9525">
                <a:noFill/>
                <a:miter lim="800000"/>
                <a:headEnd/>
                <a:tailEnd/>
              </a:ln>
            </p:spPr>
            <p:txBody>
              <a:bodyPr/>
              <a:lstStyle/>
              <a:p>
                <a:endParaRPr lang="en-US"/>
              </a:p>
            </p:txBody>
          </p:sp>
          <p:sp>
            <p:nvSpPr>
              <p:cNvPr id="34234" name="Oval 2459"/>
              <p:cNvSpPr>
                <a:spLocks noChangeArrowheads="1"/>
              </p:cNvSpPr>
              <p:nvPr/>
            </p:nvSpPr>
            <p:spPr bwMode="auto">
              <a:xfrm>
                <a:off x="2589" y="2498"/>
                <a:ext cx="22" cy="23"/>
              </a:xfrm>
              <a:prstGeom prst="ellipse">
                <a:avLst/>
              </a:prstGeom>
              <a:noFill/>
              <a:ln w="9525" cap="rnd">
                <a:solidFill>
                  <a:srgbClr val="FF0000"/>
                </a:solidFill>
                <a:round/>
                <a:headEnd/>
                <a:tailEnd/>
              </a:ln>
            </p:spPr>
            <p:txBody>
              <a:bodyPr/>
              <a:lstStyle/>
              <a:p>
                <a:endParaRPr lang="en-US"/>
              </a:p>
            </p:txBody>
          </p:sp>
          <p:sp>
            <p:nvSpPr>
              <p:cNvPr id="34235" name="Rectangle 2460"/>
              <p:cNvSpPr>
                <a:spLocks noChangeArrowheads="1"/>
              </p:cNvSpPr>
              <p:nvPr/>
            </p:nvSpPr>
            <p:spPr bwMode="auto">
              <a:xfrm>
                <a:off x="2344" y="3094"/>
                <a:ext cx="17" cy="6"/>
              </a:xfrm>
              <a:prstGeom prst="rect">
                <a:avLst/>
              </a:prstGeom>
              <a:solidFill>
                <a:srgbClr val="FF0000"/>
              </a:solidFill>
              <a:ln w="9525">
                <a:noFill/>
                <a:miter lim="800000"/>
                <a:headEnd/>
                <a:tailEnd/>
              </a:ln>
            </p:spPr>
            <p:txBody>
              <a:bodyPr/>
              <a:lstStyle/>
              <a:p>
                <a:endParaRPr lang="en-US"/>
              </a:p>
            </p:txBody>
          </p:sp>
          <p:sp>
            <p:nvSpPr>
              <p:cNvPr id="34236" name="Rectangle 2461"/>
              <p:cNvSpPr>
                <a:spLocks noChangeArrowheads="1"/>
              </p:cNvSpPr>
              <p:nvPr/>
            </p:nvSpPr>
            <p:spPr bwMode="auto">
              <a:xfrm>
                <a:off x="2344" y="3117"/>
                <a:ext cx="17" cy="5"/>
              </a:xfrm>
              <a:prstGeom prst="rect">
                <a:avLst/>
              </a:prstGeom>
              <a:solidFill>
                <a:srgbClr val="FF0000"/>
              </a:solidFill>
              <a:ln w="9525">
                <a:noFill/>
                <a:miter lim="800000"/>
                <a:headEnd/>
                <a:tailEnd/>
              </a:ln>
            </p:spPr>
            <p:txBody>
              <a:bodyPr/>
              <a:lstStyle/>
              <a:p>
                <a:endParaRPr lang="en-US"/>
              </a:p>
            </p:txBody>
          </p:sp>
          <p:sp>
            <p:nvSpPr>
              <p:cNvPr id="34237" name="Rectangle 2462"/>
              <p:cNvSpPr>
                <a:spLocks noChangeArrowheads="1"/>
              </p:cNvSpPr>
              <p:nvPr/>
            </p:nvSpPr>
            <p:spPr bwMode="auto">
              <a:xfrm>
                <a:off x="2338" y="3100"/>
                <a:ext cx="28" cy="6"/>
              </a:xfrm>
              <a:prstGeom prst="rect">
                <a:avLst/>
              </a:prstGeom>
              <a:solidFill>
                <a:srgbClr val="FF0000"/>
              </a:solidFill>
              <a:ln w="9525">
                <a:noFill/>
                <a:miter lim="800000"/>
                <a:headEnd/>
                <a:tailEnd/>
              </a:ln>
            </p:spPr>
            <p:txBody>
              <a:bodyPr/>
              <a:lstStyle/>
              <a:p>
                <a:endParaRPr lang="en-US"/>
              </a:p>
            </p:txBody>
          </p:sp>
          <p:sp>
            <p:nvSpPr>
              <p:cNvPr id="34238" name="Rectangle 2463"/>
              <p:cNvSpPr>
                <a:spLocks noChangeArrowheads="1"/>
              </p:cNvSpPr>
              <p:nvPr/>
            </p:nvSpPr>
            <p:spPr bwMode="auto">
              <a:xfrm>
                <a:off x="2338" y="3111"/>
                <a:ext cx="28" cy="6"/>
              </a:xfrm>
              <a:prstGeom prst="rect">
                <a:avLst/>
              </a:prstGeom>
              <a:solidFill>
                <a:srgbClr val="FF0000"/>
              </a:solidFill>
              <a:ln w="9525">
                <a:noFill/>
                <a:miter lim="800000"/>
                <a:headEnd/>
                <a:tailEnd/>
              </a:ln>
            </p:spPr>
            <p:txBody>
              <a:bodyPr/>
              <a:lstStyle/>
              <a:p>
                <a:endParaRPr lang="en-US"/>
              </a:p>
            </p:txBody>
          </p:sp>
          <p:sp>
            <p:nvSpPr>
              <p:cNvPr id="34239" name="Rectangle 2464"/>
              <p:cNvSpPr>
                <a:spLocks noChangeArrowheads="1"/>
              </p:cNvSpPr>
              <p:nvPr/>
            </p:nvSpPr>
            <p:spPr bwMode="auto">
              <a:xfrm>
                <a:off x="2338" y="3106"/>
                <a:ext cx="28" cy="5"/>
              </a:xfrm>
              <a:prstGeom prst="rect">
                <a:avLst/>
              </a:prstGeom>
              <a:solidFill>
                <a:srgbClr val="FF0000"/>
              </a:solidFill>
              <a:ln w="9525">
                <a:noFill/>
                <a:miter lim="800000"/>
                <a:headEnd/>
                <a:tailEnd/>
              </a:ln>
            </p:spPr>
            <p:txBody>
              <a:bodyPr/>
              <a:lstStyle/>
              <a:p>
                <a:endParaRPr lang="en-US"/>
              </a:p>
            </p:txBody>
          </p:sp>
          <p:sp>
            <p:nvSpPr>
              <p:cNvPr id="34240" name="Rectangle 2465"/>
              <p:cNvSpPr>
                <a:spLocks noChangeArrowheads="1"/>
              </p:cNvSpPr>
              <p:nvPr/>
            </p:nvSpPr>
            <p:spPr bwMode="auto">
              <a:xfrm>
                <a:off x="2338" y="3106"/>
                <a:ext cx="28" cy="5"/>
              </a:xfrm>
              <a:prstGeom prst="rect">
                <a:avLst/>
              </a:prstGeom>
              <a:solidFill>
                <a:srgbClr val="FF0000"/>
              </a:solidFill>
              <a:ln w="9525">
                <a:noFill/>
                <a:miter lim="800000"/>
                <a:headEnd/>
                <a:tailEnd/>
              </a:ln>
            </p:spPr>
            <p:txBody>
              <a:bodyPr/>
              <a:lstStyle/>
              <a:p>
                <a:endParaRPr lang="en-US"/>
              </a:p>
            </p:txBody>
          </p:sp>
          <p:sp>
            <p:nvSpPr>
              <p:cNvPr id="34241" name="Oval 2466"/>
              <p:cNvSpPr>
                <a:spLocks noChangeArrowheads="1"/>
              </p:cNvSpPr>
              <p:nvPr/>
            </p:nvSpPr>
            <p:spPr bwMode="auto">
              <a:xfrm>
                <a:off x="2338" y="3094"/>
                <a:ext cx="23" cy="23"/>
              </a:xfrm>
              <a:prstGeom prst="ellipse">
                <a:avLst/>
              </a:prstGeom>
              <a:noFill/>
              <a:ln w="9525" cap="rnd">
                <a:solidFill>
                  <a:srgbClr val="FF0000"/>
                </a:solidFill>
                <a:round/>
                <a:headEnd/>
                <a:tailEnd/>
              </a:ln>
            </p:spPr>
            <p:txBody>
              <a:bodyPr/>
              <a:lstStyle/>
              <a:p>
                <a:endParaRPr lang="en-US"/>
              </a:p>
            </p:txBody>
          </p:sp>
          <p:sp>
            <p:nvSpPr>
              <p:cNvPr id="34242" name="Rectangle 2467"/>
              <p:cNvSpPr>
                <a:spLocks noChangeArrowheads="1"/>
              </p:cNvSpPr>
              <p:nvPr/>
            </p:nvSpPr>
            <p:spPr bwMode="auto">
              <a:xfrm>
                <a:off x="2645" y="2337"/>
                <a:ext cx="17" cy="5"/>
              </a:xfrm>
              <a:prstGeom prst="rect">
                <a:avLst/>
              </a:prstGeom>
              <a:solidFill>
                <a:srgbClr val="000000"/>
              </a:solidFill>
              <a:ln w="9525">
                <a:noFill/>
                <a:miter lim="800000"/>
                <a:headEnd/>
                <a:tailEnd/>
              </a:ln>
            </p:spPr>
            <p:txBody>
              <a:bodyPr/>
              <a:lstStyle/>
              <a:p>
                <a:endParaRPr lang="en-US"/>
              </a:p>
            </p:txBody>
          </p:sp>
          <p:sp>
            <p:nvSpPr>
              <p:cNvPr id="34243" name="Rectangle 2468"/>
              <p:cNvSpPr>
                <a:spLocks noChangeArrowheads="1"/>
              </p:cNvSpPr>
              <p:nvPr/>
            </p:nvSpPr>
            <p:spPr bwMode="auto">
              <a:xfrm>
                <a:off x="2645" y="2359"/>
                <a:ext cx="17" cy="6"/>
              </a:xfrm>
              <a:prstGeom prst="rect">
                <a:avLst/>
              </a:prstGeom>
              <a:solidFill>
                <a:srgbClr val="000000"/>
              </a:solidFill>
              <a:ln w="9525">
                <a:noFill/>
                <a:miter lim="800000"/>
                <a:headEnd/>
                <a:tailEnd/>
              </a:ln>
            </p:spPr>
            <p:txBody>
              <a:bodyPr/>
              <a:lstStyle/>
              <a:p>
                <a:endParaRPr lang="en-US"/>
              </a:p>
            </p:txBody>
          </p:sp>
          <p:sp>
            <p:nvSpPr>
              <p:cNvPr id="34244" name="Rectangle 2469"/>
              <p:cNvSpPr>
                <a:spLocks noChangeArrowheads="1"/>
              </p:cNvSpPr>
              <p:nvPr/>
            </p:nvSpPr>
            <p:spPr bwMode="auto">
              <a:xfrm>
                <a:off x="2639" y="2342"/>
                <a:ext cx="28" cy="6"/>
              </a:xfrm>
              <a:prstGeom prst="rect">
                <a:avLst/>
              </a:prstGeom>
              <a:solidFill>
                <a:srgbClr val="000000"/>
              </a:solidFill>
              <a:ln w="9525">
                <a:noFill/>
                <a:miter lim="800000"/>
                <a:headEnd/>
                <a:tailEnd/>
              </a:ln>
            </p:spPr>
            <p:txBody>
              <a:bodyPr/>
              <a:lstStyle/>
              <a:p>
                <a:endParaRPr lang="en-US"/>
              </a:p>
            </p:txBody>
          </p:sp>
          <p:sp>
            <p:nvSpPr>
              <p:cNvPr id="34245" name="Rectangle 2470"/>
              <p:cNvSpPr>
                <a:spLocks noChangeArrowheads="1"/>
              </p:cNvSpPr>
              <p:nvPr/>
            </p:nvSpPr>
            <p:spPr bwMode="auto">
              <a:xfrm>
                <a:off x="2639" y="2353"/>
                <a:ext cx="28" cy="6"/>
              </a:xfrm>
              <a:prstGeom prst="rect">
                <a:avLst/>
              </a:prstGeom>
              <a:solidFill>
                <a:srgbClr val="000000"/>
              </a:solidFill>
              <a:ln w="9525">
                <a:noFill/>
                <a:miter lim="800000"/>
                <a:headEnd/>
                <a:tailEnd/>
              </a:ln>
            </p:spPr>
            <p:txBody>
              <a:bodyPr/>
              <a:lstStyle/>
              <a:p>
                <a:endParaRPr lang="en-US"/>
              </a:p>
            </p:txBody>
          </p:sp>
          <p:sp>
            <p:nvSpPr>
              <p:cNvPr id="34246" name="Rectangle 2471"/>
              <p:cNvSpPr>
                <a:spLocks noChangeArrowheads="1"/>
              </p:cNvSpPr>
              <p:nvPr/>
            </p:nvSpPr>
            <p:spPr bwMode="auto">
              <a:xfrm>
                <a:off x="2639" y="2348"/>
                <a:ext cx="28" cy="5"/>
              </a:xfrm>
              <a:prstGeom prst="rect">
                <a:avLst/>
              </a:prstGeom>
              <a:solidFill>
                <a:srgbClr val="000000"/>
              </a:solidFill>
              <a:ln w="9525">
                <a:noFill/>
                <a:miter lim="800000"/>
                <a:headEnd/>
                <a:tailEnd/>
              </a:ln>
            </p:spPr>
            <p:txBody>
              <a:bodyPr/>
              <a:lstStyle/>
              <a:p>
                <a:endParaRPr lang="en-US"/>
              </a:p>
            </p:txBody>
          </p:sp>
          <p:sp>
            <p:nvSpPr>
              <p:cNvPr id="34247" name="Rectangle 2472"/>
              <p:cNvSpPr>
                <a:spLocks noChangeArrowheads="1"/>
              </p:cNvSpPr>
              <p:nvPr/>
            </p:nvSpPr>
            <p:spPr bwMode="auto">
              <a:xfrm>
                <a:off x="2639" y="2348"/>
                <a:ext cx="28" cy="5"/>
              </a:xfrm>
              <a:prstGeom prst="rect">
                <a:avLst/>
              </a:prstGeom>
              <a:solidFill>
                <a:srgbClr val="000000"/>
              </a:solidFill>
              <a:ln w="9525">
                <a:noFill/>
                <a:miter lim="800000"/>
                <a:headEnd/>
                <a:tailEnd/>
              </a:ln>
            </p:spPr>
            <p:txBody>
              <a:bodyPr/>
              <a:lstStyle/>
              <a:p>
                <a:endParaRPr lang="en-US"/>
              </a:p>
            </p:txBody>
          </p:sp>
          <p:sp>
            <p:nvSpPr>
              <p:cNvPr id="34248" name="Oval 2473"/>
              <p:cNvSpPr>
                <a:spLocks noChangeArrowheads="1"/>
              </p:cNvSpPr>
              <p:nvPr/>
            </p:nvSpPr>
            <p:spPr bwMode="auto">
              <a:xfrm>
                <a:off x="2639" y="2337"/>
                <a:ext cx="23" cy="22"/>
              </a:xfrm>
              <a:prstGeom prst="ellipse">
                <a:avLst/>
              </a:prstGeom>
              <a:noFill/>
              <a:ln w="9525" cap="rnd">
                <a:solidFill>
                  <a:srgbClr val="000000"/>
                </a:solidFill>
                <a:round/>
                <a:headEnd/>
                <a:tailEnd/>
              </a:ln>
            </p:spPr>
            <p:txBody>
              <a:bodyPr/>
              <a:lstStyle/>
              <a:p>
                <a:endParaRPr lang="en-US"/>
              </a:p>
            </p:txBody>
          </p:sp>
          <p:sp>
            <p:nvSpPr>
              <p:cNvPr id="34249" name="Rectangle 2474"/>
              <p:cNvSpPr>
                <a:spLocks noChangeArrowheads="1"/>
              </p:cNvSpPr>
              <p:nvPr/>
            </p:nvSpPr>
            <p:spPr bwMode="auto">
              <a:xfrm>
                <a:off x="2740" y="2220"/>
                <a:ext cx="16" cy="5"/>
              </a:xfrm>
              <a:prstGeom prst="rect">
                <a:avLst/>
              </a:prstGeom>
              <a:solidFill>
                <a:srgbClr val="000000"/>
              </a:solidFill>
              <a:ln w="9525">
                <a:noFill/>
                <a:miter lim="800000"/>
                <a:headEnd/>
                <a:tailEnd/>
              </a:ln>
            </p:spPr>
            <p:txBody>
              <a:bodyPr/>
              <a:lstStyle/>
              <a:p>
                <a:endParaRPr lang="en-US"/>
              </a:p>
            </p:txBody>
          </p:sp>
          <p:sp>
            <p:nvSpPr>
              <p:cNvPr id="34250" name="Rectangle 2475"/>
              <p:cNvSpPr>
                <a:spLocks noChangeArrowheads="1"/>
              </p:cNvSpPr>
              <p:nvPr/>
            </p:nvSpPr>
            <p:spPr bwMode="auto">
              <a:xfrm>
                <a:off x="2740" y="2242"/>
                <a:ext cx="16" cy="5"/>
              </a:xfrm>
              <a:prstGeom prst="rect">
                <a:avLst/>
              </a:prstGeom>
              <a:solidFill>
                <a:srgbClr val="000000"/>
              </a:solidFill>
              <a:ln w="9525">
                <a:noFill/>
                <a:miter lim="800000"/>
                <a:headEnd/>
                <a:tailEnd/>
              </a:ln>
            </p:spPr>
            <p:txBody>
              <a:bodyPr/>
              <a:lstStyle/>
              <a:p>
                <a:endParaRPr lang="en-US"/>
              </a:p>
            </p:txBody>
          </p:sp>
          <p:sp>
            <p:nvSpPr>
              <p:cNvPr id="34251" name="Rectangle 2476"/>
              <p:cNvSpPr>
                <a:spLocks noChangeArrowheads="1"/>
              </p:cNvSpPr>
              <p:nvPr/>
            </p:nvSpPr>
            <p:spPr bwMode="auto">
              <a:xfrm>
                <a:off x="2734" y="2225"/>
                <a:ext cx="28" cy="6"/>
              </a:xfrm>
              <a:prstGeom prst="rect">
                <a:avLst/>
              </a:prstGeom>
              <a:solidFill>
                <a:srgbClr val="000000"/>
              </a:solidFill>
              <a:ln w="9525">
                <a:noFill/>
                <a:miter lim="800000"/>
                <a:headEnd/>
                <a:tailEnd/>
              </a:ln>
            </p:spPr>
            <p:txBody>
              <a:bodyPr/>
              <a:lstStyle/>
              <a:p>
                <a:endParaRPr lang="en-US"/>
              </a:p>
            </p:txBody>
          </p:sp>
          <p:sp>
            <p:nvSpPr>
              <p:cNvPr id="34252" name="Rectangle 2477"/>
              <p:cNvSpPr>
                <a:spLocks noChangeArrowheads="1"/>
              </p:cNvSpPr>
              <p:nvPr/>
            </p:nvSpPr>
            <p:spPr bwMode="auto">
              <a:xfrm>
                <a:off x="2734" y="2236"/>
                <a:ext cx="28" cy="6"/>
              </a:xfrm>
              <a:prstGeom prst="rect">
                <a:avLst/>
              </a:prstGeom>
              <a:solidFill>
                <a:srgbClr val="000000"/>
              </a:solidFill>
              <a:ln w="9525">
                <a:noFill/>
                <a:miter lim="800000"/>
                <a:headEnd/>
                <a:tailEnd/>
              </a:ln>
            </p:spPr>
            <p:txBody>
              <a:bodyPr/>
              <a:lstStyle/>
              <a:p>
                <a:endParaRPr lang="en-US"/>
              </a:p>
            </p:txBody>
          </p:sp>
          <p:sp>
            <p:nvSpPr>
              <p:cNvPr id="34253" name="Rectangle 2478"/>
              <p:cNvSpPr>
                <a:spLocks noChangeArrowheads="1"/>
              </p:cNvSpPr>
              <p:nvPr/>
            </p:nvSpPr>
            <p:spPr bwMode="auto">
              <a:xfrm>
                <a:off x="2734" y="2231"/>
                <a:ext cx="28" cy="5"/>
              </a:xfrm>
              <a:prstGeom prst="rect">
                <a:avLst/>
              </a:prstGeom>
              <a:solidFill>
                <a:srgbClr val="000000"/>
              </a:solidFill>
              <a:ln w="9525">
                <a:noFill/>
                <a:miter lim="800000"/>
                <a:headEnd/>
                <a:tailEnd/>
              </a:ln>
            </p:spPr>
            <p:txBody>
              <a:bodyPr/>
              <a:lstStyle/>
              <a:p>
                <a:endParaRPr lang="en-US"/>
              </a:p>
            </p:txBody>
          </p:sp>
          <p:sp>
            <p:nvSpPr>
              <p:cNvPr id="34254" name="Rectangle 2479"/>
              <p:cNvSpPr>
                <a:spLocks noChangeArrowheads="1"/>
              </p:cNvSpPr>
              <p:nvPr/>
            </p:nvSpPr>
            <p:spPr bwMode="auto">
              <a:xfrm>
                <a:off x="2734" y="2231"/>
                <a:ext cx="28" cy="5"/>
              </a:xfrm>
              <a:prstGeom prst="rect">
                <a:avLst/>
              </a:prstGeom>
              <a:solidFill>
                <a:srgbClr val="000000"/>
              </a:solidFill>
              <a:ln w="9525">
                <a:noFill/>
                <a:miter lim="800000"/>
                <a:headEnd/>
                <a:tailEnd/>
              </a:ln>
            </p:spPr>
            <p:txBody>
              <a:bodyPr/>
              <a:lstStyle/>
              <a:p>
                <a:endParaRPr lang="en-US"/>
              </a:p>
            </p:txBody>
          </p:sp>
          <p:sp>
            <p:nvSpPr>
              <p:cNvPr id="34255" name="Oval 2480"/>
              <p:cNvSpPr>
                <a:spLocks noChangeArrowheads="1"/>
              </p:cNvSpPr>
              <p:nvPr/>
            </p:nvSpPr>
            <p:spPr bwMode="auto">
              <a:xfrm>
                <a:off x="2734" y="2220"/>
                <a:ext cx="22" cy="22"/>
              </a:xfrm>
              <a:prstGeom prst="ellipse">
                <a:avLst/>
              </a:prstGeom>
              <a:noFill/>
              <a:ln w="9525" cap="rnd">
                <a:solidFill>
                  <a:srgbClr val="000000"/>
                </a:solidFill>
                <a:round/>
                <a:headEnd/>
                <a:tailEnd/>
              </a:ln>
            </p:spPr>
            <p:txBody>
              <a:bodyPr/>
              <a:lstStyle/>
              <a:p>
                <a:endParaRPr lang="en-US"/>
              </a:p>
            </p:txBody>
          </p:sp>
          <p:sp>
            <p:nvSpPr>
              <p:cNvPr id="34256" name="Rectangle 2481"/>
              <p:cNvSpPr>
                <a:spLocks noChangeArrowheads="1"/>
              </p:cNvSpPr>
              <p:nvPr/>
            </p:nvSpPr>
            <p:spPr bwMode="auto">
              <a:xfrm>
                <a:off x="2667" y="2058"/>
                <a:ext cx="17" cy="6"/>
              </a:xfrm>
              <a:prstGeom prst="rect">
                <a:avLst/>
              </a:prstGeom>
              <a:solidFill>
                <a:srgbClr val="000000"/>
              </a:solidFill>
              <a:ln w="9525">
                <a:noFill/>
                <a:miter lim="800000"/>
                <a:headEnd/>
                <a:tailEnd/>
              </a:ln>
            </p:spPr>
            <p:txBody>
              <a:bodyPr/>
              <a:lstStyle/>
              <a:p>
                <a:endParaRPr lang="en-US"/>
              </a:p>
            </p:txBody>
          </p:sp>
          <p:sp>
            <p:nvSpPr>
              <p:cNvPr id="34257" name="Rectangle 2482"/>
              <p:cNvSpPr>
                <a:spLocks noChangeArrowheads="1"/>
              </p:cNvSpPr>
              <p:nvPr/>
            </p:nvSpPr>
            <p:spPr bwMode="auto">
              <a:xfrm>
                <a:off x="2667" y="2080"/>
                <a:ext cx="17" cy="6"/>
              </a:xfrm>
              <a:prstGeom prst="rect">
                <a:avLst/>
              </a:prstGeom>
              <a:solidFill>
                <a:srgbClr val="000000"/>
              </a:solidFill>
              <a:ln w="9525">
                <a:noFill/>
                <a:miter lim="800000"/>
                <a:headEnd/>
                <a:tailEnd/>
              </a:ln>
            </p:spPr>
            <p:txBody>
              <a:bodyPr/>
              <a:lstStyle/>
              <a:p>
                <a:endParaRPr lang="en-US"/>
              </a:p>
            </p:txBody>
          </p:sp>
          <p:sp>
            <p:nvSpPr>
              <p:cNvPr id="34258" name="Rectangle 2483"/>
              <p:cNvSpPr>
                <a:spLocks noChangeArrowheads="1"/>
              </p:cNvSpPr>
              <p:nvPr/>
            </p:nvSpPr>
            <p:spPr bwMode="auto">
              <a:xfrm>
                <a:off x="2662" y="2064"/>
                <a:ext cx="27" cy="5"/>
              </a:xfrm>
              <a:prstGeom prst="rect">
                <a:avLst/>
              </a:prstGeom>
              <a:solidFill>
                <a:srgbClr val="000000"/>
              </a:solidFill>
              <a:ln w="9525">
                <a:noFill/>
                <a:miter lim="800000"/>
                <a:headEnd/>
                <a:tailEnd/>
              </a:ln>
            </p:spPr>
            <p:txBody>
              <a:bodyPr/>
              <a:lstStyle/>
              <a:p>
                <a:endParaRPr lang="en-US"/>
              </a:p>
            </p:txBody>
          </p:sp>
          <p:sp>
            <p:nvSpPr>
              <p:cNvPr id="34259" name="Rectangle 2484"/>
              <p:cNvSpPr>
                <a:spLocks noChangeArrowheads="1"/>
              </p:cNvSpPr>
              <p:nvPr/>
            </p:nvSpPr>
            <p:spPr bwMode="auto">
              <a:xfrm>
                <a:off x="2662" y="2075"/>
                <a:ext cx="27" cy="5"/>
              </a:xfrm>
              <a:prstGeom prst="rect">
                <a:avLst/>
              </a:prstGeom>
              <a:solidFill>
                <a:srgbClr val="000000"/>
              </a:solidFill>
              <a:ln w="9525">
                <a:noFill/>
                <a:miter lim="800000"/>
                <a:headEnd/>
                <a:tailEnd/>
              </a:ln>
            </p:spPr>
            <p:txBody>
              <a:bodyPr/>
              <a:lstStyle/>
              <a:p>
                <a:endParaRPr lang="en-US"/>
              </a:p>
            </p:txBody>
          </p:sp>
          <p:sp>
            <p:nvSpPr>
              <p:cNvPr id="34260" name="Rectangle 2485"/>
              <p:cNvSpPr>
                <a:spLocks noChangeArrowheads="1"/>
              </p:cNvSpPr>
              <p:nvPr/>
            </p:nvSpPr>
            <p:spPr bwMode="auto">
              <a:xfrm>
                <a:off x="2662" y="2069"/>
                <a:ext cx="27" cy="6"/>
              </a:xfrm>
              <a:prstGeom prst="rect">
                <a:avLst/>
              </a:prstGeom>
              <a:solidFill>
                <a:srgbClr val="000000"/>
              </a:solidFill>
              <a:ln w="9525">
                <a:noFill/>
                <a:miter lim="800000"/>
                <a:headEnd/>
                <a:tailEnd/>
              </a:ln>
            </p:spPr>
            <p:txBody>
              <a:bodyPr/>
              <a:lstStyle/>
              <a:p>
                <a:endParaRPr lang="en-US"/>
              </a:p>
            </p:txBody>
          </p:sp>
          <p:sp>
            <p:nvSpPr>
              <p:cNvPr id="34261" name="Rectangle 2486"/>
              <p:cNvSpPr>
                <a:spLocks noChangeArrowheads="1"/>
              </p:cNvSpPr>
              <p:nvPr/>
            </p:nvSpPr>
            <p:spPr bwMode="auto">
              <a:xfrm>
                <a:off x="2662" y="2069"/>
                <a:ext cx="27" cy="6"/>
              </a:xfrm>
              <a:prstGeom prst="rect">
                <a:avLst/>
              </a:prstGeom>
              <a:solidFill>
                <a:srgbClr val="000000"/>
              </a:solidFill>
              <a:ln w="9525">
                <a:noFill/>
                <a:miter lim="800000"/>
                <a:headEnd/>
                <a:tailEnd/>
              </a:ln>
            </p:spPr>
            <p:txBody>
              <a:bodyPr/>
              <a:lstStyle/>
              <a:p>
                <a:endParaRPr lang="en-US"/>
              </a:p>
            </p:txBody>
          </p:sp>
          <p:sp>
            <p:nvSpPr>
              <p:cNvPr id="34262" name="Oval 2487"/>
              <p:cNvSpPr>
                <a:spLocks noChangeArrowheads="1"/>
              </p:cNvSpPr>
              <p:nvPr/>
            </p:nvSpPr>
            <p:spPr bwMode="auto">
              <a:xfrm>
                <a:off x="2662" y="2058"/>
                <a:ext cx="22" cy="22"/>
              </a:xfrm>
              <a:prstGeom prst="ellipse">
                <a:avLst/>
              </a:prstGeom>
              <a:noFill/>
              <a:ln w="9525" cap="rnd">
                <a:solidFill>
                  <a:srgbClr val="000000"/>
                </a:solidFill>
                <a:round/>
                <a:headEnd/>
                <a:tailEnd/>
              </a:ln>
            </p:spPr>
            <p:txBody>
              <a:bodyPr/>
              <a:lstStyle/>
              <a:p>
                <a:endParaRPr lang="en-US"/>
              </a:p>
            </p:txBody>
          </p:sp>
          <p:sp>
            <p:nvSpPr>
              <p:cNvPr id="34263" name="Rectangle 2488"/>
              <p:cNvSpPr>
                <a:spLocks noChangeArrowheads="1"/>
              </p:cNvSpPr>
              <p:nvPr/>
            </p:nvSpPr>
            <p:spPr bwMode="auto">
              <a:xfrm>
                <a:off x="2912" y="2108"/>
                <a:ext cx="17" cy="6"/>
              </a:xfrm>
              <a:prstGeom prst="rect">
                <a:avLst/>
              </a:prstGeom>
              <a:solidFill>
                <a:srgbClr val="000000"/>
              </a:solidFill>
              <a:ln w="9525">
                <a:noFill/>
                <a:miter lim="800000"/>
                <a:headEnd/>
                <a:tailEnd/>
              </a:ln>
            </p:spPr>
            <p:txBody>
              <a:bodyPr/>
              <a:lstStyle/>
              <a:p>
                <a:endParaRPr lang="en-US"/>
              </a:p>
            </p:txBody>
          </p:sp>
          <p:sp>
            <p:nvSpPr>
              <p:cNvPr id="34264" name="Rectangle 2489"/>
              <p:cNvSpPr>
                <a:spLocks noChangeArrowheads="1"/>
              </p:cNvSpPr>
              <p:nvPr/>
            </p:nvSpPr>
            <p:spPr bwMode="auto">
              <a:xfrm>
                <a:off x="2912" y="2130"/>
                <a:ext cx="17" cy="6"/>
              </a:xfrm>
              <a:prstGeom prst="rect">
                <a:avLst/>
              </a:prstGeom>
              <a:solidFill>
                <a:srgbClr val="000000"/>
              </a:solidFill>
              <a:ln w="9525">
                <a:noFill/>
                <a:miter lim="800000"/>
                <a:headEnd/>
                <a:tailEnd/>
              </a:ln>
            </p:spPr>
            <p:txBody>
              <a:bodyPr/>
              <a:lstStyle/>
              <a:p>
                <a:endParaRPr lang="en-US"/>
              </a:p>
            </p:txBody>
          </p:sp>
          <p:sp>
            <p:nvSpPr>
              <p:cNvPr id="34265" name="Rectangle 2490"/>
              <p:cNvSpPr>
                <a:spLocks noChangeArrowheads="1"/>
              </p:cNvSpPr>
              <p:nvPr/>
            </p:nvSpPr>
            <p:spPr bwMode="auto">
              <a:xfrm>
                <a:off x="2907" y="2114"/>
                <a:ext cx="28" cy="5"/>
              </a:xfrm>
              <a:prstGeom prst="rect">
                <a:avLst/>
              </a:prstGeom>
              <a:solidFill>
                <a:srgbClr val="000000"/>
              </a:solidFill>
              <a:ln w="9525">
                <a:noFill/>
                <a:miter lim="800000"/>
                <a:headEnd/>
                <a:tailEnd/>
              </a:ln>
            </p:spPr>
            <p:txBody>
              <a:bodyPr/>
              <a:lstStyle/>
              <a:p>
                <a:endParaRPr lang="en-US"/>
              </a:p>
            </p:txBody>
          </p:sp>
          <p:sp>
            <p:nvSpPr>
              <p:cNvPr id="34266" name="Rectangle 2491"/>
              <p:cNvSpPr>
                <a:spLocks noChangeArrowheads="1"/>
              </p:cNvSpPr>
              <p:nvPr/>
            </p:nvSpPr>
            <p:spPr bwMode="auto">
              <a:xfrm>
                <a:off x="2907" y="2125"/>
                <a:ext cx="28" cy="5"/>
              </a:xfrm>
              <a:prstGeom prst="rect">
                <a:avLst/>
              </a:prstGeom>
              <a:solidFill>
                <a:srgbClr val="000000"/>
              </a:solidFill>
              <a:ln w="9525">
                <a:noFill/>
                <a:miter lim="800000"/>
                <a:headEnd/>
                <a:tailEnd/>
              </a:ln>
            </p:spPr>
            <p:txBody>
              <a:bodyPr/>
              <a:lstStyle/>
              <a:p>
                <a:endParaRPr lang="en-US"/>
              </a:p>
            </p:txBody>
          </p:sp>
          <p:sp>
            <p:nvSpPr>
              <p:cNvPr id="34267" name="Rectangle 2492"/>
              <p:cNvSpPr>
                <a:spLocks noChangeArrowheads="1"/>
              </p:cNvSpPr>
              <p:nvPr/>
            </p:nvSpPr>
            <p:spPr bwMode="auto">
              <a:xfrm>
                <a:off x="2907" y="2119"/>
                <a:ext cx="28" cy="6"/>
              </a:xfrm>
              <a:prstGeom prst="rect">
                <a:avLst/>
              </a:prstGeom>
              <a:solidFill>
                <a:srgbClr val="000000"/>
              </a:solidFill>
              <a:ln w="9525">
                <a:noFill/>
                <a:miter lim="800000"/>
                <a:headEnd/>
                <a:tailEnd/>
              </a:ln>
            </p:spPr>
            <p:txBody>
              <a:bodyPr/>
              <a:lstStyle/>
              <a:p>
                <a:endParaRPr lang="en-US"/>
              </a:p>
            </p:txBody>
          </p:sp>
          <p:sp>
            <p:nvSpPr>
              <p:cNvPr id="34268" name="Rectangle 2493"/>
              <p:cNvSpPr>
                <a:spLocks noChangeArrowheads="1"/>
              </p:cNvSpPr>
              <p:nvPr/>
            </p:nvSpPr>
            <p:spPr bwMode="auto">
              <a:xfrm>
                <a:off x="2907" y="2119"/>
                <a:ext cx="28" cy="6"/>
              </a:xfrm>
              <a:prstGeom prst="rect">
                <a:avLst/>
              </a:prstGeom>
              <a:solidFill>
                <a:srgbClr val="000000"/>
              </a:solidFill>
              <a:ln w="9525">
                <a:noFill/>
                <a:miter lim="800000"/>
                <a:headEnd/>
                <a:tailEnd/>
              </a:ln>
            </p:spPr>
            <p:txBody>
              <a:bodyPr/>
              <a:lstStyle/>
              <a:p>
                <a:endParaRPr lang="en-US"/>
              </a:p>
            </p:txBody>
          </p:sp>
          <p:sp>
            <p:nvSpPr>
              <p:cNvPr id="34269" name="Oval 2494"/>
              <p:cNvSpPr>
                <a:spLocks noChangeArrowheads="1"/>
              </p:cNvSpPr>
              <p:nvPr/>
            </p:nvSpPr>
            <p:spPr bwMode="auto">
              <a:xfrm>
                <a:off x="2907" y="2108"/>
                <a:ext cx="22" cy="22"/>
              </a:xfrm>
              <a:prstGeom prst="ellipse">
                <a:avLst/>
              </a:prstGeom>
              <a:noFill/>
              <a:ln w="9525" cap="rnd">
                <a:solidFill>
                  <a:srgbClr val="000000"/>
                </a:solidFill>
                <a:round/>
                <a:headEnd/>
                <a:tailEnd/>
              </a:ln>
            </p:spPr>
            <p:txBody>
              <a:bodyPr/>
              <a:lstStyle/>
              <a:p>
                <a:endParaRPr lang="en-US"/>
              </a:p>
            </p:txBody>
          </p:sp>
          <p:sp>
            <p:nvSpPr>
              <p:cNvPr id="34270" name="Rectangle 2495"/>
              <p:cNvSpPr>
                <a:spLocks noChangeArrowheads="1"/>
              </p:cNvSpPr>
              <p:nvPr/>
            </p:nvSpPr>
            <p:spPr bwMode="auto">
              <a:xfrm>
                <a:off x="3135" y="2270"/>
                <a:ext cx="17" cy="5"/>
              </a:xfrm>
              <a:prstGeom prst="rect">
                <a:avLst/>
              </a:prstGeom>
              <a:solidFill>
                <a:srgbClr val="000000"/>
              </a:solidFill>
              <a:ln w="9525">
                <a:noFill/>
                <a:miter lim="800000"/>
                <a:headEnd/>
                <a:tailEnd/>
              </a:ln>
            </p:spPr>
            <p:txBody>
              <a:bodyPr/>
              <a:lstStyle/>
              <a:p>
                <a:endParaRPr lang="en-US"/>
              </a:p>
            </p:txBody>
          </p:sp>
          <p:sp>
            <p:nvSpPr>
              <p:cNvPr id="34271" name="Rectangle 2496"/>
              <p:cNvSpPr>
                <a:spLocks noChangeArrowheads="1"/>
              </p:cNvSpPr>
              <p:nvPr/>
            </p:nvSpPr>
            <p:spPr bwMode="auto">
              <a:xfrm>
                <a:off x="3135" y="2292"/>
                <a:ext cx="17" cy="6"/>
              </a:xfrm>
              <a:prstGeom prst="rect">
                <a:avLst/>
              </a:prstGeom>
              <a:solidFill>
                <a:srgbClr val="000000"/>
              </a:solidFill>
              <a:ln w="9525">
                <a:noFill/>
                <a:miter lim="800000"/>
                <a:headEnd/>
                <a:tailEnd/>
              </a:ln>
            </p:spPr>
            <p:txBody>
              <a:bodyPr/>
              <a:lstStyle/>
              <a:p>
                <a:endParaRPr lang="en-US"/>
              </a:p>
            </p:txBody>
          </p:sp>
          <p:sp>
            <p:nvSpPr>
              <p:cNvPr id="34272" name="Rectangle 2497"/>
              <p:cNvSpPr>
                <a:spLocks noChangeArrowheads="1"/>
              </p:cNvSpPr>
              <p:nvPr/>
            </p:nvSpPr>
            <p:spPr bwMode="auto">
              <a:xfrm>
                <a:off x="3130" y="2275"/>
                <a:ext cx="27" cy="6"/>
              </a:xfrm>
              <a:prstGeom prst="rect">
                <a:avLst/>
              </a:prstGeom>
              <a:solidFill>
                <a:srgbClr val="000000"/>
              </a:solidFill>
              <a:ln w="9525">
                <a:noFill/>
                <a:miter lim="800000"/>
                <a:headEnd/>
                <a:tailEnd/>
              </a:ln>
            </p:spPr>
            <p:txBody>
              <a:bodyPr/>
              <a:lstStyle/>
              <a:p>
                <a:endParaRPr lang="en-US"/>
              </a:p>
            </p:txBody>
          </p:sp>
          <p:sp>
            <p:nvSpPr>
              <p:cNvPr id="34273" name="Rectangle 2498"/>
              <p:cNvSpPr>
                <a:spLocks noChangeArrowheads="1"/>
              </p:cNvSpPr>
              <p:nvPr/>
            </p:nvSpPr>
            <p:spPr bwMode="auto">
              <a:xfrm>
                <a:off x="3130" y="2287"/>
                <a:ext cx="27" cy="5"/>
              </a:xfrm>
              <a:prstGeom prst="rect">
                <a:avLst/>
              </a:prstGeom>
              <a:solidFill>
                <a:srgbClr val="000000"/>
              </a:solidFill>
              <a:ln w="9525">
                <a:noFill/>
                <a:miter lim="800000"/>
                <a:headEnd/>
                <a:tailEnd/>
              </a:ln>
            </p:spPr>
            <p:txBody>
              <a:bodyPr/>
              <a:lstStyle/>
              <a:p>
                <a:endParaRPr lang="en-US"/>
              </a:p>
            </p:txBody>
          </p:sp>
          <p:sp>
            <p:nvSpPr>
              <p:cNvPr id="34274" name="Rectangle 2499"/>
              <p:cNvSpPr>
                <a:spLocks noChangeArrowheads="1"/>
              </p:cNvSpPr>
              <p:nvPr/>
            </p:nvSpPr>
            <p:spPr bwMode="auto">
              <a:xfrm>
                <a:off x="3130" y="2281"/>
                <a:ext cx="27" cy="6"/>
              </a:xfrm>
              <a:prstGeom prst="rect">
                <a:avLst/>
              </a:prstGeom>
              <a:solidFill>
                <a:srgbClr val="000000"/>
              </a:solidFill>
              <a:ln w="9525">
                <a:noFill/>
                <a:miter lim="800000"/>
                <a:headEnd/>
                <a:tailEnd/>
              </a:ln>
            </p:spPr>
            <p:txBody>
              <a:bodyPr/>
              <a:lstStyle/>
              <a:p>
                <a:endParaRPr lang="en-US"/>
              </a:p>
            </p:txBody>
          </p:sp>
          <p:sp>
            <p:nvSpPr>
              <p:cNvPr id="34275" name="Rectangle 2500"/>
              <p:cNvSpPr>
                <a:spLocks noChangeArrowheads="1"/>
              </p:cNvSpPr>
              <p:nvPr/>
            </p:nvSpPr>
            <p:spPr bwMode="auto">
              <a:xfrm>
                <a:off x="3130" y="2281"/>
                <a:ext cx="27" cy="6"/>
              </a:xfrm>
              <a:prstGeom prst="rect">
                <a:avLst/>
              </a:prstGeom>
              <a:solidFill>
                <a:srgbClr val="000000"/>
              </a:solidFill>
              <a:ln w="9525">
                <a:noFill/>
                <a:miter lim="800000"/>
                <a:headEnd/>
                <a:tailEnd/>
              </a:ln>
            </p:spPr>
            <p:txBody>
              <a:bodyPr/>
              <a:lstStyle/>
              <a:p>
                <a:endParaRPr lang="en-US"/>
              </a:p>
            </p:txBody>
          </p:sp>
          <p:sp>
            <p:nvSpPr>
              <p:cNvPr id="34276" name="Oval 2501"/>
              <p:cNvSpPr>
                <a:spLocks noChangeArrowheads="1"/>
              </p:cNvSpPr>
              <p:nvPr/>
            </p:nvSpPr>
            <p:spPr bwMode="auto">
              <a:xfrm>
                <a:off x="3130" y="2270"/>
                <a:ext cx="22" cy="22"/>
              </a:xfrm>
              <a:prstGeom prst="ellipse">
                <a:avLst/>
              </a:prstGeom>
              <a:noFill/>
              <a:ln w="9525" cap="rnd">
                <a:solidFill>
                  <a:srgbClr val="000000"/>
                </a:solidFill>
                <a:round/>
                <a:headEnd/>
                <a:tailEnd/>
              </a:ln>
            </p:spPr>
            <p:txBody>
              <a:bodyPr/>
              <a:lstStyle/>
              <a:p>
                <a:endParaRPr lang="en-US"/>
              </a:p>
            </p:txBody>
          </p:sp>
          <p:sp>
            <p:nvSpPr>
              <p:cNvPr id="34277" name="Rectangle 2502"/>
              <p:cNvSpPr>
                <a:spLocks noChangeArrowheads="1"/>
              </p:cNvSpPr>
              <p:nvPr/>
            </p:nvSpPr>
            <p:spPr bwMode="auto">
              <a:xfrm>
                <a:off x="3096" y="2069"/>
                <a:ext cx="17" cy="6"/>
              </a:xfrm>
              <a:prstGeom prst="rect">
                <a:avLst/>
              </a:prstGeom>
              <a:solidFill>
                <a:srgbClr val="000000"/>
              </a:solidFill>
              <a:ln w="9525">
                <a:noFill/>
                <a:miter lim="800000"/>
                <a:headEnd/>
                <a:tailEnd/>
              </a:ln>
            </p:spPr>
            <p:txBody>
              <a:bodyPr/>
              <a:lstStyle/>
              <a:p>
                <a:endParaRPr lang="en-US"/>
              </a:p>
            </p:txBody>
          </p:sp>
          <p:sp>
            <p:nvSpPr>
              <p:cNvPr id="34278" name="Rectangle 2503"/>
              <p:cNvSpPr>
                <a:spLocks noChangeArrowheads="1"/>
              </p:cNvSpPr>
              <p:nvPr/>
            </p:nvSpPr>
            <p:spPr bwMode="auto">
              <a:xfrm>
                <a:off x="3096" y="2091"/>
                <a:ext cx="17" cy="6"/>
              </a:xfrm>
              <a:prstGeom prst="rect">
                <a:avLst/>
              </a:prstGeom>
              <a:solidFill>
                <a:srgbClr val="000000"/>
              </a:solidFill>
              <a:ln w="9525">
                <a:noFill/>
                <a:miter lim="800000"/>
                <a:headEnd/>
                <a:tailEnd/>
              </a:ln>
            </p:spPr>
            <p:txBody>
              <a:bodyPr/>
              <a:lstStyle/>
              <a:p>
                <a:endParaRPr lang="en-US"/>
              </a:p>
            </p:txBody>
          </p:sp>
          <p:sp>
            <p:nvSpPr>
              <p:cNvPr id="34279" name="Rectangle 2504"/>
              <p:cNvSpPr>
                <a:spLocks noChangeArrowheads="1"/>
              </p:cNvSpPr>
              <p:nvPr/>
            </p:nvSpPr>
            <p:spPr bwMode="auto">
              <a:xfrm>
                <a:off x="3091" y="2075"/>
                <a:ext cx="27" cy="5"/>
              </a:xfrm>
              <a:prstGeom prst="rect">
                <a:avLst/>
              </a:prstGeom>
              <a:solidFill>
                <a:srgbClr val="000000"/>
              </a:solidFill>
              <a:ln w="9525">
                <a:noFill/>
                <a:miter lim="800000"/>
                <a:headEnd/>
                <a:tailEnd/>
              </a:ln>
            </p:spPr>
            <p:txBody>
              <a:bodyPr/>
              <a:lstStyle/>
              <a:p>
                <a:endParaRPr lang="en-US"/>
              </a:p>
            </p:txBody>
          </p:sp>
          <p:sp>
            <p:nvSpPr>
              <p:cNvPr id="34280" name="Rectangle 2505"/>
              <p:cNvSpPr>
                <a:spLocks noChangeArrowheads="1"/>
              </p:cNvSpPr>
              <p:nvPr/>
            </p:nvSpPr>
            <p:spPr bwMode="auto">
              <a:xfrm>
                <a:off x="3091" y="2086"/>
                <a:ext cx="27" cy="5"/>
              </a:xfrm>
              <a:prstGeom prst="rect">
                <a:avLst/>
              </a:prstGeom>
              <a:solidFill>
                <a:srgbClr val="000000"/>
              </a:solidFill>
              <a:ln w="9525">
                <a:noFill/>
                <a:miter lim="800000"/>
                <a:headEnd/>
                <a:tailEnd/>
              </a:ln>
            </p:spPr>
            <p:txBody>
              <a:bodyPr/>
              <a:lstStyle/>
              <a:p>
                <a:endParaRPr lang="en-US"/>
              </a:p>
            </p:txBody>
          </p:sp>
          <p:sp>
            <p:nvSpPr>
              <p:cNvPr id="34281" name="Rectangle 2506"/>
              <p:cNvSpPr>
                <a:spLocks noChangeArrowheads="1"/>
              </p:cNvSpPr>
              <p:nvPr/>
            </p:nvSpPr>
            <p:spPr bwMode="auto">
              <a:xfrm>
                <a:off x="3091" y="2080"/>
                <a:ext cx="27" cy="6"/>
              </a:xfrm>
              <a:prstGeom prst="rect">
                <a:avLst/>
              </a:prstGeom>
              <a:solidFill>
                <a:srgbClr val="000000"/>
              </a:solidFill>
              <a:ln w="9525">
                <a:noFill/>
                <a:miter lim="800000"/>
                <a:headEnd/>
                <a:tailEnd/>
              </a:ln>
            </p:spPr>
            <p:txBody>
              <a:bodyPr/>
              <a:lstStyle/>
              <a:p>
                <a:endParaRPr lang="en-US"/>
              </a:p>
            </p:txBody>
          </p:sp>
          <p:sp>
            <p:nvSpPr>
              <p:cNvPr id="34282" name="Rectangle 2507"/>
              <p:cNvSpPr>
                <a:spLocks noChangeArrowheads="1"/>
              </p:cNvSpPr>
              <p:nvPr/>
            </p:nvSpPr>
            <p:spPr bwMode="auto">
              <a:xfrm>
                <a:off x="3091" y="2080"/>
                <a:ext cx="27" cy="6"/>
              </a:xfrm>
              <a:prstGeom prst="rect">
                <a:avLst/>
              </a:prstGeom>
              <a:solidFill>
                <a:srgbClr val="000000"/>
              </a:solidFill>
              <a:ln w="9525">
                <a:noFill/>
                <a:miter lim="800000"/>
                <a:headEnd/>
                <a:tailEnd/>
              </a:ln>
            </p:spPr>
            <p:txBody>
              <a:bodyPr/>
              <a:lstStyle/>
              <a:p>
                <a:endParaRPr lang="en-US"/>
              </a:p>
            </p:txBody>
          </p:sp>
          <p:sp>
            <p:nvSpPr>
              <p:cNvPr id="34283" name="Oval 2508"/>
              <p:cNvSpPr>
                <a:spLocks noChangeArrowheads="1"/>
              </p:cNvSpPr>
              <p:nvPr/>
            </p:nvSpPr>
            <p:spPr bwMode="auto">
              <a:xfrm>
                <a:off x="3091" y="2069"/>
                <a:ext cx="22" cy="22"/>
              </a:xfrm>
              <a:prstGeom prst="ellipse">
                <a:avLst/>
              </a:prstGeom>
              <a:noFill/>
              <a:ln w="9525" cap="rnd">
                <a:solidFill>
                  <a:srgbClr val="000000"/>
                </a:solidFill>
                <a:round/>
                <a:headEnd/>
                <a:tailEnd/>
              </a:ln>
            </p:spPr>
            <p:txBody>
              <a:bodyPr/>
              <a:lstStyle/>
              <a:p>
                <a:endParaRPr lang="en-US"/>
              </a:p>
            </p:txBody>
          </p:sp>
          <p:sp>
            <p:nvSpPr>
              <p:cNvPr id="34284" name="Rectangle 2509"/>
              <p:cNvSpPr>
                <a:spLocks noChangeArrowheads="1"/>
              </p:cNvSpPr>
              <p:nvPr/>
            </p:nvSpPr>
            <p:spPr bwMode="auto">
              <a:xfrm>
                <a:off x="2728" y="3128"/>
                <a:ext cx="17" cy="5"/>
              </a:xfrm>
              <a:prstGeom prst="rect">
                <a:avLst/>
              </a:prstGeom>
              <a:solidFill>
                <a:srgbClr val="FF0000"/>
              </a:solidFill>
              <a:ln w="9525">
                <a:noFill/>
                <a:miter lim="800000"/>
                <a:headEnd/>
                <a:tailEnd/>
              </a:ln>
            </p:spPr>
            <p:txBody>
              <a:bodyPr/>
              <a:lstStyle/>
              <a:p>
                <a:endParaRPr lang="en-US"/>
              </a:p>
            </p:txBody>
          </p:sp>
          <p:sp>
            <p:nvSpPr>
              <p:cNvPr id="34285" name="Rectangle 2510"/>
              <p:cNvSpPr>
                <a:spLocks noChangeArrowheads="1"/>
              </p:cNvSpPr>
              <p:nvPr/>
            </p:nvSpPr>
            <p:spPr bwMode="auto">
              <a:xfrm>
                <a:off x="2728" y="3150"/>
                <a:ext cx="17" cy="6"/>
              </a:xfrm>
              <a:prstGeom prst="rect">
                <a:avLst/>
              </a:prstGeom>
              <a:solidFill>
                <a:srgbClr val="FF0000"/>
              </a:solidFill>
              <a:ln w="9525">
                <a:noFill/>
                <a:miter lim="800000"/>
                <a:headEnd/>
                <a:tailEnd/>
              </a:ln>
            </p:spPr>
            <p:txBody>
              <a:bodyPr/>
              <a:lstStyle/>
              <a:p>
                <a:endParaRPr lang="en-US"/>
              </a:p>
            </p:txBody>
          </p:sp>
          <p:sp>
            <p:nvSpPr>
              <p:cNvPr id="34286" name="Rectangle 2511"/>
              <p:cNvSpPr>
                <a:spLocks noChangeArrowheads="1"/>
              </p:cNvSpPr>
              <p:nvPr/>
            </p:nvSpPr>
            <p:spPr bwMode="auto">
              <a:xfrm>
                <a:off x="2723" y="3133"/>
                <a:ext cx="28" cy="6"/>
              </a:xfrm>
              <a:prstGeom prst="rect">
                <a:avLst/>
              </a:prstGeom>
              <a:solidFill>
                <a:srgbClr val="FF0000"/>
              </a:solidFill>
              <a:ln w="9525">
                <a:noFill/>
                <a:miter lim="800000"/>
                <a:headEnd/>
                <a:tailEnd/>
              </a:ln>
            </p:spPr>
            <p:txBody>
              <a:bodyPr/>
              <a:lstStyle/>
              <a:p>
                <a:endParaRPr lang="en-US"/>
              </a:p>
            </p:txBody>
          </p:sp>
          <p:sp>
            <p:nvSpPr>
              <p:cNvPr id="34287" name="Rectangle 2512"/>
              <p:cNvSpPr>
                <a:spLocks noChangeArrowheads="1"/>
              </p:cNvSpPr>
              <p:nvPr/>
            </p:nvSpPr>
            <p:spPr bwMode="auto">
              <a:xfrm>
                <a:off x="2723" y="3145"/>
                <a:ext cx="28" cy="5"/>
              </a:xfrm>
              <a:prstGeom prst="rect">
                <a:avLst/>
              </a:prstGeom>
              <a:solidFill>
                <a:srgbClr val="FF0000"/>
              </a:solidFill>
              <a:ln w="9525">
                <a:noFill/>
                <a:miter lim="800000"/>
                <a:headEnd/>
                <a:tailEnd/>
              </a:ln>
            </p:spPr>
            <p:txBody>
              <a:bodyPr/>
              <a:lstStyle/>
              <a:p>
                <a:endParaRPr lang="en-US"/>
              </a:p>
            </p:txBody>
          </p:sp>
          <p:sp>
            <p:nvSpPr>
              <p:cNvPr id="34288" name="Rectangle 2513"/>
              <p:cNvSpPr>
                <a:spLocks noChangeArrowheads="1"/>
              </p:cNvSpPr>
              <p:nvPr/>
            </p:nvSpPr>
            <p:spPr bwMode="auto">
              <a:xfrm>
                <a:off x="2723" y="3139"/>
                <a:ext cx="28" cy="6"/>
              </a:xfrm>
              <a:prstGeom prst="rect">
                <a:avLst/>
              </a:prstGeom>
              <a:solidFill>
                <a:srgbClr val="FF0000"/>
              </a:solidFill>
              <a:ln w="9525">
                <a:noFill/>
                <a:miter lim="800000"/>
                <a:headEnd/>
                <a:tailEnd/>
              </a:ln>
            </p:spPr>
            <p:txBody>
              <a:bodyPr/>
              <a:lstStyle/>
              <a:p>
                <a:endParaRPr lang="en-US"/>
              </a:p>
            </p:txBody>
          </p:sp>
          <p:sp>
            <p:nvSpPr>
              <p:cNvPr id="34289" name="Rectangle 2514"/>
              <p:cNvSpPr>
                <a:spLocks noChangeArrowheads="1"/>
              </p:cNvSpPr>
              <p:nvPr/>
            </p:nvSpPr>
            <p:spPr bwMode="auto">
              <a:xfrm>
                <a:off x="2723" y="3139"/>
                <a:ext cx="28" cy="6"/>
              </a:xfrm>
              <a:prstGeom prst="rect">
                <a:avLst/>
              </a:prstGeom>
              <a:solidFill>
                <a:srgbClr val="FF0000"/>
              </a:solidFill>
              <a:ln w="9525">
                <a:noFill/>
                <a:miter lim="800000"/>
                <a:headEnd/>
                <a:tailEnd/>
              </a:ln>
            </p:spPr>
            <p:txBody>
              <a:bodyPr/>
              <a:lstStyle/>
              <a:p>
                <a:endParaRPr lang="en-US"/>
              </a:p>
            </p:txBody>
          </p:sp>
          <p:sp>
            <p:nvSpPr>
              <p:cNvPr id="34290" name="Oval 2515"/>
              <p:cNvSpPr>
                <a:spLocks noChangeArrowheads="1"/>
              </p:cNvSpPr>
              <p:nvPr/>
            </p:nvSpPr>
            <p:spPr bwMode="auto">
              <a:xfrm>
                <a:off x="2723" y="3128"/>
                <a:ext cx="22" cy="22"/>
              </a:xfrm>
              <a:prstGeom prst="ellipse">
                <a:avLst/>
              </a:prstGeom>
              <a:noFill/>
              <a:ln w="9525" cap="rnd">
                <a:solidFill>
                  <a:srgbClr val="FF0000"/>
                </a:solidFill>
                <a:round/>
                <a:headEnd/>
                <a:tailEnd/>
              </a:ln>
            </p:spPr>
            <p:txBody>
              <a:bodyPr/>
              <a:lstStyle/>
              <a:p>
                <a:endParaRPr lang="en-US"/>
              </a:p>
            </p:txBody>
          </p:sp>
          <p:sp>
            <p:nvSpPr>
              <p:cNvPr id="34291" name="Rectangle 2516"/>
              <p:cNvSpPr>
                <a:spLocks noChangeArrowheads="1"/>
              </p:cNvSpPr>
              <p:nvPr/>
            </p:nvSpPr>
            <p:spPr bwMode="auto">
              <a:xfrm>
                <a:off x="2662" y="2515"/>
                <a:ext cx="16" cy="6"/>
              </a:xfrm>
              <a:prstGeom prst="rect">
                <a:avLst/>
              </a:prstGeom>
              <a:solidFill>
                <a:srgbClr val="FF0000"/>
              </a:solidFill>
              <a:ln w="9525">
                <a:noFill/>
                <a:miter lim="800000"/>
                <a:headEnd/>
                <a:tailEnd/>
              </a:ln>
            </p:spPr>
            <p:txBody>
              <a:bodyPr/>
              <a:lstStyle/>
              <a:p>
                <a:endParaRPr lang="en-US"/>
              </a:p>
            </p:txBody>
          </p:sp>
          <p:sp>
            <p:nvSpPr>
              <p:cNvPr id="34292" name="Rectangle 2517"/>
              <p:cNvSpPr>
                <a:spLocks noChangeArrowheads="1"/>
              </p:cNvSpPr>
              <p:nvPr/>
            </p:nvSpPr>
            <p:spPr bwMode="auto">
              <a:xfrm>
                <a:off x="2662" y="2537"/>
                <a:ext cx="16" cy="6"/>
              </a:xfrm>
              <a:prstGeom prst="rect">
                <a:avLst/>
              </a:prstGeom>
              <a:solidFill>
                <a:srgbClr val="FF0000"/>
              </a:solidFill>
              <a:ln w="9525">
                <a:noFill/>
                <a:miter lim="800000"/>
                <a:headEnd/>
                <a:tailEnd/>
              </a:ln>
            </p:spPr>
            <p:txBody>
              <a:bodyPr/>
              <a:lstStyle/>
              <a:p>
                <a:endParaRPr lang="en-US"/>
              </a:p>
            </p:txBody>
          </p:sp>
          <p:sp>
            <p:nvSpPr>
              <p:cNvPr id="34293" name="Rectangle 2518"/>
              <p:cNvSpPr>
                <a:spLocks noChangeArrowheads="1"/>
              </p:cNvSpPr>
              <p:nvPr/>
            </p:nvSpPr>
            <p:spPr bwMode="auto">
              <a:xfrm>
                <a:off x="2656" y="2521"/>
                <a:ext cx="28" cy="5"/>
              </a:xfrm>
              <a:prstGeom prst="rect">
                <a:avLst/>
              </a:prstGeom>
              <a:solidFill>
                <a:srgbClr val="FF0000"/>
              </a:solidFill>
              <a:ln w="9525">
                <a:noFill/>
                <a:miter lim="800000"/>
                <a:headEnd/>
                <a:tailEnd/>
              </a:ln>
            </p:spPr>
            <p:txBody>
              <a:bodyPr/>
              <a:lstStyle/>
              <a:p>
                <a:endParaRPr lang="en-US"/>
              </a:p>
            </p:txBody>
          </p:sp>
          <p:sp>
            <p:nvSpPr>
              <p:cNvPr id="34294" name="Rectangle 2519"/>
              <p:cNvSpPr>
                <a:spLocks noChangeArrowheads="1"/>
              </p:cNvSpPr>
              <p:nvPr/>
            </p:nvSpPr>
            <p:spPr bwMode="auto">
              <a:xfrm>
                <a:off x="2656" y="2532"/>
                <a:ext cx="28" cy="5"/>
              </a:xfrm>
              <a:prstGeom prst="rect">
                <a:avLst/>
              </a:prstGeom>
              <a:solidFill>
                <a:srgbClr val="FF0000"/>
              </a:solidFill>
              <a:ln w="9525">
                <a:noFill/>
                <a:miter lim="800000"/>
                <a:headEnd/>
                <a:tailEnd/>
              </a:ln>
            </p:spPr>
            <p:txBody>
              <a:bodyPr/>
              <a:lstStyle/>
              <a:p>
                <a:endParaRPr lang="en-US"/>
              </a:p>
            </p:txBody>
          </p:sp>
          <p:sp>
            <p:nvSpPr>
              <p:cNvPr id="34295" name="Rectangle 2520"/>
              <p:cNvSpPr>
                <a:spLocks noChangeArrowheads="1"/>
              </p:cNvSpPr>
              <p:nvPr/>
            </p:nvSpPr>
            <p:spPr bwMode="auto">
              <a:xfrm>
                <a:off x="2656" y="2526"/>
                <a:ext cx="28" cy="6"/>
              </a:xfrm>
              <a:prstGeom prst="rect">
                <a:avLst/>
              </a:prstGeom>
              <a:solidFill>
                <a:srgbClr val="FF0000"/>
              </a:solidFill>
              <a:ln w="9525">
                <a:noFill/>
                <a:miter lim="800000"/>
                <a:headEnd/>
                <a:tailEnd/>
              </a:ln>
            </p:spPr>
            <p:txBody>
              <a:bodyPr/>
              <a:lstStyle/>
              <a:p>
                <a:endParaRPr lang="en-US"/>
              </a:p>
            </p:txBody>
          </p:sp>
          <p:sp>
            <p:nvSpPr>
              <p:cNvPr id="34296" name="Rectangle 2521"/>
              <p:cNvSpPr>
                <a:spLocks noChangeArrowheads="1"/>
              </p:cNvSpPr>
              <p:nvPr/>
            </p:nvSpPr>
            <p:spPr bwMode="auto">
              <a:xfrm>
                <a:off x="2656" y="2526"/>
                <a:ext cx="28" cy="6"/>
              </a:xfrm>
              <a:prstGeom prst="rect">
                <a:avLst/>
              </a:prstGeom>
              <a:solidFill>
                <a:srgbClr val="FF0000"/>
              </a:solidFill>
              <a:ln w="9525">
                <a:noFill/>
                <a:miter lim="800000"/>
                <a:headEnd/>
                <a:tailEnd/>
              </a:ln>
            </p:spPr>
            <p:txBody>
              <a:bodyPr/>
              <a:lstStyle/>
              <a:p>
                <a:endParaRPr lang="en-US"/>
              </a:p>
            </p:txBody>
          </p:sp>
          <p:sp>
            <p:nvSpPr>
              <p:cNvPr id="34297" name="Oval 2522"/>
              <p:cNvSpPr>
                <a:spLocks noChangeArrowheads="1"/>
              </p:cNvSpPr>
              <p:nvPr/>
            </p:nvSpPr>
            <p:spPr bwMode="auto">
              <a:xfrm>
                <a:off x="2656" y="2515"/>
                <a:ext cx="22" cy="22"/>
              </a:xfrm>
              <a:prstGeom prst="ellipse">
                <a:avLst/>
              </a:prstGeom>
              <a:noFill/>
              <a:ln w="9525" cap="rnd">
                <a:solidFill>
                  <a:srgbClr val="FF0000"/>
                </a:solidFill>
                <a:round/>
                <a:headEnd/>
                <a:tailEnd/>
              </a:ln>
            </p:spPr>
            <p:txBody>
              <a:bodyPr/>
              <a:lstStyle/>
              <a:p>
                <a:endParaRPr lang="en-US"/>
              </a:p>
            </p:txBody>
          </p:sp>
          <p:sp>
            <p:nvSpPr>
              <p:cNvPr id="34298" name="Rectangle 2523"/>
              <p:cNvSpPr>
                <a:spLocks noChangeArrowheads="1"/>
              </p:cNvSpPr>
              <p:nvPr/>
            </p:nvSpPr>
            <p:spPr bwMode="auto">
              <a:xfrm>
                <a:off x="3018" y="2760"/>
                <a:ext cx="17" cy="6"/>
              </a:xfrm>
              <a:prstGeom prst="rect">
                <a:avLst/>
              </a:prstGeom>
              <a:solidFill>
                <a:srgbClr val="FF0000"/>
              </a:solidFill>
              <a:ln w="9525">
                <a:noFill/>
                <a:miter lim="800000"/>
                <a:headEnd/>
                <a:tailEnd/>
              </a:ln>
            </p:spPr>
            <p:txBody>
              <a:bodyPr/>
              <a:lstStyle/>
              <a:p>
                <a:endParaRPr lang="en-US"/>
              </a:p>
            </p:txBody>
          </p:sp>
          <p:sp>
            <p:nvSpPr>
              <p:cNvPr id="34299" name="Rectangle 2524"/>
              <p:cNvSpPr>
                <a:spLocks noChangeArrowheads="1"/>
              </p:cNvSpPr>
              <p:nvPr/>
            </p:nvSpPr>
            <p:spPr bwMode="auto">
              <a:xfrm>
                <a:off x="3018" y="2782"/>
                <a:ext cx="17" cy="6"/>
              </a:xfrm>
              <a:prstGeom prst="rect">
                <a:avLst/>
              </a:prstGeom>
              <a:solidFill>
                <a:srgbClr val="FF0000"/>
              </a:solidFill>
              <a:ln w="9525">
                <a:noFill/>
                <a:miter lim="800000"/>
                <a:headEnd/>
                <a:tailEnd/>
              </a:ln>
            </p:spPr>
            <p:txBody>
              <a:bodyPr/>
              <a:lstStyle/>
              <a:p>
                <a:endParaRPr lang="en-US"/>
              </a:p>
            </p:txBody>
          </p:sp>
          <p:sp>
            <p:nvSpPr>
              <p:cNvPr id="34300" name="Rectangle 2525"/>
              <p:cNvSpPr>
                <a:spLocks noChangeArrowheads="1"/>
              </p:cNvSpPr>
              <p:nvPr/>
            </p:nvSpPr>
            <p:spPr bwMode="auto">
              <a:xfrm>
                <a:off x="3013" y="2766"/>
                <a:ext cx="27" cy="5"/>
              </a:xfrm>
              <a:prstGeom prst="rect">
                <a:avLst/>
              </a:prstGeom>
              <a:solidFill>
                <a:srgbClr val="FF0000"/>
              </a:solidFill>
              <a:ln w="9525">
                <a:noFill/>
                <a:miter lim="800000"/>
                <a:headEnd/>
                <a:tailEnd/>
              </a:ln>
            </p:spPr>
            <p:txBody>
              <a:bodyPr/>
              <a:lstStyle/>
              <a:p>
                <a:endParaRPr lang="en-US"/>
              </a:p>
            </p:txBody>
          </p:sp>
          <p:sp>
            <p:nvSpPr>
              <p:cNvPr id="34301" name="Rectangle 2526"/>
              <p:cNvSpPr>
                <a:spLocks noChangeArrowheads="1"/>
              </p:cNvSpPr>
              <p:nvPr/>
            </p:nvSpPr>
            <p:spPr bwMode="auto">
              <a:xfrm>
                <a:off x="3013" y="2777"/>
                <a:ext cx="27" cy="5"/>
              </a:xfrm>
              <a:prstGeom prst="rect">
                <a:avLst/>
              </a:prstGeom>
              <a:solidFill>
                <a:srgbClr val="FF0000"/>
              </a:solidFill>
              <a:ln w="9525">
                <a:noFill/>
                <a:miter lim="800000"/>
                <a:headEnd/>
                <a:tailEnd/>
              </a:ln>
            </p:spPr>
            <p:txBody>
              <a:bodyPr/>
              <a:lstStyle/>
              <a:p>
                <a:endParaRPr lang="en-US"/>
              </a:p>
            </p:txBody>
          </p:sp>
          <p:sp>
            <p:nvSpPr>
              <p:cNvPr id="34302" name="Rectangle 2527"/>
              <p:cNvSpPr>
                <a:spLocks noChangeArrowheads="1"/>
              </p:cNvSpPr>
              <p:nvPr/>
            </p:nvSpPr>
            <p:spPr bwMode="auto">
              <a:xfrm>
                <a:off x="3013" y="2771"/>
                <a:ext cx="27" cy="6"/>
              </a:xfrm>
              <a:prstGeom prst="rect">
                <a:avLst/>
              </a:prstGeom>
              <a:solidFill>
                <a:srgbClr val="FF0000"/>
              </a:solidFill>
              <a:ln w="9525">
                <a:noFill/>
                <a:miter lim="800000"/>
                <a:headEnd/>
                <a:tailEnd/>
              </a:ln>
            </p:spPr>
            <p:txBody>
              <a:bodyPr/>
              <a:lstStyle/>
              <a:p>
                <a:endParaRPr lang="en-US"/>
              </a:p>
            </p:txBody>
          </p:sp>
          <p:sp>
            <p:nvSpPr>
              <p:cNvPr id="34303" name="Rectangle 2528"/>
              <p:cNvSpPr>
                <a:spLocks noChangeArrowheads="1"/>
              </p:cNvSpPr>
              <p:nvPr/>
            </p:nvSpPr>
            <p:spPr bwMode="auto">
              <a:xfrm>
                <a:off x="3013" y="2771"/>
                <a:ext cx="27" cy="6"/>
              </a:xfrm>
              <a:prstGeom prst="rect">
                <a:avLst/>
              </a:prstGeom>
              <a:solidFill>
                <a:srgbClr val="FF0000"/>
              </a:solidFill>
              <a:ln w="9525">
                <a:noFill/>
                <a:miter lim="800000"/>
                <a:headEnd/>
                <a:tailEnd/>
              </a:ln>
            </p:spPr>
            <p:txBody>
              <a:bodyPr/>
              <a:lstStyle/>
              <a:p>
                <a:endParaRPr lang="en-US"/>
              </a:p>
            </p:txBody>
          </p:sp>
          <p:sp>
            <p:nvSpPr>
              <p:cNvPr id="34304" name="Oval 2529"/>
              <p:cNvSpPr>
                <a:spLocks noChangeArrowheads="1"/>
              </p:cNvSpPr>
              <p:nvPr/>
            </p:nvSpPr>
            <p:spPr bwMode="auto">
              <a:xfrm>
                <a:off x="3013" y="2760"/>
                <a:ext cx="22" cy="22"/>
              </a:xfrm>
              <a:prstGeom prst="ellipse">
                <a:avLst/>
              </a:prstGeom>
              <a:noFill/>
              <a:ln w="9525" cap="rnd">
                <a:solidFill>
                  <a:srgbClr val="FF0000"/>
                </a:solidFill>
                <a:round/>
                <a:headEnd/>
                <a:tailEnd/>
              </a:ln>
            </p:spPr>
            <p:txBody>
              <a:bodyPr/>
              <a:lstStyle/>
              <a:p>
                <a:endParaRPr lang="en-US"/>
              </a:p>
            </p:txBody>
          </p:sp>
          <p:sp>
            <p:nvSpPr>
              <p:cNvPr id="34305" name="Rectangle 2530"/>
              <p:cNvSpPr>
                <a:spLocks noChangeArrowheads="1"/>
              </p:cNvSpPr>
              <p:nvPr/>
            </p:nvSpPr>
            <p:spPr bwMode="auto">
              <a:xfrm>
                <a:off x="2912" y="2704"/>
                <a:ext cx="17" cy="6"/>
              </a:xfrm>
              <a:prstGeom prst="rect">
                <a:avLst/>
              </a:prstGeom>
              <a:solidFill>
                <a:srgbClr val="FF0000"/>
              </a:solidFill>
              <a:ln w="9525">
                <a:noFill/>
                <a:miter lim="800000"/>
                <a:headEnd/>
                <a:tailEnd/>
              </a:ln>
            </p:spPr>
            <p:txBody>
              <a:bodyPr/>
              <a:lstStyle/>
              <a:p>
                <a:endParaRPr lang="en-US"/>
              </a:p>
            </p:txBody>
          </p:sp>
          <p:sp>
            <p:nvSpPr>
              <p:cNvPr id="34306" name="Rectangle 2531"/>
              <p:cNvSpPr>
                <a:spLocks noChangeArrowheads="1"/>
              </p:cNvSpPr>
              <p:nvPr/>
            </p:nvSpPr>
            <p:spPr bwMode="auto">
              <a:xfrm>
                <a:off x="2912" y="2727"/>
                <a:ext cx="17" cy="5"/>
              </a:xfrm>
              <a:prstGeom prst="rect">
                <a:avLst/>
              </a:prstGeom>
              <a:solidFill>
                <a:srgbClr val="FF0000"/>
              </a:solidFill>
              <a:ln w="9525">
                <a:noFill/>
                <a:miter lim="800000"/>
                <a:headEnd/>
                <a:tailEnd/>
              </a:ln>
            </p:spPr>
            <p:txBody>
              <a:bodyPr/>
              <a:lstStyle/>
              <a:p>
                <a:endParaRPr lang="en-US"/>
              </a:p>
            </p:txBody>
          </p:sp>
          <p:sp>
            <p:nvSpPr>
              <p:cNvPr id="34307" name="Rectangle 2532"/>
              <p:cNvSpPr>
                <a:spLocks noChangeArrowheads="1"/>
              </p:cNvSpPr>
              <p:nvPr/>
            </p:nvSpPr>
            <p:spPr bwMode="auto">
              <a:xfrm>
                <a:off x="2907" y="2710"/>
                <a:ext cx="28" cy="6"/>
              </a:xfrm>
              <a:prstGeom prst="rect">
                <a:avLst/>
              </a:prstGeom>
              <a:solidFill>
                <a:srgbClr val="FF0000"/>
              </a:solidFill>
              <a:ln w="9525">
                <a:noFill/>
                <a:miter lim="800000"/>
                <a:headEnd/>
                <a:tailEnd/>
              </a:ln>
            </p:spPr>
            <p:txBody>
              <a:bodyPr/>
              <a:lstStyle/>
              <a:p>
                <a:endParaRPr lang="en-US"/>
              </a:p>
            </p:txBody>
          </p:sp>
          <p:sp>
            <p:nvSpPr>
              <p:cNvPr id="34308" name="Rectangle 2533"/>
              <p:cNvSpPr>
                <a:spLocks noChangeArrowheads="1"/>
              </p:cNvSpPr>
              <p:nvPr/>
            </p:nvSpPr>
            <p:spPr bwMode="auto">
              <a:xfrm>
                <a:off x="2907" y="2721"/>
                <a:ext cx="28" cy="6"/>
              </a:xfrm>
              <a:prstGeom prst="rect">
                <a:avLst/>
              </a:prstGeom>
              <a:solidFill>
                <a:srgbClr val="FF0000"/>
              </a:solidFill>
              <a:ln w="9525">
                <a:noFill/>
                <a:miter lim="800000"/>
                <a:headEnd/>
                <a:tailEnd/>
              </a:ln>
            </p:spPr>
            <p:txBody>
              <a:bodyPr/>
              <a:lstStyle/>
              <a:p>
                <a:endParaRPr lang="en-US"/>
              </a:p>
            </p:txBody>
          </p:sp>
          <p:sp>
            <p:nvSpPr>
              <p:cNvPr id="34309" name="Rectangle 2534"/>
              <p:cNvSpPr>
                <a:spLocks noChangeArrowheads="1"/>
              </p:cNvSpPr>
              <p:nvPr/>
            </p:nvSpPr>
            <p:spPr bwMode="auto">
              <a:xfrm>
                <a:off x="2907" y="2716"/>
                <a:ext cx="28" cy="5"/>
              </a:xfrm>
              <a:prstGeom prst="rect">
                <a:avLst/>
              </a:prstGeom>
              <a:solidFill>
                <a:srgbClr val="FF0000"/>
              </a:solidFill>
              <a:ln w="9525">
                <a:noFill/>
                <a:miter lim="800000"/>
                <a:headEnd/>
                <a:tailEnd/>
              </a:ln>
            </p:spPr>
            <p:txBody>
              <a:bodyPr/>
              <a:lstStyle/>
              <a:p>
                <a:endParaRPr lang="en-US"/>
              </a:p>
            </p:txBody>
          </p:sp>
          <p:sp>
            <p:nvSpPr>
              <p:cNvPr id="34310" name="Rectangle 2535"/>
              <p:cNvSpPr>
                <a:spLocks noChangeArrowheads="1"/>
              </p:cNvSpPr>
              <p:nvPr/>
            </p:nvSpPr>
            <p:spPr bwMode="auto">
              <a:xfrm>
                <a:off x="2907" y="2716"/>
                <a:ext cx="28" cy="5"/>
              </a:xfrm>
              <a:prstGeom prst="rect">
                <a:avLst/>
              </a:prstGeom>
              <a:solidFill>
                <a:srgbClr val="FF0000"/>
              </a:solidFill>
              <a:ln w="9525">
                <a:noFill/>
                <a:miter lim="800000"/>
                <a:headEnd/>
                <a:tailEnd/>
              </a:ln>
            </p:spPr>
            <p:txBody>
              <a:bodyPr/>
              <a:lstStyle/>
              <a:p>
                <a:endParaRPr lang="en-US"/>
              </a:p>
            </p:txBody>
          </p:sp>
          <p:sp>
            <p:nvSpPr>
              <p:cNvPr id="34311" name="Oval 2536"/>
              <p:cNvSpPr>
                <a:spLocks noChangeArrowheads="1"/>
              </p:cNvSpPr>
              <p:nvPr/>
            </p:nvSpPr>
            <p:spPr bwMode="auto">
              <a:xfrm>
                <a:off x="2907" y="2704"/>
                <a:ext cx="22" cy="23"/>
              </a:xfrm>
              <a:prstGeom prst="ellipse">
                <a:avLst/>
              </a:prstGeom>
              <a:noFill/>
              <a:ln w="9525" cap="rnd">
                <a:solidFill>
                  <a:srgbClr val="FF0000"/>
                </a:solidFill>
                <a:round/>
                <a:headEnd/>
                <a:tailEnd/>
              </a:ln>
            </p:spPr>
            <p:txBody>
              <a:bodyPr/>
              <a:lstStyle/>
              <a:p>
                <a:endParaRPr lang="en-US"/>
              </a:p>
            </p:txBody>
          </p:sp>
          <p:sp>
            <p:nvSpPr>
              <p:cNvPr id="34312" name="Rectangle 2537"/>
              <p:cNvSpPr>
                <a:spLocks noChangeArrowheads="1"/>
              </p:cNvSpPr>
              <p:nvPr/>
            </p:nvSpPr>
            <p:spPr bwMode="auto">
              <a:xfrm>
                <a:off x="3118" y="2738"/>
                <a:ext cx="17" cy="5"/>
              </a:xfrm>
              <a:prstGeom prst="rect">
                <a:avLst/>
              </a:prstGeom>
              <a:solidFill>
                <a:srgbClr val="FF0000"/>
              </a:solidFill>
              <a:ln w="9525">
                <a:noFill/>
                <a:miter lim="800000"/>
                <a:headEnd/>
                <a:tailEnd/>
              </a:ln>
            </p:spPr>
            <p:txBody>
              <a:bodyPr/>
              <a:lstStyle/>
              <a:p>
                <a:endParaRPr lang="en-US"/>
              </a:p>
            </p:txBody>
          </p:sp>
          <p:sp>
            <p:nvSpPr>
              <p:cNvPr id="34313" name="Rectangle 2538"/>
              <p:cNvSpPr>
                <a:spLocks noChangeArrowheads="1"/>
              </p:cNvSpPr>
              <p:nvPr/>
            </p:nvSpPr>
            <p:spPr bwMode="auto">
              <a:xfrm>
                <a:off x="3118" y="2760"/>
                <a:ext cx="17" cy="6"/>
              </a:xfrm>
              <a:prstGeom prst="rect">
                <a:avLst/>
              </a:prstGeom>
              <a:solidFill>
                <a:srgbClr val="FF0000"/>
              </a:solidFill>
              <a:ln w="9525">
                <a:noFill/>
                <a:miter lim="800000"/>
                <a:headEnd/>
                <a:tailEnd/>
              </a:ln>
            </p:spPr>
            <p:txBody>
              <a:bodyPr/>
              <a:lstStyle/>
              <a:p>
                <a:endParaRPr lang="en-US"/>
              </a:p>
            </p:txBody>
          </p:sp>
          <p:sp>
            <p:nvSpPr>
              <p:cNvPr id="34314" name="Rectangle 2539"/>
              <p:cNvSpPr>
                <a:spLocks noChangeArrowheads="1"/>
              </p:cNvSpPr>
              <p:nvPr/>
            </p:nvSpPr>
            <p:spPr bwMode="auto">
              <a:xfrm>
                <a:off x="3113" y="2743"/>
                <a:ext cx="28" cy="6"/>
              </a:xfrm>
              <a:prstGeom prst="rect">
                <a:avLst/>
              </a:prstGeom>
              <a:solidFill>
                <a:srgbClr val="FF0000"/>
              </a:solidFill>
              <a:ln w="9525">
                <a:noFill/>
                <a:miter lim="800000"/>
                <a:headEnd/>
                <a:tailEnd/>
              </a:ln>
            </p:spPr>
            <p:txBody>
              <a:bodyPr/>
              <a:lstStyle/>
              <a:p>
                <a:endParaRPr lang="en-US"/>
              </a:p>
            </p:txBody>
          </p:sp>
          <p:sp>
            <p:nvSpPr>
              <p:cNvPr id="34315" name="Rectangle 2540"/>
              <p:cNvSpPr>
                <a:spLocks noChangeArrowheads="1"/>
              </p:cNvSpPr>
              <p:nvPr/>
            </p:nvSpPr>
            <p:spPr bwMode="auto">
              <a:xfrm>
                <a:off x="3113" y="2755"/>
                <a:ext cx="28" cy="5"/>
              </a:xfrm>
              <a:prstGeom prst="rect">
                <a:avLst/>
              </a:prstGeom>
              <a:solidFill>
                <a:srgbClr val="FF0000"/>
              </a:solidFill>
              <a:ln w="9525">
                <a:noFill/>
                <a:miter lim="800000"/>
                <a:headEnd/>
                <a:tailEnd/>
              </a:ln>
            </p:spPr>
            <p:txBody>
              <a:bodyPr/>
              <a:lstStyle/>
              <a:p>
                <a:endParaRPr lang="en-US"/>
              </a:p>
            </p:txBody>
          </p:sp>
          <p:sp>
            <p:nvSpPr>
              <p:cNvPr id="34316" name="Rectangle 2541"/>
              <p:cNvSpPr>
                <a:spLocks noChangeArrowheads="1"/>
              </p:cNvSpPr>
              <p:nvPr/>
            </p:nvSpPr>
            <p:spPr bwMode="auto">
              <a:xfrm>
                <a:off x="3113" y="2749"/>
                <a:ext cx="28" cy="6"/>
              </a:xfrm>
              <a:prstGeom prst="rect">
                <a:avLst/>
              </a:prstGeom>
              <a:solidFill>
                <a:srgbClr val="FF0000"/>
              </a:solidFill>
              <a:ln w="9525">
                <a:noFill/>
                <a:miter lim="800000"/>
                <a:headEnd/>
                <a:tailEnd/>
              </a:ln>
            </p:spPr>
            <p:txBody>
              <a:bodyPr/>
              <a:lstStyle/>
              <a:p>
                <a:endParaRPr lang="en-US"/>
              </a:p>
            </p:txBody>
          </p:sp>
          <p:sp>
            <p:nvSpPr>
              <p:cNvPr id="34317" name="Rectangle 2542"/>
              <p:cNvSpPr>
                <a:spLocks noChangeArrowheads="1"/>
              </p:cNvSpPr>
              <p:nvPr/>
            </p:nvSpPr>
            <p:spPr bwMode="auto">
              <a:xfrm>
                <a:off x="3113" y="2749"/>
                <a:ext cx="28" cy="6"/>
              </a:xfrm>
              <a:prstGeom prst="rect">
                <a:avLst/>
              </a:prstGeom>
              <a:solidFill>
                <a:srgbClr val="FF0000"/>
              </a:solidFill>
              <a:ln w="9525">
                <a:noFill/>
                <a:miter lim="800000"/>
                <a:headEnd/>
                <a:tailEnd/>
              </a:ln>
            </p:spPr>
            <p:txBody>
              <a:bodyPr/>
              <a:lstStyle/>
              <a:p>
                <a:endParaRPr lang="en-US"/>
              </a:p>
            </p:txBody>
          </p:sp>
          <p:sp>
            <p:nvSpPr>
              <p:cNvPr id="34318" name="Oval 2543"/>
              <p:cNvSpPr>
                <a:spLocks noChangeArrowheads="1"/>
              </p:cNvSpPr>
              <p:nvPr/>
            </p:nvSpPr>
            <p:spPr bwMode="auto">
              <a:xfrm>
                <a:off x="3113" y="2738"/>
                <a:ext cx="22" cy="22"/>
              </a:xfrm>
              <a:prstGeom prst="ellipse">
                <a:avLst/>
              </a:prstGeom>
              <a:noFill/>
              <a:ln w="9525" cap="rnd">
                <a:solidFill>
                  <a:srgbClr val="FF0000"/>
                </a:solidFill>
                <a:round/>
                <a:headEnd/>
                <a:tailEnd/>
              </a:ln>
            </p:spPr>
            <p:txBody>
              <a:bodyPr/>
              <a:lstStyle/>
              <a:p>
                <a:endParaRPr lang="en-US"/>
              </a:p>
            </p:txBody>
          </p:sp>
          <p:sp>
            <p:nvSpPr>
              <p:cNvPr id="34319" name="Rectangle 2544"/>
              <p:cNvSpPr>
                <a:spLocks noChangeArrowheads="1"/>
              </p:cNvSpPr>
              <p:nvPr/>
            </p:nvSpPr>
            <p:spPr bwMode="auto">
              <a:xfrm>
                <a:off x="2673" y="1869"/>
                <a:ext cx="16" cy="5"/>
              </a:xfrm>
              <a:prstGeom prst="rect">
                <a:avLst/>
              </a:prstGeom>
              <a:solidFill>
                <a:srgbClr val="FF0000"/>
              </a:solidFill>
              <a:ln w="9525">
                <a:noFill/>
                <a:miter lim="800000"/>
                <a:headEnd/>
                <a:tailEnd/>
              </a:ln>
            </p:spPr>
            <p:txBody>
              <a:bodyPr/>
              <a:lstStyle/>
              <a:p>
                <a:endParaRPr lang="en-US"/>
              </a:p>
            </p:txBody>
          </p:sp>
          <p:sp>
            <p:nvSpPr>
              <p:cNvPr id="34320" name="Rectangle 2545"/>
              <p:cNvSpPr>
                <a:spLocks noChangeArrowheads="1"/>
              </p:cNvSpPr>
              <p:nvPr/>
            </p:nvSpPr>
            <p:spPr bwMode="auto">
              <a:xfrm>
                <a:off x="2673" y="1891"/>
                <a:ext cx="16" cy="5"/>
              </a:xfrm>
              <a:prstGeom prst="rect">
                <a:avLst/>
              </a:prstGeom>
              <a:solidFill>
                <a:srgbClr val="FF0000"/>
              </a:solidFill>
              <a:ln w="9525">
                <a:noFill/>
                <a:miter lim="800000"/>
                <a:headEnd/>
                <a:tailEnd/>
              </a:ln>
            </p:spPr>
            <p:txBody>
              <a:bodyPr/>
              <a:lstStyle/>
              <a:p>
                <a:endParaRPr lang="en-US"/>
              </a:p>
            </p:txBody>
          </p:sp>
          <p:sp>
            <p:nvSpPr>
              <p:cNvPr id="34321" name="Rectangle 2546"/>
              <p:cNvSpPr>
                <a:spLocks noChangeArrowheads="1"/>
              </p:cNvSpPr>
              <p:nvPr/>
            </p:nvSpPr>
            <p:spPr bwMode="auto">
              <a:xfrm>
                <a:off x="2667" y="1874"/>
                <a:ext cx="28" cy="6"/>
              </a:xfrm>
              <a:prstGeom prst="rect">
                <a:avLst/>
              </a:prstGeom>
              <a:solidFill>
                <a:srgbClr val="FF0000"/>
              </a:solidFill>
              <a:ln w="9525">
                <a:noFill/>
                <a:miter lim="800000"/>
                <a:headEnd/>
                <a:tailEnd/>
              </a:ln>
            </p:spPr>
            <p:txBody>
              <a:bodyPr/>
              <a:lstStyle/>
              <a:p>
                <a:endParaRPr lang="en-US"/>
              </a:p>
            </p:txBody>
          </p:sp>
          <p:sp>
            <p:nvSpPr>
              <p:cNvPr id="34322" name="Rectangle 2547"/>
              <p:cNvSpPr>
                <a:spLocks noChangeArrowheads="1"/>
              </p:cNvSpPr>
              <p:nvPr/>
            </p:nvSpPr>
            <p:spPr bwMode="auto">
              <a:xfrm>
                <a:off x="2667" y="1885"/>
                <a:ext cx="28" cy="6"/>
              </a:xfrm>
              <a:prstGeom prst="rect">
                <a:avLst/>
              </a:prstGeom>
              <a:solidFill>
                <a:srgbClr val="FF0000"/>
              </a:solidFill>
              <a:ln w="9525">
                <a:noFill/>
                <a:miter lim="800000"/>
                <a:headEnd/>
                <a:tailEnd/>
              </a:ln>
            </p:spPr>
            <p:txBody>
              <a:bodyPr/>
              <a:lstStyle/>
              <a:p>
                <a:endParaRPr lang="en-US"/>
              </a:p>
            </p:txBody>
          </p:sp>
          <p:sp>
            <p:nvSpPr>
              <p:cNvPr id="34323" name="Rectangle 2548"/>
              <p:cNvSpPr>
                <a:spLocks noChangeArrowheads="1"/>
              </p:cNvSpPr>
              <p:nvPr/>
            </p:nvSpPr>
            <p:spPr bwMode="auto">
              <a:xfrm>
                <a:off x="2667" y="1880"/>
                <a:ext cx="28" cy="5"/>
              </a:xfrm>
              <a:prstGeom prst="rect">
                <a:avLst/>
              </a:prstGeom>
              <a:solidFill>
                <a:srgbClr val="FF0000"/>
              </a:solidFill>
              <a:ln w="9525">
                <a:noFill/>
                <a:miter lim="800000"/>
                <a:headEnd/>
                <a:tailEnd/>
              </a:ln>
            </p:spPr>
            <p:txBody>
              <a:bodyPr/>
              <a:lstStyle/>
              <a:p>
                <a:endParaRPr lang="en-US"/>
              </a:p>
            </p:txBody>
          </p:sp>
          <p:sp>
            <p:nvSpPr>
              <p:cNvPr id="34324" name="Rectangle 2549"/>
              <p:cNvSpPr>
                <a:spLocks noChangeArrowheads="1"/>
              </p:cNvSpPr>
              <p:nvPr/>
            </p:nvSpPr>
            <p:spPr bwMode="auto">
              <a:xfrm>
                <a:off x="2667" y="1880"/>
                <a:ext cx="28" cy="5"/>
              </a:xfrm>
              <a:prstGeom prst="rect">
                <a:avLst/>
              </a:prstGeom>
              <a:solidFill>
                <a:srgbClr val="FF0000"/>
              </a:solidFill>
              <a:ln w="9525">
                <a:noFill/>
                <a:miter lim="800000"/>
                <a:headEnd/>
                <a:tailEnd/>
              </a:ln>
            </p:spPr>
            <p:txBody>
              <a:bodyPr/>
              <a:lstStyle/>
              <a:p>
                <a:endParaRPr lang="en-US"/>
              </a:p>
            </p:txBody>
          </p:sp>
          <p:sp>
            <p:nvSpPr>
              <p:cNvPr id="34325" name="Oval 2550"/>
              <p:cNvSpPr>
                <a:spLocks noChangeArrowheads="1"/>
              </p:cNvSpPr>
              <p:nvPr/>
            </p:nvSpPr>
            <p:spPr bwMode="auto">
              <a:xfrm>
                <a:off x="2667" y="1869"/>
                <a:ext cx="22" cy="22"/>
              </a:xfrm>
              <a:prstGeom prst="ellipse">
                <a:avLst/>
              </a:prstGeom>
              <a:noFill/>
              <a:ln w="9525" cap="rnd">
                <a:solidFill>
                  <a:srgbClr val="FF0000"/>
                </a:solidFill>
                <a:round/>
                <a:headEnd/>
                <a:tailEnd/>
              </a:ln>
            </p:spPr>
            <p:txBody>
              <a:bodyPr/>
              <a:lstStyle/>
              <a:p>
                <a:endParaRPr lang="en-US"/>
              </a:p>
            </p:txBody>
          </p:sp>
          <p:sp>
            <p:nvSpPr>
              <p:cNvPr id="34326" name="Rectangle 2551"/>
              <p:cNvSpPr>
                <a:spLocks noChangeArrowheads="1"/>
              </p:cNvSpPr>
              <p:nvPr/>
            </p:nvSpPr>
            <p:spPr bwMode="auto">
              <a:xfrm>
                <a:off x="3057" y="2610"/>
                <a:ext cx="17" cy="5"/>
              </a:xfrm>
              <a:prstGeom prst="rect">
                <a:avLst/>
              </a:prstGeom>
              <a:solidFill>
                <a:srgbClr val="000000"/>
              </a:solidFill>
              <a:ln w="9525">
                <a:noFill/>
                <a:miter lim="800000"/>
                <a:headEnd/>
                <a:tailEnd/>
              </a:ln>
            </p:spPr>
            <p:txBody>
              <a:bodyPr/>
              <a:lstStyle/>
              <a:p>
                <a:endParaRPr lang="en-US"/>
              </a:p>
            </p:txBody>
          </p:sp>
          <p:sp>
            <p:nvSpPr>
              <p:cNvPr id="34327" name="Rectangle 2552"/>
              <p:cNvSpPr>
                <a:spLocks noChangeArrowheads="1"/>
              </p:cNvSpPr>
              <p:nvPr/>
            </p:nvSpPr>
            <p:spPr bwMode="auto">
              <a:xfrm>
                <a:off x="3057" y="2632"/>
                <a:ext cx="17" cy="6"/>
              </a:xfrm>
              <a:prstGeom prst="rect">
                <a:avLst/>
              </a:prstGeom>
              <a:solidFill>
                <a:srgbClr val="000000"/>
              </a:solidFill>
              <a:ln w="9525">
                <a:noFill/>
                <a:miter lim="800000"/>
                <a:headEnd/>
                <a:tailEnd/>
              </a:ln>
            </p:spPr>
            <p:txBody>
              <a:bodyPr/>
              <a:lstStyle/>
              <a:p>
                <a:endParaRPr lang="en-US"/>
              </a:p>
            </p:txBody>
          </p:sp>
          <p:sp>
            <p:nvSpPr>
              <p:cNvPr id="34328" name="Rectangle 2553"/>
              <p:cNvSpPr>
                <a:spLocks noChangeArrowheads="1"/>
              </p:cNvSpPr>
              <p:nvPr/>
            </p:nvSpPr>
            <p:spPr bwMode="auto">
              <a:xfrm>
                <a:off x="3052" y="2615"/>
                <a:ext cx="27" cy="6"/>
              </a:xfrm>
              <a:prstGeom prst="rect">
                <a:avLst/>
              </a:prstGeom>
              <a:solidFill>
                <a:srgbClr val="000000"/>
              </a:solidFill>
              <a:ln w="9525">
                <a:noFill/>
                <a:miter lim="800000"/>
                <a:headEnd/>
                <a:tailEnd/>
              </a:ln>
            </p:spPr>
            <p:txBody>
              <a:bodyPr/>
              <a:lstStyle/>
              <a:p>
                <a:endParaRPr lang="en-US"/>
              </a:p>
            </p:txBody>
          </p:sp>
          <p:sp>
            <p:nvSpPr>
              <p:cNvPr id="34329" name="Rectangle 2554"/>
              <p:cNvSpPr>
                <a:spLocks noChangeArrowheads="1"/>
              </p:cNvSpPr>
              <p:nvPr/>
            </p:nvSpPr>
            <p:spPr bwMode="auto">
              <a:xfrm>
                <a:off x="3052" y="2626"/>
                <a:ext cx="27" cy="6"/>
              </a:xfrm>
              <a:prstGeom prst="rect">
                <a:avLst/>
              </a:prstGeom>
              <a:solidFill>
                <a:srgbClr val="000000"/>
              </a:solidFill>
              <a:ln w="9525">
                <a:noFill/>
                <a:miter lim="800000"/>
                <a:headEnd/>
                <a:tailEnd/>
              </a:ln>
            </p:spPr>
            <p:txBody>
              <a:bodyPr/>
              <a:lstStyle/>
              <a:p>
                <a:endParaRPr lang="en-US"/>
              </a:p>
            </p:txBody>
          </p:sp>
          <p:sp>
            <p:nvSpPr>
              <p:cNvPr id="34330" name="Rectangle 2555"/>
              <p:cNvSpPr>
                <a:spLocks noChangeArrowheads="1"/>
              </p:cNvSpPr>
              <p:nvPr/>
            </p:nvSpPr>
            <p:spPr bwMode="auto">
              <a:xfrm>
                <a:off x="3052" y="2621"/>
                <a:ext cx="27" cy="5"/>
              </a:xfrm>
              <a:prstGeom prst="rect">
                <a:avLst/>
              </a:prstGeom>
              <a:solidFill>
                <a:srgbClr val="000000"/>
              </a:solidFill>
              <a:ln w="9525">
                <a:noFill/>
                <a:miter lim="800000"/>
                <a:headEnd/>
                <a:tailEnd/>
              </a:ln>
            </p:spPr>
            <p:txBody>
              <a:bodyPr/>
              <a:lstStyle/>
              <a:p>
                <a:endParaRPr lang="en-US"/>
              </a:p>
            </p:txBody>
          </p:sp>
          <p:sp>
            <p:nvSpPr>
              <p:cNvPr id="34331" name="Rectangle 2556"/>
              <p:cNvSpPr>
                <a:spLocks noChangeArrowheads="1"/>
              </p:cNvSpPr>
              <p:nvPr/>
            </p:nvSpPr>
            <p:spPr bwMode="auto">
              <a:xfrm>
                <a:off x="3052" y="2621"/>
                <a:ext cx="27" cy="5"/>
              </a:xfrm>
              <a:prstGeom prst="rect">
                <a:avLst/>
              </a:prstGeom>
              <a:solidFill>
                <a:srgbClr val="000000"/>
              </a:solidFill>
              <a:ln w="9525">
                <a:noFill/>
                <a:miter lim="800000"/>
                <a:headEnd/>
                <a:tailEnd/>
              </a:ln>
            </p:spPr>
            <p:txBody>
              <a:bodyPr/>
              <a:lstStyle/>
              <a:p>
                <a:endParaRPr lang="en-US"/>
              </a:p>
            </p:txBody>
          </p:sp>
          <p:sp>
            <p:nvSpPr>
              <p:cNvPr id="34332" name="Oval 2557"/>
              <p:cNvSpPr>
                <a:spLocks noChangeArrowheads="1"/>
              </p:cNvSpPr>
              <p:nvPr/>
            </p:nvSpPr>
            <p:spPr bwMode="auto">
              <a:xfrm>
                <a:off x="3052" y="2610"/>
                <a:ext cx="22" cy="22"/>
              </a:xfrm>
              <a:prstGeom prst="ellipse">
                <a:avLst/>
              </a:prstGeom>
              <a:noFill/>
              <a:ln w="9525" cap="rnd">
                <a:solidFill>
                  <a:srgbClr val="000000"/>
                </a:solidFill>
                <a:round/>
                <a:headEnd/>
                <a:tailEnd/>
              </a:ln>
            </p:spPr>
            <p:txBody>
              <a:bodyPr/>
              <a:lstStyle/>
              <a:p>
                <a:endParaRPr lang="en-US"/>
              </a:p>
            </p:txBody>
          </p:sp>
          <p:sp>
            <p:nvSpPr>
              <p:cNvPr id="34333" name="Rectangle 2558"/>
              <p:cNvSpPr>
                <a:spLocks noChangeArrowheads="1"/>
              </p:cNvSpPr>
              <p:nvPr/>
            </p:nvSpPr>
            <p:spPr bwMode="auto">
              <a:xfrm>
                <a:off x="3174" y="2582"/>
                <a:ext cx="17" cy="5"/>
              </a:xfrm>
              <a:prstGeom prst="rect">
                <a:avLst/>
              </a:prstGeom>
              <a:solidFill>
                <a:srgbClr val="000000"/>
              </a:solidFill>
              <a:ln w="9525">
                <a:noFill/>
                <a:miter lim="800000"/>
                <a:headEnd/>
                <a:tailEnd/>
              </a:ln>
            </p:spPr>
            <p:txBody>
              <a:bodyPr/>
              <a:lstStyle/>
              <a:p>
                <a:endParaRPr lang="en-US"/>
              </a:p>
            </p:txBody>
          </p:sp>
          <p:sp>
            <p:nvSpPr>
              <p:cNvPr id="34334" name="Rectangle 2559"/>
              <p:cNvSpPr>
                <a:spLocks noChangeArrowheads="1"/>
              </p:cNvSpPr>
              <p:nvPr/>
            </p:nvSpPr>
            <p:spPr bwMode="auto">
              <a:xfrm>
                <a:off x="3174" y="2604"/>
                <a:ext cx="17" cy="6"/>
              </a:xfrm>
              <a:prstGeom prst="rect">
                <a:avLst/>
              </a:prstGeom>
              <a:solidFill>
                <a:srgbClr val="000000"/>
              </a:solidFill>
              <a:ln w="9525">
                <a:noFill/>
                <a:miter lim="800000"/>
                <a:headEnd/>
                <a:tailEnd/>
              </a:ln>
            </p:spPr>
            <p:txBody>
              <a:bodyPr/>
              <a:lstStyle/>
              <a:p>
                <a:endParaRPr lang="en-US"/>
              </a:p>
            </p:txBody>
          </p:sp>
          <p:sp>
            <p:nvSpPr>
              <p:cNvPr id="34335" name="Rectangle 2560"/>
              <p:cNvSpPr>
                <a:spLocks noChangeArrowheads="1"/>
              </p:cNvSpPr>
              <p:nvPr/>
            </p:nvSpPr>
            <p:spPr bwMode="auto">
              <a:xfrm>
                <a:off x="3169" y="2587"/>
                <a:ext cx="27" cy="6"/>
              </a:xfrm>
              <a:prstGeom prst="rect">
                <a:avLst/>
              </a:prstGeom>
              <a:solidFill>
                <a:srgbClr val="000000"/>
              </a:solidFill>
              <a:ln w="9525">
                <a:noFill/>
                <a:miter lim="800000"/>
                <a:headEnd/>
                <a:tailEnd/>
              </a:ln>
            </p:spPr>
            <p:txBody>
              <a:bodyPr/>
              <a:lstStyle/>
              <a:p>
                <a:endParaRPr lang="en-US"/>
              </a:p>
            </p:txBody>
          </p:sp>
          <p:sp>
            <p:nvSpPr>
              <p:cNvPr id="34336" name="Rectangle 2561"/>
              <p:cNvSpPr>
                <a:spLocks noChangeArrowheads="1"/>
              </p:cNvSpPr>
              <p:nvPr/>
            </p:nvSpPr>
            <p:spPr bwMode="auto">
              <a:xfrm>
                <a:off x="3169" y="2599"/>
                <a:ext cx="27" cy="5"/>
              </a:xfrm>
              <a:prstGeom prst="rect">
                <a:avLst/>
              </a:prstGeom>
              <a:solidFill>
                <a:srgbClr val="000000"/>
              </a:solidFill>
              <a:ln w="9525">
                <a:noFill/>
                <a:miter lim="800000"/>
                <a:headEnd/>
                <a:tailEnd/>
              </a:ln>
            </p:spPr>
            <p:txBody>
              <a:bodyPr/>
              <a:lstStyle/>
              <a:p>
                <a:endParaRPr lang="en-US"/>
              </a:p>
            </p:txBody>
          </p:sp>
          <p:sp>
            <p:nvSpPr>
              <p:cNvPr id="34337" name="Rectangle 2562"/>
              <p:cNvSpPr>
                <a:spLocks noChangeArrowheads="1"/>
              </p:cNvSpPr>
              <p:nvPr/>
            </p:nvSpPr>
            <p:spPr bwMode="auto">
              <a:xfrm>
                <a:off x="3169" y="2593"/>
                <a:ext cx="27" cy="6"/>
              </a:xfrm>
              <a:prstGeom prst="rect">
                <a:avLst/>
              </a:prstGeom>
              <a:solidFill>
                <a:srgbClr val="000000"/>
              </a:solidFill>
              <a:ln w="9525">
                <a:noFill/>
                <a:miter lim="800000"/>
                <a:headEnd/>
                <a:tailEnd/>
              </a:ln>
            </p:spPr>
            <p:txBody>
              <a:bodyPr/>
              <a:lstStyle/>
              <a:p>
                <a:endParaRPr lang="en-US"/>
              </a:p>
            </p:txBody>
          </p:sp>
          <p:sp>
            <p:nvSpPr>
              <p:cNvPr id="34338" name="Rectangle 2563"/>
              <p:cNvSpPr>
                <a:spLocks noChangeArrowheads="1"/>
              </p:cNvSpPr>
              <p:nvPr/>
            </p:nvSpPr>
            <p:spPr bwMode="auto">
              <a:xfrm>
                <a:off x="3169" y="2593"/>
                <a:ext cx="27" cy="6"/>
              </a:xfrm>
              <a:prstGeom prst="rect">
                <a:avLst/>
              </a:prstGeom>
              <a:solidFill>
                <a:srgbClr val="000000"/>
              </a:solidFill>
              <a:ln w="9525">
                <a:noFill/>
                <a:miter lim="800000"/>
                <a:headEnd/>
                <a:tailEnd/>
              </a:ln>
            </p:spPr>
            <p:txBody>
              <a:bodyPr/>
              <a:lstStyle/>
              <a:p>
                <a:endParaRPr lang="en-US"/>
              </a:p>
            </p:txBody>
          </p:sp>
          <p:sp>
            <p:nvSpPr>
              <p:cNvPr id="34339" name="Oval 2564"/>
              <p:cNvSpPr>
                <a:spLocks noChangeArrowheads="1"/>
              </p:cNvSpPr>
              <p:nvPr/>
            </p:nvSpPr>
            <p:spPr bwMode="auto">
              <a:xfrm>
                <a:off x="3169" y="2582"/>
                <a:ext cx="22" cy="22"/>
              </a:xfrm>
              <a:prstGeom prst="ellipse">
                <a:avLst/>
              </a:prstGeom>
              <a:noFill/>
              <a:ln w="9525" cap="rnd">
                <a:solidFill>
                  <a:srgbClr val="000000"/>
                </a:solidFill>
                <a:round/>
                <a:headEnd/>
                <a:tailEnd/>
              </a:ln>
            </p:spPr>
            <p:txBody>
              <a:bodyPr/>
              <a:lstStyle/>
              <a:p>
                <a:endParaRPr lang="en-US"/>
              </a:p>
            </p:txBody>
          </p:sp>
          <p:sp>
            <p:nvSpPr>
              <p:cNvPr id="34340" name="Rectangle 2565"/>
              <p:cNvSpPr>
                <a:spLocks noChangeArrowheads="1"/>
              </p:cNvSpPr>
              <p:nvPr/>
            </p:nvSpPr>
            <p:spPr bwMode="auto">
              <a:xfrm>
                <a:off x="3520" y="2459"/>
                <a:ext cx="16" cy="6"/>
              </a:xfrm>
              <a:prstGeom prst="rect">
                <a:avLst/>
              </a:prstGeom>
              <a:solidFill>
                <a:srgbClr val="000000"/>
              </a:solidFill>
              <a:ln w="9525">
                <a:noFill/>
                <a:miter lim="800000"/>
                <a:headEnd/>
                <a:tailEnd/>
              </a:ln>
            </p:spPr>
            <p:txBody>
              <a:bodyPr/>
              <a:lstStyle/>
              <a:p>
                <a:endParaRPr lang="en-US"/>
              </a:p>
            </p:txBody>
          </p:sp>
          <p:sp>
            <p:nvSpPr>
              <p:cNvPr id="34341" name="Rectangle 2566"/>
              <p:cNvSpPr>
                <a:spLocks noChangeArrowheads="1"/>
              </p:cNvSpPr>
              <p:nvPr/>
            </p:nvSpPr>
            <p:spPr bwMode="auto">
              <a:xfrm>
                <a:off x="3520" y="2482"/>
                <a:ext cx="16" cy="5"/>
              </a:xfrm>
              <a:prstGeom prst="rect">
                <a:avLst/>
              </a:prstGeom>
              <a:solidFill>
                <a:srgbClr val="000000"/>
              </a:solidFill>
              <a:ln w="9525">
                <a:noFill/>
                <a:miter lim="800000"/>
                <a:headEnd/>
                <a:tailEnd/>
              </a:ln>
            </p:spPr>
            <p:txBody>
              <a:bodyPr/>
              <a:lstStyle/>
              <a:p>
                <a:endParaRPr lang="en-US"/>
              </a:p>
            </p:txBody>
          </p:sp>
          <p:sp>
            <p:nvSpPr>
              <p:cNvPr id="34342" name="Rectangle 2567"/>
              <p:cNvSpPr>
                <a:spLocks noChangeArrowheads="1"/>
              </p:cNvSpPr>
              <p:nvPr/>
            </p:nvSpPr>
            <p:spPr bwMode="auto">
              <a:xfrm>
                <a:off x="3514" y="2465"/>
                <a:ext cx="28" cy="5"/>
              </a:xfrm>
              <a:prstGeom prst="rect">
                <a:avLst/>
              </a:prstGeom>
              <a:solidFill>
                <a:srgbClr val="000000"/>
              </a:solidFill>
              <a:ln w="9525">
                <a:noFill/>
                <a:miter lim="800000"/>
                <a:headEnd/>
                <a:tailEnd/>
              </a:ln>
            </p:spPr>
            <p:txBody>
              <a:bodyPr/>
              <a:lstStyle/>
              <a:p>
                <a:endParaRPr lang="en-US"/>
              </a:p>
            </p:txBody>
          </p:sp>
          <p:sp>
            <p:nvSpPr>
              <p:cNvPr id="34343" name="Rectangle 2568"/>
              <p:cNvSpPr>
                <a:spLocks noChangeArrowheads="1"/>
              </p:cNvSpPr>
              <p:nvPr/>
            </p:nvSpPr>
            <p:spPr bwMode="auto">
              <a:xfrm>
                <a:off x="3514" y="2476"/>
                <a:ext cx="28" cy="6"/>
              </a:xfrm>
              <a:prstGeom prst="rect">
                <a:avLst/>
              </a:prstGeom>
              <a:solidFill>
                <a:srgbClr val="000000"/>
              </a:solidFill>
              <a:ln w="9525">
                <a:noFill/>
                <a:miter lim="800000"/>
                <a:headEnd/>
                <a:tailEnd/>
              </a:ln>
            </p:spPr>
            <p:txBody>
              <a:bodyPr/>
              <a:lstStyle/>
              <a:p>
                <a:endParaRPr lang="en-US"/>
              </a:p>
            </p:txBody>
          </p:sp>
          <p:sp>
            <p:nvSpPr>
              <p:cNvPr id="34344" name="Rectangle 2569"/>
              <p:cNvSpPr>
                <a:spLocks noChangeArrowheads="1"/>
              </p:cNvSpPr>
              <p:nvPr/>
            </p:nvSpPr>
            <p:spPr bwMode="auto">
              <a:xfrm>
                <a:off x="3514" y="2470"/>
                <a:ext cx="28" cy="6"/>
              </a:xfrm>
              <a:prstGeom prst="rect">
                <a:avLst/>
              </a:prstGeom>
              <a:solidFill>
                <a:srgbClr val="000000"/>
              </a:solidFill>
              <a:ln w="9525">
                <a:noFill/>
                <a:miter lim="800000"/>
                <a:headEnd/>
                <a:tailEnd/>
              </a:ln>
            </p:spPr>
            <p:txBody>
              <a:bodyPr/>
              <a:lstStyle/>
              <a:p>
                <a:endParaRPr lang="en-US"/>
              </a:p>
            </p:txBody>
          </p:sp>
          <p:sp>
            <p:nvSpPr>
              <p:cNvPr id="34345" name="Rectangle 2570"/>
              <p:cNvSpPr>
                <a:spLocks noChangeArrowheads="1"/>
              </p:cNvSpPr>
              <p:nvPr/>
            </p:nvSpPr>
            <p:spPr bwMode="auto">
              <a:xfrm>
                <a:off x="3514" y="2470"/>
                <a:ext cx="28" cy="6"/>
              </a:xfrm>
              <a:prstGeom prst="rect">
                <a:avLst/>
              </a:prstGeom>
              <a:solidFill>
                <a:srgbClr val="000000"/>
              </a:solidFill>
              <a:ln w="9525">
                <a:noFill/>
                <a:miter lim="800000"/>
                <a:headEnd/>
                <a:tailEnd/>
              </a:ln>
            </p:spPr>
            <p:txBody>
              <a:bodyPr/>
              <a:lstStyle/>
              <a:p>
                <a:endParaRPr lang="en-US"/>
              </a:p>
            </p:txBody>
          </p:sp>
          <p:sp>
            <p:nvSpPr>
              <p:cNvPr id="34346" name="Oval 2571"/>
              <p:cNvSpPr>
                <a:spLocks noChangeArrowheads="1"/>
              </p:cNvSpPr>
              <p:nvPr/>
            </p:nvSpPr>
            <p:spPr bwMode="auto">
              <a:xfrm>
                <a:off x="3514" y="2459"/>
                <a:ext cx="22" cy="23"/>
              </a:xfrm>
              <a:prstGeom prst="ellipse">
                <a:avLst/>
              </a:prstGeom>
              <a:noFill/>
              <a:ln w="9525" cap="rnd">
                <a:solidFill>
                  <a:srgbClr val="000000"/>
                </a:solidFill>
                <a:round/>
                <a:headEnd/>
                <a:tailEnd/>
              </a:ln>
            </p:spPr>
            <p:txBody>
              <a:bodyPr/>
              <a:lstStyle/>
              <a:p>
                <a:endParaRPr lang="en-US"/>
              </a:p>
            </p:txBody>
          </p:sp>
          <p:sp>
            <p:nvSpPr>
              <p:cNvPr id="34347" name="Rectangle 2572"/>
              <p:cNvSpPr>
                <a:spLocks noChangeArrowheads="1"/>
              </p:cNvSpPr>
              <p:nvPr/>
            </p:nvSpPr>
            <p:spPr bwMode="auto">
              <a:xfrm>
                <a:off x="3213" y="2337"/>
                <a:ext cx="17" cy="5"/>
              </a:xfrm>
              <a:prstGeom prst="rect">
                <a:avLst/>
              </a:prstGeom>
              <a:solidFill>
                <a:srgbClr val="000000"/>
              </a:solidFill>
              <a:ln w="9525">
                <a:noFill/>
                <a:miter lim="800000"/>
                <a:headEnd/>
                <a:tailEnd/>
              </a:ln>
            </p:spPr>
            <p:txBody>
              <a:bodyPr/>
              <a:lstStyle/>
              <a:p>
                <a:endParaRPr lang="en-US"/>
              </a:p>
            </p:txBody>
          </p:sp>
          <p:sp>
            <p:nvSpPr>
              <p:cNvPr id="34348" name="Rectangle 2573"/>
              <p:cNvSpPr>
                <a:spLocks noChangeArrowheads="1"/>
              </p:cNvSpPr>
              <p:nvPr/>
            </p:nvSpPr>
            <p:spPr bwMode="auto">
              <a:xfrm>
                <a:off x="3213" y="2359"/>
                <a:ext cx="17" cy="6"/>
              </a:xfrm>
              <a:prstGeom prst="rect">
                <a:avLst/>
              </a:prstGeom>
              <a:solidFill>
                <a:srgbClr val="000000"/>
              </a:solidFill>
              <a:ln w="9525">
                <a:noFill/>
                <a:miter lim="800000"/>
                <a:headEnd/>
                <a:tailEnd/>
              </a:ln>
            </p:spPr>
            <p:txBody>
              <a:bodyPr/>
              <a:lstStyle/>
              <a:p>
                <a:endParaRPr lang="en-US"/>
              </a:p>
            </p:txBody>
          </p:sp>
          <p:sp>
            <p:nvSpPr>
              <p:cNvPr id="34349" name="Rectangle 2574"/>
              <p:cNvSpPr>
                <a:spLocks noChangeArrowheads="1"/>
              </p:cNvSpPr>
              <p:nvPr/>
            </p:nvSpPr>
            <p:spPr bwMode="auto">
              <a:xfrm>
                <a:off x="3208" y="2342"/>
                <a:ext cx="27" cy="6"/>
              </a:xfrm>
              <a:prstGeom prst="rect">
                <a:avLst/>
              </a:prstGeom>
              <a:solidFill>
                <a:srgbClr val="000000"/>
              </a:solidFill>
              <a:ln w="9525">
                <a:noFill/>
                <a:miter lim="800000"/>
                <a:headEnd/>
                <a:tailEnd/>
              </a:ln>
            </p:spPr>
            <p:txBody>
              <a:bodyPr/>
              <a:lstStyle/>
              <a:p>
                <a:endParaRPr lang="en-US"/>
              </a:p>
            </p:txBody>
          </p:sp>
          <p:sp>
            <p:nvSpPr>
              <p:cNvPr id="34350" name="Rectangle 2575"/>
              <p:cNvSpPr>
                <a:spLocks noChangeArrowheads="1"/>
              </p:cNvSpPr>
              <p:nvPr/>
            </p:nvSpPr>
            <p:spPr bwMode="auto">
              <a:xfrm>
                <a:off x="3208" y="2353"/>
                <a:ext cx="27" cy="6"/>
              </a:xfrm>
              <a:prstGeom prst="rect">
                <a:avLst/>
              </a:prstGeom>
              <a:solidFill>
                <a:srgbClr val="000000"/>
              </a:solidFill>
              <a:ln w="9525">
                <a:noFill/>
                <a:miter lim="800000"/>
                <a:headEnd/>
                <a:tailEnd/>
              </a:ln>
            </p:spPr>
            <p:txBody>
              <a:bodyPr/>
              <a:lstStyle/>
              <a:p>
                <a:endParaRPr lang="en-US"/>
              </a:p>
            </p:txBody>
          </p:sp>
          <p:sp>
            <p:nvSpPr>
              <p:cNvPr id="34351" name="Rectangle 2576"/>
              <p:cNvSpPr>
                <a:spLocks noChangeArrowheads="1"/>
              </p:cNvSpPr>
              <p:nvPr/>
            </p:nvSpPr>
            <p:spPr bwMode="auto">
              <a:xfrm>
                <a:off x="3208" y="2348"/>
                <a:ext cx="27" cy="5"/>
              </a:xfrm>
              <a:prstGeom prst="rect">
                <a:avLst/>
              </a:prstGeom>
              <a:solidFill>
                <a:srgbClr val="000000"/>
              </a:solidFill>
              <a:ln w="9525">
                <a:noFill/>
                <a:miter lim="800000"/>
                <a:headEnd/>
                <a:tailEnd/>
              </a:ln>
            </p:spPr>
            <p:txBody>
              <a:bodyPr/>
              <a:lstStyle/>
              <a:p>
                <a:endParaRPr lang="en-US"/>
              </a:p>
            </p:txBody>
          </p:sp>
          <p:sp>
            <p:nvSpPr>
              <p:cNvPr id="34352" name="Rectangle 2577"/>
              <p:cNvSpPr>
                <a:spLocks noChangeArrowheads="1"/>
              </p:cNvSpPr>
              <p:nvPr/>
            </p:nvSpPr>
            <p:spPr bwMode="auto">
              <a:xfrm>
                <a:off x="3208" y="2348"/>
                <a:ext cx="27" cy="5"/>
              </a:xfrm>
              <a:prstGeom prst="rect">
                <a:avLst/>
              </a:prstGeom>
              <a:solidFill>
                <a:srgbClr val="000000"/>
              </a:solidFill>
              <a:ln w="9525">
                <a:noFill/>
                <a:miter lim="800000"/>
                <a:headEnd/>
                <a:tailEnd/>
              </a:ln>
            </p:spPr>
            <p:txBody>
              <a:bodyPr/>
              <a:lstStyle/>
              <a:p>
                <a:endParaRPr lang="en-US"/>
              </a:p>
            </p:txBody>
          </p:sp>
          <p:sp>
            <p:nvSpPr>
              <p:cNvPr id="34353" name="Oval 2578"/>
              <p:cNvSpPr>
                <a:spLocks noChangeArrowheads="1"/>
              </p:cNvSpPr>
              <p:nvPr/>
            </p:nvSpPr>
            <p:spPr bwMode="auto">
              <a:xfrm>
                <a:off x="3208" y="2337"/>
                <a:ext cx="22" cy="22"/>
              </a:xfrm>
              <a:prstGeom prst="ellipse">
                <a:avLst/>
              </a:prstGeom>
              <a:noFill/>
              <a:ln w="9525" cap="rnd">
                <a:solidFill>
                  <a:srgbClr val="000000"/>
                </a:solidFill>
                <a:round/>
                <a:headEnd/>
                <a:tailEnd/>
              </a:ln>
            </p:spPr>
            <p:txBody>
              <a:bodyPr/>
              <a:lstStyle/>
              <a:p>
                <a:endParaRPr lang="en-US"/>
              </a:p>
            </p:txBody>
          </p:sp>
          <p:sp>
            <p:nvSpPr>
              <p:cNvPr id="34354" name="Rectangle 2579"/>
              <p:cNvSpPr>
                <a:spLocks noChangeArrowheads="1"/>
              </p:cNvSpPr>
              <p:nvPr/>
            </p:nvSpPr>
            <p:spPr bwMode="auto">
              <a:xfrm>
                <a:off x="3319" y="3156"/>
                <a:ext cx="17" cy="5"/>
              </a:xfrm>
              <a:prstGeom prst="rect">
                <a:avLst/>
              </a:prstGeom>
              <a:solidFill>
                <a:srgbClr val="FF0000"/>
              </a:solidFill>
              <a:ln w="9525">
                <a:noFill/>
                <a:miter lim="800000"/>
                <a:headEnd/>
                <a:tailEnd/>
              </a:ln>
            </p:spPr>
            <p:txBody>
              <a:bodyPr/>
              <a:lstStyle/>
              <a:p>
                <a:endParaRPr lang="en-US"/>
              </a:p>
            </p:txBody>
          </p:sp>
          <p:sp>
            <p:nvSpPr>
              <p:cNvPr id="34355" name="Rectangle 2580"/>
              <p:cNvSpPr>
                <a:spLocks noChangeArrowheads="1"/>
              </p:cNvSpPr>
              <p:nvPr/>
            </p:nvSpPr>
            <p:spPr bwMode="auto">
              <a:xfrm>
                <a:off x="3319" y="3178"/>
                <a:ext cx="17" cy="6"/>
              </a:xfrm>
              <a:prstGeom prst="rect">
                <a:avLst/>
              </a:prstGeom>
              <a:solidFill>
                <a:srgbClr val="FF0000"/>
              </a:solidFill>
              <a:ln w="9525">
                <a:noFill/>
                <a:miter lim="800000"/>
                <a:headEnd/>
                <a:tailEnd/>
              </a:ln>
            </p:spPr>
            <p:txBody>
              <a:bodyPr/>
              <a:lstStyle/>
              <a:p>
                <a:endParaRPr lang="en-US"/>
              </a:p>
            </p:txBody>
          </p:sp>
          <p:sp>
            <p:nvSpPr>
              <p:cNvPr id="34356" name="Rectangle 2581"/>
              <p:cNvSpPr>
                <a:spLocks noChangeArrowheads="1"/>
              </p:cNvSpPr>
              <p:nvPr/>
            </p:nvSpPr>
            <p:spPr bwMode="auto">
              <a:xfrm>
                <a:off x="3313" y="3161"/>
                <a:ext cx="28" cy="6"/>
              </a:xfrm>
              <a:prstGeom prst="rect">
                <a:avLst/>
              </a:prstGeom>
              <a:solidFill>
                <a:srgbClr val="FF0000"/>
              </a:solidFill>
              <a:ln w="9525">
                <a:noFill/>
                <a:miter lim="800000"/>
                <a:headEnd/>
                <a:tailEnd/>
              </a:ln>
            </p:spPr>
            <p:txBody>
              <a:bodyPr/>
              <a:lstStyle/>
              <a:p>
                <a:endParaRPr lang="en-US"/>
              </a:p>
            </p:txBody>
          </p:sp>
          <p:sp>
            <p:nvSpPr>
              <p:cNvPr id="34357" name="Rectangle 2582"/>
              <p:cNvSpPr>
                <a:spLocks noChangeArrowheads="1"/>
              </p:cNvSpPr>
              <p:nvPr/>
            </p:nvSpPr>
            <p:spPr bwMode="auto">
              <a:xfrm>
                <a:off x="3313" y="3172"/>
                <a:ext cx="28" cy="6"/>
              </a:xfrm>
              <a:prstGeom prst="rect">
                <a:avLst/>
              </a:prstGeom>
              <a:solidFill>
                <a:srgbClr val="FF0000"/>
              </a:solidFill>
              <a:ln w="9525">
                <a:noFill/>
                <a:miter lim="800000"/>
                <a:headEnd/>
                <a:tailEnd/>
              </a:ln>
            </p:spPr>
            <p:txBody>
              <a:bodyPr/>
              <a:lstStyle/>
              <a:p>
                <a:endParaRPr lang="en-US"/>
              </a:p>
            </p:txBody>
          </p:sp>
          <p:sp>
            <p:nvSpPr>
              <p:cNvPr id="34358" name="Rectangle 2583"/>
              <p:cNvSpPr>
                <a:spLocks noChangeArrowheads="1"/>
              </p:cNvSpPr>
              <p:nvPr/>
            </p:nvSpPr>
            <p:spPr bwMode="auto">
              <a:xfrm>
                <a:off x="3313" y="3167"/>
                <a:ext cx="28" cy="5"/>
              </a:xfrm>
              <a:prstGeom prst="rect">
                <a:avLst/>
              </a:prstGeom>
              <a:solidFill>
                <a:srgbClr val="FF0000"/>
              </a:solidFill>
              <a:ln w="9525">
                <a:noFill/>
                <a:miter lim="800000"/>
                <a:headEnd/>
                <a:tailEnd/>
              </a:ln>
            </p:spPr>
            <p:txBody>
              <a:bodyPr/>
              <a:lstStyle/>
              <a:p>
                <a:endParaRPr lang="en-US"/>
              </a:p>
            </p:txBody>
          </p:sp>
          <p:sp>
            <p:nvSpPr>
              <p:cNvPr id="34359" name="Rectangle 2584"/>
              <p:cNvSpPr>
                <a:spLocks noChangeArrowheads="1"/>
              </p:cNvSpPr>
              <p:nvPr/>
            </p:nvSpPr>
            <p:spPr bwMode="auto">
              <a:xfrm>
                <a:off x="3313" y="3167"/>
                <a:ext cx="28" cy="5"/>
              </a:xfrm>
              <a:prstGeom prst="rect">
                <a:avLst/>
              </a:prstGeom>
              <a:solidFill>
                <a:srgbClr val="FF0000"/>
              </a:solidFill>
              <a:ln w="9525">
                <a:noFill/>
                <a:miter lim="800000"/>
                <a:headEnd/>
                <a:tailEnd/>
              </a:ln>
            </p:spPr>
            <p:txBody>
              <a:bodyPr/>
              <a:lstStyle/>
              <a:p>
                <a:endParaRPr lang="en-US"/>
              </a:p>
            </p:txBody>
          </p:sp>
          <p:sp>
            <p:nvSpPr>
              <p:cNvPr id="34360" name="Oval 2585"/>
              <p:cNvSpPr>
                <a:spLocks noChangeArrowheads="1"/>
              </p:cNvSpPr>
              <p:nvPr/>
            </p:nvSpPr>
            <p:spPr bwMode="auto">
              <a:xfrm>
                <a:off x="3313" y="3156"/>
                <a:ext cx="23" cy="22"/>
              </a:xfrm>
              <a:prstGeom prst="ellipse">
                <a:avLst/>
              </a:prstGeom>
              <a:noFill/>
              <a:ln w="9525" cap="rnd">
                <a:solidFill>
                  <a:srgbClr val="FF0000"/>
                </a:solidFill>
                <a:round/>
                <a:headEnd/>
                <a:tailEnd/>
              </a:ln>
            </p:spPr>
            <p:txBody>
              <a:bodyPr/>
              <a:lstStyle/>
              <a:p>
                <a:endParaRPr lang="en-US"/>
              </a:p>
            </p:txBody>
          </p:sp>
          <p:sp>
            <p:nvSpPr>
              <p:cNvPr id="34361" name="Rectangle 2586"/>
              <p:cNvSpPr>
                <a:spLocks noChangeArrowheads="1"/>
              </p:cNvSpPr>
              <p:nvPr/>
            </p:nvSpPr>
            <p:spPr bwMode="auto">
              <a:xfrm>
                <a:off x="3469" y="2938"/>
                <a:ext cx="17" cy="6"/>
              </a:xfrm>
              <a:prstGeom prst="rect">
                <a:avLst/>
              </a:prstGeom>
              <a:solidFill>
                <a:srgbClr val="FF0000"/>
              </a:solidFill>
              <a:ln w="9525">
                <a:noFill/>
                <a:miter lim="800000"/>
                <a:headEnd/>
                <a:tailEnd/>
              </a:ln>
            </p:spPr>
            <p:txBody>
              <a:bodyPr/>
              <a:lstStyle/>
              <a:p>
                <a:endParaRPr lang="en-US"/>
              </a:p>
            </p:txBody>
          </p:sp>
          <p:sp>
            <p:nvSpPr>
              <p:cNvPr id="34362" name="Rectangle 2587"/>
              <p:cNvSpPr>
                <a:spLocks noChangeArrowheads="1"/>
              </p:cNvSpPr>
              <p:nvPr/>
            </p:nvSpPr>
            <p:spPr bwMode="auto">
              <a:xfrm>
                <a:off x="3469" y="2961"/>
                <a:ext cx="17" cy="5"/>
              </a:xfrm>
              <a:prstGeom prst="rect">
                <a:avLst/>
              </a:prstGeom>
              <a:solidFill>
                <a:srgbClr val="FF0000"/>
              </a:solidFill>
              <a:ln w="9525">
                <a:noFill/>
                <a:miter lim="800000"/>
                <a:headEnd/>
                <a:tailEnd/>
              </a:ln>
            </p:spPr>
            <p:txBody>
              <a:bodyPr/>
              <a:lstStyle/>
              <a:p>
                <a:endParaRPr lang="en-US"/>
              </a:p>
            </p:txBody>
          </p:sp>
          <p:sp>
            <p:nvSpPr>
              <p:cNvPr id="34363" name="Rectangle 2588"/>
              <p:cNvSpPr>
                <a:spLocks noChangeArrowheads="1"/>
              </p:cNvSpPr>
              <p:nvPr/>
            </p:nvSpPr>
            <p:spPr bwMode="auto">
              <a:xfrm>
                <a:off x="3464" y="2944"/>
                <a:ext cx="28" cy="6"/>
              </a:xfrm>
              <a:prstGeom prst="rect">
                <a:avLst/>
              </a:prstGeom>
              <a:solidFill>
                <a:srgbClr val="FF0000"/>
              </a:solidFill>
              <a:ln w="9525">
                <a:noFill/>
                <a:miter lim="800000"/>
                <a:headEnd/>
                <a:tailEnd/>
              </a:ln>
            </p:spPr>
            <p:txBody>
              <a:bodyPr/>
              <a:lstStyle/>
              <a:p>
                <a:endParaRPr lang="en-US"/>
              </a:p>
            </p:txBody>
          </p:sp>
          <p:sp>
            <p:nvSpPr>
              <p:cNvPr id="34364" name="Rectangle 2589"/>
              <p:cNvSpPr>
                <a:spLocks noChangeArrowheads="1"/>
              </p:cNvSpPr>
              <p:nvPr/>
            </p:nvSpPr>
            <p:spPr bwMode="auto">
              <a:xfrm>
                <a:off x="3464" y="2955"/>
                <a:ext cx="28" cy="6"/>
              </a:xfrm>
              <a:prstGeom prst="rect">
                <a:avLst/>
              </a:prstGeom>
              <a:solidFill>
                <a:srgbClr val="FF0000"/>
              </a:solidFill>
              <a:ln w="9525">
                <a:noFill/>
                <a:miter lim="800000"/>
                <a:headEnd/>
                <a:tailEnd/>
              </a:ln>
            </p:spPr>
            <p:txBody>
              <a:bodyPr/>
              <a:lstStyle/>
              <a:p>
                <a:endParaRPr lang="en-US"/>
              </a:p>
            </p:txBody>
          </p:sp>
          <p:sp>
            <p:nvSpPr>
              <p:cNvPr id="34365" name="Rectangle 2590"/>
              <p:cNvSpPr>
                <a:spLocks noChangeArrowheads="1"/>
              </p:cNvSpPr>
              <p:nvPr/>
            </p:nvSpPr>
            <p:spPr bwMode="auto">
              <a:xfrm>
                <a:off x="3464" y="2950"/>
                <a:ext cx="28" cy="5"/>
              </a:xfrm>
              <a:prstGeom prst="rect">
                <a:avLst/>
              </a:prstGeom>
              <a:solidFill>
                <a:srgbClr val="FF0000"/>
              </a:solidFill>
              <a:ln w="9525">
                <a:noFill/>
                <a:miter lim="800000"/>
                <a:headEnd/>
                <a:tailEnd/>
              </a:ln>
            </p:spPr>
            <p:txBody>
              <a:bodyPr/>
              <a:lstStyle/>
              <a:p>
                <a:endParaRPr lang="en-US"/>
              </a:p>
            </p:txBody>
          </p:sp>
          <p:sp>
            <p:nvSpPr>
              <p:cNvPr id="34366" name="Rectangle 2591"/>
              <p:cNvSpPr>
                <a:spLocks noChangeArrowheads="1"/>
              </p:cNvSpPr>
              <p:nvPr/>
            </p:nvSpPr>
            <p:spPr bwMode="auto">
              <a:xfrm>
                <a:off x="3464" y="2950"/>
                <a:ext cx="28" cy="5"/>
              </a:xfrm>
              <a:prstGeom prst="rect">
                <a:avLst/>
              </a:prstGeom>
              <a:solidFill>
                <a:srgbClr val="FF0000"/>
              </a:solidFill>
              <a:ln w="9525">
                <a:noFill/>
                <a:miter lim="800000"/>
                <a:headEnd/>
                <a:tailEnd/>
              </a:ln>
            </p:spPr>
            <p:txBody>
              <a:bodyPr/>
              <a:lstStyle/>
              <a:p>
                <a:endParaRPr lang="en-US"/>
              </a:p>
            </p:txBody>
          </p:sp>
          <p:sp>
            <p:nvSpPr>
              <p:cNvPr id="34367" name="Oval 2592"/>
              <p:cNvSpPr>
                <a:spLocks noChangeArrowheads="1"/>
              </p:cNvSpPr>
              <p:nvPr/>
            </p:nvSpPr>
            <p:spPr bwMode="auto">
              <a:xfrm>
                <a:off x="3464" y="2938"/>
                <a:ext cx="22" cy="23"/>
              </a:xfrm>
              <a:prstGeom prst="ellipse">
                <a:avLst/>
              </a:prstGeom>
              <a:noFill/>
              <a:ln w="9525" cap="rnd">
                <a:solidFill>
                  <a:srgbClr val="FF0000"/>
                </a:solidFill>
                <a:round/>
                <a:headEnd/>
                <a:tailEnd/>
              </a:ln>
            </p:spPr>
            <p:txBody>
              <a:bodyPr/>
              <a:lstStyle/>
              <a:p>
                <a:endParaRPr lang="en-US"/>
              </a:p>
            </p:txBody>
          </p:sp>
          <p:sp>
            <p:nvSpPr>
              <p:cNvPr id="34368" name="Rectangle 2593"/>
              <p:cNvSpPr>
                <a:spLocks noChangeArrowheads="1"/>
              </p:cNvSpPr>
              <p:nvPr/>
            </p:nvSpPr>
            <p:spPr bwMode="auto">
              <a:xfrm>
                <a:off x="3380" y="2849"/>
                <a:ext cx="17" cy="6"/>
              </a:xfrm>
              <a:prstGeom prst="rect">
                <a:avLst/>
              </a:prstGeom>
              <a:solidFill>
                <a:srgbClr val="FF0000"/>
              </a:solidFill>
              <a:ln w="9525">
                <a:noFill/>
                <a:miter lim="800000"/>
                <a:headEnd/>
                <a:tailEnd/>
              </a:ln>
            </p:spPr>
            <p:txBody>
              <a:bodyPr/>
              <a:lstStyle/>
              <a:p>
                <a:endParaRPr lang="en-US"/>
              </a:p>
            </p:txBody>
          </p:sp>
          <p:sp>
            <p:nvSpPr>
              <p:cNvPr id="34369" name="Rectangle 2594"/>
              <p:cNvSpPr>
                <a:spLocks noChangeArrowheads="1"/>
              </p:cNvSpPr>
              <p:nvPr/>
            </p:nvSpPr>
            <p:spPr bwMode="auto">
              <a:xfrm>
                <a:off x="3380" y="2872"/>
                <a:ext cx="17" cy="5"/>
              </a:xfrm>
              <a:prstGeom prst="rect">
                <a:avLst/>
              </a:prstGeom>
              <a:solidFill>
                <a:srgbClr val="FF0000"/>
              </a:solidFill>
              <a:ln w="9525">
                <a:noFill/>
                <a:miter lim="800000"/>
                <a:headEnd/>
                <a:tailEnd/>
              </a:ln>
            </p:spPr>
            <p:txBody>
              <a:bodyPr/>
              <a:lstStyle/>
              <a:p>
                <a:endParaRPr lang="en-US"/>
              </a:p>
            </p:txBody>
          </p:sp>
          <p:sp>
            <p:nvSpPr>
              <p:cNvPr id="34370" name="Rectangle 2595"/>
              <p:cNvSpPr>
                <a:spLocks noChangeArrowheads="1"/>
              </p:cNvSpPr>
              <p:nvPr/>
            </p:nvSpPr>
            <p:spPr bwMode="auto">
              <a:xfrm>
                <a:off x="3375" y="2855"/>
                <a:ext cx="28" cy="5"/>
              </a:xfrm>
              <a:prstGeom prst="rect">
                <a:avLst/>
              </a:prstGeom>
              <a:solidFill>
                <a:srgbClr val="FF0000"/>
              </a:solidFill>
              <a:ln w="9525">
                <a:noFill/>
                <a:miter lim="800000"/>
                <a:headEnd/>
                <a:tailEnd/>
              </a:ln>
            </p:spPr>
            <p:txBody>
              <a:bodyPr/>
              <a:lstStyle/>
              <a:p>
                <a:endParaRPr lang="en-US"/>
              </a:p>
            </p:txBody>
          </p:sp>
          <p:sp>
            <p:nvSpPr>
              <p:cNvPr id="34371" name="Rectangle 2596"/>
              <p:cNvSpPr>
                <a:spLocks noChangeArrowheads="1"/>
              </p:cNvSpPr>
              <p:nvPr/>
            </p:nvSpPr>
            <p:spPr bwMode="auto">
              <a:xfrm>
                <a:off x="3375" y="2866"/>
                <a:ext cx="28" cy="6"/>
              </a:xfrm>
              <a:prstGeom prst="rect">
                <a:avLst/>
              </a:prstGeom>
              <a:solidFill>
                <a:srgbClr val="FF0000"/>
              </a:solidFill>
              <a:ln w="9525">
                <a:noFill/>
                <a:miter lim="800000"/>
                <a:headEnd/>
                <a:tailEnd/>
              </a:ln>
            </p:spPr>
            <p:txBody>
              <a:bodyPr/>
              <a:lstStyle/>
              <a:p>
                <a:endParaRPr lang="en-US"/>
              </a:p>
            </p:txBody>
          </p:sp>
          <p:sp>
            <p:nvSpPr>
              <p:cNvPr id="34372" name="Rectangle 2597"/>
              <p:cNvSpPr>
                <a:spLocks noChangeArrowheads="1"/>
              </p:cNvSpPr>
              <p:nvPr/>
            </p:nvSpPr>
            <p:spPr bwMode="auto">
              <a:xfrm>
                <a:off x="3375" y="2860"/>
                <a:ext cx="28" cy="6"/>
              </a:xfrm>
              <a:prstGeom prst="rect">
                <a:avLst/>
              </a:prstGeom>
              <a:solidFill>
                <a:srgbClr val="FF0000"/>
              </a:solidFill>
              <a:ln w="9525">
                <a:noFill/>
                <a:miter lim="800000"/>
                <a:headEnd/>
                <a:tailEnd/>
              </a:ln>
            </p:spPr>
            <p:txBody>
              <a:bodyPr/>
              <a:lstStyle/>
              <a:p>
                <a:endParaRPr lang="en-US"/>
              </a:p>
            </p:txBody>
          </p:sp>
          <p:sp>
            <p:nvSpPr>
              <p:cNvPr id="34373" name="Rectangle 2598"/>
              <p:cNvSpPr>
                <a:spLocks noChangeArrowheads="1"/>
              </p:cNvSpPr>
              <p:nvPr/>
            </p:nvSpPr>
            <p:spPr bwMode="auto">
              <a:xfrm>
                <a:off x="3375" y="2860"/>
                <a:ext cx="28" cy="6"/>
              </a:xfrm>
              <a:prstGeom prst="rect">
                <a:avLst/>
              </a:prstGeom>
              <a:solidFill>
                <a:srgbClr val="FF0000"/>
              </a:solidFill>
              <a:ln w="9525">
                <a:noFill/>
                <a:miter lim="800000"/>
                <a:headEnd/>
                <a:tailEnd/>
              </a:ln>
            </p:spPr>
            <p:txBody>
              <a:bodyPr/>
              <a:lstStyle/>
              <a:p>
                <a:endParaRPr lang="en-US"/>
              </a:p>
            </p:txBody>
          </p:sp>
          <p:sp>
            <p:nvSpPr>
              <p:cNvPr id="34374" name="Oval 2599"/>
              <p:cNvSpPr>
                <a:spLocks noChangeArrowheads="1"/>
              </p:cNvSpPr>
              <p:nvPr/>
            </p:nvSpPr>
            <p:spPr bwMode="auto">
              <a:xfrm>
                <a:off x="3375" y="2849"/>
                <a:ext cx="22" cy="23"/>
              </a:xfrm>
              <a:prstGeom prst="ellipse">
                <a:avLst/>
              </a:prstGeom>
              <a:noFill/>
              <a:ln w="9525" cap="rnd">
                <a:solidFill>
                  <a:srgbClr val="FF0000"/>
                </a:solidFill>
                <a:round/>
                <a:headEnd/>
                <a:tailEnd/>
              </a:ln>
            </p:spPr>
            <p:txBody>
              <a:bodyPr/>
              <a:lstStyle/>
              <a:p>
                <a:endParaRPr lang="en-US"/>
              </a:p>
            </p:txBody>
          </p:sp>
          <p:sp>
            <p:nvSpPr>
              <p:cNvPr id="34375" name="Rectangle 2600"/>
              <p:cNvSpPr>
                <a:spLocks noChangeArrowheads="1"/>
              </p:cNvSpPr>
              <p:nvPr/>
            </p:nvSpPr>
            <p:spPr bwMode="auto">
              <a:xfrm>
                <a:off x="3681" y="3100"/>
                <a:ext cx="17" cy="6"/>
              </a:xfrm>
              <a:prstGeom prst="rect">
                <a:avLst/>
              </a:prstGeom>
              <a:solidFill>
                <a:srgbClr val="000000"/>
              </a:solidFill>
              <a:ln w="9525">
                <a:noFill/>
                <a:miter lim="800000"/>
                <a:headEnd/>
                <a:tailEnd/>
              </a:ln>
            </p:spPr>
            <p:txBody>
              <a:bodyPr/>
              <a:lstStyle/>
              <a:p>
                <a:endParaRPr lang="en-US"/>
              </a:p>
            </p:txBody>
          </p:sp>
          <p:sp>
            <p:nvSpPr>
              <p:cNvPr id="34376" name="Rectangle 2601"/>
              <p:cNvSpPr>
                <a:spLocks noChangeArrowheads="1"/>
              </p:cNvSpPr>
              <p:nvPr/>
            </p:nvSpPr>
            <p:spPr bwMode="auto">
              <a:xfrm>
                <a:off x="3681" y="3122"/>
                <a:ext cx="17" cy="6"/>
              </a:xfrm>
              <a:prstGeom prst="rect">
                <a:avLst/>
              </a:prstGeom>
              <a:solidFill>
                <a:srgbClr val="000000"/>
              </a:solidFill>
              <a:ln w="9525">
                <a:noFill/>
                <a:miter lim="800000"/>
                <a:headEnd/>
                <a:tailEnd/>
              </a:ln>
            </p:spPr>
            <p:txBody>
              <a:bodyPr/>
              <a:lstStyle/>
              <a:p>
                <a:endParaRPr lang="en-US"/>
              </a:p>
            </p:txBody>
          </p:sp>
          <p:sp>
            <p:nvSpPr>
              <p:cNvPr id="34377" name="Rectangle 2602"/>
              <p:cNvSpPr>
                <a:spLocks noChangeArrowheads="1"/>
              </p:cNvSpPr>
              <p:nvPr/>
            </p:nvSpPr>
            <p:spPr bwMode="auto">
              <a:xfrm>
                <a:off x="3676" y="3106"/>
                <a:ext cx="27" cy="5"/>
              </a:xfrm>
              <a:prstGeom prst="rect">
                <a:avLst/>
              </a:prstGeom>
              <a:solidFill>
                <a:srgbClr val="000000"/>
              </a:solidFill>
              <a:ln w="9525">
                <a:noFill/>
                <a:miter lim="800000"/>
                <a:headEnd/>
                <a:tailEnd/>
              </a:ln>
            </p:spPr>
            <p:txBody>
              <a:bodyPr/>
              <a:lstStyle/>
              <a:p>
                <a:endParaRPr lang="en-US"/>
              </a:p>
            </p:txBody>
          </p:sp>
          <p:sp>
            <p:nvSpPr>
              <p:cNvPr id="34378" name="Rectangle 2603"/>
              <p:cNvSpPr>
                <a:spLocks noChangeArrowheads="1"/>
              </p:cNvSpPr>
              <p:nvPr/>
            </p:nvSpPr>
            <p:spPr bwMode="auto">
              <a:xfrm>
                <a:off x="3676" y="3117"/>
                <a:ext cx="27" cy="5"/>
              </a:xfrm>
              <a:prstGeom prst="rect">
                <a:avLst/>
              </a:prstGeom>
              <a:solidFill>
                <a:srgbClr val="000000"/>
              </a:solidFill>
              <a:ln w="9525">
                <a:noFill/>
                <a:miter lim="800000"/>
                <a:headEnd/>
                <a:tailEnd/>
              </a:ln>
            </p:spPr>
            <p:txBody>
              <a:bodyPr/>
              <a:lstStyle/>
              <a:p>
                <a:endParaRPr lang="en-US"/>
              </a:p>
            </p:txBody>
          </p:sp>
          <p:sp>
            <p:nvSpPr>
              <p:cNvPr id="34379" name="Rectangle 2604"/>
              <p:cNvSpPr>
                <a:spLocks noChangeArrowheads="1"/>
              </p:cNvSpPr>
              <p:nvPr/>
            </p:nvSpPr>
            <p:spPr bwMode="auto">
              <a:xfrm>
                <a:off x="3676" y="3111"/>
                <a:ext cx="27" cy="6"/>
              </a:xfrm>
              <a:prstGeom prst="rect">
                <a:avLst/>
              </a:prstGeom>
              <a:solidFill>
                <a:srgbClr val="000000"/>
              </a:solidFill>
              <a:ln w="9525">
                <a:noFill/>
                <a:miter lim="800000"/>
                <a:headEnd/>
                <a:tailEnd/>
              </a:ln>
            </p:spPr>
            <p:txBody>
              <a:bodyPr/>
              <a:lstStyle/>
              <a:p>
                <a:endParaRPr lang="en-US"/>
              </a:p>
            </p:txBody>
          </p:sp>
          <p:sp>
            <p:nvSpPr>
              <p:cNvPr id="34380" name="Rectangle 2605"/>
              <p:cNvSpPr>
                <a:spLocks noChangeArrowheads="1"/>
              </p:cNvSpPr>
              <p:nvPr/>
            </p:nvSpPr>
            <p:spPr bwMode="auto">
              <a:xfrm>
                <a:off x="3676" y="3111"/>
                <a:ext cx="27" cy="6"/>
              </a:xfrm>
              <a:prstGeom prst="rect">
                <a:avLst/>
              </a:prstGeom>
              <a:solidFill>
                <a:srgbClr val="000000"/>
              </a:solidFill>
              <a:ln w="9525">
                <a:noFill/>
                <a:miter lim="800000"/>
                <a:headEnd/>
                <a:tailEnd/>
              </a:ln>
            </p:spPr>
            <p:txBody>
              <a:bodyPr/>
              <a:lstStyle/>
              <a:p>
                <a:endParaRPr lang="en-US"/>
              </a:p>
            </p:txBody>
          </p:sp>
          <p:sp>
            <p:nvSpPr>
              <p:cNvPr id="34381" name="Oval 2606"/>
              <p:cNvSpPr>
                <a:spLocks noChangeArrowheads="1"/>
              </p:cNvSpPr>
              <p:nvPr/>
            </p:nvSpPr>
            <p:spPr bwMode="auto">
              <a:xfrm>
                <a:off x="3676" y="3100"/>
                <a:ext cx="22" cy="22"/>
              </a:xfrm>
              <a:prstGeom prst="ellipse">
                <a:avLst/>
              </a:prstGeom>
              <a:noFill/>
              <a:ln w="9525" cap="rnd">
                <a:solidFill>
                  <a:srgbClr val="000000"/>
                </a:solidFill>
                <a:round/>
                <a:headEnd/>
                <a:tailEnd/>
              </a:ln>
            </p:spPr>
            <p:txBody>
              <a:bodyPr/>
              <a:lstStyle/>
              <a:p>
                <a:endParaRPr lang="en-US"/>
              </a:p>
            </p:txBody>
          </p:sp>
          <p:sp>
            <p:nvSpPr>
              <p:cNvPr id="34382" name="Rectangle 2607"/>
              <p:cNvSpPr>
                <a:spLocks noChangeArrowheads="1"/>
              </p:cNvSpPr>
              <p:nvPr/>
            </p:nvSpPr>
            <p:spPr bwMode="auto">
              <a:xfrm>
                <a:off x="3380" y="2682"/>
                <a:ext cx="17" cy="6"/>
              </a:xfrm>
              <a:prstGeom prst="rect">
                <a:avLst/>
              </a:prstGeom>
              <a:solidFill>
                <a:srgbClr val="000000"/>
              </a:solidFill>
              <a:ln w="9525">
                <a:noFill/>
                <a:miter lim="800000"/>
                <a:headEnd/>
                <a:tailEnd/>
              </a:ln>
            </p:spPr>
            <p:txBody>
              <a:bodyPr/>
              <a:lstStyle/>
              <a:p>
                <a:endParaRPr lang="en-US"/>
              </a:p>
            </p:txBody>
          </p:sp>
          <p:sp>
            <p:nvSpPr>
              <p:cNvPr id="34383" name="Rectangle 2608"/>
              <p:cNvSpPr>
                <a:spLocks noChangeArrowheads="1"/>
              </p:cNvSpPr>
              <p:nvPr/>
            </p:nvSpPr>
            <p:spPr bwMode="auto">
              <a:xfrm>
                <a:off x="3380" y="2704"/>
                <a:ext cx="17" cy="6"/>
              </a:xfrm>
              <a:prstGeom prst="rect">
                <a:avLst/>
              </a:prstGeom>
              <a:solidFill>
                <a:srgbClr val="000000"/>
              </a:solidFill>
              <a:ln w="9525">
                <a:noFill/>
                <a:miter lim="800000"/>
                <a:headEnd/>
                <a:tailEnd/>
              </a:ln>
            </p:spPr>
            <p:txBody>
              <a:bodyPr/>
              <a:lstStyle/>
              <a:p>
                <a:endParaRPr lang="en-US"/>
              </a:p>
            </p:txBody>
          </p:sp>
          <p:sp>
            <p:nvSpPr>
              <p:cNvPr id="34384" name="Rectangle 2609"/>
              <p:cNvSpPr>
                <a:spLocks noChangeArrowheads="1"/>
              </p:cNvSpPr>
              <p:nvPr/>
            </p:nvSpPr>
            <p:spPr bwMode="auto">
              <a:xfrm>
                <a:off x="3375" y="2688"/>
                <a:ext cx="28" cy="5"/>
              </a:xfrm>
              <a:prstGeom prst="rect">
                <a:avLst/>
              </a:prstGeom>
              <a:solidFill>
                <a:srgbClr val="000000"/>
              </a:solidFill>
              <a:ln w="9525">
                <a:noFill/>
                <a:miter lim="800000"/>
                <a:headEnd/>
                <a:tailEnd/>
              </a:ln>
            </p:spPr>
            <p:txBody>
              <a:bodyPr/>
              <a:lstStyle/>
              <a:p>
                <a:endParaRPr lang="en-US"/>
              </a:p>
            </p:txBody>
          </p:sp>
          <p:sp>
            <p:nvSpPr>
              <p:cNvPr id="34385" name="Rectangle 2610"/>
              <p:cNvSpPr>
                <a:spLocks noChangeArrowheads="1"/>
              </p:cNvSpPr>
              <p:nvPr/>
            </p:nvSpPr>
            <p:spPr bwMode="auto">
              <a:xfrm>
                <a:off x="3375" y="2699"/>
                <a:ext cx="28" cy="5"/>
              </a:xfrm>
              <a:prstGeom prst="rect">
                <a:avLst/>
              </a:prstGeom>
              <a:solidFill>
                <a:srgbClr val="000000"/>
              </a:solidFill>
              <a:ln w="9525">
                <a:noFill/>
                <a:miter lim="800000"/>
                <a:headEnd/>
                <a:tailEnd/>
              </a:ln>
            </p:spPr>
            <p:txBody>
              <a:bodyPr/>
              <a:lstStyle/>
              <a:p>
                <a:endParaRPr lang="en-US"/>
              </a:p>
            </p:txBody>
          </p:sp>
          <p:sp>
            <p:nvSpPr>
              <p:cNvPr id="34386" name="Rectangle 2611"/>
              <p:cNvSpPr>
                <a:spLocks noChangeArrowheads="1"/>
              </p:cNvSpPr>
              <p:nvPr/>
            </p:nvSpPr>
            <p:spPr bwMode="auto">
              <a:xfrm>
                <a:off x="3375" y="2693"/>
                <a:ext cx="28" cy="6"/>
              </a:xfrm>
              <a:prstGeom prst="rect">
                <a:avLst/>
              </a:prstGeom>
              <a:solidFill>
                <a:srgbClr val="000000"/>
              </a:solidFill>
              <a:ln w="9525">
                <a:noFill/>
                <a:miter lim="800000"/>
                <a:headEnd/>
                <a:tailEnd/>
              </a:ln>
            </p:spPr>
            <p:txBody>
              <a:bodyPr/>
              <a:lstStyle/>
              <a:p>
                <a:endParaRPr lang="en-US"/>
              </a:p>
            </p:txBody>
          </p:sp>
          <p:sp>
            <p:nvSpPr>
              <p:cNvPr id="34387" name="Rectangle 2612"/>
              <p:cNvSpPr>
                <a:spLocks noChangeArrowheads="1"/>
              </p:cNvSpPr>
              <p:nvPr/>
            </p:nvSpPr>
            <p:spPr bwMode="auto">
              <a:xfrm>
                <a:off x="3375" y="2693"/>
                <a:ext cx="28" cy="6"/>
              </a:xfrm>
              <a:prstGeom prst="rect">
                <a:avLst/>
              </a:prstGeom>
              <a:solidFill>
                <a:srgbClr val="000000"/>
              </a:solidFill>
              <a:ln w="9525">
                <a:noFill/>
                <a:miter lim="800000"/>
                <a:headEnd/>
                <a:tailEnd/>
              </a:ln>
            </p:spPr>
            <p:txBody>
              <a:bodyPr/>
              <a:lstStyle/>
              <a:p>
                <a:endParaRPr lang="en-US"/>
              </a:p>
            </p:txBody>
          </p:sp>
          <p:sp>
            <p:nvSpPr>
              <p:cNvPr id="34388" name="Oval 2613"/>
              <p:cNvSpPr>
                <a:spLocks noChangeArrowheads="1"/>
              </p:cNvSpPr>
              <p:nvPr/>
            </p:nvSpPr>
            <p:spPr bwMode="auto">
              <a:xfrm>
                <a:off x="3375" y="2682"/>
                <a:ext cx="22" cy="22"/>
              </a:xfrm>
              <a:prstGeom prst="ellipse">
                <a:avLst/>
              </a:prstGeom>
              <a:noFill/>
              <a:ln w="9525" cap="rnd">
                <a:solidFill>
                  <a:srgbClr val="000000"/>
                </a:solidFill>
                <a:round/>
                <a:headEnd/>
                <a:tailEnd/>
              </a:ln>
            </p:spPr>
            <p:txBody>
              <a:bodyPr/>
              <a:lstStyle/>
              <a:p>
                <a:endParaRPr lang="en-US"/>
              </a:p>
            </p:txBody>
          </p:sp>
          <p:sp>
            <p:nvSpPr>
              <p:cNvPr id="34389" name="Rectangle 2614"/>
              <p:cNvSpPr>
                <a:spLocks noChangeArrowheads="1"/>
              </p:cNvSpPr>
              <p:nvPr/>
            </p:nvSpPr>
            <p:spPr bwMode="auto">
              <a:xfrm>
                <a:off x="3408" y="2688"/>
                <a:ext cx="17" cy="5"/>
              </a:xfrm>
              <a:prstGeom prst="rect">
                <a:avLst/>
              </a:prstGeom>
              <a:solidFill>
                <a:srgbClr val="000000"/>
              </a:solidFill>
              <a:ln w="9525">
                <a:noFill/>
                <a:miter lim="800000"/>
                <a:headEnd/>
                <a:tailEnd/>
              </a:ln>
            </p:spPr>
            <p:txBody>
              <a:bodyPr/>
              <a:lstStyle/>
              <a:p>
                <a:endParaRPr lang="en-US"/>
              </a:p>
            </p:txBody>
          </p:sp>
          <p:sp>
            <p:nvSpPr>
              <p:cNvPr id="34390" name="Rectangle 2615"/>
              <p:cNvSpPr>
                <a:spLocks noChangeArrowheads="1"/>
              </p:cNvSpPr>
              <p:nvPr/>
            </p:nvSpPr>
            <p:spPr bwMode="auto">
              <a:xfrm>
                <a:off x="3408" y="2710"/>
                <a:ext cx="17" cy="6"/>
              </a:xfrm>
              <a:prstGeom prst="rect">
                <a:avLst/>
              </a:prstGeom>
              <a:solidFill>
                <a:srgbClr val="000000"/>
              </a:solidFill>
              <a:ln w="9525">
                <a:noFill/>
                <a:miter lim="800000"/>
                <a:headEnd/>
                <a:tailEnd/>
              </a:ln>
            </p:spPr>
            <p:txBody>
              <a:bodyPr/>
              <a:lstStyle/>
              <a:p>
                <a:endParaRPr lang="en-US"/>
              </a:p>
            </p:txBody>
          </p:sp>
          <p:sp>
            <p:nvSpPr>
              <p:cNvPr id="34391" name="Rectangle 2616"/>
              <p:cNvSpPr>
                <a:spLocks noChangeArrowheads="1"/>
              </p:cNvSpPr>
              <p:nvPr/>
            </p:nvSpPr>
            <p:spPr bwMode="auto">
              <a:xfrm>
                <a:off x="3403" y="2693"/>
                <a:ext cx="27" cy="6"/>
              </a:xfrm>
              <a:prstGeom prst="rect">
                <a:avLst/>
              </a:prstGeom>
              <a:solidFill>
                <a:srgbClr val="000000"/>
              </a:solidFill>
              <a:ln w="9525">
                <a:noFill/>
                <a:miter lim="800000"/>
                <a:headEnd/>
                <a:tailEnd/>
              </a:ln>
            </p:spPr>
            <p:txBody>
              <a:bodyPr/>
              <a:lstStyle/>
              <a:p>
                <a:endParaRPr lang="en-US"/>
              </a:p>
            </p:txBody>
          </p:sp>
        </p:grpSp>
        <p:grpSp>
          <p:nvGrpSpPr>
            <p:cNvPr id="33819" name="Group 2818"/>
            <p:cNvGrpSpPr>
              <a:grpSpLocks/>
            </p:cNvGrpSpPr>
            <p:nvPr/>
          </p:nvGrpSpPr>
          <p:grpSpPr bwMode="auto">
            <a:xfrm>
              <a:off x="1009650" y="3251398"/>
              <a:ext cx="3689350" cy="2079625"/>
              <a:chOff x="1452" y="2002"/>
              <a:chExt cx="2324" cy="1310"/>
            </a:xfrm>
          </p:grpSpPr>
          <p:sp>
            <p:nvSpPr>
              <p:cNvPr id="33992" name="Rectangle 2618"/>
              <p:cNvSpPr>
                <a:spLocks noChangeArrowheads="1"/>
              </p:cNvSpPr>
              <p:nvPr/>
            </p:nvSpPr>
            <p:spPr bwMode="auto">
              <a:xfrm>
                <a:off x="3403" y="2704"/>
                <a:ext cx="27" cy="6"/>
              </a:xfrm>
              <a:prstGeom prst="rect">
                <a:avLst/>
              </a:prstGeom>
              <a:solidFill>
                <a:srgbClr val="000000"/>
              </a:solidFill>
              <a:ln w="9525">
                <a:noFill/>
                <a:miter lim="800000"/>
                <a:headEnd/>
                <a:tailEnd/>
              </a:ln>
            </p:spPr>
            <p:txBody>
              <a:bodyPr/>
              <a:lstStyle/>
              <a:p>
                <a:endParaRPr lang="en-US"/>
              </a:p>
            </p:txBody>
          </p:sp>
          <p:sp>
            <p:nvSpPr>
              <p:cNvPr id="33993" name="Rectangle 2619"/>
              <p:cNvSpPr>
                <a:spLocks noChangeArrowheads="1"/>
              </p:cNvSpPr>
              <p:nvPr/>
            </p:nvSpPr>
            <p:spPr bwMode="auto">
              <a:xfrm>
                <a:off x="3403" y="2699"/>
                <a:ext cx="27" cy="5"/>
              </a:xfrm>
              <a:prstGeom prst="rect">
                <a:avLst/>
              </a:prstGeom>
              <a:solidFill>
                <a:srgbClr val="000000"/>
              </a:solidFill>
              <a:ln w="9525">
                <a:noFill/>
                <a:miter lim="800000"/>
                <a:headEnd/>
                <a:tailEnd/>
              </a:ln>
            </p:spPr>
            <p:txBody>
              <a:bodyPr/>
              <a:lstStyle/>
              <a:p>
                <a:endParaRPr lang="en-US"/>
              </a:p>
            </p:txBody>
          </p:sp>
          <p:sp>
            <p:nvSpPr>
              <p:cNvPr id="33994" name="Rectangle 2620"/>
              <p:cNvSpPr>
                <a:spLocks noChangeArrowheads="1"/>
              </p:cNvSpPr>
              <p:nvPr/>
            </p:nvSpPr>
            <p:spPr bwMode="auto">
              <a:xfrm>
                <a:off x="3403" y="2699"/>
                <a:ext cx="27" cy="5"/>
              </a:xfrm>
              <a:prstGeom prst="rect">
                <a:avLst/>
              </a:prstGeom>
              <a:solidFill>
                <a:srgbClr val="000000"/>
              </a:solidFill>
              <a:ln w="9525">
                <a:noFill/>
                <a:miter lim="800000"/>
                <a:headEnd/>
                <a:tailEnd/>
              </a:ln>
            </p:spPr>
            <p:txBody>
              <a:bodyPr/>
              <a:lstStyle/>
              <a:p>
                <a:endParaRPr lang="en-US"/>
              </a:p>
            </p:txBody>
          </p:sp>
          <p:sp>
            <p:nvSpPr>
              <p:cNvPr id="33995" name="Oval 2621"/>
              <p:cNvSpPr>
                <a:spLocks noChangeArrowheads="1"/>
              </p:cNvSpPr>
              <p:nvPr/>
            </p:nvSpPr>
            <p:spPr bwMode="auto">
              <a:xfrm>
                <a:off x="3403" y="2688"/>
                <a:ext cx="22" cy="22"/>
              </a:xfrm>
              <a:prstGeom prst="ellipse">
                <a:avLst/>
              </a:prstGeom>
              <a:noFill/>
              <a:ln w="9525" cap="rnd">
                <a:solidFill>
                  <a:srgbClr val="000000"/>
                </a:solidFill>
                <a:round/>
                <a:headEnd/>
                <a:tailEnd/>
              </a:ln>
            </p:spPr>
            <p:txBody>
              <a:bodyPr/>
              <a:lstStyle/>
              <a:p>
                <a:endParaRPr lang="en-US"/>
              </a:p>
            </p:txBody>
          </p:sp>
          <p:sp>
            <p:nvSpPr>
              <p:cNvPr id="33996" name="Rectangle 2622"/>
              <p:cNvSpPr>
                <a:spLocks noChangeArrowheads="1"/>
              </p:cNvSpPr>
              <p:nvPr/>
            </p:nvSpPr>
            <p:spPr bwMode="auto">
              <a:xfrm>
                <a:off x="3754" y="2716"/>
                <a:ext cx="16" cy="5"/>
              </a:xfrm>
              <a:prstGeom prst="rect">
                <a:avLst/>
              </a:prstGeom>
              <a:solidFill>
                <a:srgbClr val="000000"/>
              </a:solidFill>
              <a:ln w="9525">
                <a:noFill/>
                <a:miter lim="800000"/>
                <a:headEnd/>
                <a:tailEnd/>
              </a:ln>
            </p:spPr>
            <p:txBody>
              <a:bodyPr/>
              <a:lstStyle/>
              <a:p>
                <a:endParaRPr lang="en-US"/>
              </a:p>
            </p:txBody>
          </p:sp>
          <p:sp>
            <p:nvSpPr>
              <p:cNvPr id="33997" name="Rectangle 2623"/>
              <p:cNvSpPr>
                <a:spLocks noChangeArrowheads="1"/>
              </p:cNvSpPr>
              <p:nvPr/>
            </p:nvSpPr>
            <p:spPr bwMode="auto">
              <a:xfrm>
                <a:off x="3754" y="2738"/>
                <a:ext cx="16" cy="5"/>
              </a:xfrm>
              <a:prstGeom prst="rect">
                <a:avLst/>
              </a:prstGeom>
              <a:solidFill>
                <a:srgbClr val="000000"/>
              </a:solidFill>
              <a:ln w="9525">
                <a:noFill/>
                <a:miter lim="800000"/>
                <a:headEnd/>
                <a:tailEnd/>
              </a:ln>
            </p:spPr>
            <p:txBody>
              <a:bodyPr/>
              <a:lstStyle/>
              <a:p>
                <a:endParaRPr lang="en-US"/>
              </a:p>
            </p:txBody>
          </p:sp>
          <p:sp>
            <p:nvSpPr>
              <p:cNvPr id="33998" name="Rectangle 2624"/>
              <p:cNvSpPr>
                <a:spLocks noChangeArrowheads="1"/>
              </p:cNvSpPr>
              <p:nvPr/>
            </p:nvSpPr>
            <p:spPr bwMode="auto">
              <a:xfrm>
                <a:off x="3748" y="2721"/>
                <a:ext cx="28" cy="6"/>
              </a:xfrm>
              <a:prstGeom prst="rect">
                <a:avLst/>
              </a:prstGeom>
              <a:solidFill>
                <a:srgbClr val="000000"/>
              </a:solidFill>
              <a:ln w="9525">
                <a:noFill/>
                <a:miter lim="800000"/>
                <a:headEnd/>
                <a:tailEnd/>
              </a:ln>
            </p:spPr>
            <p:txBody>
              <a:bodyPr/>
              <a:lstStyle/>
              <a:p>
                <a:endParaRPr lang="en-US"/>
              </a:p>
            </p:txBody>
          </p:sp>
          <p:sp>
            <p:nvSpPr>
              <p:cNvPr id="33999" name="Rectangle 2625"/>
              <p:cNvSpPr>
                <a:spLocks noChangeArrowheads="1"/>
              </p:cNvSpPr>
              <p:nvPr/>
            </p:nvSpPr>
            <p:spPr bwMode="auto">
              <a:xfrm>
                <a:off x="3748" y="2732"/>
                <a:ext cx="28" cy="6"/>
              </a:xfrm>
              <a:prstGeom prst="rect">
                <a:avLst/>
              </a:prstGeom>
              <a:solidFill>
                <a:srgbClr val="000000"/>
              </a:solidFill>
              <a:ln w="9525">
                <a:noFill/>
                <a:miter lim="800000"/>
                <a:headEnd/>
                <a:tailEnd/>
              </a:ln>
            </p:spPr>
            <p:txBody>
              <a:bodyPr/>
              <a:lstStyle/>
              <a:p>
                <a:endParaRPr lang="en-US"/>
              </a:p>
            </p:txBody>
          </p:sp>
          <p:sp>
            <p:nvSpPr>
              <p:cNvPr id="34000" name="Rectangle 2626"/>
              <p:cNvSpPr>
                <a:spLocks noChangeArrowheads="1"/>
              </p:cNvSpPr>
              <p:nvPr/>
            </p:nvSpPr>
            <p:spPr bwMode="auto">
              <a:xfrm>
                <a:off x="3748" y="2727"/>
                <a:ext cx="28" cy="5"/>
              </a:xfrm>
              <a:prstGeom prst="rect">
                <a:avLst/>
              </a:prstGeom>
              <a:solidFill>
                <a:srgbClr val="000000"/>
              </a:solidFill>
              <a:ln w="9525">
                <a:noFill/>
                <a:miter lim="800000"/>
                <a:headEnd/>
                <a:tailEnd/>
              </a:ln>
            </p:spPr>
            <p:txBody>
              <a:bodyPr/>
              <a:lstStyle/>
              <a:p>
                <a:endParaRPr lang="en-US"/>
              </a:p>
            </p:txBody>
          </p:sp>
          <p:sp>
            <p:nvSpPr>
              <p:cNvPr id="34001" name="Rectangle 2627"/>
              <p:cNvSpPr>
                <a:spLocks noChangeArrowheads="1"/>
              </p:cNvSpPr>
              <p:nvPr/>
            </p:nvSpPr>
            <p:spPr bwMode="auto">
              <a:xfrm>
                <a:off x="3748" y="2727"/>
                <a:ext cx="28" cy="5"/>
              </a:xfrm>
              <a:prstGeom prst="rect">
                <a:avLst/>
              </a:prstGeom>
              <a:solidFill>
                <a:srgbClr val="000000"/>
              </a:solidFill>
              <a:ln w="9525">
                <a:noFill/>
                <a:miter lim="800000"/>
                <a:headEnd/>
                <a:tailEnd/>
              </a:ln>
            </p:spPr>
            <p:txBody>
              <a:bodyPr/>
              <a:lstStyle/>
              <a:p>
                <a:endParaRPr lang="en-US"/>
              </a:p>
            </p:txBody>
          </p:sp>
          <p:sp>
            <p:nvSpPr>
              <p:cNvPr id="34002" name="Oval 2628"/>
              <p:cNvSpPr>
                <a:spLocks noChangeArrowheads="1"/>
              </p:cNvSpPr>
              <p:nvPr/>
            </p:nvSpPr>
            <p:spPr bwMode="auto">
              <a:xfrm>
                <a:off x="3748" y="2716"/>
                <a:ext cx="22" cy="22"/>
              </a:xfrm>
              <a:prstGeom prst="ellipse">
                <a:avLst/>
              </a:prstGeom>
              <a:noFill/>
              <a:ln w="9525" cap="rnd">
                <a:solidFill>
                  <a:srgbClr val="000000"/>
                </a:solidFill>
                <a:round/>
                <a:headEnd/>
                <a:tailEnd/>
              </a:ln>
            </p:spPr>
            <p:txBody>
              <a:bodyPr/>
              <a:lstStyle/>
              <a:p>
                <a:endParaRPr lang="en-US"/>
              </a:p>
            </p:txBody>
          </p:sp>
          <p:sp>
            <p:nvSpPr>
              <p:cNvPr id="34003" name="Rectangle 2629"/>
              <p:cNvSpPr>
                <a:spLocks noChangeArrowheads="1"/>
              </p:cNvSpPr>
              <p:nvPr/>
            </p:nvSpPr>
            <p:spPr bwMode="auto">
              <a:xfrm>
                <a:off x="1932" y="3284"/>
                <a:ext cx="16" cy="5"/>
              </a:xfrm>
              <a:prstGeom prst="rect">
                <a:avLst/>
              </a:prstGeom>
              <a:solidFill>
                <a:srgbClr val="FF0000"/>
              </a:solidFill>
              <a:ln w="9525">
                <a:noFill/>
                <a:miter lim="800000"/>
                <a:headEnd/>
                <a:tailEnd/>
              </a:ln>
            </p:spPr>
            <p:txBody>
              <a:bodyPr/>
              <a:lstStyle/>
              <a:p>
                <a:endParaRPr lang="en-US"/>
              </a:p>
            </p:txBody>
          </p:sp>
          <p:sp>
            <p:nvSpPr>
              <p:cNvPr id="34004" name="Rectangle 2630"/>
              <p:cNvSpPr>
                <a:spLocks noChangeArrowheads="1"/>
              </p:cNvSpPr>
              <p:nvPr/>
            </p:nvSpPr>
            <p:spPr bwMode="auto">
              <a:xfrm>
                <a:off x="1932" y="3306"/>
                <a:ext cx="16" cy="6"/>
              </a:xfrm>
              <a:prstGeom prst="rect">
                <a:avLst/>
              </a:prstGeom>
              <a:solidFill>
                <a:srgbClr val="FF0000"/>
              </a:solidFill>
              <a:ln w="9525">
                <a:noFill/>
                <a:miter lim="800000"/>
                <a:headEnd/>
                <a:tailEnd/>
              </a:ln>
            </p:spPr>
            <p:txBody>
              <a:bodyPr/>
              <a:lstStyle/>
              <a:p>
                <a:endParaRPr lang="en-US"/>
              </a:p>
            </p:txBody>
          </p:sp>
          <p:sp>
            <p:nvSpPr>
              <p:cNvPr id="34005" name="Rectangle 2631"/>
              <p:cNvSpPr>
                <a:spLocks noChangeArrowheads="1"/>
              </p:cNvSpPr>
              <p:nvPr/>
            </p:nvSpPr>
            <p:spPr bwMode="auto">
              <a:xfrm>
                <a:off x="1926" y="3289"/>
                <a:ext cx="28" cy="6"/>
              </a:xfrm>
              <a:prstGeom prst="rect">
                <a:avLst/>
              </a:prstGeom>
              <a:solidFill>
                <a:srgbClr val="FF0000"/>
              </a:solidFill>
              <a:ln w="9525">
                <a:noFill/>
                <a:miter lim="800000"/>
                <a:headEnd/>
                <a:tailEnd/>
              </a:ln>
            </p:spPr>
            <p:txBody>
              <a:bodyPr/>
              <a:lstStyle/>
              <a:p>
                <a:endParaRPr lang="en-US"/>
              </a:p>
            </p:txBody>
          </p:sp>
          <p:sp>
            <p:nvSpPr>
              <p:cNvPr id="34006" name="Rectangle 2632"/>
              <p:cNvSpPr>
                <a:spLocks noChangeArrowheads="1"/>
              </p:cNvSpPr>
              <p:nvPr/>
            </p:nvSpPr>
            <p:spPr bwMode="auto">
              <a:xfrm>
                <a:off x="1926" y="3301"/>
                <a:ext cx="28" cy="5"/>
              </a:xfrm>
              <a:prstGeom prst="rect">
                <a:avLst/>
              </a:prstGeom>
              <a:solidFill>
                <a:srgbClr val="FF0000"/>
              </a:solidFill>
              <a:ln w="9525">
                <a:noFill/>
                <a:miter lim="800000"/>
                <a:headEnd/>
                <a:tailEnd/>
              </a:ln>
            </p:spPr>
            <p:txBody>
              <a:bodyPr/>
              <a:lstStyle/>
              <a:p>
                <a:endParaRPr lang="en-US"/>
              </a:p>
            </p:txBody>
          </p:sp>
          <p:sp>
            <p:nvSpPr>
              <p:cNvPr id="34007" name="Rectangle 2633"/>
              <p:cNvSpPr>
                <a:spLocks noChangeArrowheads="1"/>
              </p:cNvSpPr>
              <p:nvPr/>
            </p:nvSpPr>
            <p:spPr bwMode="auto">
              <a:xfrm>
                <a:off x="1926" y="3295"/>
                <a:ext cx="28" cy="6"/>
              </a:xfrm>
              <a:prstGeom prst="rect">
                <a:avLst/>
              </a:prstGeom>
              <a:solidFill>
                <a:srgbClr val="FF0000"/>
              </a:solidFill>
              <a:ln w="9525">
                <a:noFill/>
                <a:miter lim="800000"/>
                <a:headEnd/>
                <a:tailEnd/>
              </a:ln>
            </p:spPr>
            <p:txBody>
              <a:bodyPr/>
              <a:lstStyle/>
              <a:p>
                <a:endParaRPr lang="en-US"/>
              </a:p>
            </p:txBody>
          </p:sp>
          <p:sp>
            <p:nvSpPr>
              <p:cNvPr id="34008" name="Rectangle 2634"/>
              <p:cNvSpPr>
                <a:spLocks noChangeArrowheads="1"/>
              </p:cNvSpPr>
              <p:nvPr/>
            </p:nvSpPr>
            <p:spPr bwMode="auto">
              <a:xfrm>
                <a:off x="1926" y="3295"/>
                <a:ext cx="28" cy="6"/>
              </a:xfrm>
              <a:prstGeom prst="rect">
                <a:avLst/>
              </a:prstGeom>
              <a:solidFill>
                <a:srgbClr val="FF0000"/>
              </a:solidFill>
              <a:ln w="9525">
                <a:noFill/>
                <a:miter lim="800000"/>
                <a:headEnd/>
                <a:tailEnd/>
              </a:ln>
            </p:spPr>
            <p:txBody>
              <a:bodyPr/>
              <a:lstStyle/>
              <a:p>
                <a:endParaRPr lang="en-US"/>
              </a:p>
            </p:txBody>
          </p:sp>
          <p:sp>
            <p:nvSpPr>
              <p:cNvPr id="34009" name="Oval 2635"/>
              <p:cNvSpPr>
                <a:spLocks noChangeArrowheads="1"/>
              </p:cNvSpPr>
              <p:nvPr/>
            </p:nvSpPr>
            <p:spPr bwMode="auto">
              <a:xfrm>
                <a:off x="1926" y="3284"/>
                <a:ext cx="22" cy="22"/>
              </a:xfrm>
              <a:prstGeom prst="ellipse">
                <a:avLst/>
              </a:prstGeom>
              <a:noFill/>
              <a:ln w="9525" cap="rnd">
                <a:solidFill>
                  <a:srgbClr val="FF0000"/>
                </a:solidFill>
                <a:round/>
                <a:headEnd/>
                <a:tailEnd/>
              </a:ln>
            </p:spPr>
            <p:txBody>
              <a:bodyPr/>
              <a:lstStyle/>
              <a:p>
                <a:endParaRPr lang="en-US"/>
              </a:p>
            </p:txBody>
          </p:sp>
          <p:sp>
            <p:nvSpPr>
              <p:cNvPr id="34010" name="Rectangle 2636"/>
              <p:cNvSpPr>
                <a:spLocks noChangeArrowheads="1"/>
              </p:cNvSpPr>
              <p:nvPr/>
            </p:nvSpPr>
            <p:spPr bwMode="auto">
              <a:xfrm>
                <a:off x="1876" y="2944"/>
                <a:ext cx="17" cy="6"/>
              </a:xfrm>
              <a:prstGeom prst="rect">
                <a:avLst/>
              </a:prstGeom>
              <a:solidFill>
                <a:srgbClr val="FF0000"/>
              </a:solidFill>
              <a:ln w="9525">
                <a:noFill/>
                <a:miter lim="800000"/>
                <a:headEnd/>
                <a:tailEnd/>
              </a:ln>
            </p:spPr>
            <p:txBody>
              <a:bodyPr/>
              <a:lstStyle/>
              <a:p>
                <a:endParaRPr lang="en-US"/>
              </a:p>
            </p:txBody>
          </p:sp>
          <p:sp>
            <p:nvSpPr>
              <p:cNvPr id="34011" name="Rectangle 2637"/>
              <p:cNvSpPr>
                <a:spLocks noChangeArrowheads="1"/>
              </p:cNvSpPr>
              <p:nvPr/>
            </p:nvSpPr>
            <p:spPr bwMode="auto">
              <a:xfrm>
                <a:off x="1876" y="2966"/>
                <a:ext cx="17" cy="6"/>
              </a:xfrm>
              <a:prstGeom prst="rect">
                <a:avLst/>
              </a:prstGeom>
              <a:solidFill>
                <a:srgbClr val="FF0000"/>
              </a:solidFill>
              <a:ln w="9525">
                <a:noFill/>
                <a:miter lim="800000"/>
                <a:headEnd/>
                <a:tailEnd/>
              </a:ln>
            </p:spPr>
            <p:txBody>
              <a:bodyPr/>
              <a:lstStyle/>
              <a:p>
                <a:endParaRPr lang="en-US"/>
              </a:p>
            </p:txBody>
          </p:sp>
          <p:sp>
            <p:nvSpPr>
              <p:cNvPr id="34012" name="Rectangle 2638"/>
              <p:cNvSpPr>
                <a:spLocks noChangeArrowheads="1"/>
              </p:cNvSpPr>
              <p:nvPr/>
            </p:nvSpPr>
            <p:spPr bwMode="auto">
              <a:xfrm>
                <a:off x="1870" y="2950"/>
                <a:ext cx="28" cy="5"/>
              </a:xfrm>
              <a:prstGeom prst="rect">
                <a:avLst/>
              </a:prstGeom>
              <a:solidFill>
                <a:srgbClr val="FF0000"/>
              </a:solidFill>
              <a:ln w="9525">
                <a:noFill/>
                <a:miter lim="800000"/>
                <a:headEnd/>
                <a:tailEnd/>
              </a:ln>
            </p:spPr>
            <p:txBody>
              <a:bodyPr/>
              <a:lstStyle/>
              <a:p>
                <a:endParaRPr lang="en-US"/>
              </a:p>
            </p:txBody>
          </p:sp>
          <p:sp>
            <p:nvSpPr>
              <p:cNvPr id="34013" name="Rectangle 2639"/>
              <p:cNvSpPr>
                <a:spLocks noChangeArrowheads="1"/>
              </p:cNvSpPr>
              <p:nvPr/>
            </p:nvSpPr>
            <p:spPr bwMode="auto">
              <a:xfrm>
                <a:off x="1870" y="2961"/>
                <a:ext cx="28" cy="5"/>
              </a:xfrm>
              <a:prstGeom prst="rect">
                <a:avLst/>
              </a:prstGeom>
              <a:solidFill>
                <a:srgbClr val="FF0000"/>
              </a:solidFill>
              <a:ln w="9525">
                <a:noFill/>
                <a:miter lim="800000"/>
                <a:headEnd/>
                <a:tailEnd/>
              </a:ln>
            </p:spPr>
            <p:txBody>
              <a:bodyPr/>
              <a:lstStyle/>
              <a:p>
                <a:endParaRPr lang="en-US"/>
              </a:p>
            </p:txBody>
          </p:sp>
          <p:sp>
            <p:nvSpPr>
              <p:cNvPr id="34014" name="Rectangle 2640"/>
              <p:cNvSpPr>
                <a:spLocks noChangeArrowheads="1"/>
              </p:cNvSpPr>
              <p:nvPr/>
            </p:nvSpPr>
            <p:spPr bwMode="auto">
              <a:xfrm>
                <a:off x="1870" y="2955"/>
                <a:ext cx="28" cy="6"/>
              </a:xfrm>
              <a:prstGeom prst="rect">
                <a:avLst/>
              </a:prstGeom>
              <a:solidFill>
                <a:srgbClr val="FF0000"/>
              </a:solidFill>
              <a:ln w="9525">
                <a:noFill/>
                <a:miter lim="800000"/>
                <a:headEnd/>
                <a:tailEnd/>
              </a:ln>
            </p:spPr>
            <p:txBody>
              <a:bodyPr/>
              <a:lstStyle/>
              <a:p>
                <a:endParaRPr lang="en-US"/>
              </a:p>
            </p:txBody>
          </p:sp>
          <p:sp>
            <p:nvSpPr>
              <p:cNvPr id="34015" name="Rectangle 2641"/>
              <p:cNvSpPr>
                <a:spLocks noChangeArrowheads="1"/>
              </p:cNvSpPr>
              <p:nvPr/>
            </p:nvSpPr>
            <p:spPr bwMode="auto">
              <a:xfrm>
                <a:off x="1870" y="2955"/>
                <a:ext cx="28" cy="6"/>
              </a:xfrm>
              <a:prstGeom prst="rect">
                <a:avLst/>
              </a:prstGeom>
              <a:solidFill>
                <a:srgbClr val="FF0000"/>
              </a:solidFill>
              <a:ln w="9525">
                <a:noFill/>
                <a:miter lim="800000"/>
                <a:headEnd/>
                <a:tailEnd/>
              </a:ln>
            </p:spPr>
            <p:txBody>
              <a:bodyPr/>
              <a:lstStyle/>
              <a:p>
                <a:endParaRPr lang="en-US"/>
              </a:p>
            </p:txBody>
          </p:sp>
          <p:sp>
            <p:nvSpPr>
              <p:cNvPr id="34016" name="Oval 2642"/>
              <p:cNvSpPr>
                <a:spLocks noChangeArrowheads="1"/>
              </p:cNvSpPr>
              <p:nvPr/>
            </p:nvSpPr>
            <p:spPr bwMode="auto">
              <a:xfrm>
                <a:off x="1870" y="2944"/>
                <a:ext cx="23" cy="22"/>
              </a:xfrm>
              <a:prstGeom prst="ellipse">
                <a:avLst/>
              </a:prstGeom>
              <a:noFill/>
              <a:ln w="9525" cap="rnd">
                <a:solidFill>
                  <a:srgbClr val="FF0000"/>
                </a:solidFill>
                <a:round/>
                <a:headEnd/>
                <a:tailEnd/>
              </a:ln>
            </p:spPr>
            <p:txBody>
              <a:bodyPr/>
              <a:lstStyle/>
              <a:p>
                <a:endParaRPr lang="en-US"/>
              </a:p>
            </p:txBody>
          </p:sp>
          <p:sp>
            <p:nvSpPr>
              <p:cNvPr id="34017" name="Rectangle 2643"/>
              <p:cNvSpPr>
                <a:spLocks noChangeArrowheads="1"/>
              </p:cNvSpPr>
              <p:nvPr/>
            </p:nvSpPr>
            <p:spPr bwMode="auto">
              <a:xfrm>
                <a:off x="1670" y="2788"/>
                <a:ext cx="16" cy="6"/>
              </a:xfrm>
              <a:prstGeom prst="rect">
                <a:avLst/>
              </a:prstGeom>
              <a:solidFill>
                <a:srgbClr val="FF0000"/>
              </a:solidFill>
              <a:ln w="9525">
                <a:noFill/>
                <a:miter lim="800000"/>
                <a:headEnd/>
                <a:tailEnd/>
              </a:ln>
            </p:spPr>
            <p:txBody>
              <a:bodyPr/>
              <a:lstStyle/>
              <a:p>
                <a:endParaRPr lang="en-US"/>
              </a:p>
            </p:txBody>
          </p:sp>
          <p:sp>
            <p:nvSpPr>
              <p:cNvPr id="34018" name="Rectangle 2644"/>
              <p:cNvSpPr>
                <a:spLocks noChangeArrowheads="1"/>
              </p:cNvSpPr>
              <p:nvPr/>
            </p:nvSpPr>
            <p:spPr bwMode="auto">
              <a:xfrm>
                <a:off x="1670" y="2810"/>
                <a:ext cx="16" cy="6"/>
              </a:xfrm>
              <a:prstGeom prst="rect">
                <a:avLst/>
              </a:prstGeom>
              <a:solidFill>
                <a:srgbClr val="FF0000"/>
              </a:solidFill>
              <a:ln w="9525">
                <a:noFill/>
                <a:miter lim="800000"/>
                <a:headEnd/>
                <a:tailEnd/>
              </a:ln>
            </p:spPr>
            <p:txBody>
              <a:bodyPr/>
              <a:lstStyle/>
              <a:p>
                <a:endParaRPr lang="en-US"/>
              </a:p>
            </p:txBody>
          </p:sp>
          <p:sp>
            <p:nvSpPr>
              <p:cNvPr id="34019" name="Rectangle 2645"/>
              <p:cNvSpPr>
                <a:spLocks noChangeArrowheads="1"/>
              </p:cNvSpPr>
              <p:nvPr/>
            </p:nvSpPr>
            <p:spPr bwMode="auto">
              <a:xfrm>
                <a:off x="1664" y="2794"/>
                <a:ext cx="28" cy="5"/>
              </a:xfrm>
              <a:prstGeom prst="rect">
                <a:avLst/>
              </a:prstGeom>
              <a:solidFill>
                <a:srgbClr val="FF0000"/>
              </a:solidFill>
              <a:ln w="9525">
                <a:noFill/>
                <a:miter lim="800000"/>
                <a:headEnd/>
                <a:tailEnd/>
              </a:ln>
            </p:spPr>
            <p:txBody>
              <a:bodyPr/>
              <a:lstStyle/>
              <a:p>
                <a:endParaRPr lang="en-US"/>
              </a:p>
            </p:txBody>
          </p:sp>
          <p:sp>
            <p:nvSpPr>
              <p:cNvPr id="34020" name="Rectangle 2646"/>
              <p:cNvSpPr>
                <a:spLocks noChangeArrowheads="1"/>
              </p:cNvSpPr>
              <p:nvPr/>
            </p:nvSpPr>
            <p:spPr bwMode="auto">
              <a:xfrm>
                <a:off x="1664" y="2805"/>
                <a:ext cx="28" cy="5"/>
              </a:xfrm>
              <a:prstGeom prst="rect">
                <a:avLst/>
              </a:prstGeom>
              <a:solidFill>
                <a:srgbClr val="FF0000"/>
              </a:solidFill>
              <a:ln w="9525">
                <a:noFill/>
                <a:miter lim="800000"/>
                <a:headEnd/>
                <a:tailEnd/>
              </a:ln>
            </p:spPr>
            <p:txBody>
              <a:bodyPr/>
              <a:lstStyle/>
              <a:p>
                <a:endParaRPr lang="en-US"/>
              </a:p>
            </p:txBody>
          </p:sp>
          <p:sp>
            <p:nvSpPr>
              <p:cNvPr id="34021" name="Rectangle 2647"/>
              <p:cNvSpPr>
                <a:spLocks noChangeArrowheads="1"/>
              </p:cNvSpPr>
              <p:nvPr/>
            </p:nvSpPr>
            <p:spPr bwMode="auto">
              <a:xfrm>
                <a:off x="1664" y="2799"/>
                <a:ext cx="28" cy="6"/>
              </a:xfrm>
              <a:prstGeom prst="rect">
                <a:avLst/>
              </a:prstGeom>
              <a:solidFill>
                <a:srgbClr val="FF0000"/>
              </a:solidFill>
              <a:ln w="9525">
                <a:noFill/>
                <a:miter lim="800000"/>
                <a:headEnd/>
                <a:tailEnd/>
              </a:ln>
            </p:spPr>
            <p:txBody>
              <a:bodyPr/>
              <a:lstStyle/>
              <a:p>
                <a:endParaRPr lang="en-US"/>
              </a:p>
            </p:txBody>
          </p:sp>
          <p:sp>
            <p:nvSpPr>
              <p:cNvPr id="34022" name="Rectangle 2648"/>
              <p:cNvSpPr>
                <a:spLocks noChangeArrowheads="1"/>
              </p:cNvSpPr>
              <p:nvPr/>
            </p:nvSpPr>
            <p:spPr bwMode="auto">
              <a:xfrm>
                <a:off x="1664" y="2799"/>
                <a:ext cx="28" cy="6"/>
              </a:xfrm>
              <a:prstGeom prst="rect">
                <a:avLst/>
              </a:prstGeom>
              <a:solidFill>
                <a:srgbClr val="FF0000"/>
              </a:solidFill>
              <a:ln w="9525">
                <a:noFill/>
                <a:miter lim="800000"/>
                <a:headEnd/>
                <a:tailEnd/>
              </a:ln>
            </p:spPr>
            <p:txBody>
              <a:bodyPr/>
              <a:lstStyle/>
              <a:p>
                <a:endParaRPr lang="en-US"/>
              </a:p>
            </p:txBody>
          </p:sp>
          <p:sp>
            <p:nvSpPr>
              <p:cNvPr id="34023" name="Oval 2649"/>
              <p:cNvSpPr>
                <a:spLocks noChangeArrowheads="1"/>
              </p:cNvSpPr>
              <p:nvPr/>
            </p:nvSpPr>
            <p:spPr bwMode="auto">
              <a:xfrm>
                <a:off x="1664" y="2788"/>
                <a:ext cx="22" cy="22"/>
              </a:xfrm>
              <a:prstGeom prst="ellipse">
                <a:avLst/>
              </a:prstGeom>
              <a:noFill/>
              <a:ln w="9525" cap="rnd">
                <a:solidFill>
                  <a:srgbClr val="FF0000"/>
                </a:solidFill>
                <a:round/>
                <a:headEnd/>
                <a:tailEnd/>
              </a:ln>
            </p:spPr>
            <p:txBody>
              <a:bodyPr/>
              <a:lstStyle/>
              <a:p>
                <a:endParaRPr lang="en-US"/>
              </a:p>
            </p:txBody>
          </p:sp>
          <p:sp>
            <p:nvSpPr>
              <p:cNvPr id="34024" name="Rectangle 2650"/>
              <p:cNvSpPr>
                <a:spLocks noChangeArrowheads="1"/>
              </p:cNvSpPr>
              <p:nvPr/>
            </p:nvSpPr>
            <p:spPr bwMode="auto">
              <a:xfrm>
                <a:off x="1909" y="2927"/>
                <a:ext cx="17" cy="6"/>
              </a:xfrm>
              <a:prstGeom prst="rect">
                <a:avLst/>
              </a:prstGeom>
              <a:solidFill>
                <a:srgbClr val="FF0000"/>
              </a:solidFill>
              <a:ln w="9525">
                <a:noFill/>
                <a:miter lim="800000"/>
                <a:headEnd/>
                <a:tailEnd/>
              </a:ln>
            </p:spPr>
            <p:txBody>
              <a:bodyPr/>
              <a:lstStyle/>
              <a:p>
                <a:endParaRPr lang="en-US"/>
              </a:p>
            </p:txBody>
          </p:sp>
          <p:sp>
            <p:nvSpPr>
              <p:cNvPr id="34025" name="Rectangle 2651"/>
              <p:cNvSpPr>
                <a:spLocks noChangeArrowheads="1"/>
              </p:cNvSpPr>
              <p:nvPr/>
            </p:nvSpPr>
            <p:spPr bwMode="auto">
              <a:xfrm>
                <a:off x="1909" y="2950"/>
                <a:ext cx="17" cy="5"/>
              </a:xfrm>
              <a:prstGeom prst="rect">
                <a:avLst/>
              </a:prstGeom>
              <a:solidFill>
                <a:srgbClr val="FF0000"/>
              </a:solidFill>
              <a:ln w="9525">
                <a:noFill/>
                <a:miter lim="800000"/>
                <a:headEnd/>
                <a:tailEnd/>
              </a:ln>
            </p:spPr>
            <p:txBody>
              <a:bodyPr/>
              <a:lstStyle/>
              <a:p>
                <a:endParaRPr lang="en-US"/>
              </a:p>
            </p:txBody>
          </p:sp>
          <p:sp>
            <p:nvSpPr>
              <p:cNvPr id="34026" name="Rectangle 2652"/>
              <p:cNvSpPr>
                <a:spLocks noChangeArrowheads="1"/>
              </p:cNvSpPr>
              <p:nvPr/>
            </p:nvSpPr>
            <p:spPr bwMode="auto">
              <a:xfrm>
                <a:off x="1904" y="2933"/>
                <a:ext cx="28" cy="5"/>
              </a:xfrm>
              <a:prstGeom prst="rect">
                <a:avLst/>
              </a:prstGeom>
              <a:solidFill>
                <a:srgbClr val="FF0000"/>
              </a:solidFill>
              <a:ln w="9525">
                <a:noFill/>
                <a:miter lim="800000"/>
                <a:headEnd/>
                <a:tailEnd/>
              </a:ln>
            </p:spPr>
            <p:txBody>
              <a:bodyPr/>
              <a:lstStyle/>
              <a:p>
                <a:endParaRPr lang="en-US"/>
              </a:p>
            </p:txBody>
          </p:sp>
          <p:sp>
            <p:nvSpPr>
              <p:cNvPr id="34027" name="Rectangle 2653"/>
              <p:cNvSpPr>
                <a:spLocks noChangeArrowheads="1"/>
              </p:cNvSpPr>
              <p:nvPr/>
            </p:nvSpPr>
            <p:spPr bwMode="auto">
              <a:xfrm>
                <a:off x="1904" y="2944"/>
                <a:ext cx="28" cy="6"/>
              </a:xfrm>
              <a:prstGeom prst="rect">
                <a:avLst/>
              </a:prstGeom>
              <a:solidFill>
                <a:srgbClr val="FF0000"/>
              </a:solidFill>
              <a:ln w="9525">
                <a:noFill/>
                <a:miter lim="800000"/>
                <a:headEnd/>
                <a:tailEnd/>
              </a:ln>
            </p:spPr>
            <p:txBody>
              <a:bodyPr/>
              <a:lstStyle/>
              <a:p>
                <a:endParaRPr lang="en-US"/>
              </a:p>
            </p:txBody>
          </p:sp>
          <p:sp>
            <p:nvSpPr>
              <p:cNvPr id="34028" name="Rectangle 2654"/>
              <p:cNvSpPr>
                <a:spLocks noChangeArrowheads="1"/>
              </p:cNvSpPr>
              <p:nvPr/>
            </p:nvSpPr>
            <p:spPr bwMode="auto">
              <a:xfrm>
                <a:off x="1904" y="2938"/>
                <a:ext cx="28" cy="6"/>
              </a:xfrm>
              <a:prstGeom prst="rect">
                <a:avLst/>
              </a:prstGeom>
              <a:solidFill>
                <a:srgbClr val="FF0000"/>
              </a:solidFill>
              <a:ln w="9525">
                <a:noFill/>
                <a:miter lim="800000"/>
                <a:headEnd/>
                <a:tailEnd/>
              </a:ln>
            </p:spPr>
            <p:txBody>
              <a:bodyPr/>
              <a:lstStyle/>
              <a:p>
                <a:endParaRPr lang="en-US"/>
              </a:p>
            </p:txBody>
          </p:sp>
          <p:sp>
            <p:nvSpPr>
              <p:cNvPr id="34029" name="Rectangle 2655"/>
              <p:cNvSpPr>
                <a:spLocks noChangeArrowheads="1"/>
              </p:cNvSpPr>
              <p:nvPr/>
            </p:nvSpPr>
            <p:spPr bwMode="auto">
              <a:xfrm>
                <a:off x="1904" y="2938"/>
                <a:ext cx="28" cy="6"/>
              </a:xfrm>
              <a:prstGeom prst="rect">
                <a:avLst/>
              </a:prstGeom>
              <a:solidFill>
                <a:srgbClr val="FF0000"/>
              </a:solidFill>
              <a:ln w="9525">
                <a:noFill/>
                <a:miter lim="800000"/>
                <a:headEnd/>
                <a:tailEnd/>
              </a:ln>
            </p:spPr>
            <p:txBody>
              <a:bodyPr/>
              <a:lstStyle/>
              <a:p>
                <a:endParaRPr lang="en-US"/>
              </a:p>
            </p:txBody>
          </p:sp>
          <p:sp>
            <p:nvSpPr>
              <p:cNvPr id="34030" name="Oval 2656"/>
              <p:cNvSpPr>
                <a:spLocks noChangeArrowheads="1"/>
              </p:cNvSpPr>
              <p:nvPr/>
            </p:nvSpPr>
            <p:spPr bwMode="auto">
              <a:xfrm>
                <a:off x="1904" y="2927"/>
                <a:ext cx="22" cy="23"/>
              </a:xfrm>
              <a:prstGeom prst="ellipse">
                <a:avLst/>
              </a:prstGeom>
              <a:noFill/>
              <a:ln w="9525" cap="rnd">
                <a:solidFill>
                  <a:srgbClr val="FF0000"/>
                </a:solidFill>
                <a:round/>
                <a:headEnd/>
                <a:tailEnd/>
              </a:ln>
            </p:spPr>
            <p:txBody>
              <a:bodyPr/>
              <a:lstStyle/>
              <a:p>
                <a:endParaRPr lang="en-US"/>
              </a:p>
            </p:txBody>
          </p:sp>
          <p:sp>
            <p:nvSpPr>
              <p:cNvPr id="34031" name="Rectangle 2657"/>
              <p:cNvSpPr>
                <a:spLocks noChangeArrowheads="1"/>
              </p:cNvSpPr>
              <p:nvPr/>
            </p:nvSpPr>
            <p:spPr bwMode="auto">
              <a:xfrm>
                <a:off x="1753" y="2704"/>
                <a:ext cx="17" cy="6"/>
              </a:xfrm>
              <a:prstGeom prst="rect">
                <a:avLst/>
              </a:prstGeom>
              <a:solidFill>
                <a:srgbClr val="FF0000"/>
              </a:solidFill>
              <a:ln w="9525">
                <a:noFill/>
                <a:miter lim="800000"/>
                <a:headEnd/>
                <a:tailEnd/>
              </a:ln>
            </p:spPr>
            <p:txBody>
              <a:bodyPr/>
              <a:lstStyle/>
              <a:p>
                <a:endParaRPr lang="en-US"/>
              </a:p>
            </p:txBody>
          </p:sp>
          <p:sp>
            <p:nvSpPr>
              <p:cNvPr id="34032" name="Rectangle 2658"/>
              <p:cNvSpPr>
                <a:spLocks noChangeArrowheads="1"/>
              </p:cNvSpPr>
              <p:nvPr/>
            </p:nvSpPr>
            <p:spPr bwMode="auto">
              <a:xfrm>
                <a:off x="1753" y="2727"/>
                <a:ext cx="17" cy="5"/>
              </a:xfrm>
              <a:prstGeom prst="rect">
                <a:avLst/>
              </a:prstGeom>
              <a:solidFill>
                <a:srgbClr val="FF0000"/>
              </a:solidFill>
              <a:ln w="9525">
                <a:noFill/>
                <a:miter lim="800000"/>
                <a:headEnd/>
                <a:tailEnd/>
              </a:ln>
            </p:spPr>
            <p:txBody>
              <a:bodyPr/>
              <a:lstStyle/>
              <a:p>
                <a:endParaRPr lang="en-US"/>
              </a:p>
            </p:txBody>
          </p:sp>
          <p:sp>
            <p:nvSpPr>
              <p:cNvPr id="34033" name="Rectangle 2659"/>
              <p:cNvSpPr>
                <a:spLocks noChangeArrowheads="1"/>
              </p:cNvSpPr>
              <p:nvPr/>
            </p:nvSpPr>
            <p:spPr bwMode="auto">
              <a:xfrm>
                <a:off x="1748" y="2710"/>
                <a:ext cx="28" cy="6"/>
              </a:xfrm>
              <a:prstGeom prst="rect">
                <a:avLst/>
              </a:prstGeom>
              <a:solidFill>
                <a:srgbClr val="FF0000"/>
              </a:solidFill>
              <a:ln w="9525">
                <a:noFill/>
                <a:miter lim="800000"/>
                <a:headEnd/>
                <a:tailEnd/>
              </a:ln>
            </p:spPr>
            <p:txBody>
              <a:bodyPr/>
              <a:lstStyle/>
              <a:p>
                <a:endParaRPr lang="en-US"/>
              </a:p>
            </p:txBody>
          </p:sp>
          <p:sp>
            <p:nvSpPr>
              <p:cNvPr id="34034" name="Rectangle 2660"/>
              <p:cNvSpPr>
                <a:spLocks noChangeArrowheads="1"/>
              </p:cNvSpPr>
              <p:nvPr/>
            </p:nvSpPr>
            <p:spPr bwMode="auto">
              <a:xfrm>
                <a:off x="1748" y="2721"/>
                <a:ext cx="28" cy="6"/>
              </a:xfrm>
              <a:prstGeom prst="rect">
                <a:avLst/>
              </a:prstGeom>
              <a:solidFill>
                <a:srgbClr val="FF0000"/>
              </a:solidFill>
              <a:ln w="9525">
                <a:noFill/>
                <a:miter lim="800000"/>
                <a:headEnd/>
                <a:tailEnd/>
              </a:ln>
            </p:spPr>
            <p:txBody>
              <a:bodyPr/>
              <a:lstStyle/>
              <a:p>
                <a:endParaRPr lang="en-US"/>
              </a:p>
            </p:txBody>
          </p:sp>
          <p:sp>
            <p:nvSpPr>
              <p:cNvPr id="34035" name="Rectangle 2661"/>
              <p:cNvSpPr>
                <a:spLocks noChangeArrowheads="1"/>
              </p:cNvSpPr>
              <p:nvPr/>
            </p:nvSpPr>
            <p:spPr bwMode="auto">
              <a:xfrm>
                <a:off x="1748" y="2716"/>
                <a:ext cx="28" cy="5"/>
              </a:xfrm>
              <a:prstGeom prst="rect">
                <a:avLst/>
              </a:prstGeom>
              <a:solidFill>
                <a:srgbClr val="FF0000"/>
              </a:solidFill>
              <a:ln w="9525">
                <a:noFill/>
                <a:miter lim="800000"/>
                <a:headEnd/>
                <a:tailEnd/>
              </a:ln>
            </p:spPr>
            <p:txBody>
              <a:bodyPr/>
              <a:lstStyle/>
              <a:p>
                <a:endParaRPr lang="en-US"/>
              </a:p>
            </p:txBody>
          </p:sp>
          <p:sp>
            <p:nvSpPr>
              <p:cNvPr id="34036" name="Rectangle 2662"/>
              <p:cNvSpPr>
                <a:spLocks noChangeArrowheads="1"/>
              </p:cNvSpPr>
              <p:nvPr/>
            </p:nvSpPr>
            <p:spPr bwMode="auto">
              <a:xfrm>
                <a:off x="1748" y="2716"/>
                <a:ext cx="28" cy="5"/>
              </a:xfrm>
              <a:prstGeom prst="rect">
                <a:avLst/>
              </a:prstGeom>
              <a:solidFill>
                <a:srgbClr val="FF0000"/>
              </a:solidFill>
              <a:ln w="9525">
                <a:noFill/>
                <a:miter lim="800000"/>
                <a:headEnd/>
                <a:tailEnd/>
              </a:ln>
            </p:spPr>
            <p:txBody>
              <a:bodyPr/>
              <a:lstStyle/>
              <a:p>
                <a:endParaRPr lang="en-US"/>
              </a:p>
            </p:txBody>
          </p:sp>
          <p:sp>
            <p:nvSpPr>
              <p:cNvPr id="34037" name="Oval 2663"/>
              <p:cNvSpPr>
                <a:spLocks noChangeArrowheads="1"/>
              </p:cNvSpPr>
              <p:nvPr/>
            </p:nvSpPr>
            <p:spPr bwMode="auto">
              <a:xfrm>
                <a:off x="1748" y="2704"/>
                <a:ext cx="22" cy="23"/>
              </a:xfrm>
              <a:prstGeom prst="ellipse">
                <a:avLst/>
              </a:prstGeom>
              <a:noFill/>
              <a:ln w="9525" cap="rnd">
                <a:solidFill>
                  <a:srgbClr val="FF0000"/>
                </a:solidFill>
                <a:round/>
                <a:headEnd/>
                <a:tailEnd/>
              </a:ln>
            </p:spPr>
            <p:txBody>
              <a:bodyPr/>
              <a:lstStyle/>
              <a:p>
                <a:endParaRPr lang="en-US"/>
              </a:p>
            </p:txBody>
          </p:sp>
          <p:sp>
            <p:nvSpPr>
              <p:cNvPr id="34038" name="Rectangle 2664"/>
              <p:cNvSpPr>
                <a:spLocks noChangeArrowheads="1"/>
              </p:cNvSpPr>
              <p:nvPr/>
            </p:nvSpPr>
            <p:spPr bwMode="auto">
              <a:xfrm>
                <a:off x="2043" y="3139"/>
                <a:ext cx="17" cy="6"/>
              </a:xfrm>
              <a:prstGeom prst="rect">
                <a:avLst/>
              </a:prstGeom>
              <a:solidFill>
                <a:srgbClr val="FF0000"/>
              </a:solidFill>
              <a:ln w="9525">
                <a:noFill/>
                <a:miter lim="800000"/>
                <a:headEnd/>
                <a:tailEnd/>
              </a:ln>
            </p:spPr>
            <p:txBody>
              <a:bodyPr/>
              <a:lstStyle/>
              <a:p>
                <a:endParaRPr lang="en-US"/>
              </a:p>
            </p:txBody>
          </p:sp>
          <p:sp>
            <p:nvSpPr>
              <p:cNvPr id="34039" name="Rectangle 2665"/>
              <p:cNvSpPr>
                <a:spLocks noChangeArrowheads="1"/>
              </p:cNvSpPr>
              <p:nvPr/>
            </p:nvSpPr>
            <p:spPr bwMode="auto">
              <a:xfrm>
                <a:off x="2043" y="3161"/>
                <a:ext cx="17" cy="6"/>
              </a:xfrm>
              <a:prstGeom prst="rect">
                <a:avLst/>
              </a:prstGeom>
              <a:solidFill>
                <a:srgbClr val="FF0000"/>
              </a:solidFill>
              <a:ln w="9525">
                <a:noFill/>
                <a:miter lim="800000"/>
                <a:headEnd/>
                <a:tailEnd/>
              </a:ln>
            </p:spPr>
            <p:txBody>
              <a:bodyPr/>
              <a:lstStyle/>
              <a:p>
                <a:endParaRPr lang="en-US"/>
              </a:p>
            </p:txBody>
          </p:sp>
          <p:sp>
            <p:nvSpPr>
              <p:cNvPr id="34040" name="Rectangle 2666"/>
              <p:cNvSpPr>
                <a:spLocks noChangeArrowheads="1"/>
              </p:cNvSpPr>
              <p:nvPr/>
            </p:nvSpPr>
            <p:spPr bwMode="auto">
              <a:xfrm>
                <a:off x="2037" y="3145"/>
                <a:ext cx="28" cy="5"/>
              </a:xfrm>
              <a:prstGeom prst="rect">
                <a:avLst/>
              </a:prstGeom>
              <a:solidFill>
                <a:srgbClr val="FF0000"/>
              </a:solidFill>
              <a:ln w="9525">
                <a:noFill/>
                <a:miter lim="800000"/>
                <a:headEnd/>
                <a:tailEnd/>
              </a:ln>
            </p:spPr>
            <p:txBody>
              <a:bodyPr/>
              <a:lstStyle/>
              <a:p>
                <a:endParaRPr lang="en-US"/>
              </a:p>
            </p:txBody>
          </p:sp>
          <p:sp>
            <p:nvSpPr>
              <p:cNvPr id="34041" name="Rectangle 2667"/>
              <p:cNvSpPr>
                <a:spLocks noChangeArrowheads="1"/>
              </p:cNvSpPr>
              <p:nvPr/>
            </p:nvSpPr>
            <p:spPr bwMode="auto">
              <a:xfrm>
                <a:off x="2037" y="3156"/>
                <a:ext cx="28" cy="5"/>
              </a:xfrm>
              <a:prstGeom prst="rect">
                <a:avLst/>
              </a:prstGeom>
              <a:solidFill>
                <a:srgbClr val="FF0000"/>
              </a:solidFill>
              <a:ln w="9525">
                <a:noFill/>
                <a:miter lim="800000"/>
                <a:headEnd/>
                <a:tailEnd/>
              </a:ln>
            </p:spPr>
            <p:txBody>
              <a:bodyPr/>
              <a:lstStyle/>
              <a:p>
                <a:endParaRPr lang="en-US"/>
              </a:p>
            </p:txBody>
          </p:sp>
          <p:sp>
            <p:nvSpPr>
              <p:cNvPr id="34042" name="Rectangle 2668"/>
              <p:cNvSpPr>
                <a:spLocks noChangeArrowheads="1"/>
              </p:cNvSpPr>
              <p:nvPr/>
            </p:nvSpPr>
            <p:spPr bwMode="auto">
              <a:xfrm>
                <a:off x="2037" y="3150"/>
                <a:ext cx="28" cy="6"/>
              </a:xfrm>
              <a:prstGeom prst="rect">
                <a:avLst/>
              </a:prstGeom>
              <a:solidFill>
                <a:srgbClr val="FF0000"/>
              </a:solidFill>
              <a:ln w="9525">
                <a:noFill/>
                <a:miter lim="800000"/>
                <a:headEnd/>
                <a:tailEnd/>
              </a:ln>
            </p:spPr>
            <p:txBody>
              <a:bodyPr/>
              <a:lstStyle/>
              <a:p>
                <a:endParaRPr lang="en-US"/>
              </a:p>
            </p:txBody>
          </p:sp>
          <p:sp>
            <p:nvSpPr>
              <p:cNvPr id="34043" name="Rectangle 2669"/>
              <p:cNvSpPr>
                <a:spLocks noChangeArrowheads="1"/>
              </p:cNvSpPr>
              <p:nvPr/>
            </p:nvSpPr>
            <p:spPr bwMode="auto">
              <a:xfrm>
                <a:off x="2037" y="3150"/>
                <a:ext cx="28" cy="6"/>
              </a:xfrm>
              <a:prstGeom prst="rect">
                <a:avLst/>
              </a:prstGeom>
              <a:solidFill>
                <a:srgbClr val="FF0000"/>
              </a:solidFill>
              <a:ln w="9525">
                <a:noFill/>
                <a:miter lim="800000"/>
                <a:headEnd/>
                <a:tailEnd/>
              </a:ln>
            </p:spPr>
            <p:txBody>
              <a:bodyPr/>
              <a:lstStyle/>
              <a:p>
                <a:endParaRPr lang="en-US"/>
              </a:p>
            </p:txBody>
          </p:sp>
          <p:sp>
            <p:nvSpPr>
              <p:cNvPr id="34044" name="Oval 2670"/>
              <p:cNvSpPr>
                <a:spLocks noChangeArrowheads="1"/>
              </p:cNvSpPr>
              <p:nvPr/>
            </p:nvSpPr>
            <p:spPr bwMode="auto">
              <a:xfrm>
                <a:off x="2037" y="3139"/>
                <a:ext cx="23" cy="22"/>
              </a:xfrm>
              <a:prstGeom prst="ellipse">
                <a:avLst/>
              </a:prstGeom>
              <a:noFill/>
              <a:ln w="9525" cap="rnd">
                <a:solidFill>
                  <a:srgbClr val="FF0000"/>
                </a:solidFill>
                <a:round/>
                <a:headEnd/>
                <a:tailEnd/>
              </a:ln>
            </p:spPr>
            <p:txBody>
              <a:bodyPr/>
              <a:lstStyle/>
              <a:p>
                <a:endParaRPr lang="en-US"/>
              </a:p>
            </p:txBody>
          </p:sp>
          <p:sp>
            <p:nvSpPr>
              <p:cNvPr id="34045" name="Rectangle 2671"/>
              <p:cNvSpPr>
                <a:spLocks noChangeArrowheads="1"/>
              </p:cNvSpPr>
              <p:nvPr/>
            </p:nvSpPr>
            <p:spPr bwMode="auto">
              <a:xfrm>
                <a:off x="1965" y="2799"/>
                <a:ext cx="17" cy="6"/>
              </a:xfrm>
              <a:prstGeom prst="rect">
                <a:avLst/>
              </a:prstGeom>
              <a:solidFill>
                <a:srgbClr val="FF0000"/>
              </a:solidFill>
              <a:ln w="9525">
                <a:noFill/>
                <a:miter lim="800000"/>
                <a:headEnd/>
                <a:tailEnd/>
              </a:ln>
            </p:spPr>
            <p:txBody>
              <a:bodyPr/>
              <a:lstStyle/>
              <a:p>
                <a:endParaRPr lang="en-US"/>
              </a:p>
            </p:txBody>
          </p:sp>
          <p:sp>
            <p:nvSpPr>
              <p:cNvPr id="34046" name="Rectangle 2672"/>
              <p:cNvSpPr>
                <a:spLocks noChangeArrowheads="1"/>
              </p:cNvSpPr>
              <p:nvPr/>
            </p:nvSpPr>
            <p:spPr bwMode="auto">
              <a:xfrm>
                <a:off x="1965" y="2821"/>
                <a:ext cx="17" cy="6"/>
              </a:xfrm>
              <a:prstGeom prst="rect">
                <a:avLst/>
              </a:prstGeom>
              <a:solidFill>
                <a:srgbClr val="FF0000"/>
              </a:solidFill>
              <a:ln w="9525">
                <a:noFill/>
                <a:miter lim="800000"/>
                <a:headEnd/>
                <a:tailEnd/>
              </a:ln>
            </p:spPr>
            <p:txBody>
              <a:bodyPr/>
              <a:lstStyle/>
              <a:p>
                <a:endParaRPr lang="en-US"/>
              </a:p>
            </p:txBody>
          </p:sp>
          <p:sp>
            <p:nvSpPr>
              <p:cNvPr id="34047" name="Rectangle 2673"/>
              <p:cNvSpPr>
                <a:spLocks noChangeArrowheads="1"/>
              </p:cNvSpPr>
              <p:nvPr/>
            </p:nvSpPr>
            <p:spPr bwMode="auto">
              <a:xfrm>
                <a:off x="1959" y="2805"/>
                <a:ext cx="28" cy="5"/>
              </a:xfrm>
              <a:prstGeom prst="rect">
                <a:avLst/>
              </a:prstGeom>
              <a:solidFill>
                <a:srgbClr val="FF0000"/>
              </a:solidFill>
              <a:ln w="9525">
                <a:noFill/>
                <a:miter lim="800000"/>
                <a:headEnd/>
                <a:tailEnd/>
              </a:ln>
            </p:spPr>
            <p:txBody>
              <a:bodyPr/>
              <a:lstStyle/>
              <a:p>
                <a:endParaRPr lang="en-US"/>
              </a:p>
            </p:txBody>
          </p:sp>
          <p:sp>
            <p:nvSpPr>
              <p:cNvPr id="34048" name="Rectangle 2674"/>
              <p:cNvSpPr>
                <a:spLocks noChangeArrowheads="1"/>
              </p:cNvSpPr>
              <p:nvPr/>
            </p:nvSpPr>
            <p:spPr bwMode="auto">
              <a:xfrm>
                <a:off x="1959" y="2816"/>
                <a:ext cx="28" cy="5"/>
              </a:xfrm>
              <a:prstGeom prst="rect">
                <a:avLst/>
              </a:prstGeom>
              <a:solidFill>
                <a:srgbClr val="FF0000"/>
              </a:solidFill>
              <a:ln w="9525">
                <a:noFill/>
                <a:miter lim="800000"/>
                <a:headEnd/>
                <a:tailEnd/>
              </a:ln>
            </p:spPr>
            <p:txBody>
              <a:bodyPr/>
              <a:lstStyle/>
              <a:p>
                <a:endParaRPr lang="en-US"/>
              </a:p>
            </p:txBody>
          </p:sp>
          <p:sp>
            <p:nvSpPr>
              <p:cNvPr id="34049" name="Rectangle 2675"/>
              <p:cNvSpPr>
                <a:spLocks noChangeArrowheads="1"/>
              </p:cNvSpPr>
              <p:nvPr/>
            </p:nvSpPr>
            <p:spPr bwMode="auto">
              <a:xfrm>
                <a:off x="1959" y="2810"/>
                <a:ext cx="28" cy="6"/>
              </a:xfrm>
              <a:prstGeom prst="rect">
                <a:avLst/>
              </a:prstGeom>
              <a:solidFill>
                <a:srgbClr val="FF0000"/>
              </a:solidFill>
              <a:ln w="9525">
                <a:noFill/>
                <a:miter lim="800000"/>
                <a:headEnd/>
                <a:tailEnd/>
              </a:ln>
            </p:spPr>
            <p:txBody>
              <a:bodyPr/>
              <a:lstStyle/>
              <a:p>
                <a:endParaRPr lang="en-US"/>
              </a:p>
            </p:txBody>
          </p:sp>
          <p:sp>
            <p:nvSpPr>
              <p:cNvPr id="34050" name="Rectangle 2676"/>
              <p:cNvSpPr>
                <a:spLocks noChangeArrowheads="1"/>
              </p:cNvSpPr>
              <p:nvPr/>
            </p:nvSpPr>
            <p:spPr bwMode="auto">
              <a:xfrm>
                <a:off x="1959" y="2810"/>
                <a:ext cx="28" cy="6"/>
              </a:xfrm>
              <a:prstGeom prst="rect">
                <a:avLst/>
              </a:prstGeom>
              <a:solidFill>
                <a:srgbClr val="FF0000"/>
              </a:solidFill>
              <a:ln w="9525">
                <a:noFill/>
                <a:miter lim="800000"/>
                <a:headEnd/>
                <a:tailEnd/>
              </a:ln>
            </p:spPr>
            <p:txBody>
              <a:bodyPr/>
              <a:lstStyle/>
              <a:p>
                <a:endParaRPr lang="en-US"/>
              </a:p>
            </p:txBody>
          </p:sp>
          <p:sp>
            <p:nvSpPr>
              <p:cNvPr id="34051" name="Oval 2677"/>
              <p:cNvSpPr>
                <a:spLocks noChangeArrowheads="1"/>
              </p:cNvSpPr>
              <p:nvPr/>
            </p:nvSpPr>
            <p:spPr bwMode="auto">
              <a:xfrm>
                <a:off x="1959" y="2799"/>
                <a:ext cx="23" cy="22"/>
              </a:xfrm>
              <a:prstGeom prst="ellipse">
                <a:avLst/>
              </a:prstGeom>
              <a:noFill/>
              <a:ln w="9525" cap="rnd">
                <a:solidFill>
                  <a:srgbClr val="FF0000"/>
                </a:solidFill>
                <a:round/>
                <a:headEnd/>
                <a:tailEnd/>
              </a:ln>
            </p:spPr>
            <p:txBody>
              <a:bodyPr/>
              <a:lstStyle/>
              <a:p>
                <a:endParaRPr lang="en-US"/>
              </a:p>
            </p:txBody>
          </p:sp>
          <p:sp>
            <p:nvSpPr>
              <p:cNvPr id="34052" name="Rectangle 2678"/>
              <p:cNvSpPr>
                <a:spLocks noChangeArrowheads="1"/>
              </p:cNvSpPr>
              <p:nvPr/>
            </p:nvSpPr>
            <p:spPr bwMode="auto">
              <a:xfrm>
                <a:off x="1887" y="2704"/>
                <a:ext cx="17" cy="6"/>
              </a:xfrm>
              <a:prstGeom prst="rect">
                <a:avLst/>
              </a:prstGeom>
              <a:solidFill>
                <a:srgbClr val="FF0000"/>
              </a:solidFill>
              <a:ln w="9525">
                <a:noFill/>
                <a:miter lim="800000"/>
                <a:headEnd/>
                <a:tailEnd/>
              </a:ln>
            </p:spPr>
            <p:txBody>
              <a:bodyPr/>
              <a:lstStyle/>
              <a:p>
                <a:endParaRPr lang="en-US"/>
              </a:p>
            </p:txBody>
          </p:sp>
          <p:sp>
            <p:nvSpPr>
              <p:cNvPr id="34053" name="Rectangle 2679"/>
              <p:cNvSpPr>
                <a:spLocks noChangeArrowheads="1"/>
              </p:cNvSpPr>
              <p:nvPr/>
            </p:nvSpPr>
            <p:spPr bwMode="auto">
              <a:xfrm>
                <a:off x="1887" y="2727"/>
                <a:ext cx="17" cy="5"/>
              </a:xfrm>
              <a:prstGeom prst="rect">
                <a:avLst/>
              </a:prstGeom>
              <a:solidFill>
                <a:srgbClr val="FF0000"/>
              </a:solidFill>
              <a:ln w="9525">
                <a:noFill/>
                <a:miter lim="800000"/>
                <a:headEnd/>
                <a:tailEnd/>
              </a:ln>
            </p:spPr>
            <p:txBody>
              <a:bodyPr/>
              <a:lstStyle/>
              <a:p>
                <a:endParaRPr lang="en-US"/>
              </a:p>
            </p:txBody>
          </p:sp>
          <p:sp>
            <p:nvSpPr>
              <p:cNvPr id="34054" name="Rectangle 2680"/>
              <p:cNvSpPr>
                <a:spLocks noChangeArrowheads="1"/>
              </p:cNvSpPr>
              <p:nvPr/>
            </p:nvSpPr>
            <p:spPr bwMode="auto">
              <a:xfrm>
                <a:off x="1881" y="2710"/>
                <a:ext cx="28" cy="6"/>
              </a:xfrm>
              <a:prstGeom prst="rect">
                <a:avLst/>
              </a:prstGeom>
              <a:solidFill>
                <a:srgbClr val="FF0000"/>
              </a:solidFill>
              <a:ln w="9525">
                <a:noFill/>
                <a:miter lim="800000"/>
                <a:headEnd/>
                <a:tailEnd/>
              </a:ln>
            </p:spPr>
            <p:txBody>
              <a:bodyPr/>
              <a:lstStyle/>
              <a:p>
                <a:endParaRPr lang="en-US"/>
              </a:p>
            </p:txBody>
          </p:sp>
          <p:sp>
            <p:nvSpPr>
              <p:cNvPr id="34055" name="Rectangle 2681"/>
              <p:cNvSpPr>
                <a:spLocks noChangeArrowheads="1"/>
              </p:cNvSpPr>
              <p:nvPr/>
            </p:nvSpPr>
            <p:spPr bwMode="auto">
              <a:xfrm>
                <a:off x="1881" y="2721"/>
                <a:ext cx="28" cy="6"/>
              </a:xfrm>
              <a:prstGeom prst="rect">
                <a:avLst/>
              </a:prstGeom>
              <a:solidFill>
                <a:srgbClr val="FF0000"/>
              </a:solidFill>
              <a:ln w="9525">
                <a:noFill/>
                <a:miter lim="800000"/>
                <a:headEnd/>
                <a:tailEnd/>
              </a:ln>
            </p:spPr>
            <p:txBody>
              <a:bodyPr/>
              <a:lstStyle/>
              <a:p>
                <a:endParaRPr lang="en-US"/>
              </a:p>
            </p:txBody>
          </p:sp>
          <p:sp>
            <p:nvSpPr>
              <p:cNvPr id="34056" name="Rectangle 2682"/>
              <p:cNvSpPr>
                <a:spLocks noChangeArrowheads="1"/>
              </p:cNvSpPr>
              <p:nvPr/>
            </p:nvSpPr>
            <p:spPr bwMode="auto">
              <a:xfrm>
                <a:off x="1881" y="2716"/>
                <a:ext cx="28" cy="5"/>
              </a:xfrm>
              <a:prstGeom prst="rect">
                <a:avLst/>
              </a:prstGeom>
              <a:solidFill>
                <a:srgbClr val="FF0000"/>
              </a:solidFill>
              <a:ln w="9525">
                <a:noFill/>
                <a:miter lim="800000"/>
                <a:headEnd/>
                <a:tailEnd/>
              </a:ln>
            </p:spPr>
            <p:txBody>
              <a:bodyPr/>
              <a:lstStyle/>
              <a:p>
                <a:endParaRPr lang="en-US"/>
              </a:p>
            </p:txBody>
          </p:sp>
          <p:sp>
            <p:nvSpPr>
              <p:cNvPr id="34057" name="Rectangle 2683"/>
              <p:cNvSpPr>
                <a:spLocks noChangeArrowheads="1"/>
              </p:cNvSpPr>
              <p:nvPr/>
            </p:nvSpPr>
            <p:spPr bwMode="auto">
              <a:xfrm>
                <a:off x="1881" y="2716"/>
                <a:ext cx="28" cy="5"/>
              </a:xfrm>
              <a:prstGeom prst="rect">
                <a:avLst/>
              </a:prstGeom>
              <a:solidFill>
                <a:srgbClr val="FF0000"/>
              </a:solidFill>
              <a:ln w="9525">
                <a:noFill/>
                <a:miter lim="800000"/>
                <a:headEnd/>
                <a:tailEnd/>
              </a:ln>
            </p:spPr>
            <p:txBody>
              <a:bodyPr/>
              <a:lstStyle/>
              <a:p>
                <a:endParaRPr lang="en-US"/>
              </a:p>
            </p:txBody>
          </p:sp>
          <p:sp>
            <p:nvSpPr>
              <p:cNvPr id="34058" name="Oval 2684"/>
              <p:cNvSpPr>
                <a:spLocks noChangeArrowheads="1"/>
              </p:cNvSpPr>
              <p:nvPr/>
            </p:nvSpPr>
            <p:spPr bwMode="auto">
              <a:xfrm>
                <a:off x="1881" y="2704"/>
                <a:ext cx="23" cy="23"/>
              </a:xfrm>
              <a:prstGeom prst="ellipse">
                <a:avLst/>
              </a:prstGeom>
              <a:noFill/>
              <a:ln w="9525" cap="rnd">
                <a:solidFill>
                  <a:srgbClr val="FF0000"/>
                </a:solidFill>
                <a:round/>
                <a:headEnd/>
                <a:tailEnd/>
              </a:ln>
            </p:spPr>
            <p:txBody>
              <a:bodyPr/>
              <a:lstStyle/>
              <a:p>
                <a:endParaRPr lang="en-US"/>
              </a:p>
            </p:txBody>
          </p:sp>
          <p:sp>
            <p:nvSpPr>
              <p:cNvPr id="34059" name="Rectangle 2685"/>
              <p:cNvSpPr>
                <a:spLocks noChangeArrowheads="1"/>
              </p:cNvSpPr>
              <p:nvPr/>
            </p:nvSpPr>
            <p:spPr bwMode="auto">
              <a:xfrm>
                <a:off x="1971" y="3067"/>
                <a:ext cx="16" cy="5"/>
              </a:xfrm>
              <a:prstGeom prst="rect">
                <a:avLst/>
              </a:prstGeom>
              <a:solidFill>
                <a:srgbClr val="FF0000"/>
              </a:solidFill>
              <a:ln w="9525">
                <a:noFill/>
                <a:miter lim="800000"/>
                <a:headEnd/>
                <a:tailEnd/>
              </a:ln>
            </p:spPr>
            <p:txBody>
              <a:bodyPr/>
              <a:lstStyle/>
              <a:p>
                <a:endParaRPr lang="en-US"/>
              </a:p>
            </p:txBody>
          </p:sp>
          <p:sp>
            <p:nvSpPr>
              <p:cNvPr id="34060" name="Rectangle 2686"/>
              <p:cNvSpPr>
                <a:spLocks noChangeArrowheads="1"/>
              </p:cNvSpPr>
              <p:nvPr/>
            </p:nvSpPr>
            <p:spPr bwMode="auto">
              <a:xfrm>
                <a:off x="1971" y="3089"/>
                <a:ext cx="16" cy="5"/>
              </a:xfrm>
              <a:prstGeom prst="rect">
                <a:avLst/>
              </a:prstGeom>
              <a:solidFill>
                <a:srgbClr val="FF0000"/>
              </a:solidFill>
              <a:ln w="9525">
                <a:noFill/>
                <a:miter lim="800000"/>
                <a:headEnd/>
                <a:tailEnd/>
              </a:ln>
            </p:spPr>
            <p:txBody>
              <a:bodyPr/>
              <a:lstStyle/>
              <a:p>
                <a:endParaRPr lang="en-US"/>
              </a:p>
            </p:txBody>
          </p:sp>
          <p:sp>
            <p:nvSpPr>
              <p:cNvPr id="34061" name="Rectangle 2687"/>
              <p:cNvSpPr>
                <a:spLocks noChangeArrowheads="1"/>
              </p:cNvSpPr>
              <p:nvPr/>
            </p:nvSpPr>
            <p:spPr bwMode="auto">
              <a:xfrm>
                <a:off x="1965" y="3072"/>
                <a:ext cx="28" cy="6"/>
              </a:xfrm>
              <a:prstGeom prst="rect">
                <a:avLst/>
              </a:prstGeom>
              <a:solidFill>
                <a:srgbClr val="FF0000"/>
              </a:solidFill>
              <a:ln w="9525">
                <a:noFill/>
                <a:miter lim="800000"/>
                <a:headEnd/>
                <a:tailEnd/>
              </a:ln>
            </p:spPr>
            <p:txBody>
              <a:bodyPr/>
              <a:lstStyle/>
              <a:p>
                <a:endParaRPr lang="en-US"/>
              </a:p>
            </p:txBody>
          </p:sp>
          <p:sp>
            <p:nvSpPr>
              <p:cNvPr id="34062" name="Rectangle 2688"/>
              <p:cNvSpPr>
                <a:spLocks noChangeArrowheads="1"/>
              </p:cNvSpPr>
              <p:nvPr/>
            </p:nvSpPr>
            <p:spPr bwMode="auto">
              <a:xfrm>
                <a:off x="1965" y="3083"/>
                <a:ext cx="28" cy="6"/>
              </a:xfrm>
              <a:prstGeom prst="rect">
                <a:avLst/>
              </a:prstGeom>
              <a:solidFill>
                <a:srgbClr val="FF0000"/>
              </a:solidFill>
              <a:ln w="9525">
                <a:noFill/>
                <a:miter lim="800000"/>
                <a:headEnd/>
                <a:tailEnd/>
              </a:ln>
            </p:spPr>
            <p:txBody>
              <a:bodyPr/>
              <a:lstStyle/>
              <a:p>
                <a:endParaRPr lang="en-US"/>
              </a:p>
            </p:txBody>
          </p:sp>
          <p:sp>
            <p:nvSpPr>
              <p:cNvPr id="34063" name="Rectangle 2689"/>
              <p:cNvSpPr>
                <a:spLocks noChangeArrowheads="1"/>
              </p:cNvSpPr>
              <p:nvPr/>
            </p:nvSpPr>
            <p:spPr bwMode="auto">
              <a:xfrm>
                <a:off x="1965" y="3078"/>
                <a:ext cx="28" cy="5"/>
              </a:xfrm>
              <a:prstGeom prst="rect">
                <a:avLst/>
              </a:prstGeom>
              <a:solidFill>
                <a:srgbClr val="FF0000"/>
              </a:solidFill>
              <a:ln w="9525">
                <a:noFill/>
                <a:miter lim="800000"/>
                <a:headEnd/>
                <a:tailEnd/>
              </a:ln>
            </p:spPr>
            <p:txBody>
              <a:bodyPr/>
              <a:lstStyle/>
              <a:p>
                <a:endParaRPr lang="en-US"/>
              </a:p>
            </p:txBody>
          </p:sp>
          <p:sp>
            <p:nvSpPr>
              <p:cNvPr id="34064" name="Rectangle 2690"/>
              <p:cNvSpPr>
                <a:spLocks noChangeArrowheads="1"/>
              </p:cNvSpPr>
              <p:nvPr/>
            </p:nvSpPr>
            <p:spPr bwMode="auto">
              <a:xfrm>
                <a:off x="1965" y="3078"/>
                <a:ext cx="28" cy="5"/>
              </a:xfrm>
              <a:prstGeom prst="rect">
                <a:avLst/>
              </a:prstGeom>
              <a:solidFill>
                <a:srgbClr val="FF0000"/>
              </a:solidFill>
              <a:ln w="9525">
                <a:noFill/>
                <a:miter lim="800000"/>
                <a:headEnd/>
                <a:tailEnd/>
              </a:ln>
            </p:spPr>
            <p:txBody>
              <a:bodyPr/>
              <a:lstStyle/>
              <a:p>
                <a:endParaRPr lang="en-US"/>
              </a:p>
            </p:txBody>
          </p:sp>
          <p:sp>
            <p:nvSpPr>
              <p:cNvPr id="34065" name="Oval 2691"/>
              <p:cNvSpPr>
                <a:spLocks noChangeArrowheads="1"/>
              </p:cNvSpPr>
              <p:nvPr/>
            </p:nvSpPr>
            <p:spPr bwMode="auto">
              <a:xfrm>
                <a:off x="1965" y="3067"/>
                <a:ext cx="22" cy="22"/>
              </a:xfrm>
              <a:prstGeom prst="ellipse">
                <a:avLst/>
              </a:prstGeom>
              <a:noFill/>
              <a:ln w="9525" cap="rnd">
                <a:solidFill>
                  <a:srgbClr val="FF0000"/>
                </a:solidFill>
                <a:round/>
                <a:headEnd/>
                <a:tailEnd/>
              </a:ln>
            </p:spPr>
            <p:txBody>
              <a:bodyPr/>
              <a:lstStyle/>
              <a:p>
                <a:endParaRPr lang="en-US"/>
              </a:p>
            </p:txBody>
          </p:sp>
          <p:sp>
            <p:nvSpPr>
              <p:cNvPr id="34066" name="Rectangle 2692"/>
              <p:cNvSpPr>
                <a:spLocks noChangeArrowheads="1"/>
              </p:cNvSpPr>
              <p:nvPr/>
            </p:nvSpPr>
            <p:spPr bwMode="auto">
              <a:xfrm>
                <a:off x="1458" y="2938"/>
                <a:ext cx="17" cy="6"/>
              </a:xfrm>
              <a:prstGeom prst="rect">
                <a:avLst/>
              </a:prstGeom>
              <a:solidFill>
                <a:srgbClr val="FF0000"/>
              </a:solidFill>
              <a:ln w="9525">
                <a:noFill/>
                <a:miter lim="800000"/>
                <a:headEnd/>
                <a:tailEnd/>
              </a:ln>
            </p:spPr>
            <p:txBody>
              <a:bodyPr/>
              <a:lstStyle/>
              <a:p>
                <a:endParaRPr lang="en-US"/>
              </a:p>
            </p:txBody>
          </p:sp>
          <p:sp>
            <p:nvSpPr>
              <p:cNvPr id="34067" name="Rectangle 2693"/>
              <p:cNvSpPr>
                <a:spLocks noChangeArrowheads="1"/>
              </p:cNvSpPr>
              <p:nvPr/>
            </p:nvSpPr>
            <p:spPr bwMode="auto">
              <a:xfrm>
                <a:off x="1458" y="2961"/>
                <a:ext cx="17" cy="5"/>
              </a:xfrm>
              <a:prstGeom prst="rect">
                <a:avLst/>
              </a:prstGeom>
              <a:solidFill>
                <a:srgbClr val="FF0000"/>
              </a:solidFill>
              <a:ln w="9525">
                <a:noFill/>
                <a:miter lim="800000"/>
                <a:headEnd/>
                <a:tailEnd/>
              </a:ln>
            </p:spPr>
            <p:txBody>
              <a:bodyPr/>
              <a:lstStyle/>
              <a:p>
                <a:endParaRPr lang="en-US"/>
              </a:p>
            </p:txBody>
          </p:sp>
          <p:sp>
            <p:nvSpPr>
              <p:cNvPr id="34068" name="Rectangle 2694"/>
              <p:cNvSpPr>
                <a:spLocks noChangeArrowheads="1"/>
              </p:cNvSpPr>
              <p:nvPr/>
            </p:nvSpPr>
            <p:spPr bwMode="auto">
              <a:xfrm>
                <a:off x="1452" y="2944"/>
                <a:ext cx="28" cy="6"/>
              </a:xfrm>
              <a:prstGeom prst="rect">
                <a:avLst/>
              </a:prstGeom>
              <a:solidFill>
                <a:srgbClr val="FF0000"/>
              </a:solidFill>
              <a:ln w="9525">
                <a:noFill/>
                <a:miter lim="800000"/>
                <a:headEnd/>
                <a:tailEnd/>
              </a:ln>
            </p:spPr>
            <p:txBody>
              <a:bodyPr/>
              <a:lstStyle/>
              <a:p>
                <a:endParaRPr lang="en-US"/>
              </a:p>
            </p:txBody>
          </p:sp>
          <p:sp>
            <p:nvSpPr>
              <p:cNvPr id="34069" name="Rectangle 2695"/>
              <p:cNvSpPr>
                <a:spLocks noChangeArrowheads="1"/>
              </p:cNvSpPr>
              <p:nvPr/>
            </p:nvSpPr>
            <p:spPr bwMode="auto">
              <a:xfrm>
                <a:off x="1452" y="2955"/>
                <a:ext cx="28" cy="6"/>
              </a:xfrm>
              <a:prstGeom prst="rect">
                <a:avLst/>
              </a:prstGeom>
              <a:solidFill>
                <a:srgbClr val="FF0000"/>
              </a:solidFill>
              <a:ln w="9525">
                <a:noFill/>
                <a:miter lim="800000"/>
                <a:headEnd/>
                <a:tailEnd/>
              </a:ln>
            </p:spPr>
            <p:txBody>
              <a:bodyPr/>
              <a:lstStyle/>
              <a:p>
                <a:endParaRPr lang="en-US"/>
              </a:p>
            </p:txBody>
          </p:sp>
          <p:sp>
            <p:nvSpPr>
              <p:cNvPr id="34070" name="Rectangle 2696"/>
              <p:cNvSpPr>
                <a:spLocks noChangeArrowheads="1"/>
              </p:cNvSpPr>
              <p:nvPr/>
            </p:nvSpPr>
            <p:spPr bwMode="auto">
              <a:xfrm>
                <a:off x="1452" y="2950"/>
                <a:ext cx="28" cy="5"/>
              </a:xfrm>
              <a:prstGeom prst="rect">
                <a:avLst/>
              </a:prstGeom>
              <a:solidFill>
                <a:srgbClr val="FF0000"/>
              </a:solidFill>
              <a:ln w="9525">
                <a:noFill/>
                <a:miter lim="800000"/>
                <a:headEnd/>
                <a:tailEnd/>
              </a:ln>
            </p:spPr>
            <p:txBody>
              <a:bodyPr/>
              <a:lstStyle/>
              <a:p>
                <a:endParaRPr lang="en-US"/>
              </a:p>
            </p:txBody>
          </p:sp>
          <p:sp>
            <p:nvSpPr>
              <p:cNvPr id="34071" name="Rectangle 2697"/>
              <p:cNvSpPr>
                <a:spLocks noChangeArrowheads="1"/>
              </p:cNvSpPr>
              <p:nvPr/>
            </p:nvSpPr>
            <p:spPr bwMode="auto">
              <a:xfrm>
                <a:off x="1452" y="2950"/>
                <a:ext cx="28" cy="5"/>
              </a:xfrm>
              <a:prstGeom prst="rect">
                <a:avLst/>
              </a:prstGeom>
              <a:solidFill>
                <a:srgbClr val="FF0000"/>
              </a:solidFill>
              <a:ln w="9525">
                <a:noFill/>
                <a:miter lim="800000"/>
                <a:headEnd/>
                <a:tailEnd/>
              </a:ln>
            </p:spPr>
            <p:txBody>
              <a:bodyPr/>
              <a:lstStyle/>
              <a:p>
                <a:endParaRPr lang="en-US"/>
              </a:p>
            </p:txBody>
          </p:sp>
          <p:sp>
            <p:nvSpPr>
              <p:cNvPr id="34072" name="Oval 2698"/>
              <p:cNvSpPr>
                <a:spLocks noChangeArrowheads="1"/>
              </p:cNvSpPr>
              <p:nvPr/>
            </p:nvSpPr>
            <p:spPr bwMode="auto">
              <a:xfrm>
                <a:off x="1452" y="2938"/>
                <a:ext cx="23" cy="23"/>
              </a:xfrm>
              <a:prstGeom prst="ellipse">
                <a:avLst/>
              </a:prstGeom>
              <a:noFill/>
              <a:ln w="9525" cap="rnd">
                <a:solidFill>
                  <a:srgbClr val="FF0000"/>
                </a:solidFill>
                <a:round/>
                <a:headEnd/>
                <a:tailEnd/>
              </a:ln>
            </p:spPr>
            <p:txBody>
              <a:bodyPr/>
              <a:lstStyle/>
              <a:p>
                <a:endParaRPr lang="en-US"/>
              </a:p>
            </p:txBody>
          </p:sp>
          <p:sp>
            <p:nvSpPr>
              <p:cNvPr id="34073" name="Rectangle 2699"/>
              <p:cNvSpPr>
                <a:spLocks noChangeArrowheads="1"/>
              </p:cNvSpPr>
              <p:nvPr/>
            </p:nvSpPr>
            <p:spPr bwMode="auto">
              <a:xfrm>
                <a:off x="2054" y="2437"/>
                <a:ext cx="17" cy="6"/>
              </a:xfrm>
              <a:prstGeom prst="rect">
                <a:avLst/>
              </a:prstGeom>
              <a:solidFill>
                <a:srgbClr val="FF0000"/>
              </a:solidFill>
              <a:ln w="9525">
                <a:noFill/>
                <a:miter lim="800000"/>
                <a:headEnd/>
                <a:tailEnd/>
              </a:ln>
            </p:spPr>
            <p:txBody>
              <a:bodyPr/>
              <a:lstStyle/>
              <a:p>
                <a:endParaRPr lang="en-US"/>
              </a:p>
            </p:txBody>
          </p:sp>
          <p:sp>
            <p:nvSpPr>
              <p:cNvPr id="34074" name="Rectangle 2700"/>
              <p:cNvSpPr>
                <a:spLocks noChangeArrowheads="1"/>
              </p:cNvSpPr>
              <p:nvPr/>
            </p:nvSpPr>
            <p:spPr bwMode="auto">
              <a:xfrm>
                <a:off x="2054" y="2459"/>
                <a:ext cx="17" cy="6"/>
              </a:xfrm>
              <a:prstGeom prst="rect">
                <a:avLst/>
              </a:prstGeom>
              <a:solidFill>
                <a:srgbClr val="FF0000"/>
              </a:solidFill>
              <a:ln w="9525">
                <a:noFill/>
                <a:miter lim="800000"/>
                <a:headEnd/>
                <a:tailEnd/>
              </a:ln>
            </p:spPr>
            <p:txBody>
              <a:bodyPr/>
              <a:lstStyle/>
              <a:p>
                <a:endParaRPr lang="en-US"/>
              </a:p>
            </p:txBody>
          </p:sp>
          <p:sp>
            <p:nvSpPr>
              <p:cNvPr id="34075" name="Rectangle 2701"/>
              <p:cNvSpPr>
                <a:spLocks noChangeArrowheads="1"/>
              </p:cNvSpPr>
              <p:nvPr/>
            </p:nvSpPr>
            <p:spPr bwMode="auto">
              <a:xfrm>
                <a:off x="2049" y="2443"/>
                <a:ext cx="27" cy="5"/>
              </a:xfrm>
              <a:prstGeom prst="rect">
                <a:avLst/>
              </a:prstGeom>
              <a:solidFill>
                <a:srgbClr val="FF0000"/>
              </a:solidFill>
              <a:ln w="9525">
                <a:noFill/>
                <a:miter lim="800000"/>
                <a:headEnd/>
                <a:tailEnd/>
              </a:ln>
            </p:spPr>
            <p:txBody>
              <a:bodyPr/>
              <a:lstStyle/>
              <a:p>
                <a:endParaRPr lang="en-US"/>
              </a:p>
            </p:txBody>
          </p:sp>
          <p:sp>
            <p:nvSpPr>
              <p:cNvPr id="34076" name="Rectangle 2702"/>
              <p:cNvSpPr>
                <a:spLocks noChangeArrowheads="1"/>
              </p:cNvSpPr>
              <p:nvPr/>
            </p:nvSpPr>
            <p:spPr bwMode="auto">
              <a:xfrm>
                <a:off x="2049" y="2454"/>
                <a:ext cx="27" cy="5"/>
              </a:xfrm>
              <a:prstGeom prst="rect">
                <a:avLst/>
              </a:prstGeom>
              <a:solidFill>
                <a:srgbClr val="FF0000"/>
              </a:solidFill>
              <a:ln w="9525">
                <a:noFill/>
                <a:miter lim="800000"/>
                <a:headEnd/>
                <a:tailEnd/>
              </a:ln>
            </p:spPr>
            <p:txBody>
              <a:bodyPr/>
              <a:lstStyle/>
              <a:p>
                <a:endParaRPr lang="en-US"/>
              </a:p>
            </p:txBody>
          </p:sp>
          <p:sp>
            <p:nvSpPr>
              <p:cNvPr id="34077" name="Rectangle 2703"/>
              <p:cNvSpPr>
                <a:spLocks noChangeArrowheads="1"/>
              </p:cNvSpPr>
              <p:nvPr/>
            </p:nvSpPr>
            <p:spPr bwMode="auto">
              <a:xfrm>
                <a:off x="2049" y="2448"/>
                <a:ext cx="27" cy="6"/>
              </a:xfrm>
              <a:prstGeom prst="rect">
                <a:avLst/>
              </a:prstGeom>
              <a:solidFill>
                <a:srgbClr val="FF0000"/>
              </a:solidFill>
              <a:ln w="9525">
                <a:noFill/>
                <a:miter lim="800000"/>
                <a:headEnd/>
                <a:tailEnd/>
              </a:ln>
            </p:spPr>
            <p:txBody>
              <a:bodyPr/>
              <a:lstStyle/>
              <a:p>
                <a:endParaRPr lang="en-US"/>
              </a:p>
            </p:txBody>
          </p:sp>
          <p:sp>
            <p:nvSpPr>
              <p:cNvPr id="34078" name="Rectangle 2704"/>
              <p:cNvSpPr>
                <a:spLocks noChangeArrowheads="1"/>
              </p:cNvSpPr>
              <p:nvPr/>
            </p:nvSpPr>
            <p:spPr bwMode="auto">
              <a:xfrm>
                <a:off x="2049" y="2448"/>
                <a:ext cx="27" cy="6"/>
              </a:xfrm>
              <a:prstGeom prst="rect">
                <a:avLst/>
              </a:prstGeom>
              <a:solidFill>
                <a:srgbClr val="FF0000"/>
              </a:solidFill>
              <a:ln w="9525">
                <a:noFill/>
                <a:miter lim="800000"/>
                <a:headEnd/>
                <a:tailEnd/>
              </a:ln>
            </p:spPr>
            <p:txBody>
              <a:bodyPr/>
              <a:lstStyle/>
              <a:p>
                <a:endParaRPr lang="en-US"/>
              </a:p>
            </p:txBody>
          </p:sp>
          <p:sp>
            <p:nvSpPr>
              <p:cNvPr id="34079" name="Oval 2705"/>
              <p:cNvSpPr>
                <a:spLocks noChangeArrowheads="1"/>
              </p:cNvSpPr>
              <p:nvPr/>
            </p:nvSpPr>
            <p:spPr bwMode="auto">
              <a:xfrm>
                <a:off x="2049" y="2437"/>
                <a:ext cx="22" cy="22"/>
              </a:xfrm>
              <a:prstGeom prst="ellipse">
                <a:avLst/>
              </a:prstGeom>
              <a:noFill/>
              <a:ln w="9525" cap="rnd">
                <a:solidFill>
                  <a:srgbClr val="FF0000"/>
                </a:solidFill>
                <a:round/>
                <a:headEnd/>
                <a:tailEnd/>
              </a:ln>
            </p:spPr>
            <p:txBody>
              <a:bodyPr/>
              <a:lstStyle/>
              <a:p>
                <a:endParaRPr lang="en-US"/>
              </a:p>
            </p:txBody>
          </p:sp>
          <p:sp>
            <p:nvSpPr>
              <p:cNvPr id="34080" name="Rectangle 2706"/>
              <p:cNvSpPr>
                <a:spLocks noChangeArrowheads="1"/>
              </p:cNvSpPr>
              <p:nvPr/>
            </p:nvSpPr>
            <p:spPr bwMode="auto">
              <a:xfrm>
                <a:off x="1519" y="2654"/>
                <a:ext cx="17" cy="6"/>
              </a:xfrm>
              <a:prstGeom prst="rect">
                <a:avLst/>
              </a:prstGeom>
              <a:solidFill>
                <a:srgbClr val="FF0000"/>
              </a:solidFill>
              <a:ln w="9525">
                <a:noFill/>
                <a:miter lim="800000"/>
                <a:headEnd/>
                <a:tailEnd/>
              </a:ln>
            </p:spPr>
            <p:txBody>
              <a:bodyPr/>
              <a:lstStyle/>
              <a:p>
                <a:endParaRPr lang="en-US"/>
              </a:p>
            </p:txBody>
          </p:sp>
          <p:sp>
            <p:nvSpPr>
              <p:cNvPr id="34081" name="Rectangle 2707"/>
              <p:cNvSpPr>
                <a:spLocks noChangeArrowheads="1"/>
              </p:cNvSpPr>
              <p:nvPr/>
            </p:nvSpPr>
            <p:spPr bwMode="auto">
              <a:xfrm>
                <a:off x="1519" y="2677"/>
                <a:ext cx="17" cy="5"/>
              </a:xfrm>
              <a:prstGeom prst="rect">
                <a:avLst/>
              </a:prstGeom>
              <a:solidFill>
                <a:srgbClr val="FF0000"/>
              </a:solidFill>
              <a:ln w="9525">
                <a:noFill/>
                <a:miter lim="800000"/>
                <a:headEnd/>
                <a:tailEnd/>
              </a:ln>
            </p:spPr>
            <p:txBody>
              <a:bodyPr/>
              <a:lstStyle/>
              <a:p>
                <a:endParaRPr lang="en-US"/>
              </a:p>
            </p:txBody>
          </p:sp>
          <p:sp>
            <p:nvSpPr>
              <p:cNvPr id="34082" name="Rectangle 2708"/>
              <p:cNvSpPr>
                <a:spLocks noChangeArrowheads="1"/>
              </p:cNvSpPr>
              <p:nvPr/>
            </p:nvSpPr>
            <p:spPr bwMode="auto">
              <a:xfrm>
                <a:off x="1514" y="2660"/>
                <a:ext cx="28" cy="5"/>
              </a:xfrm>
              <a:prstGeom prst="rect">
                <a:avLst/>
              </a:prstGeom>
              <a:solidFill>
                <a:srgbClr val="FF0000"/>
              </a:solidFill>
              <a:ln w="9525">
                <a:noFill/>
                <a:miter lim="800000"/>
                <a:headEnd/>
                <a:tailEnd/>
              </a:ln>
            </p:spPr>
            <p:txBody>
              <a:bodyPr/>
              <a:lstStyle/>
              <a:p>
                <a:endParaRPr lang="en-US"/>
              </a:p>
            </p:txBody>
          </p:sp>
          <p:sp>
            <p:nvSpPr>
              <p:cNvPr id="34083" name="Rectangle 2709"/>
              <p:cNvSpPr>
                <a:spLocks noChangeArrowheads="1"/>
              </p:cNvSpPr>
              <p:nvPr/>
            </p:nvSpPr>
            <p:spPr bwMode="auto">
              <a:xfrm>
                <a:off x="1514" y="2671"/>
                <a:ext cx="28" cy="6"/>
              </a:xfrm>
              <a:prstGeom prst="rect">
                <a:avLst/>
              </a:prstGeom>
              <a:solidFill>
                <a:srgbClr val="FF0000"/>
              </a:solidFill>
              <a:ln w="9525">
                <a:noFill/>
                <a:miter lim="800000"/>
                <a:headEnd/>
                <a:tailEnd/>
              </a:ln>
            </p:spPr>
            <p:txBody>
              <a:bodyPr/>
              <a:lstStyle/>
              <a:p>
                <a:endParaRPr lang="en-US"/>
              </a:p>
            </p:txBody>
          </p:sp>
          <p:sp>
            <p:nvSpPr>
              <p:cNvPr id="34084" name="Rectangle 2710"/>
              <p:cNvSpPr>
                <a:spLocks noChangeArrowheads="1"/>
              </p:cNvSpPr>
              <p:nvPr/>
            </p:nvSpPr>
            <p:spPr bwMode="auto">
              <a:xfrm>
                <a:off x="1514" y="2665"/>
                <a:ext cx="28" cy="6"/>
              </a:xfrm>
              <a:prstGeom prst="rect">
                <a:avLst/>
              </a:prstGeom>
              <a:solidFill>
                <a:srgbClr val="FF0000"/>
              </a:solidFill>
              <a:ln w="9525">
                <a:noFill/>
                <a:miter lim="800000"/>
                <a:headEnd/>
                <a:tailEnd/>
              </a:ln>
            </p:spPr>
            <p:txBody>
              <a:bodyPr/>
              <a:lstStyle/>
              <a:p>
                <a:endParaRPr lang="en-US"/>
              </a:p>
            </p:txBody>
          </p:sp>
          <p:sp>
            <p:nvSpPr>
              <p:cNvPr id="34085" name="Rectangle 2711"/>
              <p:cNvSpPr>
                <a:spLocks noChangeArrowheads="1"/>
              </p:cNvSpPr>
              <p:nvPr/>
            </p:nvSpPr>
            <p:spPr bwMode="auto">
              <a:xfrm>
                <a:off x="1514" y="2665"/>
                <a:ext cx="28" cy="6"/>
              </a:xfrm>
              <a:prstGeom prst="rect">
                <a:avLst/>
              </a:prstGeom>
              <a:solidFill>
                <a:srgbClr val="FF0000"/>
              </a:solidFill>
              <a:ln w="9525">
                <a:noFill/>
                <a:miter lim="800000"/>
                <a:headEnd/>
                <a:tailEnd/>
              </a:ln>
            </p:spPr>
            <p:txBody>
              <a:bodyPr/>
              <a:lstStyle/>
              <a:p>
                <a:endParaRPr lang="en-US"/>
              </a:p>
            </p:txBody>
          </p:sp>
          <p:sp>
            <p:nvSpPr>
              <p:cNvPr id="34086" name="Oval 2712"/>
              <p:cNvSpPr>
                <a:spLocks noChangeArrowheads="1"/>
              </p:cNvSpPr>
              <p:nvPr/>
            </p:nvSpPr>
            <p:spPr bwMode="auto">
              <a:xfrm>
                <a:off x="1514" y="2654"/>
                <a:ext cx="22" cy="23"/>
              </a:xfrm>
              <a:prstGeom prst="ellipse">
                <a:avLst/>
              </a:prstGeom>
              <a:noFill/>
              <a:ln w="9525" cap="rnd">
                <a:solidFill>
                  <a:srgbClr val="FF0000"/>
                </a:solidFill>
                <a:round/>
                <a:headEnd/>
                <a:tailEnd/>
              </a:ln>
            </p:spPr>
            <p:txBody>
              <a:bodyPr/>
              <a:lstStyle/>
              <a:p>
                <a:endParaRPr lang="en-US"/>
              </a:p>
            </p:txBody>
          </p:sp>
          <p:sp>
            <p:nvSpPr>
              <p:cNvPr id="34087" name="Rectangle 2713"/>
              <p:cNvSpPr>
                <a:spLocks noChangeArrowheads="1"/>
              </p:cNvSpPr>
              <p:nvPr/>
            </p:nvSpPr>
            <p:spPr bwMode="auto">
              <a:xfrm>
                <a:off x="2283" y="2002"/>
                <a:ext cx="16" cy="6"/>
              </a:xfrm>
              <a:prstGeom prst="rect">
                <a:avLst/>
              </a:prstGeom>
              <a:solidFill>
                <a:srgbClr val="000000"/>
              </a:solidFill>
              <a:ln w="9525">
                <a:noFill/>
                <a:miter lim="800000"/>
                <a:headEnd/>
                <a:tailEnd/>
              </a:ln>
            </p:spPr>
            <p:txBody>
              <a:bodyPr/>
              <a:lstStyle/>
              <a:p>
                <a:endParaRPr lang="en-US"/>
              </a:p>
            </p:txBody>
          </p:sp>
          <p:sp>
            <p:nvSpPr>
              <p:cNvPr id="34088" name="Rectangle 2714"/>
              <p:cNvSpPr>
                <a:spLocks noChangeArrowheads="1"/>
              </p:cNvSpPr>
              <p:nvPr/>
            </p:nvSpPr>
            <p:spPr bwMode="auto">
              <a:xfrm>
                <a:off x="2283" y="2025"/>
                <a:ext cx="16" cy="5"/>
              </a:xfrm>
              <a:prstGeom prst="rect">
                <a:avLst/>
              </a:prstGeom>
              <a:solidFill>
                <a:srgbClr val="000000"/>
              </a:solidFill>
              <a:ln w="9525">
                <a:noFill/>
                <a:miter lim="800000"/>
                <a:headEnd/>
                <a:tailEnd/>
              </a:ln>
            </p:spPr>
            <p:txBody>
              <a:bodyPr/>
              <a:lstStyle/>
              <a:p>
                <a:endParaRPr lang="en-US"/>
              </a:p>
            </p:txBody>
          </p:sp>
          <p:sp>
            <p:nvSpPr>
              <p:cNvPr id="34089" name="Rectangle 2715"/>
              <p:cNvSpPr>
                <a:spLocks noChangeArrowheads="1"/>
              </p:cNvSpPr>
              <p:nvPr/>
            </p:nvSpPr>
            <p:spPr bwMode="auto">
              <a:xfrm>
                <a:off x="2277" y="2008"/>
                <a:ext cx="28" cy="5"/>
              </a:xfrm>
              <a:prstGeom prst="rect">
                <a:avLst/>
              </a:prstGeom>
              <a:solidFill>
                <a:srgbClr val="000000"/>
              </a:solidFill>
              <a:ln w="9525">
                <a:noFill/>
                <a:miter lim="800000"/>
                <a:headEnd/>
                <a:tailEnd/>
              </a:ln>
            </p:spPr>
            <p:txBody>
              <a:bodyPr/>
              <a:lstStyle/>
              <a:p>
                <a:endParaRPr lang="en-US"/>
              </a:p>
            </p:txBody>
          </p:sp>
          <p:sp>
            <p:nvSpPr>
              <p:cNvPr id="34090" name="Rectangle 2716"/>
              <p:cNvSpPr>
                <a:spLocks noChangeArrowheads="1"/>
              </p:cNvSpPr>
              <p:nvPr/>
            </p:nvSpPr>
            <p:spPr bwMode="auto">
              <a:xfrm>
                <a:off x="2277" y="2019"/>
                <a:ext cx="28" cy="6"/>
              </a:xfrm>
              <a:prstGeom prst="rect">
                <a:avLst/>
              </a:prstGeom>
              <a:solidFill>
                <a:srgbClr val="000000"/>
              </a:solidFill>
              <a:ln w="9525">
                <a:noFill/>
                <a:miter lim="800000"/>
                <a:headEnd/>
                <a:tailEnd/>
              </a:ln>
            </p:spPr>
            <p:txBody>
              <a:bodyPr/>
              <a:lstStyle/>
              <a:p>
                <a:endParaRPr lang="en-US"/>
              </a:p>
            </p:txBody>
          </p:sp>
          <p:sp>
            <p:nvSpPr>
              <p:cNvPr id="34091" name="Rectangle 2717"/>
              <p:cNvSpPr>
                <a:spLocks noChangeArrowheads="1"/>
              </p:cNvSpPr>
              <p:nvPr/>
            </p:nvSpPr>
            <p:spPr bwMode="auto">
              <a:xfrm>
                <a:off x="2277" y="2013"/>
                <a:ext cx="28" cy="6"/>
              </a:xfrm>
              <a:prstGeom prst="rect">
                <a:avLst/>
              </a:prstGeom>
              <a:solidFill>
                <a:srgbClr val="000000"/>
              </a:solidFill>
              <a:ln w="9525">
                <a:noFill/>
                <a:miter lim="800000"/>
                <a:headEnd/>
                <a:tailEnd/>
              </a:ln>
            </p:spPr>
            <p:txBody>
              <a:bodyPr/>
              <a:lstStyle/>
              <a:p>
                <a:endParaRPr lang="en-US"/>
              </a:p>
            </p:txBody>
          </p:sp>
          <p:sp>
            <p:nvSpPr>
              <p:cNvPr id="34092" name="Rectangle 2718"/>
              <p:cNvSpPr>
                <a:spLocks noChangeArrowheads="1"/>
              </p:cNvSpPr>
              <p:nvPr/>
            </p:nvSpPr>
            <p:spPr bwMode="auto">
              <a:xfrm>
                <a:off x="2277" y="2013"/>
                <a:ext cx="28" cy="6"/>
              </a:xfrm>
              <a:prstGeom prst="rect">
                <a:avLst/>
              </a:prstGeom>
              <a:solidFill>
                <a:srgbClr val="000000"/>
              </a:solidFill>
              <a:ln w="9525">
                <a:noFill/>
                <a:miter lim="800000"/>
                <a:headEnd/>
                <a:tailEnd/>
              </a:ln>
            </p:spPr>
            <p:txBody>
              <a:bodyPr/>
              <a:lstStyle/>
              <a:p>
                <a:endParaRPr lang="en-US"/>
              </a:p>
            </p:txBody>
          </p:sp>
          <p:sp>
            <p:nvSpPr>
              <p:cNvPr id="34093" name="Oval 2719"/>
              <p:cNvSpPr>
                <a:spLocks noChangeArrowheads="1"/>
              </p:cNvSpPr>
              <p:nvPr/>
            </p:nvSpPr>
            <p:spPr bwMode="auto">
              <a:xfrm>
                <a:off x="2277" y="2002"/>
                <a:ext cx="22" cy="23"/>
              </a:xfrm>
              <a:prstGeom prst="ellipse">
                <a:avLst/>
              </a:prstGeom>
              <a:noFill/>
              <a:ln w="9525" cap="rnd">
                <a:solidFill>
                  <a:srgbClr val="000000"/>
                </a:solidFill>
                <a:round/>
                <a:headEnd/>
                <a:tailEnd/>
              </a:ln>
            </p:spPr>
            <p:txBody>
              <a:bodyPr/>
              <a:lstStyle/>
              <a:p>
                <a:endParaRPr lang="en-US"/>
              </a:p>
            </p:txBody>
          </p:sp>
          <p:sp>
            <p:nvSpPr>
              <p:cNvPr id="34094" name="Rectangle 2720"/>
              <p:cNvSpPr>
                <a:spLocks noChangeArrowheads="1"/>
              </p:cNvSpPr>
              <p:nvPr/>
            </p:nvSpPr>
            <p:spPr bwMode="auto">
              <a:xfrm>
                <a:off x="2227" y="2309"/>
                <a:ext cx="17" cy="5"/>
              </a:xfrm>
              <a:prstGeom prst="rect">
                <a:avLst/>
              </a:prstGeom>
              <a:solidFill>
                <a:srgbClr val="000000"/>
              </a:solidFill>
              <a:ln w="9525">
                <a:noFill/>
                <a:miter lim="800000"/>
                <a:headEnd/>
                <a:tailEnd/>
              </a:ln>
            </p:spPr>
            <p:txBody>
              <a:bodyPr/>
              <a:lstStyle/>
              <a:p>
                <a:endParaRPr lang="en-US"/>
              </a:p>
            </p:txBody>
          </p:sp>
          <p:sp>
            <p:nvSpPr>
              <p:cNvPr id="34095" name="Rectangle 2721"/>
              <p:cNvSpPr>
                <a:spLocks noChangeArrowheads="1"/>
              </p:cNvSpPr>
              <p:nvPr/>
            </p:nvSpPr>
            <p:spPr bwMode="auto">
              <a:xfrm>
                <a:off x="2227" y="2331"/>
                <a:ext cx="17" cy="6"/>
              </a:xfrm>
              <a:prstGeom prst="rect">
                <a:avLst/>
              </a:prstGeom>
              <a:solidFill>
                <a:srgbClr val="000000"/>
              </a:solidFill>
              <a:ln w="9525">
                <a:noFill/>
                <a:miter lim="800000"/>
                <a:headEnd/>
                <a:tailEnd/>
              </a:ln>
            </p:spPr>
            <p:txBody>
              <a:bodyPr/>
              <a:lstStyle/>
              <a:p>
                <a:endParaRPr lang="en-US"/>
              </a:p>
            </p:txBody>
          </p:sp>
          <p:sp>
            <p:nvSpPr>
              <p:cNvPr id="34096" name="Rectangle 2722"/>
              <p:cNvSpPr>
                <a:spLocks noChangeArrowheads="1"/>
              </p:cNvSpPr>
              <p:nvPr/>
            </p:nvSpPr>
            <p:spPr bwMode="auto">
              <a:xfrm>
                <a:off x="2221" y="2314"/>
                <a:ext cx="28" cy="6"/>
              </a:xfrm>
              <a:prstGeom prst="rect">
                <a:avLst/>
              </a:prstGeom>
              <a:solidFill>
                <a:srgbClr val="000000"/>
              </a:solidFill>
              <a:ln w="9525">
                <a:noFill/>
                <a:miter lim="800000"/>
                <a:headEnd/>
                <a:tailEnd/>
              </a:ln>
            </p:spPr>
            <p:txBody>
              <a:bodyPr/>
              <a:lstStyle/>
              <a:p>
                <a:endParaRPr lang="en-US"/>
              </a:p>
            </p:txBody>
          </p:sp>
          <p:sp>
            <p:nvSpPr>
              <p:cNvPr id="34097" name="Rectangle 2723"/>
              <p:cNvSpPr>
                <a:spLocks noChangeArrowheads="1"/>
              </p:cNvSpPr>
              <p:nvPr/>
            </p:nvSpPr>
            <p:spPr bwMode="auto">
              <a:xfrm>
                <a:off x="2221" y="2326"/>
                <a:ext cx="28" cy="5"/>
              </a:xfrm>
              <a:prstGeom prst="rect">
                <a:avLst/>
              </a:prstGeom>
              <a:solidFill>
                <a:srgbClr val="000000"/>
              </a:solidFill>
              <a:ln w="9525">
                <a:noFill/>
                <a:miter lim="800000"/>
                <a:headEnd/>
                <a:tailEnd/>
              </a:ln>
            </p:spPr>
            <p:txBody>
              <a:bodyPr/>
              <a:lstStyle/>
              <a:p>
                <a:endParaRPr lang="en-US"/>
              </a:p>
            </p:txBody>
          </p:sp>
          <p:sp>
            <p:nvSpPr>
              <p:cNvPr id="34098" name="Rectangle 2724"/>
              <p:cNvSpPr>
                <a:spLocks noChangeArrowheads="1"/>
              </p:cNvSpPr>
              <p:nvPr/>
            </p:nvSpPr>
            <p:spPr bwMode="auto">
              <a:xfrm>
                <a:off x="2221" y="2320"/>
                <a:ext cx="28" cy="6"/>
              </a:xfrm>
              <a:prstGeom prst="rect">
                <a:avLst/>
              </a:prstGeom>
              <a:solidFill>
                <a:srgbClr val="000000"/>
              </a:solidFill>
              <a:ln w="9525">
                <a:noFill/>
                <a:miter lim="800000"/>
                <a:headEnd/>
                <a:tailEnd/>
              </a:ln>
            </p:spPr>
            <p:txBody>
              <a:bodyPr/>
              <a:lstStyle/>
              <a:p>
                <a:endParaRPr lang="en-US"/>
              </a:p>
            </p:txBody>
          </p:sp>
          <p:sp>
            <p:nvSpPr>
              <p:cNvPr id="34099" name="Rectangle 2725"/>
              <p:cNvSpPr>
                <a:spLocks noChangeArrowheads="1"/>
              </p:cNvSpPr>
              <p:nvPr/>
            </p:nvSpPr>
            <p:spPr bwMode="auto">
              <a:xfrm>
                <a:off x="2221" y="2320"/>
                <a:ext cx="28" cy="6"/>
              </a:xfrm>
              <a:prstGeom prst="rect">
                <a:avLst/>
              </a:prstGeom>
              <a:solidFill>
                <a:srgbClr val="000000"/>
              </a:solidFill>
              <a:ln w="9525">
                <a:noFill/>
                <a:miter lim="800000"/>
                <a:headEnd/>
                <a:tailEnd/>
              </a:ln>
            </p:spPr>
            <p:txBody>
              <a:bodyPr/>
              <a:lstStyle/>
              <a:p>
                <a:endParaRPr lang="en-US"/>
              </a:p>
            </p:txBody>
          </p:sp>
          <p:sp>
            <p:nvSpPr>
              <p:cNvPr id="34100" name="Oval 2726"/>
              <p:cNvSpPr>
                <a:spLocks noChangeArrowheads="1"/>
              </p:cNvSpPr>
              <p:nvPr/>
            </p:nvSpPr>
            <p:spPr bwMode="auto">
              <a:xfrm>
                <a:off x="2221" y="2309"/>
                <a:ext cx="23" cy="22"/>
              </a:xfrm>
              <a:prstGeom prst="ellipse">
                <a:avLst/>
              </a:prstGeom>
              <a:noFill/>
              <a:ln w="9525" cap="rnd">
                <a:solidFill>
                  <a:srgbClr val="000000"/>
                </a:solidFill>
                <a:round/>
                <a:headEnd/>
                <a:tailEnd/>
              </a:ln>
            </p:spPr>
            <p:txBody>
              <a:bodyPr/>
              <a:lstStyle/>
              <a:p>
                <a:endParaRPr lang="en-US"/>
              </a:p>
            </p:txBody>
          </p:sp>
          <p:sp>
            <p:nvSpPr>
              <p:cNvPr id="34101" name="Rectangle 2727"/>
              <p:cNvSpPr>
                <a:spLocks noChangeArrowheads="1"/>
              </p:cNvSpPr>
              <p:nvPr/>
            </p:nvSpPr>
            <p:spPr bwMode="auto">
              <a:xfrm>
                <a:off x="2299" y="2091"/>
                <a:ext cx="17" cy="6"/>
              </a:xfrm>
              <a:prstGeom prst="rect">
                <a:avLst/>
              </a:prstGeom>
              <a:solidFill>
                <a:srgbClr val="000000"/>
              </a:solidFill>
              <a:ln w="9525">
                <a:noFill/>
                <a:miter lim="800000"/>
                <a:headEnd/>
                <a:tailEnd/>
              </a:ln>
            </p:spPr>
            <p:txBody>
              <a:bodyPr/>
              <a:lstStyle/>
              <a:p>
                <a:endParaRPr lang="en-US"/>
              </a:p>
            </p:txBody>
          </p:sp>
          <p:sp>
            <p:nvSpPr>
              <p:cNvPr id="34102" name="Rectangle 2728"/>
              <p:cNvSpPr>
                <a:spLocks noChangeArrowheads="1"/>
              </p:cNvSpPr>
              <p:nvPr/>
            </p:nvSpPr>
            <p:spPr bwMode="auto">
              <a:xfrm>
                <a:off x="2299" y="2114"/>
                <a:ext cx="17" cy="5"/>
              </a:xfrm>
              <a:prstGeom prst="rect">
                <a:avLst/>
              </a:prstGeom>
              <a:solidFill>
                <a:srgbClr val="000000"/>
              </a:solidFill>
              <a:ln w="9525">
                <a:noFill/>
                <a:miter lim="800000"/>
                <a:headEnd/>
                <a:tailEnd/>
              </a:ln>
            </p:spPr>
            <p:txBody>
              <a:bodyPr/>
              <a:lstStyle/>
              <a:p>
                <a:endParaRPr lang="en-US"/>
              </a:p>
            </p:txBody>
          </p:sp>
          <p:sp>
            <p:nvSpPr>
              <p:cNvPr id="34103" name="Rectangle 2729"/>
              <p:cNvSpPr>
                <a:spLocks noChangeArrowheads="1"/>
              </p:cNvSpPr>
              <p:nvPr/>
            </p:nvSpPr>
            <p:spPr bwMode="auto">
              <a:xfrm>
                <a:off x="2294" y="2097"/>
                <a:ext cx="28" cy="6"/>
              </a:xfrm>
              <a:prstGeom prst="rect">
                <a:avLst/>
              </a:prstGeom>
              <a:solidFill>
                <a:srgbClr val="000000"/>
              </a:solidFill>
              <a:ln w="9525">
                <a:noFill/>
                <a:miter lim="800000"/>
                <a:headEnd/>
                <a:tailEnd/>
              </a:ln>
            </p:spPr>
            <p:txBody>
              <a:bodyPr/>
              <a:lstStyle/>
              <a:p>
                <a:endParaRPr lang="en-US"/>
              </a:p>
            </p:txBody>
          </p:sp>
          <p:sp>
            <p:nvSpPr>
              <p:cNvPr id="34104" name="Rectangle 2730"/>
              <p:cNvSpPr>
                <a:spLocks noChangeArrowheads="1"/>
              </p:cNvSpPr>
              <p:nvPr/>
            </p:nvSpPr>
            <p:spPr bwMode="auto">
              <a:xfrm>
                <a:off x="2294" y="2108"/>
                <a:ext cx="28" cy="6"/>
              </a:xfrm>
              <a:prstGeom prst="rect">
                <a:avLst/>
              </a:prstGeom>
              <a:solidFill>
                <a:srgbClr val="000000"/>
              </a:solidFill>
              <a:ln w="9525">
                <a:noFill/>
                <a:miter lim="800000"/>
                <a:headEnd/>
                <a:tailEnd/>
              </a:ln>
            </p:spPr>
            <p:txBody>
              <a:bodyPr/>
              <a:lstStyle/>
              <a:p>
                <a:endParaRPr lang="en-US"/>
              </a:p>
            </p:txBody>
          </p:sp>
          <p:sp>
            <p:nvSpPr>
              <p:cNvPr id="34105" name="Rectangle 2731"/>
              <p:cNvSpPr>
                <a:spLocks noChangeArrowheads="1"/>
              </p:cNvSpPr>
              <p:nvPr/>
            </p:nvSpPr>
            <p:spPr bwMode="auto">
              <a:xfrm>
                <a:off x="2294" y="2103"/>
                <a:ext cx="28" cy="5"/>
              </a:xfrm>
              <a:prstGeom prst="rect">
                <a:avLst/>
              </a:prstGeom>
              <a:solidFill>
                <a:srgbClr val="000000"/>
              </a:solidFill>
              <a:ln w="9525">
                <a:noFill/>
                <a:miter lim="800000"/>
                <a:headEnd/>
                <a:tailEnd/>
              </a:ln>
            </p:spPr>
            <p:txBody>
              <a:bodyPr/>
              <a:lstStyle/>
              <a:p>
                <a:endParaRPr lang="en-US"/>
              </a:p>
            </p:txBody>
          </p:sp>
          <p:sp>
            <p:nvSpPr>
              <p:cNvPr id="34106" name="Rectangle 2732"/>
              <p:cNvSpPr>
                <a:spLocks noChangeArrowheads="1"/>
              </p:cNvSpPr>
              <p:nvPr/>
            </p:nvSpPr>
            <p:spPr bwMode="auto">
              <a:xfrm>
                <a:off x="2294" y="2103"/>
                <a:ext cx="28" cy="5"/>
              </a:xfrm>
              <a:prstGeom prst="rect">
                <a:avLst/>
              </a:prstGeom>
              <a:solidFill>
                <a:srgbClr val="000000"/>
              </a:solidFill>
              <a:ln w="9525">
                <a:noFill/>
                <a:miter lim="800000"/>
                <a:headEnd/>
                <a:tailEnd/>
              </a:ln>
            </p:spPr>
            <p:txBody>
              <a:bodyPr/>
              <a:lstStyle/>
              <a:p>
                <a:endParaRPr lang="en-US"/>
              </a:p>
            </p:txBody>
          </p:sp>
          <p:sp>
            <p:nvSpPr>
              <p:cNvPr id="34107" name="Oval 2733"/>
              <p:cNvSpPr>
                <a:spLocks noChangeArrowheads="1"/>
              </p:cNvSpPr>
              <p:nvPr/>
            </p:nvSpPr>
            <p:spPr bwMode="auto">
              <a:xfrm>
                <a:off x="2294" y="2091"/>
                <a:ext cx="22" cy="23"/>
              </a:xfrm>
              <a:prstGeom prst="ellipse">
                <a:avLst/>
              </a:prstGeom>
              <a:noFill/>
              <a:ln w="9525" cap="rnd">
                <a:solidFill>
                  <a:srgbClr val="000000"/>
                </a:solidFill>
                <a:round/>
                <a:headEnd/>
                <a:tailEnd/>
              </a:ln>
            </p:spPr>
            <p:txBody>
              <a:bodyPr/>
              <a:lstStyle/>
              <a:p>
                <a:endParaRPr lang="en-US"/>
              </a:p>
            </p:txBody>
          </p:sp>
          <p:sp>
            <p:nvSpPr>
              <p:cNvPr id="34108" name="Rectangle 2734"/>
              <p:cNvSpPr>
                <a:spLocks noChangeArrowheads="1"/>
              </p:cNvSpPr>
              <p:nvPr/>
            </p:nvSpPr>
            <p:spPr bwMode="auto">
              <a:xfrm>
                <a:off x="2310" y="3184"/>
                <a:ext cx="17" cy="5"/>
              </a:xfrm>
              <a:prstGeom prst="rect">
                <a:avLst/>
              </a:prstGeom>
              <a:solidFill>
                <a:srgbClr val="FF0000"/>
              </a:solidFill>
              <a:ln w="9525">
                <a:noFill/>
                <a:miter lim="800000"/>
                <a:headEnd/>
                <a:tailEnd/>
              </a:ln>
            </p:spPr>
            <p:txBody>
              <a:bodyPr/>
              <a:lstStyle/>
              <a:p>
                <a:endParaRPr lang="en-US"/>
              </a:p>
            </p:txBody>
          </p:sp>
          <p:sp>
            <p:nvSpPr>
              <p:cNvPr id="34109" name="Rectangle 2735"/>
              <p:cNvSpPr>
                <a:spLocks noChangeArrowheads="1"/>
              </p:cNvSpPr>
              <p:nvPr/>
            </p:nvSpPr>
            <p:spPr bwMode="auto">
              <a:xfrm>
                <a:off x="2310" y="3206"/>
                <a:ext cx="17" cy="5"/>
              </a:xfrm>
              <a:prstGeom prst="rect">
                <a:avLst/>
              </a:prstGeom>
              <a:solidFill>
                <a:srgbClr val="FF0000"/>
              </a:solidFill>
              <a:ln w="9525">
                <a:noFill/>
                <a:miter lim="800000"/>
                <a:headEnd/>
                <a:tailEnd/>
              </a:ln>
            </p:spPr>
            <p:txBody>
              <a:bodyPr/>
              <a:lstStyle/>
              <a:p>
                <a:endParaRPr lang="en-US"/>
              </a:p>
            </p:txBody>
          </p:sp>
          <p:sp>
            <p:nvSpPr>
              <p:cNvPr id="34110" name="Rectangle 2736"/>
              <p:cNvSpPr>
                <a:spLocks noChangeArrowheads="1"/>
              </p:cNvSpPr>
              <p:nvPr/>
            </p:nvSpPr>
            <p:spPr bwMode="auto">
              <a:xfrm>
                <a:off x="2305" y="3189"/>
                <a:ext cx="28" cy="6"/>
              </a:xfrm>
              <a:prstGeom prst="rect">
                <a:avLst/>
              </a:prstGeom>
              <a:solidFill>
                <a:srgbClr val="FF0000"/>
              </a:solidFill>
              <a:ln w="9525">
                <a:noFill/>
                <a:miter lim="800000"/>
                <a:headEnd/>
                <a:tailEnd/>
              </a:ln>
            </p:spPr>
            <p:txBody>
              <a:bodyPr/>
              <a:lstStyle/>
              <a:p>
                <a:endParaRPr lang="en-US"/>
              </a:p>
            </p:txBody>
          </p:sp>
          <p:sp>
            <p:nvSpPr>
              <p:cNvPr id="34111" name="Rectangle 2737"/>
              <p:cNvSpPr>
                <a:spLocks noChangeArrowheads="1"/>
              </p:cNvSpPr>
              <p:nvPr/>
            </p:nvSpPr>
            <p:spPr bwMode="auto">
              <a:xfrm>
                <a:off x="2305" y="3200"/>
                <a:ext cx="28" cy="6"/>
              </a:xfrm>
              <a:prstGeom prst="rect">
                <a:avLst/>
              </a:prstGeom>
              <a:solidFill>
                <a:srgbClr val="FF0000"/>
              </a:solidFill>
              <a:ln w="9525">
                <a:noFill/>
                <a:miter lim="800000"/>
                <a:headEnd/>
                <a:tailEnd/>
              </a:ln>
            </p:spPr>
            <p:txBody>
              <a:bodyPr/>
              <a:lstStyle/>
              <a:p>
                <a:endParaRPr lang="en-US"/>
              </a:p>
            </p:txBody>
          </p:sp>
          <p:sp>
            <p:nvSpPr>
              <p:cNvPr id="34112" name="Rectangle 2738"/>
              <p:cNvSpPr>
                <a:spLocks noChangeArrowheads="1"/>
              </p:cNvSpPr>
              <p:nvPr/>
            </p:nvSpPr>
            <p:spPr bwMode="auto">
              <a:xfrm>
                <a:off x="2305" y="3195"/>
                <a:ext cx="28" cy="5"/>
              </a:xfrm>
              <a:prstGeom prst="rect">
                <a:avLst/>
              </a:prstGeom>
              <a:solidFill>
                <a:srgbClr val="FF0000"/>
              </a:solidFill>
              <a:ln w="9525">
                <a:noFill/>
                <a:miter lim="800000"/>
                <a:headEnd/>
                <a:tailEnd/>
              </a:ln>
            </p:spPr>
            <p:txBody>
              <a:bodyPr/>
              <a:lstStyle/>
              <a:p>
                <a:endParaRPr lang="en-US"/>
              </a:p>
            </p:txBody>
          </p:sp>
          <p:sp>
            <p:nvSpPr>
              <p:cNvPr id="34113" name="Rectangle 2739"/>
              <p:cNvSpPr>
                <a:spLocks noChangeArrowheads="1"/>
              </p:cNvSpPr>
              <p:nvPr/>
            </p:nvSpPr>
            <p:spPr bwMode="auto">
              <a:xfrm>
                <a:off x="2305" y="3195"/>
                <a:ext cx="28" cy="5"/>
              </a:xfrm>
              <a:prstGeom prst="rect">
                <a:avLst/>
              </a:prstGeom>
              <a:solidFill>
                <a:srgbClr val="FF0000"/>
              </a:solidFill>
              <a:ln w="9525">
                <a:noFill/>
                <a:miter lim="800000"/>
                <a:headEnd/>
                <a:tailEnd/>
              </a:ln>
            </p:spPr>
            <p:txBody>
              <a:bodyPr/>
              <a:lstStyle/>
              <a:p>
                <a:endParaRPr lang="en-US"/>
              </a:p>
            </p:txBody>
          </p:sp>
          <p:sp>
            <p:nvSpPr>
              <p:cNvPr id="34114" name="Oval 2740"/>
              <p:cNvSpPr>
                <a:spLocks noChangeArrowheads="1"/>
              </p:cNvSpPr>
              <p:nvPr/>
            </p:nvSpPr>
            <p:spPr bwMode="auto">
              <a:xfrm>
                <a:off x="2305" y="3184"/>
                <a:ext cx="22" cy="22"/>
              </a:xfrm>
              <a:prstGeom prst="ellipse">
                <a:avLst/>
              </a:prstGeom>
              <a:noFill/>
              <a:ln w="9525" cap="rnd">
                <a:solidFill>
                  <a:srgbClr val="FF0000"/>
                </a:solidFill>
                <a:round/>
                <a:headEnd/>
                <a:tailEnd/>
              </a:ln>
            </p:spPr>
            <p:txBody>
              <a:bodyPr/>
              <a:lstStyle/>
              <a:p>
                <a:endParaRPr lang="en-US"/>
              </a:p>
            </p:txBody>
          </p:sp>
          <p:sp>
            <p:nvSpPr>
              <p:cNvPr id="34115" name="Rectangle 2741"/>
              <p:cNvSpPr>
                <a:spLocks noChangeArrowheads="1"/>
              </p:cNvSpPr>
              <p:nvPr/>
            </p:nvSpPr>
            <p:spPr bwMode="auto">
              <a:xfrm>
                <a:off x="2322" y="3094"/>
                <a:ext cx="16" cy="6"/>
              </a:xfrm>
              <a:prstGeom prst="rect">
                <a:avLst/>
              </a:prstGeom>
              <a:solidFill>
                <a:srgbClr val="FF0000"/>
              </a:solidFill>
              <a:ln w="9525">
                <a:noFill/>
                <a:miter lim="800000"/>
                <a:headEnd/>
                <a:tailEnd/>
              </a:ln>
            </p:spPr>
            <p:txBody>
              <a:bodyPr/>
              <a:lstStyle/>
              <a:p>
                <a:endParaRPr lang="en-US"/>
              </a:p>
            </p:txBody>
          </p:sp>
          <p:sp>
            <p:nvSpPr>
              <p:cNvPr id="34116" name="Rectangle 2742"/>
              <p:cNvSpPr>
                <a:spLocks noChangeArrowheads="1"/>
              </p:cNvSpPr>
              <p:nvPr/>
            </p:nvSpPr>
            <p:spPr bwMode="auto">
              <a:xfrm>
                <a:off x="2322" y="3117"/>
                <a:ext cx="16" cy="5"/>
              </a:xfrm>
              <a:prstGeom prst="rect">
                <a:avLst/>
              </a:prstGeom>
              <a:solidFill>
                <a:srgbClr val="FF0000"/>
              </a:solidFill>
              <a:ln w="9525">
                <a:noFill/>
                <a:miter lim="800000"/>
                <a:headEnd/>
                <a:tailEnd/>
              </a:ln>
            </p:spPr>
            <p:txBody>
              <a:bodyPr/>
              <a:lstStyle/>
              <a:p>
                <a:endParaRPr lang="en-US"/>
              </a:p>
            </p:txBody>
          </p:sp>
          <p:sp>
            <p:nvSpPr>
              <p:cNvPr id="34117" name="Rectangle 2743"/>
              <p:cNvSpPr>
                <a:spLocks noChangeArrowheads="1"/>
              </p:cNvSpPr>
              <p:nvPr/>
            </p:nvSpPr>
            <p:spPr bwMode="auto">
              <a:xfrm>
                <a:off x="2316" y="3100"/>
                <a:ext cx="28" cy="6"/>
              </a:xfrm>
              <a:prstGeom prst="rect">
                <a:avLst/>
              </a:prstGeom>
              <a:solidFill>
                <a:srgbClr val="FF0000"/>
              </a:solidFill>
              <a:ln w="9525">
                <a:noFill/>
                <a:miter lim="800000"/>
                <a:headEnd/>
                <a:tailEnd/>
              </a:ln>
            </p:spPr>
            <p:txBody>
              <a:bodyPr/>
              <a:lstStyle/>
              <a:p>
                <a:endParaRPr lang="en-US"/>
              </a:p>
            </p:txBody>
          </p:sp>
          <p:sp>
            <p:nvSpPr>
              <p:cNvPr id="34118" name="Rectangle 2744"/>
              <p:cNvSpPr>
                <a:spLocks noChangeArrowheads="1"/>
              </p:cNvSpPr>
              <p:nvPr/>
            </p:nvSpPr>
            <p:spPr bwMode="auto">
              <a:xfrm>
                <a:off x="2316" y="3111"/>
                <a:ext cx="28" cy="6"/>
              </a:xfrm>
              <a:prstGeom prst="rect">
                <a:avLst/>
              </a:prstGeom>
              <a:solidFill>
                <a:srgbClr val="FF0000"/>
              </a:solidFill>
              <a:ln w="9525">
                <a:noFill/>
                <a:miter lim="800000"/>
                <a:headEnd/>
                <a:tailEnd/>
              </a:ln>
            </p:spPr>
            <p:txBody>
              <a:bodyPr/>
              <a:lstStyle/>
              <a:p>
                <a:endParaRPr lang="en-US"/>
              </a:p>
            </p:txBody>
          </p:sp>
          <p:sp>
            <p:nvSpPr>
              <p:cNvPr id="34119" name="Rectangle 2745"/>
              <p:cNvSpPr>
                <a:spLocks noChangeArrowheads="1"/>
              </p:cNvSpPr>
              <p:nvPr/>
            </p:nvSpPr>
            <p:spPr bwMode="auto">
              <a:xfrm>
                <a:off x="2316" y="3106"/>
                <a:ext cx="28" cy="5"/>
              </a:xfrm>
              <a:prstGeom prst="rect">
                <a:avLst/>
              </a:prstGeom>
              <a:solidFill>
                <a:srgbClr val="FF0000"/>
              </a:solidFill>
              <a:ln w="9525">
                <a:noFill/>
                <a:miter lim="800000"/>
                <a:headEnd/>
                <a:tailEnd/>
              </a:ln>
            </p:spPr>
            <p:txBody>
              <a:bodyPr/>
              <a:lstStyle/>
              <a:p>
                <a:endParaRPr lang="en-US"/>
              </a:p>
            </p:txBody>
          </p:sp>
          <p:sp>
            <p:nvSpPr>
              <p:cNvPr id="34120" name="Rectangle 2746"/>
              <p:cNvSpPr>
                <a:spLocks noChangeArrowheads="1"/>
              </p:cNvSpPr>
              <p:nvPr/>
            </p:nvSpPr>
            <p:spPr bwMode="auto">
              <a:xfrm>
                <a:off x="2316" y="3106"/>
                <a:ext cx="28" cy="5"/>
              </a:xfrm>
              <a:prstGeom prst="rect">
                <a:avLst/>
              </a:prstGeom>
              <a:solidFill>
                <a:srgbClr val="FF0000"/>
              </a:solidFill>
              <a:ln w="9525">
                <a:noFill/>
                <a:miter lim="800000"/>
                <a:headEnd/>
                <a:tailEnd/>
              </a:ln>
            </p:spPr>
            <p:txBody>
              <a:bodyPr/>
              <a:lstStyle/>
              <a:p>
                <a:endParaRPr lang="en-US"/>
              </a:p>
            </p:txBody>
          </p:sp>
          <p:sp>
            <p:nvSpPr>
              <p:cNvPr id="34121" name="Oval 2747"/>
              <p:cNvSpPr>
                <a:spLocks noChangeArrowheads="1"/>
              </p:cNvSpPr>
              <p:nvPr/>
            </p:nvSpPr>
            <p:spPr bwMode="auto">
              <a:xfrm>
                <a:off x="2316" y="3094"/>
                <a:ext cx="22" cy="23"/>
              </a:xfrm>
              <a:prstGeom prst="ellipse">
                <a:avLst/>
              </a:prstGeom>
              <a:noFill/>
              <a:ln w="9525" cap="rnd">
                <a:solidFill>
                  <a:srgbClr val="FF0000"/>
                </a:solidFill>
                <a:round/>
                <a:headEnd/>
                <a:tailEnd/>
              </a:ln>
            </p:spPr>
            <p:txBody>
              <a:bodyPr/>
              <a:lstStyle/>
              <a:p>
                <a:endParaRPr lang="en-US"/>
              </a:p>
            </p:txBody>
          </p:sp>
          <p:sp>
            <p:nvSpPr>
              <p:cNvPr id="34122" name="Rectangle 2748"/>
              <p:cNvSpPr>
                <a:spLocks noChangeArrowheads="1"/>
              </p:cNvSpPr>
              <p:nvPr/>
            </p:nvSpPr>
            <p:spPr bwMode="auto">
              <a:xfrm>
                <a:off x="2188" y="2515"/>
                <a:ext cx="17" cy="6"/>
              </a:xfrm>
              <a:prstGeom prst="rect">
                <a:avLst/>
              </a:prstGeom>
              <a:solidFill>
                <a:srgbClr val="FF0000"/>
              </a:solidFill>
              <a:ln w="9525">
                <a:noFill/>
                <a:miter lim="800000"/>
                <a:headEnd/>
                <a:tailEnd/>
              </a:ln>
            </p:spPr>
            <p:txBody>
              <a:bodyPr/>
              <a:lstStyle/>
              <a:p>
                <a:endParaRPr lang="en-US"/>
              </a:p>
            </p:txBody>
          </p:sp>
          <p:sp>
            <p:nvSpPr>
              <p:cNvPr id="34123" name="Rectangle 2749"/>
              <p:cNvSpPr>
                <a:spLocks noChangeArrowheads="1"/>
              </p:cNvSpPr>
              <p:nvPr/>
            </p:nvSpPr>
            <p:spPr bwMode="auto">
              <a:xfrm>
                <a:off x="2188" y="2537"/>
                <a:ext cx="17" cy="6"/>
              </a:xfrm>
              <a:prstGeom prst="rect">
                <a:avLst/>
              </a:prstGeom>
              <a:solidFill>
                <a:srgbClr val="FF0000"/>
              </a:solidFill>
              <a:ln w="9525">
                <a:noFill/>
                <a:miter lim="800000"/>
                <a:headEnd/>
                <a:tailEnd/>
              </a:ln>
            </p:spPr>
            <p:txBody>
              <a:bodyPr/>
              <a:lstStyle/>
              <a:p>
                <a:endParaRPr lang="en-US"/>
              </a:p>
            </p:txBody>
          </p:sp>
          <p:sp>
            <p:nvSpPr>
              <p:cNvPr id="34124" name="Rectangle 2750"/>
              <p:cNvSpPr>
                <a:spLocks noChangeArrowheads="1"/>
              </p:cNvSpPr>
              <p:nvPr/>
            </p:nvSpPr>
            <p:spPr bwMode="auto">
              <a:xfrm>
                <a:off x="2182" y="2521"/>
                <a:ext cx="28" cy="5"/>
              </a:xfrm>
              <a:prstGeom prst="rect">
                <a:avLst/>
              </a:prstGeom>
              <a:solidFill>
                <a:srgbClr val="FF0000"/>
              </a:solidFill>
              <a:ln w="9525">
                <a:noFill/>
                <a:miter lim="800000"/>
                <a:headEnd/>
                <a:tailEnd/>
              </a:ln>
            </p:spPr>
            <p:txBody>
              <a:bodyPr/>
              <a:lstStyle/>
              <a:p>
                <a:endParaRPr lang="en-US"/>
              </a:p>
            </p:txBody>
          </p:sp>
          <p:sp>
            <p:nvSpPr>
              <p:cNvPr id="34125" name="Rectangle 2751"/>
              <p:cNvSpPr>
                <a:spLocks noChangeArrowheads="1"/>
              </p:cNvSpPr>
              <p:nvPr/>
            </p:nvSpPr>
            <p:spPr bwMode="auto">
              <a:xfrm>
                <a:off x="2182" y="2532"/>
                <a:ext cx="28" cy="5"/>
              </a:xfrm>
              <a:prstGeom prst="rect">
                <a:avLst/>
              </a:prstGeom>
              <a:solidFill>
                <a:srgbClr val="FF0000"/>
              </a:solidFill>
              <a:ln w="9525">
                <a:noFill/>
                <a:miter lim="800000"/>
                <a:headEnd/>
                <a:tailEnd/>
              </a:ln>
            </p:spPr>
            <p:txBody>
              <a:bodyPr/>
              <a:lstStyle/>
              <a:p>
                <a:endParaRPr lang="en-US"/>
              </a:p>
            </p:txBody>
          </p:sp>
          <p:sp>
            <p:nvSpPr>
              <p:cNvPr id="34126" name="Rectangle 2752"/>
              <p:cNvSpPr>
                <a:spLocks noChangeArrowheads="1"/>
              </p:cNvSpPr>
              <p:nvPr/>
            </p:nvSpPr>
            <p:spPr bwMode="auto">
              <a:xfrm>
                <a:off x="2182" y="2526"/>
                <a:ext cx="28" cy="6"/>
              </a:xfrm>
              <a:prstGeom prst="rect">
                <a:avLst/>
              </a:prstGeom>
              <a:solidFill>
                <a:srgbClr val="FF0000"/>
              </a:solidFill>
              <a:ln w="9525">
                <a:noFill/>
                <a:miter lim="800000"/>
                <a:headEnd/>
                <a:tailEnd/>
              </a:ln>
            </p:spPr>
            <p:txBody>
              <a:bodyPr/>
              <a:lstStyle/>
              <a:p>
                <a:endParaRPr lang="en-US"/>
              </a:p>
            </p:txBody>
          </p:sp>
          <p:sp>
            <p:nvSpPr>
              <p:cNvPr id="34127" name="Rectangle 2753"/>
              <p:cNvSpPr>
                <a:spLocks noChangeArrowheads="1"/>
              </p:cNvSpPr>
              <p:nvPr/>
            </p:nvSpPr>
            <p:spPr bwMode="auto">
              <a:xfrm>
                <a:off x="2182" y="2526"/>
                <a:ext cx="28" cy="6"/>
              </a:xfrm>
              <a:prstGeom prst="rect">
                <a:avLst/>
              </a:prstGeom>
              <a:solidFill>
                <a:srgbClr val="FF0000"/>
              </a:solidFill>
              <a:ln w="9525">
                <a:noFill/>
                <a:miter lim="800000"/>
                <a:headEnd/>
                <a:tailEnd/>
              </a:ln>
            </p:spPr>
            <p:txBody>
              <a:bodyPr/>
              <a:lstStyle/>
              <a:p>
                <a:endParaRPr lang="en-US"/>
              </a:p>
            </p:txBody>
          </p:sp>
          <p:sp>
            <p:nvSpPr>
              <p:cNvPr id="34128" name="Oval 2754"/>
              <p:cNvSpPr>
                <a:spLocks noChangeArrowheads="1"/>
              </p:cNvSpPr>
              <p:nvPr/>
            </p:nvSpPr>
            <p:spPr bwMode="auto">
              <a:xfrm>
                <a:off x="2182" y="2515"/>
                <a:ext cx="23" cy="22"/>
              </a:xfrm>
              <a:prstGeom prst="ellipse">
                <a:avLst/>
              </a:prstGeom>
              <a:noFill/>
              <a:ln w="9525" cap="rnd">
                <a:solidFill>
                  <a:srgbClr val="FF0000"/>
                </a:solidFill>
                <a:round/>
                <a:headEnd/>
                <a:tailEnd/>
              </a:ln>
            </p:spPr>
            <p:txBody>
              <a:bodyPr/>
              <a:lstStyle/>
              <a:p>
                <a:endParaRPr lang="en-US"/>
              </a:p>
            </p:txBody>
          </p:sp>
          <p:sp>
            <p:nvSpPr>
              <p:cNvPr id="34129" name="Rectangle 2755"/>
              <p:cNvSpPr>
                <a:spLocks noChangeArrowheads="1"/>
              </p:cNvSpPr>
              <p:nvPr/>
            </p:nvSpPr>
            <p:spPr bwMode="auto">
              <a:xfrm>
                <a:off x="2288" y="2710"/>
                <a:ext cx="17" cy="6"/>
              </a:xfrm>
              <a:prstGeom prst="rect">
                <a:avLst/>
              </a:prstGeom>
              <a:solidFill>
                <a:srgbClr val="FF0000"/>
              </a:solidFill>
              <a:ln w="9525">
                <a:noFill/>
                <a:miter lim="800000"/>
                <a:headEnd/>
                <a:tailEnd/>
              </a:ln>
            </p:spPr>
            <p:txBody>
              <a:bodyPr/>
              <a:lstStyle/>
              <a:p>
                <a:endParaRPr lang="en-US"/>
              </a:p>
            </p:txBody>
          </p:sp>
          <p:sp>
            <p:nvSpPr>
              <p:cNvPr id="34130" name="Rectangle 2756"/>
              <p:cNvSpPr>
                <a:spLocks noChangeArrowheads="1"/>
              </p:cNvSpPr>
              <p:nvPr/>
            </p:nvSpPr>
            <p:spPr bwMode="auto">
              <a:xfrm>
                <a:off x="2288" y="2732"/>
                <a:ext cx="17" cy="6"/>
              </a:xfrm>
              <a:prstGeom prst="rect">
                <a:avLst/>
              </a:prstGeom>
              <a:solidFill>
                <a:srgbClr val="FF0000"/>
              </a:solidFill>
              <a:ln w="9525">
                <a:noFill/>
                <a:miter lim="800000"/>
                <a:headEnd/>
                <a:tailEnd/>
              </a:ln>
            </p:spPr>
            <p:txBody>
              <a:bodyPr/>
              <a:lstStyle/>
              <a:p>
                <a:endParaRPr lang="en-US"/>
              </a:p>
            </p:txBody>
          </p:sp>
          <p:sp>
            <p:nvSpPr>
              <p:cNvPr id="34131" name="Rectangle 2757"/>
              <p:cNvSpPr>
                <a:spLocks noChangeArrowheads="1"/>
              </p:cNvSpPr>
              <p:nvPr/>
            </p:nvSpPr>
            <p:spPr bwMode="auto">
              <a:xfrm>
                <a:off x="2283" y="2716"/>
                <a:ext cx="27" cy="5"/>
              </a:xfrm>
              <a:prstGeom prst="rect">
                <a:avLst/>
              </a:prstGeom>
              <a:solidFill>
                <a:srgbClr val="FF0000"/>
              </a:solidFill>
              <a:ln w="9525">
                <a:noFill/>
                <a:miter lim="800000"/>
                <a:headEnd/>
                <a:tailEnd/>
              </a:ln>
            </p:spPr>
            <p:txBody>
              <a:bodyPr/>
              <a:lstStyle/>
              <a:p>
                <a:endParaRPr lang="en-US"/>
              </a:p>
            </p:txBody>
          </p:sp>
          <p:sp>
            <p:nvSpPr>
              <p:cNvPr id="34132" name="Rectangle 2758"/>
              <p:cNvSpPr>
                <a:spLocks noChangeArrowheads="1"/>
              </p:cNvSpPr>
              <p:nvPr/>
            </p:nvSpPr>
            <p:spPr bwMode="auto">
              <a:xfrm>
                <a:off x="2283" y="2727"/>
                <a:ext cx="27" cy="5"/>
              </a:xfrm>
              <a:prstGeom prst="rect">
                <a:avLst/>
              </a:prstGeom>
              <a:solidFill>
                <a:srgbClr val="FF0000"/>
              </a:solidFill>
              <a:ln w="9525">
                <a:noFill/>
                <a:miter lim="800000"/>
                <a:headEnd/>
                <a:tailEnd/>
              </a:ln>
            </p:spPr>
            <p:txBody>
              <a:bodyPr/>
              <a:lstStyle/>
              <a:p>
                <a:endParaRPr lang="en-US"/>
              </a:p>
            </p:txBody>
          </p:sp>
          <p:sp>
            <p:nvSpPr>
              <p:cNvPr id="34133" name="Rectangle 2759"/>
              <p:cNvSpPr>
                <a:spLocks noChangeArrowheads="1"/>
              </p:cNvSpPr>
              <p:nvPr/>
            </p:nvSpPr>
            <p:spPr bwMode="auto">
              <a:xfrm>
                <a:off x="2283" y="2721"/>
                <a:ext cx="27" cy="6"/>
              </a:xfrm>
              <a:prstGeom prst="rect">
                <a:avLst/>
              </a:prstGeom>
              <a:solidFill>
                <a:srgbClr val="FF0000"/>
              </a:solidFill>
              <a:ln w="9525">
                <a:noFill/>
                <a:miter lim="800000"/>
                <a:headEnd/>
                <a:tailEnd/>
              </a:ln>
            </p:spPr>
            <p:txBody>
              <a:bodyPr/>
              <a:lstStyle/>
              <a:p>
                <a:endParaRPr lang="en-US"/>
              </a:p>
            </p:txBody>
          </p:sp>
          <p:sp>
            <p:nvSpPr>
              <p:cNvPr id="34134" name="Rectangle 2760"/>
              <p:cNvSpPr>
                <a:spLocks noChangeArrowheads="1"/>
              </p:cNvSpPr>
              <p:nvPr/>
            </p:nvSpPr>
            <p:spPr bwMode="auto">
              <a:xfrm>
                <a:off x="2283" y="2721"/>
                <a:ext cx="27" cy="6"/>
              </a:xfrm>
              <a:prstGeom prst="rect">
                <a:avLst/>
              </a:prstGeom>
              <a:solidFill>
                <a:srgbClr val="FF0000"/>
              </a:solidFill>
              <a:ln w="9525">
                <a:noFill/>
                <a:miter lim="800000"/>
                <a:headEnd/>
                <a:tailEnd/>
              </a:ln>
            </p:spPr>
            <p:txBody>
              <a:bodyPr/>
              <a:lstStyle/>
              <a:p>
                <a:endParaRPr lang="en-US"/>
              </a:p>
            </p:txBody>
          </p:sp>
          <p:sp>
            <p:nvSpPr>
              <p:cNvPr id="34135" name="Oval 2761"/>
              <p:cNvSpPr>
                <a:spLocks noChangeArrowheads="1"/>
              </p:cNvSpPr>
              <p:nvPr/>
            </p:nvSpPr>
            <p:spPr bwMode="auto">
              <a:xfrm>
                <a:off x="2283" y="2710"/>
                <a:ext cx="22" cy="22"/>
              </a:xfrm>
              <a:prstGeom prst="ellipse">
                <a:avLst/>
              </a:prstGeom>
              <a:noFill/>
              <a:ln w="9525" cap="rnd">
                <a:solidFill>
                  <a:srgbClr val="FF0000"/>
                </a:solidFill>
                <a:round/>
                <a:headEnd/>
                <a:tailEnd/>
              </a:ln>
            </p:spPr>
            <p:txBody>
              <a:bodyPr/>
              <a:lstStyle/>
              <a:p>
                <a:endParaRPr lang="en-US"/>
              </a:p>
            </p:txBody>
          </p:sp>
          <p:sp>
            <p:nvSpPr>
              <p:cNvPr id="34136" name="Rectangle 2762"/>
              <p:cNvSpPr>
                <a:spLocks noChangeArrowheads="1"/>
              </p:cNvSpPr>
              <p:nvPr/>
            </p:nvSpPr>
            <p:spPr bwMode="auto">
              <a:xfrm>
                <a:off x="2439" y="2732"/>
                <a:ext cx="16" cy="6"/>
              </a:xfrm>
              <a:prstGeom prst="rect">
                <a:avLst/>
              </a:prstGeom>
              <a:solidFill>
                <a:srgbClr val="FF0000"/>
              </a:solidFill>
              <a:ln w="9525">
                <a:noFill/>
                <a:miter lim="800000"/>
                <a:headEnd/>
                <a:tailEnd/>
              </a:ln>
            </p:spPr>
            <p:txBody>
              <a:bodyPr/>
              <a:lstStyle/>
              <a:p>
                <a:endParaRPr lang="en-US"/>
              </a:p>
            </p:txBody>
          </p:sp>
          <p:sp>
            <p:nvSpPr>
              <p:cNvPr id="34137" name="Rectangle 2763"/>
              <p:cNvSpPr>
                <a:spLocks noChangeArrowheads="1"/>
              </p:cNvSpPr>
              <p:nvPr/>
            </p:nvSpPr>
            <p:spPr bwMode="auto">
              <a:xfrm>
                <a:off x="2439" y="2755"/>
                <a:ext cx="16" cy="5"/>
              </a:xfrm>
              <a:prstGeom prst="rect">
                <a:avLst/>
              </a:prstGeom>
              <a:solidFill>
                <a:srgbClr val="FF0000"/>
              </a:solidFill>
              <a:ln w="9525">
                <a:noFill/>
                <a:miter lim="800000"/>
                <a:headEnd/>
                <a:tailEnd/>
              </a:ln>
            </p:spPr>
            <p:txBody>
              <a:bodyPr/>
              <a:lstStyle/>
              <a:p>
                <a:endParaRPr lang="en-US"/>
              </a:p>
            </p:txBody>
          </p:sp>
          <p:sp>
            <p:nvSpPr>
              <p:cNvPr id="34138" name="Rectangle 2764"/>
              <p:cNvSpPr>
                <a:spLocks noChangeArrowheads="1"/>
              </p:cNvSpPr>
              <p:nvPr/>
            </p:nvSpPr>
            <p:spPr bwMode="auto">
              <a:xfrm>
                <a:off x="2433" y="2738"/>
                <a:ext cx="28" cy="5"/>
              </a:xfrm>
              <a:prstGeom prst="rect">
                <a:avLst/>
              </a:prstGeom>
              <a:solidFill>
                <a:srgbClr val="FF0000"/>
              </a:solidFill>
              <a:ln w="9525">
                <a:noFill/>
                <a:miter lim="800000"/>
                <a:headEnd/>
                <a:tailEnd/>
              </a:ln>
            </p:spPr>
            <p:txBody>
              <a:bodyPr/>
              <a:lstStyle/>
              <a:p>
                <a:endParaRPr lang="en-US"/>
              </a:p>
            </p:txBody>
          </p:sp>
          <p:sp>
            <p:nvSpPr>
              <p:cNvPr id="34139" name="Rectangle 2765"/>
              <p:cNvSpPr>
                <a:spLocks noChangeArrowheads="1"/>
              </p:cNvSpPr>
              <p:nvPr/>
            </p:nvSpPr>
            <p:spPr bwMode="auto">
              <a:xfrm>
                <a:off x="2433" y="2749"/>
                <a:ext cx="28" cy="6"/>
              </a:xfrm>
              <a:prstGeom prst="rect">
                <a:avLst/>
              </a:prstGeom>
              <a:solidFill>
                <a:srgbClr val="FF0000"/>
              </a:solidFill>
              <a:ln w="9525">
                <a:noFill/>
                <a:miter lim="800000"/>
                <a:headEnd/>
                <a:tailEnd/>
              </a:ln>
            </p:spPr>
            <p:txBody>
              <a:bodyPr/>
              <a:lstStyle/>
              <a:p>
                <a:endParaRPr lang="en-US"/>
              </a:p>
            </p:txBody>
          </p:sp>
          <p:sp>
            <p:nvSpPr>
              <p:cNvPr id="34140" name="Rectangle 2766"/>
              <p:cNvSpPr>
                <a:spLocks noChangeArrowheads="1"/>
              </p:cNvSpPr>
              <p:nvPr/>
            </p:nvSpPr>
            <p:spPr bwMode="auto">
              <a:xfrm>
                <a:off x="2433" y="2743"/>
                <a:ext cx="28" cy="6"/>
              </a:xfrm>
              <a:prstGeom prst="rect">
                <a:avLst/>
              </a:prstGeom>
              <a:solidFill>
                <a:srgbClr val="FF0000"/>
              </a:solidFill>
              <a:ln w="9525">
                <a:noFill/>
                <a:miter lim="800000"/>
                <a:headEnd/>
                <a:tailEnd/>
              </a:ln>
            </p:spPr>
            <p:txBody>
              <a:bodyPr/>
              <a:lstStyle/>
              <a:p>
                <a:endParaRPr lang="en-US"/>
              </a:p>
            </p:txBody>
          </p:sp>
          <p:sp>
            <p:nvSpPr>
              <p:cNvPr id="34141" name="Rectangle 2767"/>
              <p:cNvSpPr>
                <a:spLocks noChangeArrowheads="1"/>
              </p:cNvSpPr>
              <p:nvPr/>
            </p:nvSpPr>
            <p:spPr bwMode="auto">
              <a:xfrm>
                <a:off x="2433" y="2743"/>
                <a:ext cx="28" cy="6"/>
              </a:xfrm>
              <a:prstGeom prst="rect">
                <a:avLst/>
              </a:prstGeom>
              <a:solidFill>
                <a:srgbClr val="FF0000"/>
              </a:solidFill>
              <a:ln w="9525">
                <a:noFill/>
                <a:miter lim="800000"/>
                <a:headEnd/>
                <a:tailEnd/>
              </a:ln>
            </p:spPr>
            <p:txBody>
              <a:bodyPr/>
              <a:lstStyle/>
              <a:p>
                <a:endParaRPr lang="en-US"/>
              </a:p>
            </p:txBody>
          </p:sp>
          <p:sp>
            <p:nvSpPr>
              <p:cNvPr id="34142" name="Oval 2768"/>
              <p:cNvSpPr>
                <a:spLocks noChangeArrowheads="1"/>
              </p:cNvSpPr>
              <p:nvPr/>
            </p:nvSpPr>
            <p:spPr bwMode="auto">
              <a:xfrm>
                <a:off x="2433" y="2732"/>
                <a:ext cx="22" cy="23"/>
              </a:xfrm>
              <a:prstGeom prst="ellipse">
                <a:avLst/>
              </a:prstGeom>
              <a:noFill/>
              <a:ln w="9525" cap="rnd">
                <a:solidFill>
                  <a:srgbClr val="FF0000"/>
                </a:solidFill>
                <a:round/>
                <a:headEnd/>
                <a:tailEnd/>
              </a:ln>
            </p:spPr>
            <p:txBody>
              <a:bodyPr/>
              <a:lstStyle/>
              <a:p>
                <a:endParaRPr lang="en-US"/>
              </a:p>
            </p:txBody>
          </p:sp>
          <p:sp>
            <p:nvSpPr>
              <p:cNvPr id="34143" name="Rectangle 2769"/>
              <p:cNvSpPr>
                <a:spLocks noChangeArrowheads="1"/>
              </p:cNvSpPr>
              <p:nvPr/>
            </p:nvSpPr>
            <p:spPr bwMode="auto">
              <a:xfrm>
                <a:off x="2589" y="2989"/>
                <a:ext cx="17" cy="5"/>
              </a:xfrm>
              <a:prstGeom prst="rect">
                <a:avLst/>
              </a:prstGeom>
              <a:solidFill>
                <a:srgbClr val="FF0000"/>
              </a:solidFill>
              <a:ln w="9525">
                <a:noFill/>
                <a:miter lim="800000"/>
                <a:headEnd/>
                <a:tailEnd/>
              </a:ln>
            </p:spPr>
            <p:txBody>
              <a:bodyPr/>
              <a:lstStyle/>
              <a:p>
                <a:endParaRPr lang="en-US"/>
              </a:p>
            </p:txBody>
          </p:sp>
          <p:sp>
            <p:nvSpPr>
              <p:cNvPr id="34144" name="Rectangle 2770"/>
              <p:cNvSpPr>
                <a:spLocks noChangeArrowheads="1"/>
              </p:cNvSpPr>
              <p:nvPr/>
            </p:nvSpPr>
            <p:spPr bwMode="auto">
              <a:xfrm>
                <a:off x="2589" y="3011"/>
                <a:ext cx="17" cy="5"/>
              </a:xfrm>
              <a:prstGeom prst="rect">
                <a:avLst/>
              </a:prstGeom>
              <a:solidFill>
                <a:srgbClr val="FF0000"/>
              </a:solidFill>
              <a:ln w="9525">
                <a:noFill/>
                <a:miter lim="800000"/>
                <a:headEnd/>
                <a:tailEnd/>
              </a:ln>
            </p:spPr>
            <p:txBody>
              <a:bodyPr/>
              <a:lstStyle/>
              <a:p>
                <a:endParaRPr lang="en-US"/>
              </a:p>
            </p:txBody>
          </p:sp>
          <p:sp>
            <p:nvSpPr>
              <p:cNvPr id="34145" name="Rectangle 2771"/>
              <p:cNvSpPr>
                <a:spLocks noChangeArrowheads="1"/>
              </p:cNvSpPr>
              <p:nvPr/>
            </p:nvSpPr>
            <p:spPr bwMode="auto">
              <a:xfrm>
                <a:off x="2583" y="2994"/>
                <a:ext cx="28" cy="6"/>
              </a:xfrm>
              <a:prstGeom prst="rect">
                <a:avLst/>
              </a:prstGeom>
              <a:solidFill>
                <a:srgbClr val="FF0000"/>
              </a:solidFill>
              <a:ln w="9525">
                <a:noFill/>
                <a:miter lim="800000"/>
                <a:headEnd/>
                <a:tailEnd/>
              </a:ln>
            </p:spPr>
            <p:txBody>
              <a:bodyPr/>
              <a:lstStyle/>
              <a:p>
                <a:endParaRPr lang="en-US"/>
              </a:p>
            </p:txBody>
          </p:sp>
          <p:sp>
            <p:nvSpPr>
              <p:cNvPr id="34146" name="Rectangle 2772"/>
              <p:cNvSpPr>
                <a:spLocks noChangeArrowheads="1"/>
              </p:cNvSpPr>
              <p:nvPr/>
            </p:nvSpPr>
            <p:spPr bwMode="auto">
              <a:xfrm>
                <a:off x="2583" y="3005"/>
                <a:ext cx="28" cy="6"/>
              </a:xfrm>
              <a:prstGeom prst="rect">
                <a:avLst/>
              </a:prstGeom>
              <a:solidFill>
                <a:srgbClr val="FF0000"/>
              </a:solidFill>
              <a:ln w="9525">
                <a:noFill/>
                <a:miter lim="800000"/>
                <a:headEnd/>
                <a:tailEnd/>
              </a:ln>
            </p:spPr>
            <p:txBody>
              <a:bodyPr/>
              <a:lstStyle/>
              <a:p>
                <a:endParaRPr lang="en-US"/>
              </a:p>
            </p:txBody>
          </p:sp>
          <p:sp>
            <p:nvSpPr>
              <p:cNvPr id="34147" name="Rectangle 2773"/>
              <p:cNvSpPr>
                <a:spLocks noChangeArrowheads="1"/>
              </p:cNvSpPr>
              <p:nvPr/>
            </p:nvSpPr>
            <p:spPr bwMode="auto">
              <a:xfrm>
                <a:off x="2583" y="3000"/>
                <a:ext cx="28" cy="5"/>
              </a:xfrm>
              <a:prstGeom prst="rect">
                <a:avLst/>
              </a:prstGeom>
              <a:solidFill>
                <a:srgbClr val="FF0000"/>
              </a:solidFill>
              <a:ln w="9525">
                <a:noFill/>
                <a:miter lim="800000"/>
                <a:headEnd/>
                <a:tailEnd/>
              </a:ln>
            </p:spPr>
            <p:txBody>
              <a:bodyPr/>
              <a:lstStyle/>
              <a:p>
                <a:endParaRPr lang="en-US"/>
              </a:p>
            </p:txBody>
          </p:sp>
          <p:sp>
            <p:nvSpPr>
              <p:cNvPr id="34148" name="Rectangle 2774"/>
              <p:cNvSpPr>
                <a:spLocks noChangeArrowheads="1"/>
              </p:cNvSpPr>
              <p:nvPr/>
            </p:nvSpPr>
            <p:spPr bwMode="auto">
              <a:xfrm>
                <a:off x="2583" y="3000"/>
                <a:ext cx="28" cy="5"/>
              </a:xfrm>
              <a:prstGeom prst="rect">
                <a:avLst/>
              </a:prstGeom>
              <a:solidFill>
                <a:srgbClr val="FF0000"/>
              </a:solidFill>
              <a:ln w="9525">
                <a:noFill/>
                <a:miter lim="800000"/>
                <a:headEnd/>
                <a:tailEnd/>
              </a:ln>
            </p:spPr>
            <p:txBody>
              <a:bodyPr/>
              <a:lstStyle/>
              <a:p>
                <a:endParaRPr lang="en-US"/>
              </a:p>
            </p:txBody>
          </p:sp>
          <p:sp>
            <p:nvSpPr>
              <p:cNvPr id="34149" name="Oval 2775"/>
              <p:cNvSpPr>
                <a:spLocks noChangeArrowheads="1"/>
              </p:cNvSpPr>
              <p:nvPr/>
            </p:nvSpPr>
            <p:spPr bwMode="auto">
              <a:xfrm>
                <a:off x="2583" y="2989"/>
                <a:ext cx="23" cy="22"/>
              </a:xfrm>
              <a:prstGeom prst="ellipse">
                <a:avLst/>
              </a:prstGeom>
              <a:noFill/>
              <a:ln w="9525" cap="rnd">
                <a:solidFill>
                  <a:srgbClr val="FF0000"/>
                </a:solidFill>
                <a:round/>
                <a:headEnd/>
                <a:tailEnd/>
              </a:ln>
            </p:spPr>
            <p:txBody>
              <a:bodyPr/>
              <a:lstStyle/>
              <a:p>
                <a:endParaRPr lang="en-US"/>
              </a:p>
            </p:txBody>
          </p:sp>
          <p:sp>
            <p:nvSpPr>
              <p:cNvPr id="34150" name="Rectangle 2776"/>
              <p:cNvSpPr>
                <a:spLocks noChangeArrowheads="1"/>
              </p:cNvSpPr>
              <p:nvPr/>
            </p:nvSpPr>
            <p:spPr bwMode="auto">
              <a:xfrm>
                <a:off x="2349" y="2649"/>
                <a:ext cx="17" cy="5"/>
              </a:xfrm>
              <a:prstGeom prst="rect">
                <a:avLst/>
              </a:prstGeom>
              <a:solidFill>
                <a:srgbClr val="FF0000"/>
              </a:solidFill>
              <a:ln w="9525">
                <a:noFill/>
                <a:miter lim="800000"/>
                <a:headEnd/>
                <a:tailEnd/>
              </a:ln>
            </p:spPr>
            <p:txBody>
              <a:bodyPr/>
              <a:lstStyle/>
              <a:p>
                <a:endParaRPr lang="en-US"/>
              </a:p>
            </p:txBody>
          </p:sp>
          <p:sp>
            <p:nvSpPr>
              <p:cNvPr id="34151" name="Rectangle 2777"/>
              <p:cNvSpPr>
                <a:spLocks noChangeArrowheads="1"/>
              </p:cNvSpPr>
              <p:nvPr/>
            </p:nvSpPr>
            <p:spPr bwMode="auto">
              <a:xfrm>
                <a:off x="2349" y="2671"/>
                <a:ext cx="17" cy="6"/>
              </a:xfrm>
              <a:prstGeom prst="rect">
                <a:avLst/>
              </a:prstGeom>
              <a:solidFill>
                <a:srgbClr val="FF0000"/>
              </a:solidFill>
              <a:ln w="9525">
                <a:noFill/>
                <a:miter lim="800000"/>
                <a:headEnd/>
                <a:tailEnd/>
              </a:ln>
            </p:spPr>
            <p:txBody>
              <a:bodyPr/>
              <a:lstStyle/>
              <a:p>
                <a:endParaRPr lang="en-US"/>
              </a:p>
            </p:txBody>
          </p:sp>
          <p:sp>
            <p:nvSpPr>
              <p:cNvPr id="34152" name="Rectangle 2778"/>
              <p:cNvSpPr>
                <a:spLocks noChangeArrowheads="1"/>
              </p:cNvSpPr>
              <p:nvPr/>
            </p:nvSpPr>
            <p:spPr bwMode="auto">
              <a:xfrm>
                <a:off x="2344" y="2654"/>
                <a:ext cx="28" cy="6"/>
              </a:xfrm>
              <a:prstGeom prst="rect">
                <a:avLst/>
              </a:prstGeom>
              <a:solidFill>
                <a:srgbClr val="FF0000"/>
              </a:solidFill>
              <a:ln w="9525">
                <a:noFill/>
                <a:miter lim="800000"/>
                <a:headEnd/>
                <a:tailEnd/>
              </a:ln>
            </p:spPr>
            <p:txBody>
              <a:bodyPr/>
              <a:lstStyle/>
              <a:p>
                <a:endParaRPr lang="en-US"/>
              </a:p>
            </p:txBody>
          </p:sp>
          <p:sp>
            <p:nvSpPr>
              <p:cNvPr id="34153" name="Rectangle 2779"/>
              <p:cNvSpPr>
                <a:spLocks noChangeArrowheads="1"/>
              </p:cNvSpPr>
              <p:nvPr/>
            </p:nvSpPr>
            <p:spPr bwMode="auto">
              <a:xfrm>
                <a:off x="2344" y="2665"/>
                <a:ext cx="28" cy="6"/>
              </a:xfrm>
              <a:prstGeom prst="rect">
                <a:avLst/>
              </a:prstGeom>
              <a:solidFill>
                <a:srgbClr val="FF0000"/>
              </a:solidFill>
              <a:ln w="9525">
                <a:noFill/>
                <a:miter lim="800000"/>
                <a:headEnd/>
                <a:tailEnd/>
              </a:ln>
            </p:spPr>
            <p:txBody>
              <a:bodyPr/>
              <a:lstStyle/>
              <a:p>
                <a:endParaRPr lang="en-US"/>
              </a:p>
            </p:txBody>
          </p:sp>
          <p:sp>
            <p:nvSpPr>
              <p:cNvPr id="34154" name="Rectangle 2780"/>
              <p:cNvSpPr>
                <a:spLocks noChangeArrowheads="1"/>
              </p:cNvSpPr>
              <p:nvPr/>
            </p:nvSpPr>
            <p:spPr bwMode="auto">
              <a:xfrm>
                <a:off x="2344" y="2660"/>
                <a:ext cx="28" cy="5"/>
              </a:xfrm>
              <a:prstGeom prst="rect">
                <a:avLst/>
              </a:prstGeom>
              <a:solidFill>
                <a:srgbClr val="FF0000"/>
              </a:solidFill>
              <a:ln w="9525">
                <a:noFill/>
                <a:miter lim="800000"/>
                <a:headEnd/>
                <a:tailEnd/>
              </a:ln>
            </p:spPr>
            <p:txBody>
              <a:bodyPr/>
              <a:lstStyle/>
              <a:p>
                <a:endParaRPr lang="en-US"/>
              </a:p>
            </p:txBody>
          </p:sp>
          <p:sp>
            <p:nvSpPr>
              <p:cNvPr id="34155" name="Rectangle 2781"/>
              <p:cNvSpPr>
                <a:spLocks noChangeArrowheads="1"/>
              </p:cNvSpPr>
              <p:nvPr/>
            </p:nvSpPr>
            <p:spPr bwMode="auto">
              <a:xfrm>
                <a:off x="2344" y="2660"/>
                <a:ext cx="28" cy="5"/>
              </a:xfrm>
              <a:prstGeom prst="rect">
                <a:avLst/>
              </a:prstGeom>
              <a:solidFill>
                <a:srgbClr val="FF0000"/>
              </a:solidFill>
              <a:ln w="9525">
                <a:noFill/>
                <a:miter lim="800000"/>
                <a:headEnd/>
                <a:tailEnd/>
              </a:ln>
            </p:spPr>
            <p:txBody>
              <a:bodyPr/>
              <a:lstStyle/>
              <a:p>
                <a:endParaRPr lang="en-US"/>
              </a:p>
            </p:txBody>
          </p:sp>
          <p:sp>
            <p:nvSpPr>
              <p:cNvPr id="34156" name="Oval 2782"/>
              <p:cNvSpPr>
                <a:spLocks noChangeArrowheads="1"/>
              </p:cNvSpPr>
              <p:nvPr/>
            </p:nvSpPr>
            <p:spPr bwMode="auto">
              <a:xfrm>
                <a:off x="2344" y="2649"/>
                <a:ext cx="22" cy="22"/>
              </a:xfrm>
              <a:prstGeom prst="ellipse">
                <a:avLst/>
              </a:prstGeom>
              <a:noFill/>
              <a:ln w="9525" cap="rnd">
                <a:solidFill>
                  <a:srgbClr val="FF0000"/>
                </a:solidFill>
                <a:round/>
                <a:headEnd/>
                <a:tailEnd/>
              </a:ln>
            </p:spPr>
            <p:txBody>
              <a:bodyPr/>
              <a:lstStyle/>
              <a:p>
                <a:endParaRPr lang="en-US"/>
              </a:p>
            </p:txBody>
          </p:sp>
          <p:sp>
            <p:nvSpPr>
              <p:cNvPr id="34157" name="Rectangle 2783"/>
              <p:cNvSpPr>
                <a:spLocks noChangeArrowheads="1"/>
              </p:cNvSpPr>
              <p:nvPr/>
            </p:nvSpPr>
            <p:spPr bwMode="auto">
              <a:xfrm>
                <a:off x="2595" y="2755"/>
                <a:ext cx="16" cy="5"/>
              </a:xfrm>
              <a:prstGeom prst="rect">
                <a:avLst/>
              </a:prstGeom>
              <a:solidFill>
                <a:srgbClr val="FF0000"/>
              </a:solidFill>
              <a:ln w="9525">
                <a:noFill/>
                <a:miter lim="800000"/>
                <a:headEnd/>
                <a:tailEnd/>
              </a:ln>
            </p:spPr>
            <p:txBody>
              <a:bodyPr/>
              <a:lstStyle/>
              <a:p>
                <a:endParaRPr lang="en-US"/>
              </a:p>
            </p:txBody>
          </p:sp>
          <p:sp>
            <p:nvSpPr>
              <p:cNvPr id="34158" name="Rectangle 2784"/>
              <p:cNvSpPr>
                <a:spLocks noChangeArrowheads="1"/>
              </p:cNvSpPr>
              <p:nvPr/>
            </p:nvSpPr>
            <p:spPr bwMode="auto">
              <a:xfrm>
                <a:off x="2595" y="2777"/>
                <a:ext cx="16" cy="5"/>
              </a:xfrm>
              <a:prstGeom prst="rect">
                <a:avLst/>
              </a:prstGeom>
              <a:solidFill>
                <a:srgbClr val="FF0000"/>
              </a:solidFill>
              <a:ln w="9525">
                <a:noFill/>
                <a:miter lim="800000"/>
                <a:headEnd/>
                <a:tailEnd/>
              </a:ln>
            </p:spPr>
            <p:txBody>
              <a:bodyPr/>
              <a:lstStyle/>
              <a:p>
                <a:endParaRPr lang="en-US"/>
              </a:p>
            </p:txBody>
          </p:sp>
          <p:sp>
            <p:nvSpPr>
              <p:cNvPr id="34159" name="Rectangle 2785"/>
              <p:cNvSpPr>
                <a:spLocks noChangeArrowheads="1"/>
              </p:cNvSpPr>
              <p:nvPr/>
            </p:nvSpPr>
            <p:spPr bwMode="auto">
              <a:xfrm>
                <a:off x="2589" y="2760"/>
                <a:ext cx="28" cy="6"/>
              </a:xfrm>
              <a:prstGeom prst="rect">
                <a:avLst/>
              </a:prstGeom>
              <a:solidFill>
                <a:srgbClr val="FF0000"/>
              </a:solidFill>
              <a:ln w="9525">
                <a:noFill/>
                <a:miter lim="800000"/>
                <a:headEnd/>
                <a:tailEnd/>
              </a:ln>
            </p:spPr>
            <p:txBody>
              <a:bodyPr/>
              <a:lstStyle/>
              <a:p>
                <a:endParaRPr lang="en-US"/>
              </a:p>
            </p:txBody>
          </p:sp>
          <p:sp>
            <p:nvSpPr>
              <p:cNvPr id="34160" name="Rectangle 2786"/>
              <p:cNvSpPr>
                <a:spLocks noChangeArrowheads="1"/>
              </p:cNvSpPr>
              <p:nvPr/>
            </p:nvSpPr>
            <p:spPr bwMode="auto">
              <a:xfrm>
                <a:off x="2589" y="2771"/>
                <a:ext cx="28" cy="6"/>
              </a:xfrm>
              <a:prstGeom prst="rect">
                <a:avLst/>
              </a:prstGeom>
              <a:solidFill>
                <a:srgbClr val="FF0000"/>
              </a:solidFill>
              <a:ln w="9525">
                <a:noFill/>
                <a:miter lim="800000"/>
                <a:headEnd/>
                <a:tailEnd/>
              </a:ln>
            </p:spPr>
            <p:txBody>
              <a:bodyPr/>
              <a:lstStyle/>
              <a:p>
                <a:endParaRPr lang="en-US"/>
              </a:p>
            </p:txBody>
          </p:sp>
          <p:sp>
            <p:nvSpPr>
              <p:cNvPr id="34161" name="Rectangle 2787"/>
              <p:cNvSpPr>
                <a:spLocks noChangeArrowheads="1"/>
              </p:cNvSpPr>
              <p:nvPr/>
            </p:nvSpPr>
            <p:spPr bwMode="auto">
              <a:xfrm>
                <a:off x="2589" y="2766"/>
                <a:ext cx="28" cy="5"/>
              </a:xfrm>
              <a:prstGeom prst="rect">
                <a:avLst/>
              </a:prstGeom>
              <a:solidFill>
                <a:srgbClr val="FF0000"/>
              </a:solidFill>
              <a:ln w="9525">
                <a:noFill/>
                <a:miter lim="800000"/>
                <a:headEnd/>
                <a:tailEnd/>
              </a:ln>
            </p:spPr>
            <p:txBody>
              <a:bodyPr/>
              <a:lstStyle/>
              <a:p>
                <a:endParaRPr lang="en-US"/>
              </a:p>
            </p:txBody>
          </p:sp>
          <p:sp>
            <p:nvSpPr>
              <p:cNvPr id="34162" name="Rectangle 2788"/>
              <p:cNvSpPr>
                <a:spLocks noChangeArrowheads="1"/>
              </p:cNvSpPr>
              <p:nvPr/>
            </p:nvSpPr>
            <p:spPr bwMode="auto">
              <a:xfrm>
                <a:off x="2589" y="2766"/>
                <a:ext cx="28" cy="5"/>
              </a:xfrm>
              <a:prstGeom prst="rect">
                <a:avLst/>
              </a:prstGeom>
              <a:solidFill>
                <a:srgbClr val="FF0000"/>
              </a:solidFill>
              <a:ln w="9525">
                <a:noFill/>
                <a:miter lim="800000"/>
                <a:headEnd/>
                <a:tailEnd/>
              </a:ln>
            </p:spPr>
            <p:txBody>
              <a:bodyPr/>
              <a:lstStyle/>
              <a:p>
                <a:endParaRPr lang="en-US"/>
              </a:p>
            </p:txBody>
          </p:sp>
          <p:sp>
            <p:nvSpPr>
              <p:cNvPr id="34163" name="Oval 2789"/>
              <p:cNvSpPr>
                <a:spLocks noChangeArrowheads="1"/>
              </p:cNvSpPr>
              <p:nvPr/>
            </p:nvSpPr>
            <p:spPr bwMode="auto">
              <a:xfrm>
                <a:off x="2589" y="2755"/>
                <a:ext cx="22" cy="22"/>
              </a:xfrm>
              <a:prstGeom prst="ellipse">
                <a:avLst/>
              </a:prstGeom>
              <a:noFill/>
              <a:ln w="9525" cap="rnd">
                <a:solidFill>
                  <a:srgbClr val="FF0000"/>
                </a:solidFill>
                <a:round/>
                <a:headEnd/>
                <a:tailEnd/>
              </a:ln>
            </p:spPr>
            <p:txBody>
              <a:bodyPr/>
              <a:lstStyle/>
              <a:p>
                <a:endParaRPr lang="en-US"/>
              </a:p>
            </p:txBody>
          </p:sp>
          <p:sp>
            <p:nvSpPr>
              <p:cNvPr id="34164" name="Rectangle 2790"/>
              <p:cNvSpPr>
                <a:spLocks noChangeArrowheads="1"/>
              </p:cNvSpPr>
              <p:nvPr/>
            </p:nvSpPr>
            <p:spPr bwMode="auto">
              <a:xfrm>
                <a:off x="2349" y="2604"/>
                <a:ext cx="17" cy="6"/>
              </a:xfrm>
              <a:prstGeom prst="rect">
                <a:avLst/>
              </a:prstGeom>
              <a:solidFill>
                <a:srgbClr val="FF0000"/>
              </a:solidFill>
              <a:ln w="9525">
                <a:noFill/>
                <a:miter lim="800000"/>
                <a:headEnd/>
                <a:tailEnd/>
              </a:ln>
            </p:spPr>
            <p:txBody>
              <a:bodyPr/>
              <a:lstStyle/>
              <a:p>
                <a:endParaRPr lang="en-US"/>
              </a:p>
            </p:txBody>
          </p:sp>
          <p:sp>
            <p:nvSpPr>
              <p:cNvPr id="34165" name="Rectangle 2791"/>
              <p:cNvSpPr>
                <a:spLocks noChangeArrowheads="1"/>
              </p:cNvSpPr>
              <p:nvPr/>
            </p:nvSpPr>
            <p:spPr bwMode="auto">
              <a:xfrm>
                <a:off x="2349" y="2626"/>
                <a:ext cx="17" cy="6"/>
              </a:xfrm>
              <a:prstGeom prst="rect">
                <a:avLst/>
              </a:prstGeom>
              <a:solidFill>
                <a:srgbClr val="FF0000"/>
              </a:solidFill>
              <a:ln w="9525">
                <a:noFill/>
                <a:miter lim="800000"/>
                <a:headEnd/>
                <a:tailEnd/>
              </a:ln>
            </p:spPr>
            <p:txBody>
              <a:bodyPr/>
              <a:lstStyle/>
              <a:p>
                <a:endParaRPr lang="en-US"/>
              </a:p>
            </p:txBody>
          </p:sp>
          <p:sp>
            <p:nvSpPr>
              <p:cNvPr id="34166" name="Rectangle 2792"/>
              <p:cNvSpPr>
                <a:spLocks noChangeArrowheads="1"/>
              </p:cNvSpPr>
              <p:nvPr/>
            </p:nvSpPr>
            <p:spPr bwMode="auto">
              <a:xfrm>
                <a:off x="2344" y="2610"/>
                <a:ext cx="28" cy="5"/>
              </a:xfrm>
              <a:prstGeom prst="rect">
                <a:avLst/>
              </a:prstGeom>
              <a:solidFill>
                <a:srgbClr val="FF0000"/>
              </a:solidFill>
              <a:ln w="9525">
                <a:noFill/>
                <a:miter lim="800000"/>
                <a:headEnd/>
                <a:tailEnd/>
              </a:ln>
            </p:spPr>
            <p:txBody>
              <a:bodyPr/>
              <a:lstStyle/>
              <a:p>
                <a:endParaRPr lang="en-US"/>
              </a:p>
            </p:txBody>
          </p:sp>
          <p:sp>
            <p:nvSpPr>
              <p:cNvPr id="34167" name="Rectangle 2793"/>
              <p:cNvSpPr>
                <a:spLocks noChangeArrowheads="1"/>
              </p:cNvSpPr>
              <p:nvPr/>
            </p:nvSpPr>
            <p:spPr bwMode="auto">
              <a:xfrm>
                <a:off x="2344" y="2621"/>
                <a:ext cx="28" cy="5"/>
              </a:xfrm>
              <a:prstGeom prst="rect">
                <a:avLst/>
              </a:prstGeom>
              <a:solidFill>
                <a:srgbClr val="FF0000"/>
              </a:solidFill>
              <a:ln w="9525">
                <a:noFill/>
                <a:miter lim="800000"/>
                <a:headEnd/>
                <a:tailEnd/>
              </a:ln>
            </p:spPr>
            <p:txBody>
              <a:bodyPr/>
              <a:lstStyle/>
              <a:p>
                <a:endParaRPr lang="en-US"/>
              </a:p>
            </p:txBody>
          </p:sp>
          <p:sp>
            <p:nvSpPr>
              <p:cNvPr id="34168" name="Rectangle 2794"/>
              <p:cNvSpPr>
                <a:spLocks noChangeArrowheads="1"/>
              </p:cNvSpPr>
              <p:nvPr/>
            </p:nvSpPr>
            <p:spPr bwMode="auto">
              <a:xfrm>
                <a:off x="2344" y="2615"/>
                <a:ext cx="28" cy="6"/>
              </a:xfrm>
              <a:prstGeom prst="rect">
                <a:avLst/>
              </a:prstGeom>
              <a:solidFill>
                <a:srgbClr val="FF0000"/>
              </a:solidFill>
              <a:ln w="9525">
                <a:noFill/>
                <a:miter lim="800000"/>
                <a:headEnd/>
                <a:tailEnd/>
              </a:ln>
            </p:spPr>
            <p:txBody>
              <a:bodyPr/>
              <a:lstStyle/>
              <a:p>
                <a:endParaRPr lang="en-US"/>
              </a:p>
            </p:txBody>
          </p:sp>
          <p:sp>
            <p:nvSpPr>
              <p:cNvPr id="34169" name="Rectangle 2795"/>
              <p:cNvSpPr>
                <a:spLocks noChangeArrowheads="1"/>
              </p:cNvSpPr>
              <p:nvPr/>
            </p:nvSpPr>
            <p:spPr bwMode="auto">
              <a:xfrm>
                <a:off x="2344" y="2615"/>
                <a:ext cx="28" cy="6"/>
              </a:xfrm>
              <a:prstGeom prst="rect">
                <a:avLst/>
              </a:prstGeom>
              <a:solidFill>
                <a:srgbClr val="FF0000"/>
              </a:solidFill>
              <a:ln w="9525">
                <a:noFill/>
                <a:miter lim="800000"/>
                <a:headEnd/>
                <a:tailEnd/>
              </a:ln>
            </p:spPr>
            <p:txBody>
              <a:bodyPr/>
              <a:lstStyle/>
              <a:p>
                <a:endParaRPr lang="en-US"/>
              </a:p>
            </p:txBody>
          </p:sp>
          <p:sp>
            <p:nvSpPr>
              <p:cNvPr id="34170" name="Oval 2796"/>
              <p:cNvSpPr>
                <a:spLocks noChangeArrowheads="1"/>
              </p:cNvSpPr>
              <p:nvPr/>
            </p:nvSpPr>
            <p:spPr bwMode="auto">
              <a:xfrm>
                <a:off x="2344" y="2604"/>
                <a:ext cx="22" cy="22"/>
              </a:xfrm>
              <a:prstGeom prst="ellipse">
                <a:avLst/>
              </a:prstGeom>
              <a:noFill/>
              <a:ln w="9525" cap="rnd">
                <a:solidFill>
                  <a:srgbClr val="FF0000"/>
                </a:solidFill>
                <a:round/>
                <a:headEnd/>
                <a:tailEnd/>
              </a:ln>
            </p:spPr>
            <p:txBody>
              <a:bodyPr/>
              <a:lstStyle/>
              <a:p>
                <a:endParaRPr lang="en-US"/>
              </a:p>
            </p:txBody>
          </p:sp>
          <p:sp>
            <p:nvSpPr>
              <p:cNvPr id="34171" name="Rectangle 2797"/>
              <p:cNvSpPr>
                <a:spLocks noChangeArrowheads="1"/>
              </p:cNvSpPr>
              <p:nvPr/>
            </p:nvSpPr>
            <p:spPr bwMode="auto">
              <a:xfrm>
                <a:off x="2645" y="2599"/>
                <a:ext cx="17" cy="5"/>
              </a:xfrm>
              <a:prstGeom prst="rect">
                <a:avLst/>
              </a:prstGeom>
              <a:solidFill>
                <a:srgbClr val="FF0000"/>
              </a:solidFill>
              <a:ln w="9525">
                <a:noFill/>
                <a:miter lim="800000"/>
                <a:headEnd/>
                <a:tailEnd/>
              </a:ln>
            </p:spPr>
            <p:txBody>
              <a:bodyPr/>
              <a:lstStyle/>
              <a:p>
                <a:endParaRPr lang="en-US"/>
              </a:p>
            </p:txBody>
          </p:sp>
          <p:sp>
            <p:nvSpPr>
              <p:cNvPr id="34172" name="Rectangle 2798"/>
              <p:cNvSpPr>
                <a:spLocks noChangeArrowheads="1"/>
              </p:cNvSpPr>
              <p:nvPr/>
            </p:nvSpPr>
            <p:spPr bwMode="auto">
              <a:xfrm>
                <a:off x="2645" y="2621"/>
                <a:ext cx="17" cy="5"/>
              </a:xfrm>
              <a:prstGeom prst="rect">
                <a:avLst/>
              </a:prstGeom>
              <a:solidFill>
                <a:srgbClr val="FF0000"/>
              </a:solidFill>
              <a:ln w="9525">
                <a:noFill/>
                <a:miter lim="800000"/>
                <a:headEnd/>
                <a:tailEnd/>
              </a:ln>
            </p:spPr>
            <p:txBody>
              <a:bodyPr/>
              <a:lstStyle/>
              <a:p>
                <a:endParaRPr lang="en-US"/>
              </a:p>
            </p:txBody>
          </p:sp>
          <p:sp>
            <p:nvSpPr>
              <p:cNvPr id="34173" name="Rectangle 2799"/>
              <p:cNvSpPr>
                <a:spLocks noChangeArrowheads="1"/>
              </p:cNvSpPr>
              <p:nvPr/>
            </p:nvSpPr>
            <p:spPr bwMode="auto">
              <a:xfrm>
                <a:off x="2639" y="2604"/>
                <a:ext cx="28" cy="6"/>
              </a:xfrm>
              <a:prstGeom prst="rect">
                <a:avLst/>
              </a:prstGeom>
              <a:solidFill>
                <a:srgbClr val="FF0000"/>
              </a:solidFill>
              <a:ln w="9525">
                <a:noFill/>
                <a:miter lim="800000"/>
                <a:headEnd/>
                <a:tailEnd/>
              </a:ln>
            </p:spPr>
            <p:txBody>
              <a:bodyPr/>
              <a:lstStyle/>
              <a:p>
                <a:endParaRPr lang="en-US"/>
              </a:p>
            </p:txBody>
          </p:sp>
          <p:sp>
            <p:nvSpPr>
              <p:cNvPr id="34174" name="Rectangle 2800"/>
              <p:cNvSpPr>
                <a:spLocks noChangeArrowheads="1"/>
              </p:cNvSpPr>
              <p:nvPr/>
            </p:nvSpPr>
            <p:spPr bwMode="auto">
              <a:xfrm>
                <a:off x="2639" y="2615"/>
                <a:ext cx="28" cy="6"/>
              </a:xfrm>
              <a:prstGeom prst="rect">
                <a:avLst/>
              </a:prstGeom>
              <a:solidFill>
                <a:srgbClr val="FF0000"/>
              </a:solidFill>
              <a:ln w="9525">
                <a:noFill/>
                <a:miter lim="800000"/>
                <a:headEnd/>
                <a:tailEnd/>
              </a:ln>
            </p:spPr>
            <p:txBody>
              <a:bodyPr/>
              <a:lstStyle/>
              <a:p>
                <a:endParaRPr lang="en-US"/>
              </a:p>
            </p:txBody>
          </p:sp>
          <p:sp>
            <p:nvSpPr>
              <p:cNvPr id="34175" name="Rectangle 2801"/>
              <p:cNvSpPr>
                <a:spLocks noChangeArrowheads="1"/>
              </p:cNvSpPr>
              <p:nvPr/>
            </p:nvSpPr>
            <p:spPr bwMode="auto">
              <a:xfrm>
                <a:off x="2639" y="2610"/>
                <a:ext cx="28" cy="5"/>
              </a:xfrm>
              <a:prstGeom prst="rect">
                <a:avLst/>
              </a:prstGeom>
              <a:solidFill>
                <a:srgbClr val="FF0000"/>
              </a:solidFill>
              <a:ln w="9525">
                <a:noFill/>
                <a:miter lim="800000"/>
                <a:headEnd/>
                <a:tailEnd/>
              </a:ln>
            </p:spPr>
            <p:txBody>
              <a:bodyPr/>
              <a:lstStyle/>
              <a:p>
                <a:endParaRPr lang="en-US"/>
              </a:p>
            </p:txBody>
          </p:sp>
          <p:sp>
            <p:nvSpPr>
              <p:cNvPr id="34176" name="Rectangle 2802"/>
              <p:cNvSpPr>
                <a:spLocks noChangeArrowheads="1"/>
              </p:cNvSpPr>
              <p:nvPr/>
            </p:nvSpPr>
            <p:spPr bwMode="auto">
              <a:xfrm>
                <a:off x="2639" y="2610"/>
                <a:ext cx="28" cy="5"/>
              </a:xfrm>
              <a:prstGeom prst="rect">
                <a:avLst/>
              </a:prstGeom>
              <a:solidFill>
                <a:srgbClr val="FF0000"/>
              </a:solidFill>
              <a:ln w="9525">
                <a:noFill/>
                <a:miter lim="800000"/>
                <a:headEnd/>
                <a:tailEnd/>
              </a:ln>
            </p:spPr>
            <p:txBody>
              <a:bodyPr/>
              <a:lstStyle/>
              <a:p>
                <a:endParaRPr lang="en-US"/>
              </a:p>
            </p:txBody>
          </p:sp>
          <p:sp>
            <p:nvSpPr>
              <p:cNvPr id="34177" name="Oval 2803"/>
              <p:cNvSpPr>
                <a:spLocks noChangeArrowheads="1"/>
              </p:cNvSpPr>
              <p:nvPr/>
            </p:nvSpPr>
            <p:spPr bwMode="auto">
              <a:xfrm>
                <a:off x="2639" y="2599"/>
                <a:ext cx="23" cy="22"/>
              </a:xfrm>
              <a:prstGeom prst="ellipse">
                <a:avLst/>
              </a:prstGeom>
              <a:noFill/>
              <a:ln w="9525" cap="rnd">
                <a:solidFill>
                  <a:srgbClr val="FF0000"/>
                </a:solidFill>
                <a:round/>
                <a:headEnd/>
                <a:tailEnd/>
              </a:ln>
            </p:spPr>
            <p:txBody>
              <a:bodyPr/>
              <a:lstStyle/>
              <a:p>
                <a:endParaRPr lang="en-US"/>
              </a:p>
            </p:txBody>
          </p:sp>
          <p:sp>
            <p:nvSpPr>
              <p:cNvPr id="34178" name="Rectangle 2804"/>
              <p:cNvSpPr>
                <a:spLocks noChangeArrowheads="1"/>
              </p:cNvSpPr>
              <p:nvPr/>
            </p:nvSpPr>
            <p:spPr bwMode="auto">
              <a:xfrm>
                <a:off x="2539" y="3039"/>
                <a:ext cx="17" cy="5"/>
              </a:xfrm>
              <a:prstGeom prst="rect">
                <a:avLst/>
              </a:prstGeom>
              <a:solidFill>
                <a:srgbClr val="FF0000"/>
              </a:solidFill>
              <a:ln w="9525">
                <a:noFill/>
                <a:miter lim="800000"/>
                <a:headEnd/>
                <a:tailEnd/>
              </a:ln>
            </p:spPr>
            <p:txBody>
              <a:bodyPr/>
              <a:lstStyle/>
              <a:p>
                <a:endParaRPr lang="en-US"/>
              </a:p>
            </p:txBody>
          </p:sp>
          <p:sp>
            <p:nvSpPr>
              <p:cNvPr id="34179" name="Rectangle 2805"/>
              <p:cNvSpPr>
                <a:spLocks noChangeArrowheads="1"/>
              </p:cNvSpPr>
              <p:nvPr/>
            </p:nvSpPr>
            <p:spPr bwMode="auto">
              <a:xfrm>
                <a:off x="2539" y="3061"/>
                <a:ext cx="17" cy="6"/>
              </a:xfrm>
              <a:prstGeom prst="rect">
                <a:avLst/>
              </a:prstGeom>
              <a:solidFill>
                <a:srgbClr val="FF0000"/>
              </a:solidFill>
              <a:ln w="9525">
                <a:noFill/>
                <a:miter lim="800000"/>
                <a:headEnd/>
                <a:tailEnd/>
              </a:ln>
            </p:spPr>
            <p:txBody>
              <a:bodyPr/>
              <a:lstStyle/>
              <a:p>
                <a:endParaRPr lang="en-US"/>
              </a:p>
            </p:txBody>
          </p:sp>
          <p:sp>
            <p:nvSpPr>
              <p:cNvPr id="34180" name="Rectangle 2806"/>
              <p:cNvSpPr>
                <a:spLocks noChangeArrowheads="1"/>
              </p:cNvSpPr>
              <p:nvPr/>
            </p:nvSpPr>
            <p:spPr bwMode="auto">
              <a:xfrm>
                <a:off x="2533" y="3044"/>
                <a:ext cx="28" cy="6"/>
              </a:xfrm>
              <a:prstGeom prst="rect">
                <a:avLst/>
              </a:prstGeom>
              <a:solidFill>
                <a:srgbClr val="FF0000"/>
              </a:solidFill>
              <a:ln w="9525">
                <a:noFill/>
                <a:miter lim="800000"/>
                <a:headEnd/>
                <a:tailEnd/>
              </a:ln>
            </p:spPr>
            <p:txBody>
              <a:bodyPr/>
              <a:lstStyle/>
              <a:p>
                <a:endParaRPr lang="en-US"/>
              </a:p>
            </p:txBody>
          </p:sp>
          <p:sp>
            <p:nvSpPr>
              <p:cNvPr id="34181" name="Rectangle 2807"/>
              <p:cNvSpPr>
                <a:spLocks noChangeArrowheads="1"/>
              </p:cNvSpPr>
              <p:nvPr/>
            </p:nvSpPr>
            <p:spPr bwMode="auto">
              <a:xfrm>
                <a:off x="2533" y="3055"/>
                <a:ext cx="28" cy="6"/>
              </a:xfrm>
              <a:prstGeom prst="rect">
                <a:avLst/>
              </a:prstGeom>
              <a:solidFill>
                <a:srgbClr val="FF0000"/>
              </a:solidFill>
              <a:ln w="9525">
                <a:noFill/>
                <a:miter lim="800000"/>
                <a:headEnd/>
                <a:tailEnd/>
              </a:ln>
            </p:spPr>
            <p:txBody>
              <a:bodyPr/>
              <a:lstStyle/>
              <a:p>
                <a:endParaRPr lang="en-US"/>
              </a:p>
            </p:txBody>
          </p:sp>
          <p:sp>
            <p:nvSpPr>
              <p:cNvPr id="34182" name="Rectangle 2808"/>
              <p:cNvSpPr>
                <a:spLocks noChangeArrowheads="1"/>
              </p:cNvSpPr>
              <p:nvPr/>
            </p:nvSpPr>
            <p:spPr bwMode="auto">
              <a:xfrm>
                <a:off x="2533" y="3050"/>
                <a:ext cx="28" cy="5"/>
              </a:xfrm>
              <a:prstGeom prst="rect">
                <a:avLst/>
              </a:prstGeom>
              <a:solidFill>
                <a:srgbClr val="FF0000"/>
              </a:solidFill>
              <a:ln w="9525">
                <a:noFill/>
                <a:miter lim="800000"/>
                <a:headEnd/>
                <a:tailEnd/>
              </a:ln>
            </p:spPr>
            <p:txBody>
              <a:bodyPr/>
              <a:lstStyle/>
              <a:p>
                <a:endParaRPr lang="en-US"/>
              </a:p>
            </p:txBody>
          </p:sp>
          <p:sp>
            <p:nvSpPr>
              <p:cNvPr id="34183" name="Rectangle 2809"/>
              <p:cNvSpPr>
                <a:spLocks noChangeArrowheads="1"/>
              </p:cNvSpPr>
              <p:nvPr/>
            </p:nvSpPr>
            <p:spPr bwMode="auto">
              <a:xfrm>
                <a:off x="2533" y="3050"/>
                <a:ext cx="28" cy="5"/>
              </a:xfrm>
              <a:prstGeom prst="rect">
                <a:avLst/>
              </a:prstGeom>
              <a:solidFill>
                <a:srgbClr val="FF0000"/>
              </a:solidFill>
              <a:ln w="9525">
                <a:noFill/>
                <a:miter lim="800000"/>
                <a:headEnd/>
                <a:tailEnd/>
              </a:ln>
            </p:spPr>
            <p:txBody>
              <a:bodyPr/>
              <a:lstStyle/>
              <a:p>
                <a:endParaRPr lang="en-US"/>
              </a:p>
            </p:txBody>
          </p:sp>
          <p:sp>
            <p:nvSpPr>
              <p:cNvPr id="34184" name="Oval 2810"/>
              <p:cNvSpPr>
                <a:spLocks noChangeArrowheads="1"/>
              </p:cNvSpPr>
              <p:nvPr/>
            </p:nvSpPr>
            <p:spPr bwMode="auto">
              <a:xfrm>
                <a:off x="2533" y="3039"/>
                <a:ext cx="23" cy="22"/>
              </a:xfrm>
              <a:prstGeom prst="ellipse">
                <a:avLst/>
              </a:prstGeom>
              <a:noFill/>
              <a:ln w="9525" cap="rnd">
                <a:solidFill>
                  <a:srgbClr val="FF0000"/>
                </a:solidFill>
                <a:round/>
                <a:headEnd/>
                <a:tailEnd/>
              </a:ln>
            </p:spPr>
            <p:txBody>
              <a:bodyPr/>
              <a:lstStyle/>
              <a:p>
                <a:endParaRPr lang="en-US"/>
              </a:p>
            </p:txBody>
          </p:sp>
          <p:sp>
            <p:nvSpPr>
              <p:cNvPr id="34185" name="Rectangle 2811"/>
              <p:cNvSpPr>
                <a:spLocks noChangeArrowheads="1"/>
              </p:cNvSpPr>
              <p:nvPr/>
            </p:nvSpPr>
            <p:spPr bwMode="auto">
              <a:xfrm>
                <a:off x="2544" y="2470"/>
                <a:ext cx="17" cy="6"/>
              </a:xfrm>
              <a:prstGeom prst="rect">
                <a:avLst/>
              </a:prstGeom>
              <a:solidFill>
                <a:srgbClr val="000000"/>
              </a:solidFill>
              <a:ln w="9525">
                <a:noFill/>
                <a:miter lim="800000"/>
                <a:headEnd/>
                <a:tailEnd/>
              </a:ln>
            </p:spPr>
            <p:txBody>
              <a:bodyPr/>
              <a:lstStyle/>
              <a:p>
                <a:endParaRPr lang="en-US"/>
              </a:p>
            </p:txBody>
          </p:sp>
          <p:sp>
            <p:nvSpPr>
              <p:cNvPr id="34186" name="Rectangle 2812"/>
              <p:cNvSpPr>
                <a:spLocks noChangeArrowheads="1"/>
              </p:cNvSpPr>
              <p:nvPr/>
            </p:nvSpPr>
            <p:spPr bwMode="auto">
              <a:xfrm>
                <a:off x="2544" y="2493"/>
                <a:ext cx="17" cy="5"/>
              </a:xfrm>
              <a:prstGeom prst="rect">
                <a:avLst/>
              </a:prstGeom>
              <a:solidFill>
                <a:srgbClr val="000000"/>
              </a:solidFill>
              <a:ln w="9525">
                <a:noFill/>
                <a:miter lim="800000"/>
                <a:headEnd/>
                <a:tailEnd/>
              </a:ln>
            </p:spPr>
            <p:txBody>
              <a:bodyPr/>
              <a:lstStyle/>
              <a:p>
                <a:endParaRPr lang="en-US"/>
              </a:p>
            </p:txBody>
          </p:sp>
          <p:sp>
            <p:nvSpPr>
              <p:cNvPr id="34187" name="Rectangle 2813"/>
              <p:cNvSpPr>
                <a:spLocks noChangeArrowheads="1"/>
              </p:cNvSpPr>
              <p:nvPr/>
            </p:nvSpPr>
            <p:spPr bwMode="auto">
              <a:xfrm>
                <a:off x="2539" y="2476"/>
                <a:ext cx="28" cy="6"/>
              </a:xfrm>
              <a:prstGeom prst="rect">
                <a:avLst/>
              </a:prstGeom>
              <a:solidFill>
                <a:srgbClr val="000000"/>
              </a:solidFill>
              <a:ln w="9525">
                <a:noFill/>
                <a:miter lim="800000"/>
                <a:headEnd/>
                <a:tailEnd/>
              </a:ln>
            </p:spPr>
            <p:txBody>
              <a:bodyPr/>
              <a:lstStyle/>
              <a:p>
                <a:endParaRPr lang="en-US"/>
              </a:p>
            </p:txBody>
          </p:sp>
          <p:sp>
            <p:nvSpPr>
              <p:cNvPr id="34188" name="Rectangle 2814"/>
              <p:cNvSpPr>
                <a:spLocks noChangeArrowheads="1"/>
              </p:cNvSpPr>
              <p:nvPr/>
            </p:nvSpPr>
            <p:spPr bwMode="auto">
              <a:xfrm>
                <a:off x="2539" y="2487"/>
                <a:ext cx="28" cy="6"/>
              </a:xfrm>
              <a:prstGeom prst="rect">
                <a:avLst/>
              </a:prstGeom>
              <a:solidFill>
                <a:srgbClr val="000000"/>
              </a:solidFill>
              <a:ln w="9525">
                <a:noFill/>
                <a:miter lim="800000"/>
                <a:headEnd/>
                <a:tailEnd/>
              </a:ln>
            </p:spPr>
            <p:txBody>
              <a:bodyPr/>
              <a:lstStyle/>
              <a:p>
                <a:endParaRPr lang="en-US"/>
              </a:p>
            </p:txBody>
          </p:sp>
          <p:sp>
            <p:nvSpPr>
              <p:cNvPr id="34189" name="Rectangle 2815"/>
              <p:cNvSpPr>
                <a:spLocks noChangeArrowheads="1"/>
              </p:cNvSpPr>
              <p:nvPr/>
            </p:nvSpPr>
            <p:spPr bwMode="auto">
              <a:xfrm>
                <a:off x="2539" y="2482"/>
                <a:ext cx="28" cy="5"/>
              </a:xfrm>
              <a:prstGeom prst="rect">
                <a:avLst/>
              </a:prstGeom>
              <a:solidFill>
                <a:srgbClr val="000000"/>
              </a:solidFill>
              <a:ln w="9525">
                <a:noFill/>
                <a:miter lim="800000"/>
                <a:headEnd/>
                <a:tailEnd/>
              </a:ln>
            </p:spPr>
            <p:txBody>
              <a:bodyPr/>
              <a:lstStyle/>
              <a:p>
                <a:endParaRPr lang="en-US"/>
              </a:p>
            </p:txBody>
          </p:sp>
          <p:sp>
            <p:nvSpPr>
              <p:cNvPr id="34190" name="Rectangle 2816"/>
              <p:cNvSpPr>
                <a:spLocks noChangeArrowheads="1"/>
              </p:cNvSpPr>
              <p:nvPr/>
            </p:nvSpPr>
            <p:spPr bwMode="auto">
              <a:xfrm>
                <a:off x="2539" y="2482"/>
                <a:ext cx="28" cy="5"/>
              </a:xfrm>
              <a:prstGeom prst="rect">
                <a:avLst/>
              </a:prstGeom>
              <a:solidFill>
                <a:srgbClr val="000000"/>
              </a:solidFill>
              <a:ln w="9525">
                <a:noFill/>
                <a:miter lim="800000"/>
                <a:headEnd/>
                <a:tailEnd/>
              </a:ln>
            </p:spPr>
            <p:txBody>
              <a:bodyPr/>
              <a:lstStyle/>
              <a:p>
                <a:endParaRPr lang="en-US"/>
              </a:p>
            </p:txBody>
          </p:sp>
          <p:sp>
            <p:nvSpPr>
              <p:cNvPr id="34191" name="Oval 2817"/>
              <p:cNvSpPr>
                <a:spLocks noChangeArrowheads="1"/>
              </p:cNvSpPr>
              <p:nvPr/>
            </p:nvSpPr>
            <p:spPr bwMode="auto">
              <a:xfrm>
                <a:off x="2539" y="2470"/>
                <a:ext cx="22" cy="23"/>
              </a:xfrm>
              <a:prstGeom prst="ellipse">
                <a:avLst/>
              </a:prstGeom>
              <a:noFill/>
              <a:ln w="9525" cap="rnd">
                <a:solidFill>
                  <a:srgbClr val="000000"/>
                </a:solidFill>
                <a:round/>
                <a:headEnd/>
                <a:tailEnd/>
              </a:ln>
            </p:spPr>
            <p:txBody>
              <a:bodyPr/>
              <a:lstStyle/>
              <a:p>
                <a:endParaRPr lang="en-US"/>
              </a:p>
            </p:txBody>
          </p:sp>
        </p:grpSp>
        <p:sp>
          <p:nvSpPr>
            <p:cNvPr id="33820" name="Rectangle 2819"/>
            <p:cNvSpPr>
              <a:spLocks noChangeArrowheads="1"/>
            </p:cNvSpPr>
            <p:nvPr/>
          </p:nvSpPr>
          <p:spPr bwMode="auto">
            <a:xfrm>
              <a:off x="3079750" y="4100711"/>
              <a:ext cx="26988" cy="9525"/>
            </a:xfrm>
            <a:prstGeom prst="rect">
              <a:avLst/>
            </a:prstGeom>
            <a:solidFill>
              <a:srgbClr val="000000"/>
            </a:solidFill>
            <a:ln w="9525">
              <a:noFill/>
              <a:miter lim="800000"/>
              <a:headEnd/>
              <a:tailEnd/>
            </a:ln>
          </p:spPr>
          <p:txBody>
            <a:bodyPr/>
            <a:lstStyle/>
            <a:p>
              <a:endParaRPr lang="en-US"/>
            </a:p>
          </p:txBody>
        </p:sp>
        <p:sp>
          <p:nvSpPr>
            <p:cNvPr id="33821" name="Rectangle 2820"/>
            <p:cNvSpPr>
              <a:spLocks noChangeArrowheads="1"/>
            </p:cNvSpPr>
            <p:nvPr/>
          </p:nvSpPr>
          <p:spPr bwMode="auto">
            <a:xfrm>
              <a:off x="3079750" y="4137223"/>
              <a:ext cx="26988" cy="7938"/>
            </a:xfrm>
            <a:prstGeom prst="rect">
              <a:avLst/>
            </a:prstGeom>
            <a:solidFill>
              <a:srgbClr val="000000"/>
            </a:solidFill>
            <a:ln w="9525">
              <a:noFill/>
              <a:miter lim="800000"/>
              <a:headEnd/>
              <a:tailEnd/>
            </a:ln>
          </p:spPr>
          <p:txBody>
            <a:bodyPr/>
            <a:lstStyle/>
            <a:p>
              <a:endParaRPr lang="en-US"/>
            </a:p>
          </p:txBody>
        </p:sp>
        <p:sp>
          <p:nvSpPr>
            <p:cNvPr id="33822" name="Rectangle 2821"/>
            <p:cNvSpPr>
              <a:spLocks noChangeArrowheads="1"/>
            </p:cNvSpPr>
            <p:nvPr/>
          </p:nvSpPr>
          <p:spPr bwMode="auto">
            <a:xfrm>
              <a:off x="3071813" y="4110236"/>
              <a:ext cx="44450" cy="7938"/>
            </a:xfrm>
            <a:prstGeom prst="rect">
              <a:avLst/>
            </a:prstGeom>
            <a:solidFill>
              <a:srgbClr val="000000"/>
            </a:solidFill>
            <a:ln w="9525">
              <a:noFill/>
              <a:miter lim="800000"/>
              <a:headEnd/>
              <a:tailEnd/>
            </a:ln>
          </p:spPr>
          <p:txBody>
            <a:bodyPr/>
            <a:lstStyle/>
            <a:p>
              <a:endParaRPr lang="en-US"/>
            </a:p>
          </p:txBody>
        </p:sp>
        <p:sp>
          <p:nvSpPr>
            <p:cNvPr id="33823" name="Rectangle 2822"/>
            <p:cNvSpPr>
              <a:spLocks noChangeArrowheads="1"/>
            </p:cNvSpPr>
            <p:nvPr/>
          </p:nvSpPr>
          <p:spPr bwMode="auto">
            <a:xfrm>
              <a:off x="3071813" y="4127698"/>
              <a:ext cx="44450" cy="9525"/>
            </a:xfrm>
            <a:prstGeom prst="rect">
              <a:avLst/>
            </a:prstGeom>
            <a:solidFill>
              <a:srgbClr val="000000"/>
            </a:solidFill>
            <a:ln w="9525">
              <a:noFill/>
              <a:miter lim="800000"/>
              <a:headEnd/>
              <a:tailEnd/>
            </a:ln>
          </p:spPr>
          <p:txBody>
            <a:bodyPr/>
            <a:lstStyle/>
            <a:p>
              <a:endParaRPr lang="en-US"/>
            </a:p>
          </p:txBody>
        </p:sp>
        <p:sp>
          <p:nvSpPr>
            <p:cNvPr id="33824" name="Rectangle 2823"/>
            <p:cNvSpPr>
              <a:spLocks noChangeArrowheads="1"/>
            </p:cNvSpPr>
            <p:nvPr/>
          </p:nvSpPr>
          <p:spPr bwMode="auto">
            <a:xfrm>
              <a:off x="3071813" y="4118173"/>
              <a:ext cx="44450" cy="9525"/>
            </a:xfrm>
            <a:prstGeom prst="rect">
              <a:avLst/>
            </a:prstGeom>
            <a:solidFill>
              <a:srgbClr val="000000"/>
            </a:solidFill>
            <a:ln w="9525">
              <a:noFill/>
              <a:miter lim="800000"/>
              <a:headEnd/>
              <a:tailEnd/>
            </a:ln>
          </p:spPr>
          <p:txBody>
            <a:bodyPr/>
            <a:lstStyle/>
            <a:p>
              <a:endParaRPr lang="en-US"/>
            </a:p>
          </p:txBody>
        </p:sp>
        <p:sp>
          <p:nvSpPr>
            <p:cNvPr id="33825" name="Rectangle 2824"/>
            <p:cNvSpPr>
              <a:spLocks noChangeArrowheads="1"/>
            </p:cNvSpPr>
            <p:nvPr/>
          </p:nvSpPr>
          <p:spPr bwMode="auto">
            <a:xfrm>
              <a:off x="3071813" y="4118173"/>
              <a:ext cx="44450" cy="9525"/>
            </a:xfrm>
            <a:prstGeom prst="rect">
              <a:avLst/>
            </a:prstGeom>
            <a:solidFill>
              <a:srgbClr val="000000"/>
            </a:solidFill>
            <a:ln w="9525">
              <a:noFill/>
              <a:miter lim="800000"/>
              <a:headEnd/>
              <a:tailEnd/>
            </a:ln>
          </p:spPr>
          <p:txBody>
            <a:bodyPr/>
            <a:lstStyle/>
            <a:p>
              <a:endParaRPr lang="en-US"/>
            </a:p>
          </p:txBody>
        </p:sp>
        <p:sp>
          <p:nvSpPr>
            <p:cNvPr id="33826" name="Oval 2825"/>
            <p:cNvSpPr>
              <a:spLocks noChangeArrowheads="1"/>
            </p:cNvSpPr>
            <p:nvPr/>
          </p:nvSpPr>
          <p:spPr bwMode="auto">
            <a:xfrm>
              <a:off x="3071813" y="4100711"/>
              <a:ext cx="34925" cy="36513"/>
            </a:xfrm>
            <a:prstGeom prst="ellipse">
              <a:avLst/>
            </a:prstGeom>
            <a:noFill/>
            <a:ln w="9525" cap="rnd">
              <a:solidFill>
                <a:srgbClr val="000000"/>
              </a:solidFill>
              <a:round/>
              <a:headEnd/>
              <a:tailEnd/>
            </a:ln>
          </p:spPr>
          <p:txBody>
            <a:bodyPr/>
            <a:lstStyle/>
            <a:p>
              <a:endParaRPr lang="en-US"/>
            </a:p>
          </p:txBody>
        </p:sp>
        <p:sp>
          <p:nvSpPr>
            <p:cNvPr id="33827" name="Rectangle 2826"/>
            <p:cNvSpPr>
              <a:spLocks noChangeArrowheads="1"/>
            </p:cNvSpPr>
            <p:nvPr/>
          </p:nvSpPr>
          <p:spPr bwMode="auto">
            <a:xfrm>
              <a:off x="3292475" y="3684786"/>
              <a:ext cx="26988" cy="9525"/>
            </a:xfrm>
            <a:prstGeom prst="rect">
              <a:avLst/>
            </a:prstGeom>
            <a:solidFill>
              <a:srgbClr val="000000"/>
            </a:solidFill>
            <a:ln w="9525">
              <a:noFill/>
              <a:miter lim="800000"/>
              <a:headEnd/>
              <a:tailEnd/>
            </a:ln>
          </p:spPr>
          <p:txBody>
            <a:bodyPr/>
            <a:lstStyle/>
            <a:p>
              <a:endParaRPr lang="en-US"/>
            </a:p>
          </p:txBody>
        </p:sp>
        <p:sp>
          <p:nvSpPr>
            <p:cNvPr id="33828" name="Rectangle 2827"/>
            <p:cNvSpPr>
              <a:spLocks noChangeArrowheads="1"/>
            </p:cNvSpPr>
            <p:nvPr/>
          </p:nvSpPr>
          <p:spPr bwMode="auto">
            <a:xfrm>
              <a:off x="3292475" y="3721298"/>
              <a:ext cx="26988" cy="7938"/>
            </a:xfrm>
            <a:prstGeom prst="rect">
              <a:avLst/>
            </a:prstGeom>
            <a:solidFill>
              <a:srgbClr val="000000"/>
            </a:solidFill>
            <a:ln w="9525">
              <a:noFill/>
              <a:miter lim="800000"/>
              <a:headEnd/>
              <a:tailEnd/>
            </a:ln>
          </p:spPr>
          <p:txBody>
            <a:bodyPr/>
            <a:lstStyle/>
            <a:p>
              <a:endParaRPr lang="en-US"/>
            </a:p>
          </p:txBody>
        </p:sp>
        <p:sp>
          <p:nvSpPr>
            <p:cNvPr id="33829" name="Rectangle 2828"/>
            <p:cNvSpPr>
              <a:spLocks noChangeArrowheads="1"/>
            </p:cNvSpPr>
            <p:nvPr/>
          </p:nvSpPr>
          <p:spPr bwMode="auto">
            <a:xfrm>
              <a:off x="3282950" y="3694311"/>
              <a:ext cx="44450" cy="9525"/>
            </a:xfrm>
            <a:prstGeom prst="rect">
              <a:avLst/>
            </a:prstGeom>
            <a:solidFill>
              <a:srgbClr val="000000"/>
            </a:solidFill>
            <a:ln w="9525">
              <a:noFill/>
              <a:miter lim="800000"/>
              <a:headEnd/>
              <a:tailEnd/>
            </a:ln>
          </p:spPr>
          <p:txBody>
            <a:bodyPr/>
            <a:lstStyle/>
            <a:p>
              <a:endParaRPr lang="en-US"/>
            </a:p>
          </p:txBody>
        </p:sp>
        <p:sp>
          <p:nvSpPr>
            <p:cNvPr id="33830" name="Rectangle 2829"/>
            <p:cNvSpPr>
              <a:spLocks noChangeArrowheads="1"/>
            </p:cNvSpPr>
            <p:nvPr/>
          </p:nvSpPr>
          <p:spPr bwMode="auto">
            <a:xfrm>
              <a:off x="3282950" y="3711773"/>
              <a:ext cx="44450" cy="9525"/>
            </a:xfrm>
            <a:prstGeom prst="rect">
              <a:avLst/>
            </a:prstGeom>
            <a:solidFill>
              <a:srgbClr val="000000"/>
            </a:solidFill>
            <a:ln w="9525">
              <a:noFill/>
              <a:miter lim="800000"/>
              <a:headEnd/>
              <a:tailEnd/>
            </a:ln>
          </p:spPr>
          <p:txBody>
            <a:bodyPr/>
            <a:lstStyle/>
            <a:p>
              <a:endParaRPr lang="en-US"/>
            </a:p>
          </p:txBody>
        </p:sp>
        <p:sp>
          <p:nvSpPr>
            <p:cNvPr id="33831" name="Rectangle 2830"/>
            <p:cNvSpPr>
              <a:spLocks noChangeArrowheads="1"/>
            </p:cNvSpPr>
            <p:nvPr/>
          </p:nvSpPr>
          <p:spPr bwMode="auto">
            <a:xfrm>
              <a:off x="3282950" y="3703836"/>
              <a:ext cx="44450" cy="7938"/>
            </a:xfrm>
            <a:prstGeom prst="rect">
              <a:avLst/>
            </a:prstGeom>
            <a:solidFill>
              <a:srgbClr val="000000"/>
            </a:solidFill>
            <a:ln w="9525">
              <a:noFill/>
              <a:miter lim="800000"/>
              <a:headEnd/>
              <a:tailEnd/>
            </a:ln>
          </p:spPr>
          <p:txBody>
            <a:bodyPr/>
            <a:lstStyle/>
            <a:p>
              <a:endParaRPr lang="en-US"/>
            </a:p>
          </p:txBody>
        </p:sp>
        <p:sp>
          <p:nvSpPr>
            <p:cNvPr id="33832" name="Rectangle 2831"/>
            <p:cNvSpPr>
              <a:spLocks noChangeArrowheads="1"/>
            </p:cNvSpPr>
            <p:nvPr/>
          </p:nvSpPr>
          <p:spPr bwMode="auto">
            <a:xfrm>
              <a:off x="3282950" y="3703836"/>
              <a:ext cx="44450" cy="7938"/>
            </a:xfrm>
            <a:prstGeom prst="rect">
              <a:avLst/>
            </a:prstGeom>
            <a:solidFill>
              <a:srgbClr val="000000"/>
            </a:solidFill>
            <a:ln w="9525">
              <a:noFill/>
              <a:miter lim="800000"/>
              <a:headEnd/>
              <a:tailEnd/>
            </a:ln>
          </p:spPr>
          <p:txBody>
            <a:bodyPr/>
            <a:lstStyle/>
            <a:p>
              <a:endParaRPr lang="en-US"/>
            </a:p>
          </p:txBody>
        </p:sp>
        <p:sp>
          <p:nvSpPr>
            <p:cNvPr id="33833" name="Oval 2832"/>
            <p:cNvSpPr>
              <a:spLocks noChangeArrowheads="1"/>
            </p:cNvSpPr>
            <p:nvPr/>
          </p:nvSpPr>
          <p:spPr bwMode="auto">
            <a:xfrm>
              <a:off x="3282950" y="3684786"/>
              <a:ext cx="36513" cy="36513"/>
            </a:xfrm>
            <a:prstGeom prst="ellipse">
              <a:avLst/>
            </a:prstGeom>
            <a:noFill/>
            <a:ln w="9525" cap="rnd">
              <a:solidFill>
                <a:srgbClr val="000000"/>
              </a:solidFill>
              <a:round/>
              <a:headEnd/>
              <a:tailEnd/>
            </a:ln>
          </p:spPr>
          <p:txBody>
            <a:bodyPr/>
            <a:lstStyle/>
            <a:p>
              <a:endParaRPr lang="en-US"/>
            </a:p>
          </p:txBody>
        </p:sp>
        <p:sp>
          <p:nvSpPr>
            <p:cNvPr id="33834" name="Rectangle 2833"/>
            <p:cNvSpPr>
              <a:spLocks noChangeArrowheads="1"/>
            </p:cNvSpPr>
            <p:nvPr/>
          </p:nvSpPr>
          <p:spPr bwMode="auto">
            <a:xfrm>
              <a:off x="3124200" y="3703836"/>
              <a:ext cx="26988" cy="7938"/>
            </a:xfrm>
            <a:prstGeom prst="rect">
              <a:avLst/>
            </a:prstGeom>
            <a:solidFill>
              <a:srgbClr val="000000"/>
            </a:solidFill>
            <a:ln w="9525">
              <a:noFill/>
              <a:miter lim="800000"/>
              <a:headEnd/>
              <a:tailEnd/>
            </a:ln>
          </p:spPr>
          <p:txBody>
            <a:bodyPr/>
            <a:lstStyle/>
            <a:p>
              <a:endParaRPr lang="en-US"/>
            </a:p>
          </p:txBody>
        </p:sp>
        <p:sp>
          <p:nvSpPr>
            <p:cNvPr id="33835" name="Rectangle 2834"/>
            <p:cNvSpPr>
              <a:spLocks noChangeArrowheads="1"/>
            </p:cNvSpPr>
            <p:nvPr/>
          </p:nvSpPr>
          <p:spPr bwMode="auto">
            <a:xfrm>
              <a:off x="3124200" y="3738761"/>
              <a:ext cx="26988" cy="7938"/>
            </a:xfrm>
            <a:prstGeom prst="rect">
              <a:avLst/>
            </a:prstGeom>
            <a:solidFill>
              <a:srgbClr val="000000"/>
            </a:solidFill>
            <a:ln w="9525">
              <a:noFill/>
              <a:miter lim="800000"/>
              <a:headEnd/>
              <a:tailEnd/>
            </a:ln>
          </p:spPr>
          <p:txBody>
            <a:bodyPr/>
            <a:lstStyle/>
            <a:p>
              <a:endParaRPr lang="en-US"/>
            </a:p>
          </p:txBody>
        </p:sp>
        <p:sp>
          <p:nvSpPr>
            <p:cNvPr id="33836" name="Rectangle 2835"/>
            <p:cNvSpPr>
              <a:spLocks noChangeArrowheads="1"/>
            </p:cNvSpPr>
            <p:nvPr/>
          </p:nvSpPr>
          <p:spPr bwMode="auto">
            <a:xfrm>
              <a:off x="3116263" y="3711773"/>
              <a:ext cx="42863" cy="9525"/>
            </a:xfrm>
            <a:prstGeom prst="rect">
              <a:avLst/>
            </a:prstGeom>
            <a:solidFill>
              <a:srgbClr val="000000"/>
            </a:solidFill>
            <a:ln w="9525">
              <a:noFill/>
              <a:miter lim="800000"/>
              <a:headEnd/>
              <a:tailEnd/>
            </a:ln>
          </p:spPr>
          <p:txBody>
            <a:bodyPr/>
            <a:lstStyle/>
            <a:p>
              <a:endParaRPr lang="en-US"/>
            </a:p>
          </p:txBody>
        </p:sp>
        <p:sp>
          <p:nvSpPr>
            <p:cNvPr id="33837" name="Rectangle 2836"/>
            <p:cNvSpPr>
              <a:spLocks noChangeArrowheads="1"/>
            </p:cNvSpPr>
            <p:nvPr/>
          </p:nvSpPr>
          <p:spPr bwMode="auto">
            <a:xfrm>
              <a:off x="3116263" y="3729236"/>
              <a:ext cx="42863" cy="9525"/>
            </a:xfrm>
            <a:prstGeom prst="rect">
              <a:avLst/>
            </a:prstGeom>
            <a:solidFill>
              <a:srgbClr val="000000"/>
            </a:solidFill>
            <a:ln w="9525">
              <a:noFill/>
              <a:miter lim="800000"/>
              <a:headEnd/>
              <a:tailEnd/>
            </a:ln>
          </p:spPr>
          <p:txBody>
            <a:bodyPr/>
            <a:lstStyle/>
            <a:p>
              <a:endParaRPr lang="en-US"/>
            </a:p>
          </p:txBody>
        </p:sp>
        <p:sp>
          <p:nvSpPr>
            <p:cNvPr id="33838" name="Rectangle 2837"/>
            <p:cNvSpPr>
              <a:spLocks noChangeArrowheads="1"/>
            </p:cNvSpPr>
            <p:nvPr/>
          </p:nvSpPr>
          <p:spPr bwMode="auto">
            <a:xfrm>
              <a:off x="3116263" y="3721298"/>
              <a:ext cx="42863" cy="7938"/>
            </a:xfrm>
            <a:prstGeom prst="rect">
              <a:avLst/>
            </a:prstGeom>
            <a:solidFill>
              <a:srgbClr val="000000"/>
            </a:solidFill>
            <a:ln w="9525">
              <a:noFill/>
              <a:miter lim="800000"/>
              <a:headEnd/>
              <a:tailEnd/>
            </a:ln>
          </p:spPr>
          <p:txBody>
            <a:bodyPr/>
            <a:lstStyle/>
            <a:p>
              <a:endParaRPr lang="en-US"/>
            </a:p>
          </p:txBody>
        </p:sp>
        <p:sp>
          <p:nvSpPr>
            <p:cNvPr id="33839" name="Rectangle 2838"/>
            <p:cNvSpPr>
              <a:spLocks noChangeArrowheads="1"/>
            </p:cNvSpPr>
            <p:nvPr/>
          </p:nvSpPr>
          <p:spPr bwMode="auto">
            <a:xfrm>
              <a:off x="3116263" y="3721298"/>
              <a:ext cx="42863" cy="7938"/>
            </a:xfrm>
            <a:prstGeom prst="rect">
              <a:avLst/>
            </a:prstGeom>
            <a:solidFill>
              <a:srgbClr val="000000"/>
            </a:solidFill>
            <a:ln w="9525">
              <a:noFill/>
              <a:miter lim="800000"/>
              <a:headEnd/>
              <a:tailEnd/>
            </a:ln>
          </p:spPr>
          <p:txBody>
            <a:bodyPr/>
            <a:lstStyle/>
            <a:p>
              <a:endParaRPr lang="en-US"/>
            </a:p>
          </p:txBody>
        </p:sp>
        <p:sp>
          <p:nvSpPr>
            <p:cNvPr id="33840" name="Oval 2839"/>
            <p:cNvSpPr>
              <a:spLocks noChangeArrowheads="1"/>
            </p:cNvSpPr>
            <p:nvPr/>
          </p:nvSpPr>
          <p:spPr bwMode="auto">
            <a:xfrm>
              <a:off x="3116263" y="3703836"/>
              <a:ext cx="34925" cy="34925"/>
            </a:xfrm>
            <a:prstGeom prst="ellipse">
              <a:avLst/>
            </a:prstGeom>
            <a:noFill/>
            <a:ln w="9525" cap="rnd">
              <a:solidFill>
                <a:srgbClr val="000000"/>
              </a:solidFill>
              <a:round/>
              <a:headEnd/>
              <a:tailEnd/>
            </a:ln>
          </p:spPr>
          <p:txBody>
            <a:bodyPr/>
            <a:lstStyle/>
            <a:p>
              <a:endParaRPr lang="en-US"/>
            </a:p>
          </p:txBody>
        </p:sp>
        <p:sp>
          <p:nvSpPr>
            <p:cNvPr id="33841" name="Rectangle 2840"/>
            <p:cNvSpPr>
              <a:spLocks noChangeArrowheads="1"/>
            </p:cNvSpPr>
            <p:nvPr/>
          </p:nvSpPr>
          <p:spPr bwMode="auto">
            <a:xfrm>
              <a:off x="3859213" y="3508573"/>
              <a:ext cx="25400" cy="7938"/>
            </a:xfrm>
            <a:prstGeom prst="rect">
              <a:avLst/>
            </a:prstGeom>
            <a:solidFill>
              <a:srgbClr val="000000"/>
            </a:solidFill>
            <a:ln w="9525">
              <a:noFill/>
              <a:miter lim="800000"/>
              <a:headEnd/>
              <a:tailEnd/>
            </a:ln>
          </p:spPr>
          <p:txBody>
            <a:bodyPr/>
            <a:lstStyle/>
            <a:p>
              <a:endParaRPr lang="en-US"/>
            </a:p>
          </p:txBody>
        </p:sp>
        <p:sp>
          <p:nvSpPr>
            <p:cNvPr id="33842" name="Rectangle 2841"/>
            <p:cNvSpPr>
              <a:spLocks noChangeArrowheads="1"/>
            </p:cNvSpPr>
            <p:nvPr/>
          </p:nvSpPr>
          <p:spPr bwMode="auto">
            <a:xfrm>
              <a:off x="3859213" y="3543498"/>
              <a:ext cx="25400" cy="9525"/>
            </a:xfrm>
            <a:prstGeom prst="rect">
              <a:avLst/>
            </a:prstGeom>
            <a:solidFill>
              <a:srgbClr val="000000"/>
            </a:solidFill>
            <a:ln w="9525">
              <a:noFill/>
              <a:miter lim="800000"/>
              <a:headEnd/>
              <a:tailEnd/>
            </a:ln>
          </p:spPr>
          <p:txBody>
            <a:bodyPr/>
            <a:lstStyle/>
            <a:p>
              <a:endParaRPr lang="en-US"/>
            </a:p>
          </p:txBody>
        </p:sp>
        <p:sp>
          <p:nvSpPr>
            <p:cNvPr id="33843" name="Rectangle 2842"/>
            <p:cNvSpPr>
              <a:spLocks noChangeArrowheads="1"/>
            </p:cNvSpPr>
            <p:nvPr/>
          </p:nvSpPr>
          <p:spPr bwMode="auto">
            <a:xfrm>
              <a:off x="3849688" y="3516511"/>
              <a:ext cx="44450" cy="9525"/>
            </a:xfrm>
            <a:prstGeom prst="rect">
              <a:avLst/>
            </a:prstGeom>
            <a:solidFill>
              <a:srgbClr val="000000"/>
            </a:solidFill>
            <a:ln w="9525">
              <a:noFill/>
              <a:miter lim="800000"/>
              <a:headEnd/>
              <a:tailEnd/>
            </a:ln>
          </p:spPr>
          <p:txBody>
            <a:bodyPr/>
            <a:lstStyle/>
            <a:p>
              <a:endParaRPr lang="en-US"/>
            </a:p>
          </p:txBody>
        </p:sp>
        <p:sp>
          <p:nvSpPr>
            <p:cNvPr id="33844" name="Rectangle 2843"/>
            <p:cNvSpPr>
              <a:spLocks noChangeArrowheads="1"/>
            </p:cNvSpPr>
            <p:nvPr/>
          </p:nvSpPr>
          <p:spPr bwMode="auto">
            <a:xfrm>
              <a:off x="3849688" y="3535561"/>
              <a:ext cx="44450" cy="7938"/>
            </a:xfrm>
            <a:prstGeom prst="rect">
              <a:avLst/>
            </a:prstGeom>
            <a:solidFill>
              <a:srgbClr val="000000"/>
            </a:solidFill>
            <a:ln w="9525">
              <a:noFill/>
              <a:miter lim="800000"/>
              <a:headEnd/>
              <a:tailEnd/>
            </a:ln>
          </p:spPr>
          <p:txBody>
            <a:bodyPr/>
            <a:lstStyle/>
            <a:p>
              <a:endParaRPr lang="en-US"/>
            </a:p>
          </p:txBody>
        </p:sp>
        <p:sp>
          <p:nvSpPr>
            <p:cNvPr id="33845" name="Rectangle 2844"/>
            <p:cNvSpPr>
              <a:spLocks noChangeArrowheads="1"/>
            </p:cNvSpPr>
            <p:nvPr/>
          </p:nvSpPr>
          <p:spPr bwMode="auto">
            <a:xfrm>
              <a:off x="3849688" y="3526036"/>
              <a:ext cx="44450" cy="9525"/>
            </a:xfrm>
            <a:prstGeom prst="rect">
              <a:avLst/>
            </a:prstGeom>
            <a:solidFill>
              <a:srgbClr val="000000"/>
            </a:solidFill>
            <a:ln w="9525">
              <a:noFill/>
              <a:miter lim="800000"/>
              <a:headEnd/>
              <a:tailEnd/>
            </a:ln>
          </p:spPr>
          <p:txBody>
            <a:bodyPr/>
            <a:lstStyle/>
            <a:p>
              <a:endParaRPr lang="en-US"/>
            </a:p>
          </p:txBody>
        </p:sp>
        <p:sp>
          <p:nvSpPr>
            <p:cNvPr id="33846" name="Rectangle 2845"/>
            <p:cNvSpPr>
              <a:spLocks noChangeArrowheads="1"/>
            </p:cNvSpPr>
            <p:nvPr/>
          </p:nvSpPr>
          <p:spPr bwMode="auto">
            <a:xfrm>
              <a:off x="3849688" y="3526036"/>
              <a:ext cx="44450" cy="9525"/>
            </a:xfrm>
            <a:prstGeom prst="rect">
              <a:avLst/>
            </a:prstGeom>
            <a:solidFill>
              <a:srgbClr val="000000"/>
            </a:solidFill>
            <a:ln w="9525">
              <a:noFill/>
              <a:miter lim="800000"/>
              <a:headEnd/>
              <a:tailEnd/>
            </a:ln>
          </p:spPr>
          <p:txBody>
            <a:bodyPr/>
            <a:lstStyle/>
            <a:p>
              <a:endParaRPr lang="en-US"/>
            </a:p>
          </p:txBody>
        </p:sp>
        <p:sp>
          <p:nvSpPr>
            <p:cNvPr id="33847" name="Oval 2846"/>
            <p:cNvSpPr>
              <a:spLocks noChangeArrowheads="1"/>
            </p:cNvSpPr>
            <p:nvPr/>
          </p:nvSpPr>
          <p:spPr bwMode="auto">
            <a:xfrm>
              <a:off x="3849688" y="3508573"/>
              <a:ext cx="34925" cy="34925"/>
            </a:xfrm>
            <a:prstGeom prst="ellipse">
              <a:avLst/>
            </a:prstGeom>
            <a:noFill/>
            <a:ln w="9525" cap="rnd">
              <a:solidFill>
                <a:srgbClr val="000000"/>
              </a:solidFill>
              <a:round/>
              <a:headEnd/>
              <a:tailEnd/>
            </a:ln>
          </p:spPr>
          <p:txBody>
            <a:bodyPr/>
            <a:lstStyle/>
            <a:p>
              <a:endParaRPr lang="en-US"/>
            </a:p>
          </p:txBody>
        </p:sp>
        <p:sp>
          <p:nvSpPr>
            <p:cNvPr id="33848" name="Rectangle 2847"/>
            <p:cNvSpPr>
              <a:spLocks noChangeArrowheads="1"/>
            </p:cNvSpPr>
            <p:nvPr/>
          </p:nvSpPr>
          <p:spPr bwMode="auto">
            <a:xfrm>
              <a:off x="3389313" y="3491111"/>
              <a:ext cx="26988" cy="7938"/>
            </a:xfrm>
            <a:prstGeom prst="rect">
              <a:avLst/>
            </a:prstGeom>
            <a:solidFill>
              <a:srgbClr val="000000"/>
            </a:solidFill>
            <a:ln w="9525">
              <a:noFill/>
              <a:miter lim="800000"/>
              <a:headEnd/>
              <a:tailEnd/>
            </a:ln>
          </p:spPr>
          <p:txBody>
            <a:bodyPr/>
            <a:lstStyle/>
            <a:p>
              <a:endParaRPr lang="en-US"/>
            </a:p>
          </p:txBody>
        </p:sp>
        <p:sp>
          <p:nvSpPr>
            <p:cNvPr id="33849" name="Rectangle 2848"/>
            <p:cNvSpPr>
              <a:spLocks noChangeArrowheads="1"/>
            </p:cNvSpPr>
            <p:nvPr/>
          </p:nvSpPr>
          <p:spPr bwMode="auto">
            <a:xfrm>
              <a:off x="3389313" y="3526036"/>
              <a:ext cx="26988" cy="9525"/>
            </a:xfrm>
            <a:prstGeom prst="rect">
              <a:avLst/>
            </a:prstGeom>
            <a:solidFill>
              <a:srgbClr val="000000"/>
            </a:solidFill>
            <a:ln w="9525">
              <a:noFill/>
              <a:miter lim="800000"/>
              <a:headEnd/>
              <a:tailEnd/>
            </a:ln>
          </p:spPr>
          <p:txBody>
            <a:bodyPr/>
            <a:lstStyle/>
            <a:p>
              <a:endParaRPr lang="en-US"/>
            </a:p>
          </p:txBody>
        </p:sp>
        <p:sp>
          <p:nvSpPr>
            <p:cNvPr id="33850" name="Rectangle 2849"/>
            <p:cNvSpPr>
              <a:spLocks noChangeArrowheads="1"/>
            </p:cNvSpPr>
            <p:nvPr/>
          </p:nvSpPr>
          <p:spPr bwMode="auto">
            <a:xfrm>
              <a:off x="3381375" y="3499048"/>
              <a:ext cx="44450" cy="9525"/>
            </a:xfrm>
            <a:prstGeom prst="rect">
              <a:avLst/>
            </a:prstGeom>
            <a:solidFill>
              <a:srgbClr val="000000"/>
            </a:solidFill>
            <a:ln w="9525">
              <a:noFill/>
              <a:miter lim="800000"/>
              <a:headEnd/>
              <a:tailEnd/>
            </a:ln>
          </p:spPr>
          <p:txBody>
            <a:bodyPr/>
            <a:lstStyle/>
            <a:p>
              <a:endParaRPr lang="en-US"/>
            </a:p>
          </p:txBody>
        </p:sp>
        <p:sp>
          <p:nvSpPr>
            <p:cNvPr id="33851" name="Rectangle 2850"/>
            <p:cNvSpPr>
              <a:spLocks noChangeArrowheads="1"/>
            </p:cNvSpPr>
            <p:nvPr/>
          </p:nvSpPr>
          <p:spPr bwMode="auto">
            <a:xfrm>
              <a:off x="3381375" y="3516511"/>
              <a:ext cx="44450" cy="9525"/>
            </a:xfrm>
            <a:prstGeom prst="rect">
              <a:avLst/>
            </a:prstGeom>
            <a:solidFill>
              <a:srgbClr val="000000"/>
            </a:solidFill>
            <a:ln w="9525">
              <a:noFill/>
              <a:miter lim="800000"/>
              <a:headEnd/>
              <a:tailEnd/>
            </a:ln>
          </p:spPr>
          <p:txBody>
            <a:bodyPr/>
            <a:lstStyle/>
            <a:p>
              <a:endParaRPr lang="en-US"/>
            </a:p>
          </p:txBody>
        </p:sp>
        <p:sp>
          <p:nvSpPr>
            <p:cNvPr id="33852" name="Rectangle 2851"/>
            <p:cNvSpPr>
              <a:spLocks noChangeArrowheads="1"/>
            </p:cNvSpPr>
            <p:nvPr/>
          </p:nvSpPr>
          <p:spPr bwMode="auto">
            <a:xfrm>
              <a:off x="3381375" y="3508573"/>
              <a:ext cx="44450" cy="7938"/>
            </a:xfrm>
            <a:prstGeom prst="rect">
              <a:avLst/>
            </a:prstGeom>
            <a:solidFill>
              <a:srgbClr val="000000"/>
            </a:solidFill>
            <a:ln w="9525">
              <a:noFill/>
              <a:miter lim="800000"/>
              <a:headEnd/>
              <a:tailEnd/>
            </a:ln>
          </p:spPr>
          <p:txBody>
            <a:bodyPr/>
            <a:lstStyle/>
            <a:p>
              <a:endParaRPr lang="en-US"/>
            </a:p>
          </p:txBody>
        </p:sp>
        <p:sp>
          <p:nvSpPr>
            <p:cNvPr id="33853" name="Rectangle 2852"/>
            <p:cNvSpPr>
              <a:spLocks noChangeArrowheads="1"/>
            </p:cNvSpPr>
            <p:nvPr/>
          </p:nvSpPr>
          <p:spPr bwMode="auto">
            <a:xfrm>
              <a:off x="3381375" y="3508573"/>
              <a:ext cx="44450" cy="7938"/>
            </a:xfrm>
            <a:prstGeom prst="rect">
              <a:avLst/>
            </a:prstGeom>
            <a:solidFill>
              <a:srgbClr val="000000"/>
            </a:solidFill>
            <a:ln w="9525">
              <a:noFill/>
              <a:miter lim="800000"/>
              <a:headEnd/>
              <a:tailEnd/>
            </a:ln>
          </p:spPr>
          <p:txBody>
            <a:bodyPr/>
            <a:lstStyle/>
            <a:p>
              <a:endParaRPr lang="en-US"/>
            </a:p>
          </p:txBody>
        </p:sp>
        <p:sp>
          <p:nvSpPr>
            <p:cNvPr id="33854" name="Oval 2853"/>
            <p:cNvSpPr>
              <a:spLocks noChangeArrowheads="1"/>
            </p:cNvSpPr>
            <p:nvPr/>
          </p:nvSpPr>
          <p:spPr bwMode="auto">
            <a:xfrm>
              <a:off x="3381375" y="3491111"/>
              <a:ext cx="34925" cy="34925"/>
            </a:xfrm>
            <a:prstGeom prst="ellipse">
              <a:avLst/>
            </a:prstGeom>
            <a:noFill/>
            <a:ln w="9525" cap="rnd">
              <a:solidFill>
                <a:srgbClr val="000000"/>
              </a:solidFill>
              <a:round/>
              <a:headEnd/>
              <a:tailEnd/>
            </a:ln>
          </p:spPr>
          <p:txBody>
            <a:bodyPr/>
            <a:lstStyle/>
            <a:p>
              <a:endParaRPr lang="en-US"/>
            </a:p>
          </p:txBody>
        </p:sp>
        <p:sp>
          <p:nvSpPr>
            <p:cNvPr id="33855" name="Rectangle 2854"/>
            <p:cNvSpPr>
              <a:spLocks noChangeArrowheads="1"/>
            </p:cNvSpPr>
            <p:nvPr/>
          </p:nvSpPr>
          <p:spPr bwMode="auto">
            <a:xfrm>
              <a:off x="3186113" y="4915098"/>
              <a:ext cx="26988" cy="7938"/>
            </a:xfrm>
            <a:prstGeom prst="rect">
              <a:avLst/>
            </a:prstGeom>
            <a:solidFill>
              <a:srgbClr val="FF0000"/>
            </a:solidFill>
            <a:ln w="9525">
              <a:noFill/>
              <a:miter lim="800000"/>
              <a:headEnd/>
              <a:tailEnd/>
            </a:ln>
          </p:spPr>
          <p:txBody>
            <a:bodyPr/>
            <a:lstStyle/>
            <a:p>
              <a:endParaRPr lang="en-US"/>
            </a:p>
          </p:txBody>
        </p:sp>
        <p:sp>
          <p:nvSpPr>
            <p:cNvPr id="33856" name="Rectangle 2855"/>
            <p:cNvSpPr>
              <a:spLocks noChangeArrowheads="1"/>
            </p:cNvSpPr>
            <p:nvPr/>
          </p:nvSpPr>
          <p:spPr bwMode="auto">
            <a:xfrm>
              <a:off x="3186113" y="4950023"/>
              <a:ext cx="26988" cy="9525"/>
            </a:xfrm>
            <a:prstGeom prst="rect">
              <a:avLst/>
            </a:prstGeom>
            <a:solidFill>
              <a:srgbClr val="FF0000"/>
            </a:solidFill>
            <a:ln w="9525">
              <a:noFill/>
              <a:miter lim="800000"/>
              <a:headEnd/>
              <a:tailEnd/>
            </a:ln>
          </p:spPr>
          <p:txBody>
            <a:bodyPr/>
            <a:lstStyle/>
            <a:p>
              <a:endParaRPr lang="en-US"/>
            </a:p>
          </p:txBody>
        </p:sp>
        <p:sp>
          <p:nvSpPr>
            <p:cNvPr id="33857" name="Rectangle 2856"/>
            <p:cNvSpPr>
              <a:spLocks noChangeArrowheads="1"/>
            </p:cNvSpPr>
            <p:nvPr/>
          </p:nvSpPr>
          <p:spPr bwMode="auto">
            <a:xfrm>
              <a:off x="3178175" y="4923036"/>
              <a:ext cx="42863" cy="9525"/>
            </a:xfrm>
            <a:prstGeom prst="rect">
              <a:avLst/>
            </a:prstGeom>
            <a:solidFill>
              <a:srgbClr val="FF0000"/>
            </a:solidFill>
            <a:ln w="9525">
              <a:noFill/>
              <a:miter lim="800000"/>
              <a:headEnd/>
              <a:tailEnd/>
            </a:ln>
          </p:spPr>
          <p:txBody>
            <a:bodyPr/>
            <a:lstStyle/>
            <a:p>
              <a:endParaRPr lang="en-US"/>
            </a:p>
          </p:txBody>
        </p:sp>
        <p:sp>
          <p:nvSpPr>
            <p:cNvPr id="33858" name="Rectangle 2857"/>
            <p:cNvSpPr>
              <a:spLocks noChangeArrowheads="1"/>
            </p:cNvSpPr>
            <p:nvPr/>
          </p:nvSpPr>
          <p:spPr bwMode="auto">
            <a:xfrm>
              <a:off x="3178175" y="4942086"/>
              <a:ext cx="42863" cy="7938"/>
            </a:xfrm>
            <a:prstGeom prst="rect">
              <a:avLst/>
            </a:prstGeom>
            <a:solidFill>
              <a:srgbClr val="FF0000"/>
            </a:solidFill>
            <a:ln w="9525">
              <a:noFill/>
              <a:miter lim="800000"/>
              <a:headEnd/>
              <a:tailEnd/>
            </a:ln>
          </p:spPr>
          <p:txBody>
            <a:bodyPr/>
            <a:lstStyle/>
            <a:p>
              <a:endParaRPr lang="en-US"/>
            </a:p>
          </p:txBody>
        </p:sp>
        <p:sp>
          <p:nvSpPr>
            <p:cNvPr id="33859" name="Rectangle 2858"/>
            <p:cNvSpPr>
              <a:spLocks noChangeArrowheads="1"/>
            </p:cNvSpPr>
            <p:nvPr/>
          </p:nvSpPr>
          <p:spPr bwMode="auto">
            <a:xfrm>
              <a:off x="3178175" y="4932561"/>
              <a:ext cx="42863" cy="9525"/>
            </a:xfrm>
            <a:prstGeom prst="rect">
              <a:avLst/>
            </a:prstGeom>
            <a:solidFill>
              <a:srgbClr val="FF0000"/>
            </a:solidFill>
            <a:ln w="9525">
              <a:noFill/>
              <a:miter lim="800000"/>
              <a:headEnd/>
              <a:tailEnd/>
            </a:ln>
          </p:spPr>
          <p:txBody>
            <a:bodyPr/>
            <a:lstStyle/>
            <a:p>
              <a:endParaRPr lang="en-US"/>
            </a:p>
          </p:txBody>
        </p:sp>
        <p:sp>
          <p:nvSpPr>
            <p:cNvPr id="33860" name="Rectangle 2859"/>
            <p:cNvSpPr>
              <a:spLocks noChangeArrowheads="1"/>
            </p:cNvSpPr>
            <p:nvPr/>
          </p:nvSpPr>
          <p:spPr bwMode="auto">
            <a:xfrm>
              <a:off x="3178175" y="4932561"/>
              <a:ext cx="42863" cy="9525"/>
            </a:xfrm>
            <a:prstGeom prst="rect">
              <a:avLst/>
            </a:prstGeom>
            <a:solidFill>
              <a:srgbClr val="FF0000"/>
            </a:solidFill>
            <a:ln w="9525">
              <a:noFill/>
              <a:miter lim="800000"/>
              <a:headEnd/>
              <a:tailEnd/>
            </a:ln>
          </p:spPr>
          <p:txBody>
            <a:bodyPr/>
            <a:lstStyle/>
            <a:p>
              <a:endParaRPr lang="en-US"/>
            </a:p>
          </p:txBody>
        </p:sp>
        <p:sp>
          <p:nvSpPr>
            <p:cNvPr id="33861" name="Oval 2860"/>
            <p:cNvSpPr>
              <a:spLocks noChangeArrowheads="1"/>
            </p:cNvSpPr>
            <p:nvPr/>
          </p:nvSpPr>
          <p:spPr bwMode="auto">
            <a:xfrm>
              <a:off x="3178175" y="4915098"/>
              <a:ext cx="34925" cy="34925"/>
            </a:xfrm>
            <a:prstGeom prst="ellipse">
              <a:avLst/>
            </a:prstGeom>
            <a:noFill/>
            <a:ln w="9525" cap="rnd">
              <a:solidFill>
                <a:srgbClr val="FF0000"/>
              </a:solidFill>
              <a:round/>
              <a:headEnd/>
              <a:tailEnd/>
            </a:ln>
          </p:spPr>
          <p:txBody>
            <a:bodyPr/>
            <a:lstStyle/>
            <a:p>
              <a:endParaRPr lang="en-US"/>
            </a:p>
          </p:txBody>
        </p:sp>
        <p:sp>
          <p:nvSpPr>
            <p:cNvPr id="33862" name="Rectangle 2861"/>
            <p:cNvSpPr>
              <a:spLocks noChangeArrowheads="1"/>
            </p:cNvSpPr>
            <p:nvPr/>
          </p:nvSpPr>
          <p:spPr bwMode="auto">
            <a:xfrm>
              <a:off x="2849563" y="4365823"/>
              <a:ext cx="26988" cy="9525"/>
            </a:xfrm>
            <a:prstGeom prst="rect">
              <a:avLst/>
            </a:prstGeom>
            <a:solidFill>
              <a:srgbClr val="FF0000"/>
            </a:solidFill>
            <a:ln w="9525">
              <a:noFill/>
              <a:miter lim="800000"/>
              <a:headEnd/>
              <a:tailEnd/>
            </a:ln>
          </p:spPr>
          <p:txBody>
            <a:bodyPr/>
            <a:lstStyle/>
            <a:p>
              <a:endParaRPr lang="en-US"/>
            </a:p>
          </p:txBody>
        </p:sp>
        <p:sp>
          <p:nvSpPr>
            <p:cNvPr id="33863" name="Rectangle 2862"/>
            <p:cNvSpPr>
              <a:spLocks noChangeArrowheads="1"/>
            </p:cNvSpPr>
            <p:nvPr/>
          </p:nvSpPr>
          <p:spPr bwMode="auto">
            <a:xfrm>
              <a:off x="2849563" y="4402336"/>
              <a:ext cx="26988" cy="7938"/>
            </a:xfrm>
            <a:prstGeom prst="rect">
              <a:avLst/>
            </a:prstGeom>
            <a:solidFill>
              <a:srgbClr val="FF0000"/>
            </a:solidFill>
            <a:ln w="9525">
              <a:noFill/>
              <a:miter lim="800000"/>
              <a:headEnd/>
              <a:tailEnd/>
            </a:ln>
          </p:spPr>
          <p:txBody>
            <a:bodyPr/>
            <a:lstStyle/>
            <a:p>
              <a:endParaRPr lang="en-US"/>
            </a:p>
          </p:txBody>
        </p:sp>
        <p:sp>
          <p:nvSpPr>
            <p:cNvPr id="33864" name="Rectangle 2863"/>
            <p:cNvSpPr>
              <a:spLocks noChangeArrowheads="1"/>
            </p:cNvSpPr>
            <p:nvPr/>
          </p:nvSpPr>
          <p:spPr bwMode="auto">
            <a:xfrm>
              <a:off x="2841625" y="4375348"/>
              <a:ext cx="44450" cy="9525"/>
            </a:xfrm>
            <a:prstGeom prst="rect">
              <a:avLst/>
            </a:prstGeom>
            <a:solidFill>
              <a:srgbClr val="FF0000"/>
            </a:solidFill>
            <a:ln w="9525">
              <a:noFill/>
              <a:miter lim="800000"/>
              <a:headEnd/>
              <a:tailEnd/>
            </a:ln>
          </p:spPr>
          <p:txBody>
            <a:bodyPr/>
            <a:lstStyle/>
            <a:p>
              <a:endParaRPr lang="en-US"/>
            </a:p>
          </p:txBody>
        </p:sp>
        <p:sp>
          <p:nvSpPr>
            <p:cNvPr id="33865" name="Rectangle 2864"/>
            <p:cNvSpPr>
              <a:spLocks noChangeArrowheads="1"/>
            </p:cNvSpPr>
            <p:nvPr/>
          </p:nvSpPr>
          <p:spPr bwMode="auto">
            <a:xfrm>
              <a:off x="2841625" y="4392811"/>
              <a:ext cx="44450" cy="9525"/>
            </a:xfrm>
            <a:prstGeom prst="rect">
              <a:avLst/>
            </a:prstGeom>
            <a:solidFill>
              <a:srgbClr val="FF0000"/>
            </a:solidFill>
            <a:ln w="9525">
              <a:noFill/>
              <a:miter lim="800000"/>
              <a:headEnd/>
              <a:tailEnd/>
            </a:ln>
          </p:spPr>
          <p:txBody>
            <a:bodyPr/>
            <a:lstStyle/>
            <a:p>
              <a:endParaRPr lang="en-US"/>
            </a:p>
          </p:txBody>
        </p:sp>
        <p:sp>
          <p:nvSpPr>
            <p:cNvPr id="33866" name="Rectangle 2865"/>
            <p:cNvSpPr>
              <a:spLocks noChangeArrowheads="1"/>
            </p:cNvSpPr>
            <p:nvPr/>
          </p:nvSpPr>
          <p:spPr bwMode="auto">
            <a:xfrm>
              <a:off x="2841625" y="4384873"/>
              <a:ext cx="44450" cy="7938"/>
            </a:xfrm>
            <a:prstGeom prst="rect">
              <a:avLst/>
            </a:prstGeom>
            <a:solidFill>
              <a:srgbClr val="FF0000"/>
            </a:solidFill>
            <a:ln w="9525">
              <a:noFill/>
              <a:miter lim="800000"/>
              <a:headEnd/>
              <a:tailEnd/>
            </a:ln>
          </p:spPr>
          <p:txBody>
            <a:bodyPr/>
            <a:lstStyle/>
            <a:p>
              <a:endParaRPr lang="en-US"/>
            </a:p>
          </p:txBody>
        </p:sp>
        <p:sp>
          <p:nvSpPr>
            <p:cNvPr id="33867" name="Rectangle 2866"/>
            <p:cNvSpPr>
              <a:spLocks noChangeArrowheads="1"/>
            </p:cNvSpPr>
            <p:nvPr/>
          </p:nvSpPr>
          <p:spPr bwMode="auto">
            <a:xfrm>
              <a:off x="2841625" y="4384873"/>
              <a:ext cx="44450" cy="7938"/>
            </a:xfrm>
            <a:prstGeom prst="rect">
              <a:avLst/>
            </a:prstGeom>
            <a:solidFill>
              <a:srgbClr val="FF0000"/>
            </a:solidFill>
            <a:ln w="9525">
              <a:noFill/>
              <a:miter lim="800000"/>
              <a:headEnd/>
              <a:tailEnd/>
            </a:ln>
          </p:spPr>
          <p:txBody>
            <a:bodyPr/>
            <a:lstStyle/>
            <a:p>
              <a:endParaRPr lang="en-US"/>
            </a:p>
          </p:txBody>
        </p:sp>
        <p:sp>
          <p:nvSpPr>
            <p:cNvPr id="33868" name="Oval 2867"/>
            <p:cNvSpPr>
              <a:spLocks noChangeArrowheads="1"/>
            </p:cNvSpPr>
            <p:nvPr/>
          </p:nvSpPr>
          <p:spPr bwMode="auto">
            <a:xfrm>
              <a:off x="2841625" y="4365823"/>
              <a:ext cx="34925" cy="36513"/>
            </a:xfrm>
            <a:prstGeom prst="ellipse">
              <a:avLst/>
            </a:prstGeom>
            <a:noFill/>
            <a:ln w="9525" cap="rnd">
              <a:solidFill>
                <a:srgbClr val="FF0000"/>
              </a:solidFill>
              <a:round/>
              <a:headEnd/>
              <a:tailEnd/>
            </a:ln>
          </p:spPr>
          <p:txBody>
            <a:bodyPr/>
            <a:lstStyle/>
            <a:p>
              <a:endParaRPr lang="en-US"/>
            </a:p>
          </p:txBody>
        </p:sp>
        <p:sp>
          <p:nvSpPr>
            <p:cNvPr id="33869" name="Rectangle 2868"/>
            <p:cNvSpPr>
              <a:spLocks noChangeArrowheads="1"/>
            </p:cNvSpPr>
            <p:nvPr/>
          </p:nvSpPr>
          <p:spPr bwMode="auto">
            <a:xfrm>
              <a:off x="3584575" y="4826198"/>
              <a:ext cx="26988" cy="9525"/>
            </a:xfrm>
            <a:prstGeom prst="rect">
              <a:avLst/>
            </a:prstGeom>
            <a:solidFill>
              <a:srgbClr val="FF0000"/>
            </a:solidFill>
            <a:ln w="9525">
              <a:noFill/>
              <a:miter lim="800000"/>
              <a:headEnd/>
              <a:tailEnd/>
            </a:ln>
          </p:spPr>
          <p:txBody>
            <a:bodyPr/>
            <a:lstStyle/>
            <a:p>
              <a:endParaRPr lang="en-US"/>
            </a:p>
          </p:txBody>
        </p:sp>
        <p:sp>
          <p:nvSpPr>
            <p:cNvPr id="33870" name="Rectangle 2869"/>
            <p:cNvSpPr>
              <a:spLocks noChangeArrowheads="1"/>
            </p:cNvSpPr>
            <p:nvPr/>
          </p:nvSpPr>
          <p:spPr bwMode="auto">
            <a:xfrm>
              <a:off x="3584575" y="4861123"/>
              <a:ext cx="26988" cy="9525"/>
            </a:xfrm>
            <a:prstGeom prst="rect">
              <a:avLst/>
            </a:prstGeom>
            <a:solidFill>
              <a:srgbClr val="FF0000"/>
            </a:solidFill>
            <a:ln w="9525">
              <a:noFill/>
              <a:miter lim="800000"/>
              <a:headEnd/>
              <a:tailEnd/>
            </a:ln>
          </p:spPr>
          <p:txBody>
            <a:bodyPr/>
            <a:lstStyle/>
            <a:p>
              <a:endParaRPr lang="en-US"/>
            </a:p>
          </p:txBody>
        </p:sp>
        <p:sp>
          <p:nvSpPr>
            <p:cNvPr id="33871" name="Rectangle 2870"/>
            <p:cNvSpPr>
              <a:spLocks noChangeArrowheads="1"/>
            </p:cNvSpPr>
            <p:nvPr/>
          </p:nvSpPr>
          <p:spPr bwMode="auto">
            <a:xfrm>
              <a:off x="3575050" y="4835723"/>
              <a:ext cx="44450" cy="7938"/>
            </a:xfrm>
            <a:prstGeom prst="rect">
              <a:avLst/>
            </a:prstGeom>
            <a:solidFill>
              <a:srgbClr val="FF0000"/>
            </a:solidFill>
            <a:ln w="9525">
              <a:noFill/>
              <a:miter lim="800000"/>
              <a:headEnd/>
              <a:tailEnd/>
            </a:ln>
          </p:spPr>
          <p:txBody>
            <a:bodyPr/>
            <a:lstStyle/>
            <a:p>
              <a:endParaRPr lang="en-US"/>
            </a:p>
          </p:txBody>
        </p:sp>
        <p:sp>
          <p:nvSpPr>
            <p:cNvPr id="33872" name="Rectangle 2871"/>
            <p:cNvSpPr>
              <a:spLocks noChangeArrowheads="1"/>
            </p:cNvSpPr>
            <p:nvPr/>
          </p:nvSpPr>
          <p:spPr bwMode="auto">
            <a:xfrm>
              <a:off x="3575050" y="4853186"/>
              <a:ext cx="44450" cy="7938"/>
            </a:xfrm>
            <a:prstGeom prst="rect">
              <a:avLst/>
            </a:prstGeom>
            <a:solidFill>
              <a:srgbClr val="FF0000"/>
            </a:solidFill>
            <a:ln w="9525">
              <a:noFill/>
              <a:miter lim="800000"/>
              <a:headEnd/>
              <a:tailEnd/>
            </a:ln>
          </p:spPr>
          <p:txBody>
            <a:bodyPr/>
            <a:lstStyle/>
            <a:p>
              <a:endParaRPr lang="en-US"/>
            </a:p>
          </p:txBody>
        </p:sp>
        <p:sp>
          <p:nvSpPr>
            <p:cNvPr id="33873" name="Rectangle 2872"/>
            <p:cNvSpPr>
              <a:spLocks noChangeArrowheads="1"/>
            </p:cNvSpPr>
            <p:nvPr/>
          </p:nvSpPr>
          <p:spPr bwMode="auto">
            <a:xfrm>
              <a:off x="3575050" y="4843661"/>
              <a:ext cx="44450" cy="9525"/>
            </a:xfrm>
            <a:prstGeom prst="rect">
              <a:avLst/>
            </a:prstGeom>
            <a:solidFill>
              <a:srgbClr val="FF0000"/>
            </a:solidFill>
            <a:ln w="9525">
              <a:noFill/>
              <a:miter lim="800000"/>
              <a:headEnd/>
              <a:tailEnd/>
            </a:ln>
          </p:spPr>
          <p:txBody>
            <a:bodyPr/>
            <a:lstStyle/>
            <a:p>
              <a:endParaRPr lang="en-US"/>
            </a:p>
          </p:txBody>
        </p:sp>
        <p:sp>
          <p:nvSpPr>
            <p:cNvPr id="33874" name="Rectangle 2873"/>
            <p:cNvSpPr>
              <a:spLocks noChangeArrowheads="1"/>
            </p:cNvSpPr>
            <p:nvPr/>
          </p:nvSpPr>
          <p:spPr bwMode="auto">
            <a:xfrm>
              <a:off x="3575050" y="4843661"/>
              <a:ext cx="44450" cy="9525"/>
            </a:xfrm>
            <a:prstGeom prst="rect">
              <a:avLst/>
            </a:prstGeom>
            <a:solidFill>
              <a:srgbClr val="FF0000"/>
            </a:solidFill>
            <a:ln w="9525">
              <a:noFill/>
              <a:miter lim="800000"/>
              <a:headEnd/>
              <a:tailEnd/>
            </a:ln>
          </p:spPr>
          <p:txBody>
            <a:bodyPr/>
            <a:lstStyle/>
            <a:p>
              <a:endParaRPr lang="en-US"/>
            </a:p>
          </p:txBody>
        </p:sp>
        <p:sp>
          <p:nvSpPr>
            <p:cNvPr id="33875" name="Oval 2874"/>
            <p:cNvSpPr>
              <a:spLocks noChangeArrowheads="1"/>
            </p:cNvSpPr>
            <p:nvPr/>
          </p:nvSpPr>
          <p:spPr bwMode="auto">
            <a:xfrm>
              <a:off x="3575050" y="4826198"/>
              <a:ext cx="36513" cy="34925"/>
            </a:xfrm>
            <a:prstGeom prst="ellipse">
              <a:avLst/>
            </a:prstGeom>
            <a:noFill/>
            <a:ln w="9525" cap="rnd">
              <a:solidFill>
                <a:srgbClr val="FF0000"/>
              </a:solidFill>
              <a:round/>
              <a:headEnd/>
              <a:tailEnd/>
            </a:ln>
          </p:spPr>
          <p:txBody>
            <a:bodyPr/>
            <a:lstStyle/>
            <a:p>
              <a:endParaRPr lang="en-US"/>
            </a:p>
          </p:txBody>
        </p:sp>
        <p:sp>
          <p:nvSpPr>
            <p:cNvPr id="33876" name="Rectangle 2875"/>
            <p:cNvSpPr>
              <a:spLocks noChangeArrowheads="1"/>
            </p:cNvSpPr>
            <p:nvPr/>
          </p:nvSpPr>
          <p:spPr bwMode="auto">
            <a:xfrm>
              <a:off x="3354388" y="4516636"/>
              <a:ext cx="26988" cy="9525"/>
            </a:xfrm>
            <a:prstGeom prst="rect">
              <a:avLst/>
            </a:prstGeom>
            <a:solidFill>
              <a:srgbClr val="FF0000"/>
            </a:solidFill>
            <a:ln w="9525">
              <a:noFill/>
              <a:miter lim="800000"/>
              <a:headEnd/>
              <a:tailEnd/>
            </a:ln>
          </p:spPr>
          <p:txBody>
            <a:bodyPr/>
            <a:lstStyle/>
            <a:p>
              <a:endParaRPr lang="en-US"/>
            </a:p>
          </p:txBody>
        </p:sp>
        <p:sp>
          <p:nvSpPr>
            <p:cNvPr id="33877" name="Rectangle 2876"/>
            <p:cNvSpPr>
              <a:spLocks noChangeArrowheads="1"/>
            </p:cNvSpPr>
            <p:nvPr/>
          </p:nvSpPr>
          <p:spPr bwMode="auto">
            <a:xfrm>
              <a:off x="3354388" y="4551561"/>
              <a:ext cx="26988" cy="9525"/>
            </a:xfrm>
            <a:prstGeom prst="rect">
              <a:avLst/>
            </a:prstGeom>
            <a:solidFill>
              <a:srgbClr val="FF0000"/>
            </a:solidFill>
            <a:ln w="9525">
              <a:noFill/>
              <a:miter lim="800000"/>
              <a:headEnd/>
              <a:tailEnd/>
            </a:ln>
          </p:spPr>
          <p:txBody>
            <a:bodyPr/>
            <a:lstStyle/>
            <a:p>
              <a:endParaRPr lang="en-US"/>
            </a:p>
          </p:txBody>
        </p:sp>
        <p:sp>
          <p:nvSpPr>
            <p:cNvPr id="33878" name="Rectangle 2877"/>
            <p:cNvSpPr>
              <a:spLocks noChangeArrowheads="1"/>
            </p:cNvSpPr>
            <p:nvPr/>
          </p:nvSpPr>
          <p:spPr bwMode="auto">
            <a:xfrm>
              <a:off x="3344863" y="4526161"/>
              <a:ext cx="44450" cy="7938"/>
            </a:xfrm>
            <a:prstGeom prst="rect">
              <a:avLst/>
            </a:prstGeom>
            <a:solidFill>
              <a:srgbClr val="FF0000"/>
            </a:solidFill>
            <a:ln w="9525">
              <a:noFill/>
              <a:miter lim="800000"/>
              <a:headEnd/>
              <a:tailEnd/>
            </a:ln>
          </p:spPr>
          <p:txBody>
            <a:bodyPr/>
            <a:lstStyle/>
            <a:p>
              <a:endParaRPr lang="en-US"/>
            </a:p>
          </p:txBody>
        </p:sp>
        <p:sp>
          <p:nvSpPr>
            <p:cNvPr id="33879" name="Rectangle 2878"/>
            <p:cNvSpPr>
              <a:spLocks noChangeArrowheads="1"/>
            </p:cNvSpPr>
            <p:nvPr/>
          </p:nvSpPr>
          <p:spPr bwMode="auto">
            <a:xfrm>
              <a:off x="3344863" y="4543623"/>
              <a:ext cx="44450" cy="7938"/>
            </a:xfrm>
            <a:prstGeom prst="rect">
              <a:avLst/>
            </a:prstGeom>
            <a:solidFill>
              <a:srgbClr val="FF0000"/>
            </a:solidFill>
            <a:ln w="9525">
              <a:noFill/>
              <a:miter lim="800000"/>
              <a:headEnd/>
              <a:tailEnd/>
            </a:ln>
          </p:spPr>
          <p:txBody>
            <a:bodyPr/>
            <a:lstStyle/>
            <a:p>
              <a:endParaRPr lang="en-US"/>
            </a:p>
          </p:txBody>
        </p:sp>
        <p:sp>
          <p:nvSpPr>
            <p:cNvPr id="33880" name="Rectangle 2879"/>
            <p:cNvSpPr>
              <a:spLocks noChangeArrowheads="1"/>
            </p:cNvSpPr>
            <p:nvPr/>
          </p:nvSpPr>
          <p:spPr bwMode="auto">
            <a:xfrm>
              <a:off x="3344863" y="4534098"/>
              <a:ext cx="44450" cy="9525"/>
            </a:xfrm>
            <a:prstGeom prst="rect">
              <a:avLst/>
            </a:prstGeom>
            <a:solidFill>
              <a:srgbClr val="FF0000"/>
            </a:solidFill>
            <a:ln w="9525">
              <a:noFill/>
              <a:miter lim="800000"/>
              <a:headEnd/>
              <a:tailEnd/>
            </a:ln>
          </p:spPr>
          <p:txBody>
            <a:bodyPr/>
            <a:lstStyle/>
            <a:p>
              <a:endParaRPr lang="en-US"/>
            </a:p>
          </p:txBody>
        </p:sp>
        <p:sp>
          <p:nvSpPr>
            <p:cNvPr id="33881" name="Rectangle 2880"/>
            <p:cNvSpPr>
              <a:spLocks noChangeArrowheads="1"/>
            </p:cNvSpPr>
            <p:nvPr/>
          </p:nvSpPr>
          <p:spPr bwMode="auto">
            <a:xfrm>
              <a:off x="3344863" y="4534098"/>
              <a:ext cx="44450" cy="9525"/>
            </a:xfrm>
            <a:prstGeom prst="rect">
              <a:avLst/>
            </a:prstGeom>
            <a:solidFill>
              <a:srgbClr val="FF0000"/>
            </a:solidFill>
            <a:ln w="9525">
              <a:noFill/>
              <a:miter lim="800000"/>
              <a:headEnd/>
              <a:tailEnd/>
            </a:ln>
          </p:spPr>
          <p:txBody>
            <a:bodyPr/>
            <a:lstStyle/>
            <a:p>
              <a:endParaRPr lang="en-US"/>
            </a:p>
          </p:txBody>
        </p:sp>
        <p:sp>
          <p:nvSpPr>
            <p:cNvPr id="33882" name="Oval 2881"/>
            <p:cNvSpPr>
              <a:spLocks noChangeArrowheads="1"/>
            </p:cNvSpPr>
            <p:nvPr/>
          </p:nvSpPr>
          <p:spPr bwMode="auto">
            <a:xfrm>
              <a:off x="3344863" y="4516636"/>
              <a:ext cx="36513" cy="34925"/>
            </a:xfrm>
            <a:prstGeom prst="ellipse">
              <a:avLst/>
            </a:prstGeom>
            <a:noFill/>
            <a:ln w="9525" cap="rnd">
              <a:solidFill>
                <a:srgbClr val="FF0000"/>
              </a:solidFill>
              <a:round/>
              <a:headEnd/>
              <a:tailEnd/>
            </a:ln>
          </p:spPr>
          <p:txBody>
            <a:bodyPr/>
            <a:lstStyle/>
            <a:p>
              <a:endParaRPr lang="en-US"/>
            </a:p>
          </p:txBody>
        </p:sp>
        <p:sp>
          <p:nvSpPr>
            <p:cNvPr id="33883" name="Rectangle 2882"/>
            <p:cNvSpPr>
              <a:spLocks noChangeArrowheads="1"/>
            </p:cNvSpPr>
            <p:nvPr/>
          </p:nvSpPr>
          <p:spPr bwMode="auto">
            <a:xfrm>
              <a:off x="3752850" y="4888111"/>
              <a:ext cx="25400" cy="9525"/>
            </a:xfrm>
            <a:prstGeom prst="rect">
              <a:avLst/>
            </a:prstGeom>
            <a:solidFill>
              <a:srgbClr val="FF0000"/>
            </a:solidFill>
            <a:ln w="9525">
              <a:noFill/>
              <a:miter lim="800000"/>
              <a:headEnd/>
              <a:tailEnd/>
            </a:ln>
          </p:spPr>
          <p:txBody>
            <a:bodyPr/>
            <a:lstStyle/>
            <a:p>
              <a:endParaRPr lang="en-US"/>
            </a:p>
          </p:txBody>
        </p:sp>
        <p:sp>
          <p:nvSpPr>
            <p:cNvPr id="33884" name="Rectangle 2883"/>
            <p:cNvSpPr>
              <a:spLocks noChangeArrowheads="1"/>
            </p:cNvSpPr>
            <p:nvPr/>
          </p:nvSpPr>
          <p:spPr bwMode="auto">
            <a:xfrm>
              <a:off x="3752850" y="4923036"/>
              <a:ext cx="25400" cy="9525"/>
            </a:xfrm>
            <a:prstGeom prst="rect">
              <a:avLst/>
            </a:prstGeom>
            <a:solidFill>
              <a:srgbClr val="FF0000"/>
            </a:solidFill>
            <a:ln w="9525">
              <a:noFill/>
              <a:miter lim="800000"/>
              <a:headEnd/>
              <a:tailEnd/>
            </a:ln>
          </p:spPr>
          <p:txBody>
            <a:bodyPr/>
            <a:lstStyle/>
            <a:p>
              <a:endParaRPr lang="en-US"/>
            </a:p>
          </p:txBody>
        </p:sp>
        <p:sp>
          <p:nvSpPr>
            <p:cNvPr id="33885" name="Rectangle 2884"/>
            <p:cNvSpPr>
              <a:spLocks noChangeArrowheads="1"/>
            </p:cNvSpPr>
            <p:nvPr/>
          </p:nvSpPr>
          <p:spPr bwMode="auto">
            <a:xfrm>
              <a:off x="3743325" y="4897636"/>
              <a:ext cx="44450" cy="7938"/>
            </a:xfrm>
            <a:prstGeom prst="rect">
              <a:avLst/>
            </a:prstGeom>
            <a:solidFill>
              <a:srgbClr val="FF0000"/>
            </a:solidFill>
            <a:ln w="9525">
              <a:noFill/>
              <a:miter lim="800000"/>
              <a:headEnd/>
              <a:tailEnd/>
            </a:ln>
          </p:spPr>
          <p:txBody>
            <a:bodyPr/>
            <a:lstStyle/>
            <a:p>
              <a:endParaRPr lang="en-US"/>
            </a:p>
          </p:txBody>
        </p:sp>
        <p:sp>
          <p:nvSpPr>
            <p:cNvPr id="33886" name="Rectangle 2885"/>
            <p:cNvSpPr>
              <a:spLocks noChangeArrowheads="1"/>
            </p:cNvSpPr>
            <p:nvPr/>
          </p:nvSpPr>
          <p:spPr bwMode="auto">
            <a:xfrm>
              <a:off x="3743325" y="4915098"/>
              <a:ext cx="44450" cy="7938"/>
            </a:xfrm>
            <a:prstGeom prst="rect">
              <a:avLst/>
            </a:prstGeom>
            <a:solidFill>
              <a:srgbClr val="FF0000"/>
            </a:solidFill>
            <a:ln w="9525">
              <a:noFill/>
              <a:miter lim="800000"/>
              <a:headEnd/>
              <a:tailEnd/>
            </a:ln>
          </p:spPr>
          <p:txBody>
            <a:bodyPr/>
            <a:lstStyle/>
            <a:p>
              <a:endParaRPr lang="en-US"/>
            </a:p>
          </p:txBody>
        </p:sp>
        <p:sp>
          <p:nvSpPr>
            <p:cNvPr id="33887" name="Rectangle 2886"/>
            <p:cNvSpPr>
              <a:spLocks noChangeArrowheads="1"/>
            </p:cNvSpPr>
            <p:nvPr/>
          </p:nvSpPr>
          <p:spPr bwMode="auto">
            <a:xfrm>
              <a:off x="3743325" y="4905573"/>
              <a:ext cx="44450" cy="9525"/>
            </a:xfrm>
            <a:prstGeom prst="rect">
              <a:avLst/>
            </a:prstGeom>
            <a:solidFill>
              <a:srgbClr val="FF0000"/>
            </a:solidFill>
            <a:ln w="9525">
              <a:noFill/>
              <a:miter lim="800000"/>
              <a:headEnd/>
              <a:tailEnd/>
            </a:ln>
          </p:spPr>
          <p:txBody>
            <a:bodyPr/>
            <a:lstStyle/>
            <a:p>
              <a:endParaRPr lang="en-US"/>
            </a:p>
          </p:txBody>
        </p:sp>
        <p:sp>
          <p:nvSpPr>
            <p:cNvPr id="33888" name="Rectangle 2887"/>
            <p:cNvSpPr>
              <a:spLocks noChangeArrowheads="1"/>
            </p:cNvSpPr>
            <p:nvPr/>
          </p:nvSpPr>
          <p:spPr bwMode="auto">
            <a:xfrm>
              <a:off x="3743325" y="4905573"/>
              <a:ext cx="44450" cy="9525"/>
            </a:xfrm>
            <a:prstGeom prst="rect">
              <a:avLst/>
            </a:prstGeom>
            <a:solidFill>
              <a:srgbClr val="FF0000"/>
            </a:solidFill>
            <a:ln w="9525">
              <a:noFill/>
              <a:miter lim="800000"/>
              <a:headEnd/>
              <a:tailEnd/>
            </a:ln>
          </p:spPr>
          <p:txBody>
            <a:bodyPr/>
            <a:lstStyle/>
            <a:p>
              <a:endParaRPr lang="en-US"/>
            </a:p>
          </p:txBody>
        </p:sp>
        <p:sp>
          <p:nvSpPr>
            <p:cNvPr id="33889" name="Oval 2888"/>
            <p:cNvSpPr>
              <a:spLocks noChangeArrowheads="1"/>
            </p:cNvSpPr>
            <p:nvPr/>
          </p:nvSpPr>
          <p:spPr bwMode="auto">
            <a:xfrm>
              <a:off x="3743325" y="4888111"/>
              <a:ext cx="34925" cy="34925"/>
            </a:xfrm>
            <a:prstGeom prst="ellipse">
              <a:avLst/>
            </a:prstGeom>
            <a:noFill/>
            <a:ln w="9525" cap="rnd">
              <a:solidFill>
                <a:srgbClr val="FF0000"/>
              </a:solidFill>
              <a:round/>
              <a:headEnd/>
              <a:tailEnd/>
            </a:ln>
          </p:spPr>
          <p:txBody>
            <a:bodyPr/>
            <a:lstStyle/>
            <a:p>
              <a:endParaRPr lang="en-US"/>
            </a:p>
          </p:txBody>
        </p:sp>
        <p:sp>
          <p:nvSpPr>
            <p:cNvPr id="33890" name="Rectangle 2889"/>
            <p:cNvSpPr>
              <a:spLocks noChangeArrowheads="1"/>
            </p:cNvSpPr>
            <p:nvPr/>
          </p:nvSpPr>
          <p:spPr bwMode="auto">
            <a:xfrm>
              <a:off x="2601913" y="3473648"/>
              <a:ext cx="26988" cy="7938"/>
            </a:xfrm>
            <a:prstGeom prst="rect">
              <a:avLst/>
            </a:prstGeom>
            <a:solidFill>
              <a:srgbClr val="FF0000"/>
            </a:solidFill>
            <a:ln w="9525">
              <a:noFill/>
              <a:miter lim="800000"/>
              <a:headEnd/>
              <a:tailEnd/>
            </a:ln>
          </p:spPr>
          <p:txBody>
            <a:bodyPr/>
            <a:lstStyle/>
            <a:p>
              <a:endParaRPr lang="en-US"/>
            </a:p>
          </p:txBody>
        </p:sp>
        <p:sp>
          <p:nvSpPr>
            <p:cNvPr id="33891" name="Rectangle 2890"/>
            <p:cNvSpPr>
              <a:spLocks noChangeArrowheads="1"/>
            </p:cNvSpPr>
            <p:nvPr/>
          </p:nvSpPr>
          <p:spPr bwMode="auto">
            <a:xfrm>
              <a:off x="2601913" y="3508573"/>
              <a:ext cx="26988" cy="7938"/>
            </a:xfrm>
            <a:prstGeom prst="rect">
              <a:avLst/>
            </a:prstGeom>
            <a:solidFill>
              <a:srgbClr val="FF0000"/>
            </a:solidFill>
            <a:ln w="9525">
              <a:noFill/>
              <a:miter lim="800000"/>
              <a:headEnd/>
              <a:tailEnd/>
            </a:ln>
          </p:spPr>
          <p:txBody>
            <a:bodyPr/>
            <a:lstStyle/>
            <a:p>
              <a:endParaRPr lang="en-US"/>
            </a:p>
          </p:txBody>
        </p:sp>
        <p:sp>
          <p:nvSpPr>
            <p:cNvPr id="33892" name="Rectangle 2891"/>
            <p:cNvSpPr>
              <a:spLocks noChangeArrowheads="1"/>
            </p:cNvSpPr>
            <p:nvPr/>
          </p:nvSpPr>
          <p:spPr bwMode="auto">
            <a:xfrm>
              <a:off x="2593975" y="3481586"/>
              <a:ext cx="44450" cy="9525"/>
            </a:xfrm>
            <a:prstGeom prst="rect">
              <a:avLst/>
            </a:prstGeom>
            <a:solidFill>
              <a:srgbClr val="FF0000"/>
            </a:solidFill>
            <a:ln w="9525">
              <a:noFill/>
              <a:miter lim="800000"/>
              <a:headEnd/>
              <a:tailEnd/>
            </a:ln>
          </p:spPr>
          <p:txBody>
            <a:bodyPr/>
            <a:lstStyle/>
            <a:p>
              <a:endParaRPr lang="en-US"/>
            </a:p>
          </p:txBody>
        </p:sp>
        <p:sp>
          <p:nvSpPr>
            <p:cNvPr id="33893" name="Rectangle 2892"/>
            <p:cNvSpPr>
              <a:spLocks noChangeArrowheads="1"/>
            </p:cNvSpPr>
            <p:nvPr/>
          </p:nvSpPr>
          <p:spPr bwMode="auto">
            <a:xfrm>
              <a:off x="2593975" y="3499048"/>
              <a:ext cx="44450" cy="9525"/>
            </a:xfrm>
            <a:prstGeom prst="rect">
              <a:avLst/>
            </a:prstGeom>
            <a:solidFill>
              <a:srgbClr val="FF0000"/>
            </a:solidFill>
            <a:ln w="9525">
              <a:noFill/>
              <a:miter lim="800000"/>
              <a:headEnd/>
              <a:tailEnd/>
            </a:ln>
          </p:spPr>
          <p:txBody>
            <a:bodyPr/>
            <a:lstStyle/>
            <a:p>
              <a:endParaRPr lang="en-US"/>
            </a:p>
          </p:txBody>
        </p:sp>
        <p:sp>
          <p:nvSpPr>
            <p:cNvPr id="33894" name="Rectangle 2893"/>
            <p:cNvSpPr>
              <a:spLocks noChangeArrowheads="1"/>
            </p:cNvSpPr>
            <p:nvPr/>
          </p:nvSpPr>
          <p:spPr bwMode="auto">
            <a:xfrm>
              <a:off x="2593975" y="3491111"/>
              <a:ext cx="44450" cy="7938"/>
            </a:xfrm>
            <a:prstGeom prst="rect">
              <a:avLst/>
            </a:prstGeom>
            <a:solidFill>
              <a:srgbClr val="FF0000"/>
            </a:solidFill>
            <a:ln w="9525">
              <a:noFill/>
              <a:miter lim="800000"/>
              <a:headEnd/>
              <a:tailEnd/>
            </a:ln>
          </p:spPr>
          <p:txBody>
            <a:bodyPr/>
            <a:lstStyle/>
            <a:p>
              <a:endParaRPr lang="en-US"/>
            </a:p>
          </p:txBody>
        </p:sp>
        <p:sp>
          <p:nvSpPr>
            <p:cNvPr id="33895" name="Rectangle 2894"/>
            <p:cNvSpPr>
              <a:spLocks noChangeArrowheads="1"/>
            </p:cNvSpPr>
            <p:nvPr/>
          </p:nvSpPr>
          <p:spPr bwMode="auto">
            <a:xfrm>
              <a:off x="2593975" y="3491111"/>
              <a:ext cx="44450" cy="7938"/>
            </a:xfrm>
            <a:prstGeom prst="rect">
              <a:avLst/>
            </a:prstGeom>
            <a:solidFill>
              <a:srgbClr val="FF0000"/>
            </a:solidFill>
            <a:ln w="9525">
              <a:noFill/>
              <a:miter lim="800000"/>
              <a:headEnd/>
              <a:tailEnd/>
            </a:ln>
          </p:spPr>
          <p:txBody>
            <a:bodyPr/>
            <a:lstStyle/>
            <a:p>
              <a:endParaRPr lang="en-US"/>
            </a:p>
          </p:txBody>
        </p:sp>
        <p:sp>
          <p:nvSpPr>
            <p:cNvPr id="33896" name="Oval 2895"/>
            <p:cNvSpPr>
              <a:spLocks noChangeArrowheads="1"/>
            </p:cNvSpPr>
            <p:nvPr/>
          </p:nvSpPr>
          <p:spPr bwMode="auto">
            <a:xfrm>
              <a:off x="2593975" y="3473648"/>
              <a:ext cx="34925" cy="34925"/>
            </a:xfrm>
            <a:prstGeom prst="ellipse">
              <a:avLst/>
            </a:prstGeom>
            <a:noFill/>
            <a:ln w="9525" cap="rnd">
              <a:solidFill>
                <a:srgbClr val="FF0000"/>
              </a:solidFill>
              <a:round/>
              <a:headEnd/>
              <a:tailEnd/>
            </a:ln>
          </p:spPr>
          <p:txBody>
            <a:bodyPr/>
            <a:lstStyle/>
            <a:p>
              <a:endParaRPr lang="en-US"/>
            </a:p>
          </p:txBody>
        </p:sp>
        <p:sp>
          <p:nvSpPr>
            <p:cNvPr id="33897" name="Rectangle 2896"/>
            <p:cNvSpPr>
              <a:spLocks noChangeArrowheads="1"/>
            </p:cNvSpPr>
            <p:nvPr/>
          </p:nvSpPr>
          <p:spPr bwMode="auto">
            <a:xfrm>
              <a:off x="3575050" y="4330898"/>
              <a:ext cx="26988" cy="9525"/>
            </a:xfrm>
            <a:prstGeom prst="rect">
              <a:avLst/>
            </a:prstGeom>
            <a:solidFill>
              <a:srgbClr val="000000"/>
            </a:solidFill>
            <a:ln w="9525">
              <a:noFill/>
              <a:miter lim="800000"/>
              <a:headEnd/>
              <a:tailEnd/>
            </a:ln>
          </p:spPr>
          <p:txBody>
            <a:bodyPr/>
            <a:lstStyle/>
            <a:p>
              <a:endParaRPr lang="en-US"/>
            </a:p>
          </p:txBody>
        </p:sp>
        <p:sp>
          <p:nvSpPr>
            <p:cNvPr id="33898" name="Rectangle 2897"/>
            <p:cNvSpPr>
              <a:spLocks noChangeArrowheads="1"/>
            </p:cNvSpPr>
            <p:nvPr/>
          </p:nvSpPr>
          <p:spPr bwMode="auto">
            <a:xfrm>
              <a:off x="3575050" y="4365823"/>
              <a:ext cx="26988" cy="9525"/>
            </a:xfrm>
            <a:prstGeom prst="rect">
              <a:avLst/>
            </a:prstGeom>
            <a:solidFill>
              <a:srgbClr val="000000"/>
            </a:solidFill>
            <a:ln w="9525">
              <a:noFill/>
              <a:miter lim="800000"/>
              <a:headEnd/>
              <a:tailEnd/>
            </a:ln>
          </p:spPr>
          <p:txBody>
            <a:bodyPr/>
            <a:lstStyle/>
            <a:p>
              <a:endParaRPr lang="en-US"/>
            </a:p>
          </p:txBody>
        </p:sp>
        <p:sp>
          <p:nvSpPr>
            <p:cNvPr id="33899" name="Rectangle 2898"/>
            <p:cNvSpPr>
              <a:spLocks noChangeArrowheads="1"/>
            </p:cNvSpPr>
            <p:nvPr/>
          </p:nvSpPr>
          <p:spPr bwMode="auto">
            <a:xfrm>
              <a:off x="3567113" y="4340423"/>
              <a:ext cx="44450" cy="7938"/>
            </a:xfrm>
            <a:prstGeom prst="rect">
              <a:avLst/>
            </a:prstGeom>
            <a:solidFill>
              <a:srgbClr val="000000"/>
            </a:solidFill>
            <a:ln w="9525">
              <a:noFill/>
              <a:miter lim="800000"/>
              <a:headEnd/>
              <a:tailEnd/>
            </a:ln>
          </p:spPr>
          <p:txBody>
            <a:bodyPr/>
            <a:lstStyle/>
            <a:p>
              <a:endParaRPr lang="en-US"/>
            </a:p>
          </p:txBody>
        </p:sp>
        <p:sp>
          <p:nvSpPr>
            <p:cNvPr id="33900" name="Rectangle 2899"/>
            <p:cNvSpPr>
              <a:spLocks noChangeArrowheads="1"/>
            </p:cNvSpPr>
            <p:nvPr/>
          </p:nvSpPr>
          <p:spPr bwMode="auto">
            <a:xfrm>
              <a:off x="3567113" y="4357886"/>
              <a:ext cx="44450" cy="7938"/>
            </a:xfrm>
            <a:prstGeom prst="rect">
              <a:avLst/>
            </a:prstGeom>
            <a:solidFill>
              <a:srgbClr val="000000"/>
            </a:solidFill>
            <a:ln w="9525">
              <a:noFill/>
              <a:miter lim="800000"/>
              <a:headEnd/>
              <a:tailEnd/>
            </a:ln>
          </p:spPr>
          <p:txBody>
            <a:bodyPr/>
            <a:lstStyle/>
            <a:p>
              <a:endParaRPr lang="en-US"/>
            </a:p>
          </p:txBody>
        </p:sp>
        <p:sp>
          <p:nvSpPr>
            <p:cNvPr id="33901" name="Rectangle 2900"/>
            <p:cNvSpPr>
              <a:spLocks noChangeArrowheads="1"/>
            </p:cNvSpPr>
            <p:nvPr/>
          </p:nvSpPr>
          <p:spPr bwMode="auto">
            <a:xfrm>
              <a:off x="3567113" y="4348361"/>
              <a:ext cx="44450" cy="9525"/>
            </a:xfrm>
            <a:prstGeom prst="rect">
              <a:avLst/>
            </a:prstGeom>
            <a:solidFill>
              <a:srgbClr val="000000"/>
            </a:solidFill>
            <a:ln w="9525">
              <a:noFill/>
              <a:miter lim="800000"/>
              <a:headEnd/>
              <a:tailEnd/>
            </a:ln>
          </p:spPr>
          <p:txBody>
            <a:bodyPr/>
            <a:lstStyle/>
            <a:p>
              <a:endParaRPr lang="en-US"/>
            </a:p>
          </p:txBody>
        </p:sp>
        <p:sp>
          <p:nvSpPr>
            <p:cNvPr id="33902" name="Rectangle 2901"/>
            <p:cNvSpPr>
              <a:spLocks noChangeArrowheads="1"/>
            </p:cNvSpPr>
            <p:nvPr/>
          </p:nvSpPr>
          <p:spPr bwMode="auto">
            <a:xfrm>
              <a:off x="3567113" y="4348361"/>
              <a:ext cx="44450" cy="9525"/>
            </a:xfrm>
            <a:prstGeom prst="rect">
              <a:avLst/>
            </a:prstGeom>
            <a:solidFill>
              <a:srgbClr val="000000"/>
            </a:solidFill>
            <a:ln w="9525">
              <a:noFill/>
              <a:miter lim="800000"/>
              <a:headEnd/>
              <a:tailEnd/>
            </a:ln>
          </p:spPr>
          <p:txBody>
            <a:bodyPr/>
            <a:lstStyle/>
            <a:p>
              <a:endParaRPr lang="en-US"/>
            </a:p>
          </p:txBody>
        </p:sp>
        <p:sp>
          <p:nvSpPr>
            <p:cNvPr id="33903" name="Oval 2902"/>
            <p:cNvSpPr>
              <a:spLocks noChangeArrowheads="1"/>
            </p:cNvSpPr>
            <p:nvPr/>
          </p:nvSpPr>
          <p:spPr bwMode="auto">
            <a:xfrm>
              <a:off x="3567113" y="4330898"/>
              <a:ext cx="34925" cy="34925"/>
            </a:xfrm>
            <a:prstGeom prst="ellipse">
              <a:avLst/>
            </a:prstGeom>
            <a:noFill/>
            <a:ln w="9525" cap="rnd">
              <a:solidFill>
                <a:srgbClr val="000000"/>
              </a:solidFill>
              <a:round/>
              <a:headEnd/>
              <a:tailEnd/>
            </a:ln>
          </p:spPr>
          <p:txBody>
            <a:bodyPr/>
            <a:lstStyle/>
            <a:p>
              <a:endParaRPr lang="en-US"/>
            </a:p>
          </p:txBody>
        </p:sp>
        <p:sp>
          <p:nvSpPr>
            <p:cNvPr id="33904" name="Rectangle 2903"/>
            <p:cNvSpPr>
              <a:spLocks noChangeArrowheads="1"/>
            </p:cNvSpPr>
            <p:nvPr/>
          </p:nvSpPr>
          <p:spPr bwMode="auto">
            <a:xfrm>
              <a:off x="3468688" y="4268986"/>
              <a:ext cx="26988" cy="9525"/>
            </a:xfrm>
            <a:prstGeom prst="rect">
              <a:avLst/>
            </a:prstGeom>
            <a:solidFill>
              <a:srgbClr val="000000"/>
            </a:solidFill>
            <a:ln w="9525">
              <a:noFill/>
              <a:miter lim="800000"/>
              <a:headEnd/>
              <a:tailEnd/>
            </a:ln>
          </p:spPr>
          <p:txBody>
            <a:bodyPr/>
            <a:lstStyle/>
            <a:p>
              <a:endParaRPr lang="en-US"/>
            </a:p>
          </p:txBody>
        </p:sp>
        <p:sp>
          <p:nvSpPr>
            <p:cNvPr id="33905" name="Rectangle 2904"/>
            <p:cNvSpPr>
              <a:spLocks noChangeArrowheads="1"/>
            </p:cNvSpPr>
            <p:nvPr/>
          </p:nvSpPr>
          <p:spPr bwMode="auto">
            <a:xfrm>
              <a:off x="3468688" y="4303911"/>
              <a:ext cx="26988" cy="9525"/>
            </a:xfrm>
            <a:prstGeom prst="rect">
              <a:avLst/>
            </a:prstGeom>
            <a:solidFill>
              <a:srgbClr val="000000"/>
            </a:solidFill>
            <a:ln w="9525">
              <a:noFill/>
              <a:miter lim="800000"/>
              <a:headEnd/>
              <a:tailEnd/>
            </a:ln>
          </p:spPr>
          <p:txBody>
            <a:bodyPr/>
            <a:lstStyle/>
            <a:p>
              <a:endParaRPr lang="en-US"/>
            </a:p>
          </p:txBody>
        </p:sp>
        <p:sp>
          <p:nvSpPr>
            <p:cNvPr id="33906" name="Rectangle 2905"/>
            <p:cNvSpPr>
              <a:spLocks noChangeArrowheads="1"/>
            </p:cNvSpPr>
            <p:nvPr/>
          </p:nvSpPr>
          <p:spPr bwMode="auto">
            <a:xfrm>
              <a:off x="3460750" y="4278511"/>
              <a:ext cx="44450" cy="7938"/>
            </a:xfrm>
            <a:prstGeom prst="rect">
              <a:avLst/>
            </a:prstGeom>
            <a:solidFill>
              <a:srgbClr val="000000"/>
            </a:solidFill>
            <a:ln w="9525">
              <a:noFill/>
              <a:miter lim="800000"/>
              <a:headEnd/>
              <a:tailEnd/>
            </a:ln>
          </p:spPr>
          <p:txBody>
            <a:bodyPr/>
            <a:lstStyle/>
            <a:p>
              <a:endParaRPr lang="en-US"/>
            </a:p>
          </p:txBody>
        </p:sp>
        <p:sp>
          <p:nvSpPr>
            <p:cNvPr id="33907" name="Rectangle 2906"/>
            <p:cNvSpPr>
              <a:spLocks noChangeArrowheads="1"/>
            </p:cNvSpPr>
            <p:nvPr/>
          </p:nvSpPr>
          <p:spPr bwMode="auto">
            <a:xfrm>
              <a:off x="3460750" y="4295973"/>
              <a:ext cx="44450" cy="7938"/>
            </a:xfrm>
            <a:prstGeom prst="rect">
              <a:avLst/>
            </a:prstGeom>
            <a:solidFill>
              <a:srgbClr val="000000"/>
            </a:solidFill>
            <a:ln w="9525">
              <a:noFill/>
              <a:miter lim="800000"/>
              <a:headEnd/>
              <a:tailEnd/>
            </a:ln>
          </p:spPr>
          <p:txBody>
            <a:bodyPr/>
            <a:lstStyle/>
            <a:p>
              <a:endParaRPr lang="en-US"/>
            </a:p>
          </p:txBody>
        </p:sp>
        <p:sp>
          <p:nvSpPr>
            <p:cNvPr id="33908" name="Rectangle 2907"/>
            <p:cNvSpPr>
              <a:spLocks noChangeArrowheads="1"/>
            </p:cNvSpPr>
            <p:nvPr/>
          </p:nvSpPr>
          <p:spPr bwMode="auto">
            <a:xfrm>
              <a:off x="3460750" y="4286448"/>
              <a:ext cx="44450" cy="9525"/>
            </a:xfrm>
            <a:prstGeom prst="rect">
              <a:avLst/>
            </a:prstGeom>
            <a:solidFill>
              <a:srgbClr val="000000"/>
            </a:solidFill>
            <a:ln w="9525">
              <a:noFill/>
              <a:miter lim="800000"/>
              <a:headEnd/>
              <a:tailEnd/>
            </a:ln>
          </p:spPr>
          <p:txBody>
            <a:bodyPr/>
            <a:lstStyle/>
            <a:p>
              <a:endParaRPr lang="en-US"/>
            </a:p>
          </p:txBody>
        </p:sp>
        <p:sp>
          <p:nvSpPr>
            <p:cNvPr id="33909" name="Rectangle 2908"/>
            <p:cNvSpPr>
              <a:spLocks noChangeArrowheads="1"/>
            </p:cNvSpPr>
            <p:nvPr/>
          </p:nvSpPr>
          <p:spPr bwMode="auto">
            <a:xfrm>
              <a:off x="3460750" y="4286448"/>
              <a:ext cx="44450" cy="9525"/>
            </a:xfrm>
            <a:prstGeom prst="rect">
              <a:avLst/>
            </a:prstGeom>
            <a:solidFill>
              <a:srgbClr val="000000"/>
            </a:solidFill>
            <a:ln w="9525">
              <a:noFill/>
              <a:miter lim="800000"/>
              <a:headEnd/>
              <a:tailEnd/>
            </a:ln>
          </p:spPr>
          <p:txBody>
            <a:bodyPr/>
            <a:lstStyle/>
            <a:p>
              <a:endParaRPr lang="en-US"/>
            </a:p>
          </p:txBody>
        </p:sp>
        <p:sp>
          <p:nvSpPr>
            <p:cNvPr id="33910" name="Oval 2909"/>
            <p:cNvSpPr>
              <a:spLocks noChangeArrowheads="1"/>
            </p:cNvSpPr>
            <p:nvPr/>
          </p:nvSpPr>
          <p:spPr bwMode="auto">
            <a:xfrm>
              <a:off x="3460750" y="4268986"/>
              <a:ext cx="34925" cy="34925"/>
            </a:xfrm>
            <a:prstGeom prst="ellipse">
              <a:avLst/>
            </a:prstGeom>
            <a:noFill/>
            <a:ln w="9525" cap="rnd">
              <a:solidFill>
                <a:srgbClr val="000000"/>
              </a:solidFill>
              <a:round/>
              <a:headEnd/>
              <a:tailEnd/>
            </a:ln>
          </p:spPr>
          <p:txBody>
            <a:bodyPr/>
            <a:lstStyle/>
            <a:p>
              <a:endParaRPr lang="en-US"/>
            </a:p>
          </p:txBody>
        </p:sp>
        <p:sp>
          <p:nvSpPr>
            <p:cNvPr id="33911" name="Rectangle 2910"/>
            <p:cNvSpPr>
              <a:spLocks noChangeArrowheads="1"/>
            </p:cNvSpPr>
            <p:nvPr/>
          </p:nvSpPr>
          <p:spPr bwMode="auto">
            <a:xfrm>
              <a:off x="4230688" y="4038798"/>
              <a:ext cx="25400" cy="9525"/>
            </a:xfrm>
            <a:prstGeom prst="rect">
              <a:avLst/>
            </a:prstGeom>
            <a:solidFill>
              <a:srgbClr val="000000"/>
            </a:solidFill>
            <a:ln w="9525">
              <a:noFill/>
              <a:miter lim="800000"/>
              <a:headEnd/>
              <a:tailEnd/>
            </a:ln>
          </p:spPr>
          <p:txBody>
            <a:bodyPr/>
            <a:lstStyle/>
            <a:p>
              <a:endParaRPr lang="en-US"/>
            </a:p>
          </p:txBody>
        </p:sp>
        <p:sp>
          <p:nvSpPr>
            <p:cNvPr id="33912" name="Rectangle 2911"/>
            <p:cNvSpPr>
              <a:spLocks noChangeArrowheads="1"/>
            </p:cNvSpPr>
            <p:nvPr/>
          </p:nvSpPr>
          <p:spPr bwMode="auto">
            <a:xfrm>
              <a:off x="4230688" y="4075311"/>
              <a:ext cx="25400" cy="7938"/>
            </a:xfrm>
            <a:prstGeom prst="rect">
              <a:avLst/>
            </a:prstGeom>
            <a:solidFill>
              <a:srgbClr val="000000"/>
            </a:solidFill>
            <a:ln w="9525">
              <a:noFill/>
              <a:miter lim="800000"/>
              <a:headEnd/>
              <a:tailEnd/>
            </a:ln>
          </p:spPr>
          <p:txBody>
            <a:bodyPr/>
            <a:lstStyle/>
            <a:p>
              <a:endParaRPr lang="en-US"/>
            </a:p>
          </p:txBody>
        </p:sp>
        <p:sp>
          <p:nvSpPr>
            <p:cNvPr id="33913" name="Rectangle 2912"/>
            <p:cNvSpPr>
              <a:spLocks noChangeArrowheads="1"/>
            </p:cNvSpPr>
            <p:nvPr/>
          </p:nvSpPr>
          <p:spPr bwMode="auto">
            <a:xfrm>
              <a:off x="4221163" y="4048323"/>
              <a:ext cx="44450" cy="7938"/>
            </a:xfrm>
            <a:prstGeom prst="rect">
              <a:avLst/>
            </a:prstGeom>
            <a:solidFill>
              <a:srgbClr val="000000"/>
            </a:solidFill>
            <a:ln w="9525">
              <a:noFill/>
              <a:miter lim="800000"/>
              <a:headEnd/>
              <a:tailEnd/>
            </a:ln>
          </p:spPr>
          <p:txBody>
            <a:bodyPr/>
            <a:lstStyle/>
            <a:p>
              <a:endParaRPr lang="en-US"/>
            </a:p>
          </p:txBody>
        </p:sp>
        <p:sp>
          <p:nvSpPr>
            <p:cNvPr id="33914" name="Rectangle 2913"/>
            <p:cNvSpPr>
              <a:spLocks noChangeArrowheads="1"/>
            </p:cNvSpPr>
            <p:nvPr/>
          </p:nvSpPr>
          <p:spPr bwMode="auto">
            <a:xfrm>
              <a:off x="4221163" y="4065786"/>
              <a:ext cx="44450" cy="9525"/>
            </a:xfrm>
            <a:prstGeom prst="rect">
              <a:avLst/>
            </a:prstGeom>
            <a:solidFill>
              <a:srgbClr val="000000"/>
            </a:solidFill>
            <a:ln w="9525">
              <a:noFill/>
              <a:miter lim="800000"/>
              <a:headEnd/>
              <a:tailEnd/>
            </a:ln>
          </p:spPr>
          <p:txBody>
            <a:bodyPr/>
            <a:lstStyle/>
            <a:p>
              <a:endParaRPr lang="en-US"/>
            </a:p>
          </p:txBody>
        </p:sp>
        <p:sp>
          <p:nvSpPr>
            <p:cNvPr id="33915" name="Rectangle 2914"/>
            <p:cNvSpPr>
              <a:spLocks noChangeArrowheads="1"/>
            </p:cNvSpPr>
            <p:nvPr/>
          </p:nvSpPr>
          <p:spPr bwMode="auto">
            <a:xfrm>
              <a:off x="4221163" y="4056261"/>
              <a:ext cx="44450" cy="9525"/>
            </a:xfrm>
            <a:prstGeom prst="rect">
              <a:avLst/>
            </a:prstGeom>
            <a:solidFill>
              <a:srgbClr val="000000"/>
            </a:solidFill>
            <a:ln w="9525">
              <a:noFill/>
              <a:miter lim="800000"/>
              <a:headEnd/>
              <a:tailEnd/>
            </a:ln>
          </p:spPr>
          <p:txBody>
            <a:bodyPr/>
            <a:lstStyle/>
            <a:p>
              <a:endParaRPr lang="en-US"/>
            </a:p>
          </p:txBody>
        </p:sp>
        <p:sp>
          <p:nvSpPr>
            <p:cNvPr id="33916" name="Rectangle 2915"/>
            <p:cNvSpPr>
              <a:spLocks noChangeArrowheads="1"/>
            </p:cNvSpPr>
            <p:nvPr/>
          </p:nvSpPr>
          <p:spPr bwMode="auto">
            <a:xfrm>
              <a:off x="4221163" y="4056261"/>
              <a:ext cx="44450" cy="9525"/>
            </a:xfrm>
            <a:prstGeom prst="rect">
              <a:avLst/>
            </a:prstGeom>
            <a:solidFill>
              <a:srgbClr val="000000"/>
            </a:solidFill>
            <a:ln w="9525">
              <a:noFill/>
              <a:miter lim="800000"/>
              <a:headEnd/>
              <a:tailEnd/>
            </a:ln>
          </p:spPr>
          <p:txBody>
            <a:bodyPr/>
            <a:lstStyle/>
            <a:p>
              <a:endParaRPr lang="en-US"/>
            </a:p>
          </p:txBody>
        </p:sp>
        <p:sp>
          <p:nvSpPr>
            <p:cNvPr id="33917" name="Oval 2916"/>
            <p:cNvSpPr>
              <a:spLocks noChangeArrowheads="1"/>
            </p:cNvSpPr>
            <p:nvPr/>
          </p:nvSpPr>
          <p:spPr bwMode="auto">
            <a:xfrm>
              <a:off x="4221163" y="4038798"/>
              <a:ext cx="34925" cy="36513"/>
            </a:xfrm>
            <a:prstGeom prst="ellipse">
              <a:avLst/>
            </a:prstGeom>
            <a:noFill/>
            <a:ln w="9525" cap="rnd">
              <a:solidFill>
                <a:srgbClr val="000000"/>
              </a:solidFill>
              <a:round/>
              <a:headEnd/>
              <a:tailEnd/>
            </a:ln>
          </p:spPr>
          <p:txBody>
            <a:bodyPr/>
            <a:lstStyle/>
            <a:p>
              <a:endParaRPr lang="en-US"/>
            </a:p>
          </p:txBody>
        </p:sp>
        <p:sp>
          <p:nvSpPr>
            <p:cNvPr id="33918" name="Rectangle 2917"/>
            <p:cNvSpPr>
              <a:spLocks noChangeArrowheads="1"/>
            </p:cNvSpPr>
            <p:nvPr/>
          </p:nvSpPr>
          <p:spPr bwMode="auto">
            <a:xfrm>
              <a:off x="3832225" y="3941961"/>
              <a:ext cx="26988" cy="9525"/>
            </a:xfrm>
            <a:prstGeom prst="rect">
              <a:avLst/>
            </a:prstGeom>
            <a:solidFill>
              <a:srgbClr val="000000"/>
            </a:solidFill>
            <a:ln w="9525">
              <a:noFill/>
              <a:miter lim="800000"/>
              <a:headEnd/>
              <a:tailEnd/>
            </a:ln>
          </p:spPr>
          <p:txBody>
            <a:bodyPr/>
            <a:lstStyle/>
            <a:p>
              <a:endParaRPr lang="en-US"/>
            </a:p>
          </p:txBody>
        </p:sp>
        <p:sp>
          <p:nvSpPr>
            <p:cNvPr id="33919" name="Rectangle 2918"/>
            <p:cNvSpPr>
              <a:spLocks noChangeArrowheads="1"/>
            </p:cNvSpPr>
            <p:nvPr/>
          </p:nvSpPr>
          <p:spPr bwMode="auto">
            <a:xfrm>
              <a:off x="3832225" y="3976886"/>
              <a:ext cx="26988" cy="9525"/>
            </a:xfrm>
            <a:prstGeom prst="rect">
              <a:avLst/>
            </a:prstGeom>
            <a:solidFill>
              <a:srgbClr val="000000"/>
            </a:solidFill>
            <a:ln w="9525">
              <a:noFill/>
              <a:miter lim="800000"/>
              <a:headEnd/>
              <a:tailEnd/>
            </a:ln>
          </p:spPr>
          <p:txBody>
            <a:bodyPr/>
            <a:lstStyle/>
            <a:p>
              <a:endParaRPr lang="en-US"/>
            </a:p>
          </p:txBody>
        </p:sp>
        <p:sp>
          <p:nvSpPr>
            <p:cNvPr id="33920" name="Rectangle 2919"/>
            <p:cNvSpPr>
              <a:spLocks noChangeArrowheads="1"/>
            </p:cNvSpPr>
            <p:nvPr/>
          </p:nvSpPr>
          <p:spPr bwMode="auto">
            <a:xfrm>
              <a:off x="3822700" y="3951486"/>
              <a:ext cx="44450" cy="7938"/>
            </a:xfrm>
            <a:prstGeom prst="rect">
              <a:avLst/>
            </a:prstGeom>
            <a:solidFill>
              <a:srgbClr val="000000"/>
            </a:solidFill>
            <a:ln w="9525">
              <a:noFill/>
              <a:miter lim="800000"/>
              <a:headEnd/>
              <a:tailEnd/>
            </a:ln>
          </p:spPr>
          <p:txBody>
            <a:bodyPr/>
            <a:lstStyle/>
            <a:p>
              <a:endParaRPr lang="en-US"/>
            </a:p>
          </p:txBody>
        </p:sp>
        <p:sp>
          <p:nvSpPr>
            <p:cNvPr id="33921" name="Rectangle 2920"/>
            <p:cNvSpPr>
              <a:spLocks noChangeArrowheads="1"/>
            </p:cNvSpPr>
            <p:nvPr/>
          </p:nvSpPr>
          <p:spPr bwMode="auto">
            <a:xfrm>
              <a:off x="3822700" y="3968948"/>
              <a:ext cx="44450" cy="7938"/>
            </a:xfrm>
            <a:prstGeom prst="rect">
              <a:avLst/>
            </a:prstGeom>
            <a:solidFill>
              <a:srgbClr val="000000"/>
            </a:solidFill>
            <a:ln w="9525">
              <a:noFill/>
              <a:miter lim="800000"/>
              <a:headEnd/>
              <a:tailEnd/>
            </a:ln>
          </p:spPr>
          <p:txBody>
            <a:bodyPr/>
            <a:lstStyle/>
            <a:p>
              <a:endParaRPr lang="en-US"/>
            </a:p>
          </p:txBody>
        </p:sp>
        <p:sp>
          <p:nvSpPr>
            <p:cNvPr id="33922" name="Rectangle 2921"/>
            <p:cNvSpPr>
              <a:spLocks noChangeArrowheads="1"/>
            </p:cNvSpPr>
            <p:nvPr/>
          </p:nvSpPr>
          <p:spPr bwMode="auto">
            <a:xfrm>
              <a:off x="3822700" y="3959423"/>
              <a:ext cx="44450" cy="9525"/>
            </a:xfrm>
            <a:prstGeom prst="rect">
              <a:avLst/>
            </a:prstGeom>
            <a:solidFill>
              <a:srgbClr val="000000"/>
            </a:solidFill>
            <a:ln w="9525">
              <a:noFill/>
              <a:miter lim="800000"/>
              <a:headEnd/>
              <a:tailEnd/>
            </a:ln>
          </p:spPr>
          <p:txBody>
            <a:bodyPr/>
            <a:lstStyle/>
            <a:p>
              <a:endParaRPr lang="en-US"/>
            </a:p>
          </p:txBody>
        </p:sp>
        <p:sp>
          <p:nvSpPr>
            <p:cNvPr id="33923" name="Rectangle 2922"/>
            <p:cNvSpPr>
              <a:spLocks noChangeArrowheads="1"/>
            </p:cNvSpPr>
            <p:nvPr/>
          </p:nvSpPr>
          <p:spPr bwMode="auto">
            <a:xfrm>
              <a:off x="3822700" y="3959423"/>
              <a:ext cx="44450" cy="9525"/>
            </a:xfrm>
            <a:prstGeom prst="rect">
              <a:avLst/>
            </a:prstGeom>
            <a:solidFill>
              <a:srgbClr val="000000"/>
            </a:solidFill>
            <a:ln w="9525">
              <a:noFill/>
              <a:miter lim="800000"/>
              <a:headEnd/>
              <a:tailEnd/>
            </a:ln>
          </p:spPr>
          <p:txBody>
            <a:bodyPr/>
            <a:lstStyle/>
            <a:p>
              <a:endParaRPr lang="en-US"/>
            </a:p>
          </p:txBody>
        </p:sp>
        <p:sp>
          <p:nvSpPr>
            <p:cNvPr id="33924" name="Oval 2923"/>
            <p:cNvSpPr>
              <a:spLocks noChangeArrowheads="1"/>
            </p:cNvSpPr>
            <p:nvPr/>
          </p:nvSpPr>
          <p:spPr bwMode="auto">
            <a:xfrm>
              <a:off x="3822700" y="3941961"/>
              <a:ext cx="36513" cy="34925"/>
            </a:xfrm>
            <a:prstGeom prst="ellipse">
              <a:avLst/>
            </a:prstGeom>
            <a:noFill/>
            <a:ln w="9525" cap="rnd">
              <a:solidFill>
                <a:srgbClr val="000000"/>
              </a:solidFill>
              <a:round/>
              <a:headEnd/>
              <a:tailEnd/>
            </a:ln>
          </p:spPr>
          <p:txBody>
            <a:bodyPr/>
            <a:lstStyle/>
            <a:p>
              <a:endParaRPr lang="en-US"/>
            </a:p>
          </p:txBody>
        </p:sp>
        <p:sp>
          <p:nvSpPr>
            <p:cNvPr id="33925" name="Rectangle 2924"/>
            <p:cNvSpPr>
              <a:spLocks noChangeArrowheads="1"/>
            </p:cNvSpPr>
            <p:nvPr/>
          </p:nvSpPr>
          <p:spPr bwMode="auto">
            <a:xfrm>
              <a:off x="4044950" y="5011936"/>
              <a:ext cx="25400" cy="9525"/>
            </a:xfrm>
            <a:prstGeom prst="rect">
              <a:avLst/>
            </a:prstGeom>
            <a:solidFill>
              <a:srgbClr val="FF0000"/>
            </a:solidFill>
            <a:ln w="9525">
              <a:noFill/>
              <a:miter lim="800000"/>
              <a:headEnd/>
              <a:tailEnd/>
            </a:ln>
          </p:spPr>
          <p:txBody>
            <a:bodyPr/>
            <a:lstStyle/>
            <a:p>
              <a:endParaRPr lang="en-US"/>
            </a:p>
          </p:txBody>
        </p:sp>
        <p:sp>
          <p:nvSpPr>
            <p:cNvPr id="33926" name="Rectangle 2925"/>
            <p:cNvSpPr>
              <a:spLocks noChangeArrowheads="1"/>
            </p:cNvSpPr>
            <p:nvPr/>
          </p:nvSpPr>
          <p:spPr bwMode="auto">
            <a:xfrm>
              <a:off x="4044950" y="5046861"/>
              <a:ext cx="25400" cy="9525"/>
            </a:xfrm>
            <a:prstGeom prst="rect">
              <a:avLst/>
            </a:prstGeom>
            <a:solidFill>
              <a:srgbClr val="FF0000"/>
            </a:solidFill>
            <a:ln w="9525">
              <a:noFill/>
              <a:miter lim="800000"/>
              <a:headEnd/>
              <a:tailEnd/>
            </a:ln>
          </p:spPr>
          <p:txBody>
            <a:bodyPr/>
            <a:lstStyle/>
            <a:p>
              <a:endParaRPr lang="en-US"/>
            </a:p>
          </p:txBody>
        </p:sp>
        <p:sp>
          <p:nvSpPr>
            <p:cNvPr id="33927" name="Rectangle 2926"/>
            <p:cNvSpPr>
              <a:spLocks noChangeArrowheads="1"/>
            </p:cNvSpPr>
            <p:nvPr/>
          </p:nvSpPr>
          <p:spPr bwMode="auto">
            <a:xfrm>
              <a:off x="4035425" y="5021461"/>
              <a:ext cx="44450" cy="7938"/>
            </a:xfrm>
            <a:prstGeom prst="rect">
              <a:avLst/>
            </a:prstGeom>
            <a:solidFill>
              <a:srgbClr val="FF0000"/>
            </a:solidFill>
            <a:ln w="9525">
              <a:noFill/>
              <a:miter lim="800000"/>
              <a:headEnd/>
              <a:tailEnd/>
            </a:ln>
          </p:spPr>
          <p:txBody>
            <a:bodyPr/>
            <a:lstStyle/>
            <a:p>
              <a:endParaRPr lang="en-US"/>
            </a:p>
          </p:txBody>
        </p:sp>
        <p:sp>
          <p:nvSpPr>
            <p:cNvPr id="33928" name="Rectangle 2927"/>
            <p:cNvSpPr>
              <a:spLocks noChangeArrowheads="1"/>
            </p:cNvSpPr>
            <p:nvPr/>
          </p:nvSpPr>
          <p:spPr bwMode="auto">
            <a:xfrm>
              <a:off x="4035425" y="5038923"/>
              <a:ext cx="44450" cy="7938"/>
            </a:xfrm>
            <a:prstGeom prst="rect">
              <a:avLst/>
            </a:prstGeom>
            <a:solidFill>
              <a:srgbClr val="FF0000"/>
            </a:solidFill>
            <a:ln w="9525">
              <a:noFill/>
              <a:miter lim="800000"/>
              <a:headEnd/>
              <a:tailEnd/>
            </a:ln>
          </p:spPr>
          <p:txBody>
            <a:bodyPr/>
            <a:lstStyle/>
            <a:p>
              <a:endParaRPr lang="en-US"/>
            </a:p>
          </p:txBody>
        </p:sp>
        <p:sp>
          <p:nvSpPr>
            <p:cNvPr id="33929" name="Rectangle 2928"/>
            <p:cNvSpPr>
              <a:spLocks noChangeArrowheads="1"/>
            </p:cNvSpPr>
            <p:nvPr/>
          </p:nvSpPr>
          <p:spPr bwMode="auto">
            <a:xfrm>
              <a:off x="4035425" y="5029398"/>
              <a:ext cx="44450" cy="9525"/>
            </a:xfrm>
            <a:prstGeom prst="rect">
              <a:avLst/>
            </a:prstGeom>
            <a:solidFill>
              <a:srgbClr val="FF0000"/>
            </a:solidFill>
            <a:ln w="9525">
              <a:noFill/>
              <a:miter lim="800000"/>
              <a:headEnd/>
              <a:tailEnd/>
            </a:ln>
          </p:spPr>
          <p:txBody>
            <a:bodyPr/>
            <a:lstStyle/>
            <a:p>
              <a:endParaRPr lang="en-US"/>
            </a:p>
          </p:txBody>
        </p:sp>
        <p:sp>
          <p:nvSpPr>
            <p:cNvPr id="33930" name="Rectangle 2929"/>
            <p:cNvSpPr>
              <a:spLocks noChangeArrowheads="1"/>
            </p:cNvSpPr>
            <p:nvPr/>
          </p:nvSpPr>
          <p:spPr bwMode="auto">
            <a:xfrm>
              <a:off x="4035425" y="5029398"/>
              <a:ext cx="44450" cy="9525"/>
            </a:xfrm>
            <a:prstGeom prst="rect">
              <a:avLst/>
            </a:prstGeom>
            <a:solidFill>
              <a:srgbClr val="FF0000"/>
            </a:solidFill>
            <a:ln w="9525">
              <a:noFill/>
              <a:miter lim="800000"/>
              <a:headEnd/>
              <a:tailEnd/>
            </a:ln>
          </p:spPr>
          <p:txBody>
            <a:bodyPr/>
            <a:lstStyle/>
            <a:p>
              <a:endParaRPr lang="en-US"/>
            </a:p>
          </p:txBody>
        </p:sp>
        <p:sp>
          <p:nvSpPr>
            <p:cNvPr id="33931" name="Oval 2930"/>
            <p:cNvSpPr>
              <a:spLocks noChangeArrowheads="1"/>
            </p:cNvSpPr>
            <p:nvPr/>
          </p:nvSpPr>
          <p:spPr bwMode="auto">
            <a:xfrm>
              <a:off x="4035425" y="5011936"/>
              <a:ext cx="34925" cy="34925"/>
            </a:xfrm>
            <a:prstGeom prst="ellipse">
              <a:avLst/>
            </a:prstGeom>
            <a:noFill/>
            <a:ln w="9525" cap="rnd">
              <a:solidFill>
                <a:srgbClr val="FF0000"/>
              </a:solidFill>
              <a:round/>
              <a:headEnd/>
              <a:tailEnd/>
            </a:ln>
          </p:spPr>
          <p:txBody>
            <a:bodyPr/>
            <a:lstStyle/>
            <a:p>
              <a:endParaRPr lang="en-US"/>
            </a:p>
          </p:txBody>
        </p:sp>
        <p:sp>
          <p:nvSpPr>
            <p:cNvPr id="33932" name="Rectangle 2931"/>
            <p:cNvSpPr>
              <a:spLocks noChangeArrowheads="1"/>
            </p:cNvSpPr>
            <p:nvPr/>
          </p:nvSpPr>
          <p:spPr bwMode="auto">
            <a:xfrm>
              <a:off x="4168775" y="4870648"/>
              <a:ext cx="25400" cy="9525"/>
            </a:xfrm>
            <a:prstGeom prst="rect">
              <a:avLst/>
            </a:prstGeom>
            <a:solidFill>
              <a:srgbClr val="FF0000"/>
            </a:solidFill>
            <a:ln w="9525">
              <a:noFill/>
              <a:miter lim="800000"/>
              <a:headEnd/>
              <a:tailEnd/>
            </a:ln>
          </p:spPr>
          <p:txBody>
            <a:bodyPr/>
            <a:lstStyle/>
            <a:p>
              <a:endParaRPr lang="en-US"/>
            </a:p>
          </p:txBody>
        </p:sp>
        <p:sp>
          <p:nvSpPr>
            <p:cNvPr id="33933" name="Rectangle 2932"/>
            <p:cNvSpPr>
              <a:spLocks noChangeArrowheads="1"/>
            </p:cNvSpPr>
            <p:nvPr/>
          </p:nvSpPr>
          <p:spPr bwMode="auto">
            <a:xfrm>
              <a:off x="4168775" y="4905573"/>
              <a:ext cx="25400" cy="9525"/>
            </a:xfrm>
            <a:prstGeom prst="rect">
              <a:avLst/>
            </a:prstGeom>
            <a:solidFill>
              <a:srgbClr val="FF0000"/>
            </a:solidFill>
            <a:ln w="9525">
              <a:noFill/>
              <a:miter lim="800000"/>
              <a:headEnd/>
              <a:tailEnd/>
            </a:ln>
          </p:spPr>
          <p:txBody>
            <a:bodyPr/>
            <a:lstStyle/>
            <a:p>
              <a:endParaRPr lang="en-US"/>
            </a:p>
          </p:txBody>
        </p:sp>
        <p:sp>
          <p:nvSpPr>
            <p:cNvPr id="33934" name="Rectangle 2933"/>
            <p:cNvSpPr>
              <a:spLocks noChangeArrowheads="1"/>
            </p:cNvSpPr>
            <p:nvPr/>
          </p:nvSpPr>
          <p:spPr bwMode="auto">
            <a:xfrm>
              <a:off x="4159250" y="4880173"/>
              <a:ext cx="44450" cy="7938"/>
            </a:xfrm>
            <a:prstGeom prst="rect">
              <a:avLst/>
            </a:prstGeom>
            <a:solidFill>
              <a:srgbClr val="FF0000"/>
            </a:solidFill>
            <a:ln w="9525">
              <a:noFill/>
              <a:miter lim="800000"/>
              <a:headEnd/>
              <a:tailEnd/>
            </a:ln>
          </p:spPr>
          <p:txBody>
            <a:bodyPr/>
            <a:lstStyle/>
            <a:p>
              <a:endParaRPr lang="en-US"/>
            </a:p>
          </p:txBody>
        </p:sp>
        <p:sp>
          <p:nvSpPr>
            <p:cNvPr id="33935" name="Rectangle 2934"/>
            <p:cNvSpPr>
              <a:spLocks noChangeArrowheads="1"/>
            </p:cNvSpPr>
            <p:nvPr/>
          </p:nvSpPr>
          <p:spPr bwMode="auto">
            <a:xfrm>
              <a:off x="4159250" y="4897636"/>
              <a:ext cx="44450" cy="7938"/>
            </a:xfrm>
            <a:prstGeom prst="rect">
              <a:avLst/>
            </a:prstGeom>
            <a:solidFill>
              <a:srgbClr val="FF0000"/>
            </a:solidFill>
            <a:ln w="9525">
              <a:noFill/>
              <a:miter lim="800000"/>
              <a:headEnd/>
              <a:tailEnd/>
            </a:ln>
          </p:spPr>
          <p:txBody>
            <a:bodyPr/>
            <a:lstStyle/>
            <a:p>
              <a:endParaRPr lang="en-US"/>
            </a:p>
          </p:txBody>
        </p:sp>
        <p:sp>
          <p:nvSpPr>
            <p:cNvPr id="33936" name="Rectangle 2935"/>
            <p:cNvSpPr>
              <a:spLocks noChangeArrowheads="1"/>
            </p:cNvSpPr>
            <p:nvPr/>
          </p:nvSpPr>
          <p:spPr bwMode="auto">
            <a:xfrm>
              <a:off x="4159250" y="4888111"/>
              <a:ext cx="44450" cy="9525"/>
            </a:xfrm>
            <a:prstGeom prst="rect">
              <a:avLst/>
            </a:prstGeom>
            <a:solidFill>
              <a:srgbClr val="FF0000"/>
            </a:solidFill>
            <a:ln w="9525">
              <a:noFill/>
              <a:miter lim="800000"/>
              <a:headEnd/>
              <a:tailEnd/>
            </a:ln>
          </p:spPr>
          <p:txBody>
            <a:bodyPr/>
            <a:lstStyle/>
            <a:p>
              <a:endParaRPr lang="en-US"/>
            </a:p>
          </p:txBody>
        </p:sp>
        <p:sp>
          <p:nvSpPr>
            <p:cNvPr id="33937" name="Rectangle 2936"/>
            <p:cNvSpPr>
              <a:spLocks noChangeArrowheads="1"/>
            </p:cNvSpPr>
            <p:nvPr/>
          </p:nvSpPr>
          <p:spPr bwMode="auto">
            <a:xfrm>
              <a:off x="4159250" y="4888111"/>
              <a:ext cx="44450" cy="9525"/>
            </a:xfrm>
            <a:prstGeom prst="rect">
              <a:avLst/>
            </a:prstGeom>
            <a:solidFill>
              <a:srgbClr val="FF0000"/>
            </a:solidFill>
            <a:ln w="9525">
              <a:noFill/>
              <a:miter lim="800000"/>
              <a:headEnd/>
              <a:tailEnd/>
            </a:ln>
          </p:spPr>
          <p:txBody>
            <a:bodyPr/>
            <a:lstStyle/>
            <a:p>
              <a:endParaRPr lang="en-US"/>
            </a:p>
          </p:txBody>
        </p:sp>
        <p:sp>
          <p:nvSpPr>
            <p:cNvPr id="33938" name="Oval 2937"/>
            <p:cNvSpPr>
              <a:spLocks noChangeArrowheads="1"/>
            </p:cNvSpPr>
            <p:nvPr/>
          </p:nvSpPr>
          <p:spPr bwMode="auto">
            <a:xfrm>
              <a:off x="4159250" y="4870648"/>
              <a:ext cx="34925" cy="34925"/>
            </a:xfrm>
            <a:prstGeom prst="ellipse">
              <a:avLst/>
            </a:prstGeom>
            <a:noFill/>
            <a:ln w="9525" cap="rnd">
              <a:solidFill>
                <a:srgbClr val="FF0000"/>
              </a:solidFill>
              <a:round/>
              <a:headEnd/>
              <a:tailEnd/>
            </a:ln>
          </p:spPr>
          <p:txBody>
            <a:bodyPr/>
            <a:lstStyle/>
            <a:p>
              <a:endParaRPr lang="en-US"/>
            </a:p>
          </p:txBody>
        </p:sp>
        <p:sp>
          <p:nvSpPr>
            <p:cNvPr id="33939" name="Rectangle 2938"/>
            <p:cNvSpPr>
              <a:spLocks noChangeArrowheads="1"/>
            </p:cNvSpPr>
            <p:nvPr/>
          </p:nvSpPr>
          <p:spPr bwMode="auto">
            <a:xfrm>
              <a:off x="4097338" y="4843661"/>
              <a:ext cx="26988" cy="9525"/>
            </a:xfrm>
            <a:prstGeom prst="rect">
              <a:avLst/>
            </a:prstGeom>
            <a:solidFill>
              <a:srgbClr val="FF0000"/>
            </a:solidFill>
            <a:ln w="9525">
              <a:noFill/>
              <a:miter lim="800000"/>
              <a:headEnd/>
              <a:tailEnd/>
            </a:ln>
          </p:spPr>
          <p:txBody>
            <a:bodyPr/>
            <a:lstStyle/>
            <a:p>
              <a:endParaRPr lang="en-US"/>
            </a:p>
          </p:txBody>
        </p:sp>
        <p:sp>
          <p:nvSpPr>
            <p:cNvPr id="33940" name="Rectangle 2939"/>
            <p:cNvSpPr>
              <a:spLocks noChangeArrowheads="1"/>
            </p:cNvSpPr>
            <p:nvPr/>
          </p:nvSpPr>
          <p:spPr bwMode="auto">
            <a:xfrm>
              <a:off x="4097338" y="4880173"/>
              <a:ext cx="26988" cy="7938"/>
            </a:xfrm>
            <a:prstGeom prst="rect">
              <a:avLst/>
            </a:prstGeom>
            <a:solidFill>
              <a:srgbClr val="FF0000"/>
            </a:solidFill>
            <a:ln w="9525">
              <a:noFill/>
              <a:miter lim="800000"/>
              <a:headEnd/>
              <a:tailEnd/>
            </a:ln>
          </p:spPr>
          <p:txBody>
            <a:bodyPr/>
            <a:lstStyle/>
            <a:p>
              <a:endParaRPr lang="en-US"/>
            </a:p>
          </p:txBody>
        </p:sp>
        <p:sp>
          <p:nvSpPr>
            <p:cNvPr id="33941" name="Rectangle 2940"/>
            <p:cNvSpPr>
              <a:spLocks noChangeArrowheads="1"/>
            </p:cNvSpPr>
            <p:nvPr/>
          </p:nvSpPr>
          <p:spPr bwMode="auto">
            <a:xfrm>
              <a:off x="4087813" y="4853186"/>
              <a:ext cx="44450" cy="7938"/>
            </a:xfrm>
            <a:prstGeom prst="rect">
              <a:avLst/>
            </a:prstGeom>
            <a:solidFill>
              <a:srgbClr val="FF0000"/>
            </a:solidFill>
            <a:ln w="9525">
              <a:noFill/>
              <a:miter lim="800000"/>
              <a:headEnd/>
              <a:tailEnd/>
            </a:ln>
          </p:spPr>
          <p:txBody>
            <a:bodyPr/>
            <a:lstStyle/>
            <a:p>
              <a:endParaRPr lang="en-US"/>
            </a:p>
          </p:txBody>
        </p:sp>
        <p:sp>
          <p:nvSpPr>
            <p:cNvPr id="33942" name="Rectangle 2941"/>
            <p:cNvSpPr>
              <a:spLocks noChangeArrowheads="1"/>
            </p:cNvSpPr>
            <p:nvPr/>
          </p:nvSpPr>
          <p:spPr bwMode="auto">
            <a:xfrm>
              <a:off x="4087813" y="4870648"/>
              <a:ext cx="44450" cy="9525"/>
            </a:xfrm>
            <a:prstGeom prst="rect">
              <a:avLst/>
            </a:prstGeom>
            <a:solidFill>
              <a:srgbClr val="FF0000"/>
            </a:solidFill>
            <a:ln w="9525">
              <a:noFill/>
              <a:miter lim="800000"/>
              <a:headEnd/>
              <a:tailEnd/>
            </a:ln>
          </p:spPr>
          <p:txBody>
            <a:bodyPr/>
            <a:lstStyle/>
            <a:p>
              <a:endParaRPr lang="en-US"/>
            </a:p>
          </p:txBody>
        </p:sp>
        <p:sp>
          <p:nvSpPr>
            <p:cNvPr id="33943" name="Rectangle 2942"/>
            <p:cNvSpPr>
              <a:spLocks noChangeArrowheads="1"/>
            </p:cNvSpPr>
            <p:nvPr/>
          </p:nvSpPr>
          <p:spPr bwMode="auto">
            <a:xfrm>
              <a:off x="4087813" y="4861123"/>
              <a:ext cx="44450" cy="9525"/>
            </a:xfrm>
            <a:prstGeom prst="rect">
              <a:avLst/>
            </a:prstGeom>
            <a:solidFill>
              <a:srgbClr val="FF0000"/>
            </a:solidFill>
            <a:ln w="9525">
              <a:noFill/>
              <a:miter lim="800000"/>
              <a:headEnd/>
              <a:tailEnd/>
            </a:ln>
          </p:spPr>
          <p:txBody>
            <a:bodyPr/>
            <a:lstStyle/>
            <a:p>
              <a:endParaRPr lang="en-US"/>
            </a:p>
          </p:txBody>
        </p:sp>
        <p:sp>
          <p:nvSpPr>
            <p:cNvPr id="33944" name="Rectangle 2943"/>
            <p:cNvSpPr>
              <a:spLocks noChangeArrowheads="1"/>
            </p:cNvSpPr>
            <p:nvPr/>
          </p:nvSpPr>
          <p:spPr bwMode="auto">
            <a:xfrm>
              <a:off x="4087813" y="4861123"/>
              <a:ext cx="44450" cy="9525"/>
            </a:xfrm>
            <a:prstGeom prst="rect">
              <a:avLst/>
            </a:prstGeom>
            <a:solidFill>
              <a:srgbClr val="FF0000"/>
            </a:solidFill>
            <a:ln w="9525">
              <a:noFill/>
              <a:miter lim="800000"/>
              <a:headEnd/>
              <a:tailEnd/>
            </a:ln>
          </p:spPr>
          <p:txBody>
            <a:bodyPr/>
            <a:lstStyle/>
            <a:p>
              <a:endParaRPr lang="en-US"/>
            </a:p>
          </p:txBody>
        </p:sp>
        <p:sp>
          <p:nvSpPr>
            <p:cNvPr id="33945" name="Oval 2944"/>
            <p:cNvSpPr>
              <a:spLocks noChangeArrowheads="1"/>
            </p:cNvSpPr>
            <p:nvPr/>
          </p:nvSpPr>
          <p:spPr bwMode="auto">
            <a:xfrm>
              <a:off x="4087813" y="4843661"/>
              <a:ext cx="36513" cy="36513"/>
            </a:xfrm>
            <a:prstGeom prst="ellipse">
              <a:avLst/>
            </a:prstGeom>
            <a:noFill/>
            <a:ln w="9525" cap="rnd">
              <a:solidFill>
                <a:srgbClr val="FF0000"/>
              </a:solidFill>
              <a:round/>
              <a:headEnd/>
              <a:tailEnd/>
            </a:ln>
          </p:spPr>
          <p:txBody>
            <a:bodyPr/>
            <a:lstStyle/>
            <a:p>
              <a:endParaRPr lang="en-US"/>
            </a:p>
          </p:txBody>
        </p:sp>
        <p:sp>
          <p:nvSpPr>
            <p:cNvPr id="33946" name="Rectangle 2945"/>
            <p:cNvSpPr>
              <a:spLocks noChangeArrowheads="1"/>
            </p:cNvSpPr>
            <p:nvPr/>
          </p:nvSpPr>
          <p:spPr bwMode="auto">
            <a:xfrm>
              <a:off x="4619625" y="5207198"/>
              <a:ext cx="25400" cy="7938"/>
            </a:xfrm>
            <a:prstGeom prst="rect">
              <a:avLst/>
            </a:prstGeom>
            <a:solidFill>
              <a:srgbClr val="000000"/>
            </a:solidFill>
            <a:ln w="9525">
              <a:noFill/>
              <a:miter lim="800000"/>
              <a:headEnd/>
              <a:tailEnd/>
            </a:ln>
          </p:spPr>
          <p:txBody>
            <a:bodyPr/>
            <a:lstStyle/>
            <a:p>
              <a:endParaRPr lang="en-US"/>
            </a:p>
          </p:txBody>
        </p:sp>
        <p:sp>
          <p:nvSpPr>
            <p:cNvPr id="33947" name="Rectangle 2946"/>
            <p:cNvSpPr>
              <a:spLocks noChangeArrowheads="1"/>
            </p:cNvSpPr>
            <p:nvPr/>
          </p:nvSpPr>
          <p:spPr bwMode="auto">
            <a:xfrm>
              <a:off x="4619625" y="5242123"/>
              <a:ext cx="25400" cy="9525"/>
            </a:xfrm>
            <a:prstGeom prst="rect">
              <a:avLst/>
            </a:prstGeom>
            <a:solidFill>
              <a:srgbClr val="000000"/>
            </a:solidFill>
            <a:ln w="9525">
              <a:noFill/>
              <a:miter lim="800000"/>
              <a:headEnd/>
              <a:tailEnd/>
            </a:ln>
          </p:spPr>
          <p:txBody>
            <a:bodyPr/>
            <a:lstStyle/>
            <a:p>
              <a:endParaRPr lang="en-US"/>
            </a:p>
          </p:txBody>
        </p:sp>
        <p:sp>
          <p:nvSpPr>
            <p:cNvPr id="33948" name="Rectangle 2947"/>
            <p:cNvSpPr>
              <a:spLocks noChangeArrowheads="1"/>
            </p:cNvSpPr>
            <p:nvPr/>
          </p:nvSpPr>
          <p:spPr bwMode="auto">
            <a:xfrm>
              <a:off x="4610100" y="5215136"/>
              <a:ext cx="44450" cy="9525"/>
            </a:xfrm>
            <a:prstGeom prst="rect">
              <a:avLst/>
            </a:prstGeom>
            <a:solidFill>
              <a:srgbClr val="000000"/>
            </a:solidFill>
            <a:ln w="9525">
              <a:noFill/>
              <a:miter lim="800000"/>
              <a:headEnd/>
              <a:tailEnd/>
            </a:ln>
          </p:spPr>
          <p:txBody>
            <a:bodyPr/>
            <a:lstStyle/>
            <a:p>
              <a:endParaRPr lang="en-US"/>
            </a:p>
          </p:txBody>
        </p:sp>
        <p:sp>
          <p:nvSpPr>
            <p:cNvPr id="33949" name="Rectangle 2948"/>
            <p:cNvSpPr>
              <a:spLocks noChangeArrowheads="1"/>
            </p:cNvSpPr>
            <p:nvPr/>
          </p:nvSpPr>
          <p:spPr bwMode="auto">
            <a:xfrm>
              <a:off x="4610100" y="5232598"/>
              <a:ext cx="44450" cy="9525"/>
            </a:xfrm>
            <a:prstGeom prst="rect">
              <a:avLst/>
            </a:prstGeom>
            <a:solidFill>
              <a:srgbClr val="000000"/>
            </a:solidFill>
            <a:ln w="9525">
              <a:noFill/>
              <a:miter lim="800000"/>
              <a:headEnd/>
              <a:tailEnd/>
            </a:ln>
          </p:spPr>
          <p:txBody>
            <a:bodyPr/>
            <a:lstStyle/>
            <a:p>
              <a:endParaRPr lang="en-US"/>
            </a:p>
          </p:txBody>
        </p:sp>
        <p:sp>
          <p:nvSpPr>
            <p:cNvPr id="33950" name="Rectangle 2949"/>
            <p:cNvSpPr>
              <a:spLocks noChangeArrowheads="1"/>
            </p:cNvSpPr>
            <p:nvPr/>
          </p:nvSpPr>
          <p:spPr bwMode="auto">
            <a:xfrm>
              <a:off x="4610100" y="5224661"/>
              <a:ext cx="44450" cy="7938"/>
            </a:xfrm>
            <a:prstGeom prst="rect">
              <a:avLst/>
            </a:prstGeom>
            <a:solidFill>
              <a:srgbClr val="000000"/>
            </a:solidFill>
            <a:ln w="9525">
              <a:noFill/>
              <a:miter lim="800000"/>
              <a:headEnd/>
              <a:tailEnd/>
            </a:ln>
          </p:spPr>
          <p:txBody>
            <a:bodyPr/>
            <a:lstStyle/>
            <a:p>
              <a:endParaRPr lang="en-US"/>
            </a:p>
          </p:txBody>
        </p:sp>
        <p:sp>
          <p:nvSpPr>
            <p:cNvPr id="33951" name="Rectangle 2950"/>
            <p:cNvSpPr>
              <a:spLocks noChangeArrowheads="1"/>
            </p:cNvSpPr>
            <p:nvPr/>
          </p:nvSpPr>
          <p:spPr bwMode="auto">
            <a:xfrm>
              <a:off x="4610100" y="5224661"/>
              <a:ext cx="44450" cy="7938"/>
            </a:xfrm>
            <a:prstGeom prst="rect">
              <a:avLst/>
            </a:prstGeom>
            <a:solidFill>
              <a:srgbClr val="000000"/>
            </a:solidFill>
            <a:ln w="9525">
              <a:noFill/>
              <a:miter lim="800000"/>
              <a:headEnd/>
              <a:tailEnd/>
            </a:ln>
          </p:spPr>
          <p:txBody>
            <a:bodyPr/>
            <a:lstStyle/>
            <a:p>
              <a:endParaRPr lang="en-US"/>
            </a:p>
          </p:txBody>
        </p:sp>
        <p:sp>
          <p:nvSpPr>
            <p:cNvPr id="33952" name="Oval 2951"/>
            <p:cNvSpPr>
              <a:spLocks noChangeArrowheads="1"/>
            </p:cNvSpPr>
            <p:nvPr/>
          </p:nvSpPr>
          <p:spPr bwMode="auto">
            <a:xfrm>
              <a:off x="4610100" y="5207198"/>
              <a:ext cx="34925" cy="34925"/>
            </a:xfrm>
            <a:prstGeom prst="ellipse">
              <a:avLst/>
            </a:prstGeom>
            <a:noFill/>
            <a:ln w="9525" cap="rnd">
              <a:solidFill>
                <a:srgbClr val="000000"/>
              </a:solidFill>
              <a:round/>
              <a:headEnd/>
              <a:tailEnd/>
            </a:ln>
          </p:spPr>
          <p:txBody>
            <a:bodyPr/>
            <a:lstStyle/>
            <a:p>
              <a:endParaRPr lang="en-US"/>
            </a:p>
          </p:txBody>
        </p:sp>
        <p:sp>
          <p:nvSpPr>
            <p:cNvPr id="33953" name="Rectangle 2952"/>
            <p:cNvSpPr>
              <a:spLocks noChangeArrowheads="1"/>
            </p:cNvSpPr>
            <p:nvPr/>
          </p:nvSpPr>
          <p:spPr bwMode="auto">
            <a:xfrm>
              <a:off x="4106863" y="4402336"/>
              <a:ext cx="25400" cy="7938"/>
            </a:xfrm>
            <a:prstGeom prst="rect">
              <a:avLst/>
            </a:prstGeom>
            <a:solidFill>
              <a:srgbClr val="000000"/>
            </a:solidFill>
            <a:ln w="9525">
              <a:noFill/>
              <a:miter lim="800000"/>
              <a:headEnd/>
              <a:tailEnd/>
            </a:ln>
          </p:spPr>
          <p:txBody>
            <a:bodyPr/>
            <a:lstStyle/>
            <a:p>
              <a:endParaRPr lang="en-US"/>
            </a:p>
          </p:txBody>
        </p:sp>
        <p:sp>
          <p:nvSpPr>
            <p:cNvPr id="33954" name="Rectangle 2953"/>
            <p:cNvSpPr>
              <a:spLocks noChangeArrowheads="1"/>
            </p:cNvSpPr>
            <p:nvPr/>
          </p:nvSpPr>
          <p:spPr bwMode="auto">
            <a:xfrm>
              <a:off x="4106863" y="4437261"/>
              <a:ext cx="25400" cy="9525"/>
            </a:xfrm>
            <a:prstGeom prst="rect">
              <a:avLst/>
            </a:prstGeom>
            <a:solidFill>
              <a:srgbClr val="000000"/>
            </a:solidFill>
            <a:ln w="9525">
              <a:noFill/>
              <a:miter lim="800000"/>
              <a:headEnd/>
              <a:tailEnd/>
            </a:ln>
          </p:spPr>
          <p:txBody>
            <a:bodyPr/>
            <a:lstStyle/>
            <a:p>
              <a:endParaRPr lang="en-US"/>
            </a:p>
          </p:txBody>
        </p:sp>
        <p:sp>
          <p:nvSpPr>
            <p:cNvPr id="33955" name="Rectangle 2954"/>
            <p:cNvSpPr>
              <a:spLocks noChangeArrowheads="1"/>
            </p:cNvSpPr>
            <p:nvPr/>
          </p:nvSpPr>
          <p:spPr bwMode="auto">
            <a:xfrm>
              <a:off x="4097338" y="4410273"/>
              <a:ext cx="44450" cy="9525"/>
            </a:xfrm>
            <a:prstGeom prst="rect">
              <a:avLst/>
            </a:prstGeom>
            <a:solidFill>
              <a:srgbClr val="000000"/>
            </a:solidFill>
            <a:ln w="9525">
              <a:noFill/>
              <a:miter lim="800000"/>
              <a:headEnd/>
              <a:tailEnd/>
            </a:ln>
          </p:spPr>
          <p:txBody>
            <a:bodyPr/>
            <a:lstStyle/>
            <a:p>
              <a:endParaRPr lang="en-US"/>
            </a:p>
          </p:txBody>
        </p:sp>
        <p:sp>
          <p:nvSpPr>
            <p:cNvPr id="33956" name="Rectangle 2955"/>
            <p:cNvSpPr>
              <a:spLocks noChangeArrowheads="1"/>
            </p:cNvSpPr>
            <p:nvPr/>
          </p:nvSpPr>
          <p:spPr bwMode="auto">
            <a:xfrm>
              <a:off x="4097338" y="4427736"/>
              <a:ext cx="44450" cy="9525"/>
            </a:xfrm>
            <a:prstGeom prst="rect">
              <a:avLst/>
            </a:prstGeom>
            <a:solidFill>
              <a:srgbClr val="000000"/>
            </a:solidFill>
            <a:ln w="9525">
              <a:noFill/>
              <a:miter lim="800000"/>
              <a:headEnd/>
              <a:tailEnd/>
            </a:ln>
          </p:spPr>
          <p:txBody>
            <a:bodyPr/>
            <a:lstStyle/>
            <a:p>
              <a:endParaRPr lang="en-US"/>
            </a:p>
          </p:txBody>
        </p:sp>
        <p:sp>
          <p:nvSpPr>
            <p:cNvPr id="33957" name="Rectangle 2956"/>
            <p:cNvSpPr>
              <a:spLocks noChangeArrowheads="1"/>
            </p:cNvSpPr>
            <p:nvPr/>
          </p:nvSpPr>
          <p:spPr bwMode="auto">
            <a:xfrm>
              <a:off x="4097338" y="4419798"/>
              <a:ext cx="44450" cy="7938"/>
            </a:xfrm>
            <a:prstGeom prst="rect">
              <a:avLst/>
            </a:prstGeom>
            <a:solidFill>
              <a:srgbClr val="000000"/>
            </a:solidFill>
            <a:ln w="9525">
              <a:noFill/>
              <a:miter lim="800000"/>
              <a:headEnd/>
              <a:tailEnd/>
            </a:ln>
          </p:spPr>
          <p:txBody>
            <a:bodyPr/>
            <a:lstStyle/>
            <a:p>
              <a:endParaRPr lang="en-US"/>
            </a:p>
          </p:txBody>
        </p:sp>
        <p:sp>
          <p:nvSpPr>
            <p:cNvPr id="33958" name="Rectangle 2957"/>
            <p:cNvSpPr>
              <a:spLocks noChangeArrowheads="1"/>
            </p:cNvSpPr>
            <p:nvPr/>
          </p:nvSpPr>
          <p:spPr bwMode="auto">
            <a:xfrm>
              <a:off x="4097338" y="4419798"/>
              <a:ext cx="44450" cy="7938"/>
            </a:xfrm>
            <a:prstGeom prst="rect">
              <a:avLst/>
            </a:prstGeom>
            <a:solidFill>
              <a:srgbClr val="000000"/>
            </a:solidFill>
            <a:ln w="9525">
              <a:noFill/>
              <a:miter lim="800000"/>
              <a:headEnd/>
              <a:tailEnd/>
            </a:ln>
          </p:spPr>
          <p:txBody>
            <a:bodyPr/>
            <a:lstStyle/>
            <a:p>
              <a:endParaRPr lang="en-US"/>
            </a:p>
          </p:txBody>
        </p:sp>
        <p:sp>
          <p:nvSpPr>
            <p:cNvPr id="33959" name="Oval 2958"/>
            <p:cNvSpPr>
              <a:spLocks noChangeArrowheads="1"/>
            </p:cNvSpPr>
            <p:nvPr/>
          </p:nvSpPr>
          <p:spPr bwMode="auto">
            <a:xfrm>
              <a:off x="4097338" y="4402336"/>
              <a:ext cx="34925" cy="34925"/>
            </a:xfrm>
            <a:prstGeom prst="ellipse">
              <a:avLst/>
            </a:prstGeom>
            <a:noFill/>
            <a:ln w="9525" cap="rnd">
              <a:solidFill>
                <a:srgbClr val="000000"/>
              </a:solidFill>
              <a:round/>
              <a:headEnd/>
              <a:tailEnd/>
            </a:ln>
          </p:spPr>
          <p:txBody>
            <a:bodyPr/>
            <a:lstStyle/>
            <a:p>
              <a:endParaRPr lang="en-US"/>
            </a:p>
          </p:txBody>
        </p:sp>
        <p:sp>
          <p:nvSpPr>
            <p:cNvPr id="33960" name="Rectangle 2959"/>
            <p:cNvSpPr>
              <a:spLocks noChangeArrowheads="1"/>
            </p:cNvSpPr>
            <p:nvPr/>
          </p:nvSpPr>
          <p:spPr bwMode="auto">
            <a:xfrm>
              <a:off x="4238625" y="4551561"/>
              <a:ext cx="26988" cy="9525"/>
            </a:xfrm>
            <a:prstGeom prst="rect">
              <a:avLst/>
            </a:prstGeom>
            <a:solidFill>
              <a:srgbClr val="000000"/>
            </a:solidFill>
            <a:ln w="9525">
              <a:noFill/>
              <a:miter lim="800000"/>
              <a:headEnd/>
              <a:tailEnd/>
            </a:ln>
          </p:spPr>
          <p:txBody>
            <a:bodyPr/>
            <a:lstStyle/>
            <a:p>
              <a:endParaRPr lang="en-US"/>
            </a:p>
          </p:txBody>
        </p:sp>
        <p:sp>
          <p:nvSpPr>
            <p:cNvPr id="33961" name="Rectangle 2960"/>
            <p:cNvSpPr>
              <a:spLocks noChangeArrowheads="1"/>
            </p:cNvSpPr>
            <p:nvPr/>
          </p:nvSpPr>
          <p:spPr bwMode="auto">
            <a:xfrm>
              <a:off x="4238625" y="4588073"/>
              <a:ext cx="26988" cy="7938"/>
            </a:xfrm>
            <a:prstGeom prst="rect">
              <a:avLst/>
            </a:prstGeom>
            <a:solidFill>
              <a:srgbClr val="000000"/>
            </a:solidFill>
            <a:ln w="9525">
              <a:noFill/>
              <a:miter lim="800000"/>
              <a:headEnd/>
              <a:tailEnd/>
            </a:ln>
          </p:spPr>
          <p:txBody>
            <a:bodyPr/>
            <a:lstStyle/>
            <a:p>
              <a:endParaRPr lang="en-US"/>
            </a:p>
          </p:txBody>
        </p:sp>
        <p:sp>
          <p:nvSpPr>
            <p:cNvPr id="33962" name="Rectangle 2961"/>
            <p:cNvSpPr>
              <a:spLocks noChangeArrowheads="1"/>
            </p:cNvSpPr>
            <p:nvPr/>
          </p:nvSpPr>
          <p:spPr bwMode="auto">
            <a:xfrm>
              <a:off x="4230688" y="4561086"/>
              <a:ext cx="42863" cy="9525"/>
            </a:xfrm>
            <a:prstGeom prst="rect">
              <a:avLst/>
            </a:prstGeom>
            <a:solidFill>
              <a:srgbClr val="000000"/>
            </a:solidFill>
            <a:ln w="9525">
              <a:noFill/>
              <a:miter lim="800000"/>
              <a:headEnd/>
              <a:tailEnd/>
            </a:ln>
          </p:spPr>
          <p:txBody>
            <a:bodyPr/>
            <a:lstStyle/>
            <a:p>
              <a:endParaRPr lang="en-US"/>
            </a:p>
          </p:txBody>
        </p:sp>
        <p:sp>
          <p:nvSpPr>
            <p:cNvPr id="33963" name="Rectangle 2962"/>
            <p:cNvSpPr>
              <a:spLocks noChangeArrowheads="1"/>
            </p:cNvSpPr>
            <p:nvPr/>
          </p:nvSpPr>
          <p:spPr bwMode="auto">
            <a:xfrm>
              <a:off x="4230688" y="4578548"/>
              <a:ext cx="42863" cy="9525"/>
            </a:xfrm>
            <a:prstGeom prst="rect">
              <a:avLst/>
            </a:prstGeom>
            <a:solidFill>
              <a:srgbClr val="000000"/>
            </a:solidFill>
            <a:ln w="9525">
              <a:noFill/>
              <a:miter lim="800000"/>
              <a:headEnd/>
              <a:tailEnd/>
            </a:ln>
          </p:spPr>
          <p:txBody>
            <a:bodyPr/>
            <a:lstStyle/>
            <a:p>
              <a:endParaRPr lang="en-US"/>
            </a:p>
          </p:txBody>
        </p:sp>
        <p:sp>
          <p:nvSpPr>
            <p:cNvPr id="33964" name="Rectangle 2963"/>
            <p:cNvSpPr>
              <a:spLocks noChangeArrowheads="1"/>
            </p:cNvSpPr>
            <p:nvPr/>
          </p:nvSpPr>
          <p:spPr bwMode="auto">
            <a:xfrm>
              <a:off x="4230688" y="4570611"/>
              <a:ext cx="42863" cy="7938"/>
            </a:xfrm>
            <a:prstGeom prst="rect">
              <a:avLst/>
            </a:prstGeom>
            <a:solidFill>
              <a:srgbClr val="000000"/>
            </a:solidFill>
            <a:ln w="9525">
              <a:noFill/>
              <a:miter lim="800000"/>
              <a:headEnd/>
              <a:tailEnd/>
            </a:ln>
          </p:spPr>
          <p:txBody>
            <a:bodyPr/>
            <a:lstStyle/>
            <a:p>
              <a:endParaRPr lang="en-US"/>
            </a:p>
          </p:txBody>
        </p:sp>
        <p:sp>
          <p:nvSpPr>
            <p:cNvPr id="33965" name="Rectangle 2964"/>
            <p:cNvSpPr>
              <a:spLocks noChangeArrowheads="1"/>
            </p:cNvSpPr>
            <p:nvPr/>
          </p:nvSpPr>
          <p:spPr bwMode="auto">
            <a:xfrm>
              <a:off x="4230688" y="4570611"/>
              <a:ext cx="42863" cy="7938"/>
            </a:xfrm>
            <a:prstGeom prst="rect">
              <a:avLst/>
            </a:prstGeom>
            <a:solidFill>
              <a:srgbClr val="000000"/>
            </a:solidFill>
            <a:ln w="9525">
              <a:noFill/>
              <a:miter lim="800000"/>
              <a:headEnd/>
              <a:tailEnd/>
            </a:ln>
          </p:spPr>
          <p:txBody>
            <a:bodyPr/>
            <a:lstStyle/>
            <a:p>
              <a:endParaRPr lang="en-US"/>
            </a:p>
          </p:txBody>
        </p:sp>
        <p:sp>
          <p:nvSpPr>
            <p:cNvPr id="33966" name="Oval 2965"/>
            <p:cNvSpPr>
              <a:spLocks noChangeArrowheads="1"/>
            </p:cNvSpPr>
            <p:nvPr/>
          </p:nvSpPr>
          <p:spPr bwMode="auto">
            <a:xfrm>
              <a:off x="4230688" y="4551561"/>
              <a:ext cx="34925" cy="36513"/>
            </a:xfrm>
            <a:prstGeom prst="ellipse">
              <a:avLst/>
            </a:prstGeom>
            <a:noFill/>
            <a:ln w="9525" cap="rnd">
              <a:solidFill>
                <a:srgbClr val="000000"/>
              </a:solidFill>
              <a:round/>
              <a:headEnd/>
              <a:tailEnd/>
            </a:ln>
          </p:spPr>
          <p:txBody>
            <a:bodyPr/>
            <a:lstStyle/>
            <a:p>
              <a:endParaRPr lang="en-US"/>
            </a:p>
          </p:txBody>
        </p:sp>
        <p:sp>
          <p:nvSpPr>
            <p:cNvPr id="33967" name="Rectangle 2966"/>
            <p:cNvSpPr>
              <a:spLocks noChangeArrowheads="1"/>
            </p:cNvSpPr>
            <p:nvPr/>
          </p:nvSpPr>
          <p:spPr bwMode="auto">
            <a:xfrm>
              <a:off x="4619625" y="4365823"/>
              <a:ext cx="25400" cy="9525"/>
            </a:xfrm>
            <a:prstGeom prst="rect">
              <a:avLst/>
            </a:prstGeom>
            <a:solidFill>
              <a:srgbClr val="000000"/>
            </a:solidFill>
            <a:ln w="9525">
              <a:noFill/>
              <a:miter lim="800000"/>
              <a:headEnd/>
              <a:tailEnd/>
            </a:ln>
          </p:spPr>
          <p:txBody>
            <a:bodyPr/>
            <a:lstStyle/>
            <a:p>
              <a:endParaRPr lang="en-US"/>
            </a:p>
          </p:txBody>
        </p:sp>
        <p:sp>
          <p:nvSpPr>
            <p:cNvPr id="33968" name="Rectangle 2967"/>
            <p:cNvSpPr>
              <a:spLocks noChangeArrowheads="1"/>
            </p:cNvSpPr>
            <p:nvPr/>
          </p:nvSpPr>
          <p:spPr bwMode="auto">
            <a:xfrm>
              <a:off x="4619625" y="4402336"/>
              <a:ext cx="25400" cy="7938"/>
            </a:xfrm>
            <a:prstGeom prst="rect">
              <a:avLst/>
            </a:prstGeom>
            <a:solidFill>
              <a:srgbClr val="000000"/>
            </a:solidFill>
            <a:ln w="9525">
              <a:noFill/>
              <a:miter lim="800000"/>
              <a:headEnd/>
              <a:tailEnd/>
            </a:ln>
          </p:spPr>
          <p:txBody>
            <a:bodyPr/>
            <a:lstStyle/>
            <a:p>
              <a:endParaRPr lang="en-US"/>
            </a:p>
          </p:txBody>
        </p:sp>
        <p:sp>
          <p:nvSpPr>
            <p:cNvPr id="33969" name="Rectangle 2968"/>
            <p:cNvSpPr>
              <a:spLocks noChangeArrowheads="1"/>
            </p:cNvSpPr>
            <p:nvPr/>
          </p:nvSpPr>
          <p:spPr bwMode="auto">
            <a:xfrm>
              <a:off x="4610100" y="4375348"/>
              <a:ext cx="44450" cy="9525"/>
            </a:xfrm>
            <a:prstGeom prst="rect">
              <a:avLst/>
            </a:prstGeom>
            <a:solidFill>
              <a:srgbClr val="000000"/>
            </a:solidFill>
            <a:ln w="9525">
              <a:noFill/>
              <a:miter lim="800000"/>
              <a:headEnd/>
              <a:tailEnd/>
            </a:ln>
          </p:spPr>
          <p:txBody>
            <a:bodyPr/>
            <a:lstStyle/>
            <a:p>
              <a:endParaRPr lang="en-US"/>
            </a:p>
          </p:txBody>
        </p:sp>
        <p:sp>
          <p:nvSpPr>
            <p:cNvPr id="33970" name="Rectangle 2969"/>
            <p:cNvSpPr>
              <a:spLocks noChangeArrowheads="1"/>
            </p:cNvSpPr>
            <p:nvPr/>
          </p:nvSpPr>
          <p:spPr bwMode="auto">
            <a:xfrm>
              <a:off x="4610100" y="4392811"/>
              <a:ext cx="44450" cy="9525"/>
            </a:xfrm>
            <a:prstGeom prst="rect">
              <a:avLst/>
            </a:prstGeom>
            <a:solidFill>
              <a:srgbClr val="000000"/>
            </a:solidFill>
            <a:ln w="9525">
              <a:noFill/>
              <a:miter lim="800000"/>
              <a:headEnd/>
              <a:tailEnd/>
            </a:ln>
          </p:spPr>
          <p:txBody>
            <a:bodyPr/>
            <a:lstStyle/>
            <a:p>
              <a:endParaRPr lang="en-US"/>
            </a:p>
          </p:txBody>
        </p:sp>
        <p:sp>
          <p:nvSpPr>
            <p:cNvPr id="33971" name="Rectangle 2970"/>
            <p:cNvSpPr>
              <a:spLocks noChangeArrowheads="1"/>
            </p:cNvSpPr>
            <p:nvPr/>
          </p:nvSpPr>
          <p:spPr bwMode="auto">
            <a:xfrm>
              <a:off x="4610100" y="4384873"/>
              <a:ext cx="44450" cy="7938"/>
            </a:xfrm>
            <a:prstGeom prst="rect">
              <a:avLst/>
            </a:prstGeom>
            <a:solidFill>
              <a:srgbClr val="000000"/>
            </a:solidFill>
            <a:ln w="9525">
              <a:noFill/>
              <a:miter lim="800000"/>
              <a:headEnd/>
              <a:tailEnd/>
            </a:ln>
          </p:spPr>
          <p:txBody>
            <a:bodyPr/>
            <a:lstStyle/>
            <a:p>
              <a:endParaRPr lang="en-US"/>
            </a:p>
          </p:txBody>
        </p:sp>
        <p:sp>
          <p:nvSpPr>
            <p:cNvPr id="33972" name="Rectangle 2971"/>
            <p:cNvSpPr>
              <a:spLocks noChangeArrowheads="1"/>
            </p:cNvSpPr>
            <p:nvPr/>
          </p:nvSpPr>
          <p:spPr bwMode="auto">
            <a:xfrm>
              <a:off x="4610100" y="4384873"/>
              <a:ext cx="44450" cy="7938"/>
            </a:xfrm>
            <a:prstGeom prst="rect">
              <a:avLst/>
            </a:prstGeom>
            <a:solidFill>
              <a:srgbClr val="000000"/>
            </a:solidFill>
            <a:ln w="9525">
              <a:noFill/>
              <a:miter lim="800000"/>
              <a:headEnd/>
              <a:tailEnd/>
            </a:ln>
          </p:spPr>
          <p:txBody>
            <a:bodyPr/>
            <a:lstStyle/>
            <a:p>
              <a:endParaRPr lang="en-US"/>
            </a:p>
          </p:txBody>
        </p:sp>
        <p:sp>
          <p:nvSpPr>
            <p:cNvPr id="33973" name="Oval 2972"/>
            <p:cNvSpPr>
              <a:spLocks noChangeArrowheads="1"/>
            </p:cNvSpPr>
            <p:nvPr/>
          </p:nvSpPr>
          <p:spPr bwMode="auto">
            <a:xfrm>
              <a:off x="4610100" y="4365823"/>
              <a:ext cx="34925" cy="36513"/>
            </a:xfrm>
            <a:prstGeom prst="ellipse">
              <a:avLst/>
            </a:prstGeom>
            <a:noFill/>
            <a:ln w="9525" cap="rnd">
              <a:solidFill>
                <a:srgbClr val="000000"/>
              </a:solidFill>
              <a:round/>
              <a:headEnd/>
              <a:tailEnd/>
            </a:ln>
          </p:spPr>
          <p:txBody>
            <a:bodyPr/>
            <a:lstStyle/>
            <a:p>
              <a:endParaRPr lang="en-US"/>
            </a:p>
          </p:txBody>
        </p:sp>
        <p:sp>
          <p:nvSpPr>
            <p:cNvPr id="33974" name="Line 2973"/>
            <p:cNvSpPr>
              <a:spLocks noChangeShapeType="1"/>
            </p:cNvSpPr>
            <p:nvPr/>
          </p:nvSpPr>
          <p:spPr bwMode="auto">
            <a:xfrm>
              <a:off x="1690688" y="6073973"/>
              <a:ext cx="3414713" cy="1588"/>
            </a:xfrm>
            <a:prstGeom prst="line">
              <a:avLst/>
            </a:prstGeom>
            <a:noFill/>
            <a:ln w="9525" cap="rnd">
              <a:solidFill>
                <a:srgbClr val="000000"/>
              </a:solidFill>
              <a:round/>
              <a:headEnd/>
              <a:tailEnd/>
            </a:ln>
          </p:spPr>
          <p:txBody>
            <a:bodyPr/>
            <a:lstStyle/>
            <a:p>
              <a:endParaRPr lang="en-US"/>
            </a:p>
          </p:txBody>
        </p:sp>
        <p:sp>
          <p:nvSpPr>
            <p:cNvPr id="33975" name="Line 2974"/>
            <p:cNvSpPr>
              <a:spLocks noChangeShapeType="1"/>
            </p:cNvSpPr>
            <p:nvPr/>
          </p:nvSpPr>
          <p:spPr bwMode="auto">
            <a:xfrm>
              <a:off x="1690688" y="6073973"/>
              <a:ext cx="1588" cy="79375"/>
            </a:xfrm>
            <a:prstGeom prst="line">
              <a:avLst/>
            </a:prstGeom>
            <a:noFill/>
            <a:ln w="9525" cap="rnd">
              <a:solidFill>
                <a:srgbClr val="000000"/>
              </a:solidFill>
              <a:round/>
              <a:headEnd/>
              <a:tailEnd/>
            </a:ln>
          </p:spPr>
          <p:txBody>
            <a:bodyPr/>
            <a:lstStyle/>
            <a:p>
              <a:endParaRPr lang="en-US"/>
            </a:p>
          </p:txBody>
        </p:sp>
        <p:sp>
          <p:nvSpPr>
            <p:cNvPr id="33976" name="Line 2975"/>
            <p:cNvSpPr>
              <a:spLocks noChangeShapeType="1"/>
            </p:cNvSpPr>
            <p:nvPr/>
          </p:nvSpPr>
          <p:spPr bwMode="auto">
            <a:xfrm>
              <a:off x="2832100" y="6073973"/>
              <a:ext cx="1588" cy="79375"/>
            </a:xfrm>
            <a:prstGeom prst="line">
              <a:avLst/>
            </a:prstGeom>
            <a:noFill/>
            <a:ln w="9525" cap="rnd">
              <a:solidFill>
                <a:srgbClr val="000000"/>
              </a:solidFill>
              <a:round/>
              <a:headEnd/>
              <a:tailEnd/>
            </a:ln>
          </p:spPr>
          <p:txBody>
            <a:bodyPr/>
            <a:lstStyle/>
            <a:p>
              <a:endParaRPr lang="en-US"/>
            </a:p>
          </p:txBody>
        </p:sp>
        <p:sp>
          <p:nvSpPr>
            <p:cNvPr id="33977" name="Line 2976"/>
            <p:cNvSpPr>
              <a:spLocks noChangeShapeType="1"/>
            </p:cNvSpPr>
            <p:nvPr/>
          </p:nvSpPr>
          <p:spPr bwMode="auto">
            <a:xfrm>
              <a:off x="3963988" y="6073973"/>
              <a:ext cx="1588" cy="79375"/>
            </a:xfrm>
            <a:prstGeom prst="line">
              <a:avLst/>
            </a:prstGeom>
            <a:noFill/>
            <a:ln w="9525" cap="rnd">
              <a:solidFill>
                <a:srgbClr val="000000"/>
              </a:solidFill>
              <a:round/>
              <a:headEnd/>
              <a:tailEnd/>
            </a:ln>
          </p:spPr>
          <p:txBody>
            <a:bodyPr/>
            <a:lstStyle/>
            <a:p>
              <a:endParaRPr lang="en-US"/>
            </a:p>
          </p:txBody>
        </p:sp>
        <p:sp>
          <p:nvSpPr>
            <p:cNvPr id="33978" name="Line 2977"/>
            <p:cNvSpPr>
              <a:spLocks noChangeShapeType="1"/>
            </p:cNvSpPr>
            <p:nvPr/>
          </p:nvSpPr>
          <p:spPr bwMode="auto">
            <a:xfrm>
              <a:off x="5105400" y="6073973"/>
              <a:ext cx="1588" cy="79375"/>
            </a:xfrm>
            <a:prstGeom prst="line">
              <a:avLst/>
            </a:prstGeom>
            <a:noFill/>
            <a:ln w="9525" cap="rnd">
              <a:solidFill>
                <a:srgbClr val="000000"/>
              </a:solidFill>
              <a:round/>
              <a:headEnd/>
              <a:tailEnd/>
            </a:ln>
          </p:spPr>
          <p:txBody>
            <a:bodyPr/>
            <a:lstStyle/>
            <a:p>
              <a:endParaRPr lang="en-US"/>
            </a:p>
          </p:txBody>
        </p:sp>
        <p:sp>
          <p:nvSpPr>
            <p:cNvPr id="33979" name="Rectangle 2978"/>
            <p:cNvSpPr>
              <a:spLocks noChangeArrowheads="1"/>
            </p:cNvSpPr>
            <p:nvPr/>
          </p:nvSpPr>
          <p:spPr bwMode="auto">
            <a:xfrm>
              <a:off x="1524000" y="6277173"/>
              <a:ext cx="307777" cy="215444"/>
            </a:xfrm>
            <a:prstGeom prst="rect">
              <a:avLst/>
            </a:prstGeom>
            <a:noFill/>
            <a:ln w="9525">
              <a:noFill/>
              <a:miter lim="800000"/>
              <a:headEnd/>
              <a:tailEnd/>
            </a:ln>
          </p:spPr>
          <p:txBody>
            <a:bodyPr wrap="none" lIns="0" tIns="0" rIns="0" bIns="0">
              <a:spAutoFit/>
            </a:bodyPr>
            <a:lstStyle/>
            <a:p>
              <a:r>
                <a:rPr lang="en-US" sz="1400">
                  <a:solidFill>
                    <a:srgbClr val="000000"/>
                  </a:solidFill>
                </a:rPr>
                <a:t>-0.5</a:t>
              </a:r>
              <a:endParaRPr lang="en-US" sz="2400"/>
            </a:p>
          </p:txBody>
        </p:sp>
        <p:sp>
          <p:nvSpPr>
            <p:cNvPr id="33980" name="Rectangle 2979"/>
            <p:cNvSpPr>
              <a:spLocks noChangeArrowheads="1"/>
            </p:cNvSpPr>
            <p:nvPr/>
          </p:nvSpPr>
          <p:spPr bwMode="auto">
            <a:xfrm>
              <a:off x="2687638" y="6277173"/>
              <a:ext cx="248466" cy="215444"/>
            </a:xfrm>
            <a:prstGeom prst="rect">
              <a:avLst/>
            </a:prstGeom>
            <a:noFill/>
            <a:ln w="9525">
              <a:noFill/>
              <a:miter lim="800000"/>
              <a:headEnd/>
              <a:tailEnd/>
            </a:ln>
          </p:spPr>
          <p:txBody>
            <a:bodyPr wrap="none" lIns="0" tIns="0" rIns="0" bIns="0">
              <a:spAutoFit/>
            </a:bodyPr>
            <a:lstStyle/>
            <a:p>
              <a:r>
                <a:rPr lang="en-US" sz="1400">
                  <a:solidFill>
                    <a:srgbClr val="000000"/>
                  </a:solidFill>
                </a:rPr>
                <a:t>0.0</a:t>
              </a:r>
              <a:endParaRPr lang="en-US" sz="2400"/>
            </a:p>
          </p:txBody>
        </p:sp>
        <p:sp>
          <p:nvSpPr>
            <p:cNvPr id="33981" name="Rectangle 2980"/>
            <p:cNvSpPr>
              <a:spLocks noChangeArrowheads="1"/>
            </p:cNvSpPr>
            <p:nvPr/>
          </p:nvSpPr>
          <p:spPr bwMode="auto">
            <a:xfrm>
              <a:off x="3819525" y="6277173"/>
              <a:ext cx="248466" cy="215444"/>
            </a:xfrm>
            <a:prstGeom prst="rect">
              <a:avLst/>
            </a:prstGeom>
            <a:noFill/>
            <a:ln w="9525">
              <a:noFill/>
              <a:miter lim="800000"/>
              <a:headEnd/>
              <a:tailEnd/>
            </a:ln>
          </p:spPr>
          <p:txBody>
            <a:bodyPr wrap="none" lIns="0" tIns="0" rIns="0" bIns="0">
              <a:spAutoFit/>
            </a:bodyPr>
            <a:lstStyle/>
            <a:p>
              <a:r>
                <a:rPr lang="en-US" sz="1400">
                  <a:solidFill>
                    <a:srgbClr val="000000"/>
                  </a:solidFill>
                </a:rPr>
                <a:t>0.5</a:t>
              </a:r>
              <a:endParaRPr lang="en-US" sz="2400"/>
            </a:p>
          </p:txBody>
        </p:sp>
        <p:sp>
          <p:nvSpPr>
            <p:cNvPr id="33982" name="Rectangle 2981"/>
            <p:cNvSpPr>
              <a:spLocks noChangeArrowheads="1"/>
            </p:cNvSpPr>
            <p:nvPr/>
          </p:nvSpPr>
          <p:spPr bwMode="auto">
            <a:xfrm>
              <a:off x="4960938" y="6277173"/>
              <a:ext cx="248466" cy="215444"/>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en-US" sz="2400"/>
            </a:p>
          </p:txBody>
        </p:sp>
        <p:sp>
          <p:nvSpPr>
            <p:cNvPr id="33983" name="Line 2983"/>
            <p:cNvSpPr>
              <a:spLocks noChangeShapeType="1"/>
            </p:cNvSpPr>
            <p:nvPr/>
          </p:nvSpPr>
          <p:spPr bwMode="auto">
            <a:xfrm flipH="1">
              <a:off x="762000" y="5648523"/>
              <a:ext cx="80963" cy="1588"/>
            </a:xfrm>
            <a:prstGeom prst="line">
              <a:avLst/>
            </a:prstGeom>
            <a:noFill/>
            <a:ln w="9525" cap="rnd">
              <a:solidFill>
                <a:srgbClr val="000000"/>
              </a:solidFill>
              <a:round/>
              <a:headEnd/>
              <a:tailEnd/>
            </a:ln>
          </p:spPr>
          <p:txBody>
            <a:bodyPr/>
            <a:lstStyle/>
            <a:p>
              <a:endParaRPr lang="en-US"/>
            </a:p>
          </p:txBody>
        </p:sp>
        <p:sp>
          <p:nvSpPr>
            <p:cNvPr id="33984" name="Line 2984"/>
            <p:cNvSpPr>
              <a:spLocks noChangeShapeType="1"/>
            </p:cNvSpPr>
            <p:nvPr/>
          </p:nvSpPr>
          <p:spPr bwMode="auto">
            <a:xfrm flipH="1">
              <a:off x="762000" y="4384873"/>
              <a:ext cx="80963" cy="1588"/>
            </a:xfrm>
            <a:prstGeom prst="line">
              <a:avLst/>
            </a:prstGeom>
            <a:noFill/>
            <a:ln w="9525" cap="rnd">
              <a:solidFill>
                <a:srgbClr val="000000"/>
              </a:solidFill>
              <a:round/>
              <a:headEnd/>
              <a:tailEnd/>
            </a:ln>
          </p:spPr>
          <p:txBody>
            <a:bodyPr/>
            <a:lstStyle/>
            <a:p>
              <a:endParaRPr lang="en-US"/>
            </a:p>
          </p:txBody>
        </p:sp>
        <p:sp>
          <p:nvSpPr>
            <p:cNvPr id="33985" name="Line 2985"/>
            <p:cNvSpPr>
              <a:spLocks noChangeShapeType="1"/>
            </p:cNvSpPr>
            <p:nvPr/>
          </p:nvSpPr>
          <p:spPr bwMode="auto">
            <a:xfrm flipH="1">
              <a:off x="762000" y="3110111"/>
              <a:ext cx="80963" cy="1588"/>
            </a:xfrm>
            <a:prstGeom prst="line">
              <a:avLst/>
            </a:prstGeom>
            <a:noFill/>
            <a:ln w="9525" cap="rnd">
              <a:solidFill>
                <a:srgbClr val="000000"/>
              </a:solidFill>
              <a:round/>
              <a:headEnd/>
              <a:tailEnd/>
            </a:ln>
          </p:spPr>
          <p:txBody>
            <a:bodyPr/>
            <a:lstStyle/>
            <a:p>
              <a:endParaRPr lang="en-US"/>
            </a:p>
          </p:txBody>
        </p:sp>
        <p:sp>
          <p:nvSpPr>
            <p:cNvPr id="33986" name="Rectangle 2987"/>
            <p:cNvSpPr>
              <a:spLocks noChangeArrowheads="1"/>
            </p:cNvSpPr>
            <p:nvPr/>
          </p:nvSpPr>
          <p:spPr bwMode="auto">
            <a:xfrm rot="-5400000">
              <a:off x="477937" y="5540801"/>
              <a:ext cx="307777" cy="215444"/>
            </a:xfrm>
            <a:prstGeom prst="rect">
              <a:avLst/>
            </a:prstGeom>
            <a:noFill/>
            <a:ln w="9525">
              <a:noFill/>
              <a:miter lim="800000"/>
              <a:headEnd/>
              <a:tailEnd/>
            </a:ln>
          </p:spPr>
          <p:txBody>
            <a:bodyPr wrap="none" lIns="0" tIns="0" rIns="0" bIns="0">
              <a:spAutoFit/>
            </a:bodyPr>
            <a:lstStyle/>
            <a:p>
              <a:r>
                <a:rPr lang="en-US" sz="1400">
                  <a:solidFill>
                    <a:srgbClr val="000000"/>
                  </a:solidFill>
                </a:rPr>
                <a:t>-0.5</a:t>
              </a:r>
              <a:endParaRPr lang="en-US" sz="2400"/>
            </a:p>
          </p:txBody>
        </p:sp>
        <p:sp>
          <p:nvSpPr>
            <p:cNvPr id="33987" name="Rectangle 2988"/>
            <p:cNvSpPr>
              <a:spLocks noChangeArrowheads="1"/>
            </p:cNvSpPr>
            <p:nvPr/>
          </p:nvSpPr>
          <p:spPr bwMode="auto">
            <a:xfrm rot="-5400000">
              <a:off x="507592" y="4277151"/>
              <a:ext cx="248466" cy="215444"/>
            </a:xfrm>
            <a:prstGeom prst="rect">
              <a:avLst/>
            </a:prstGeom>
            <a:noFill/>
            <a:ln w="9525">
              <a:noFill/>
              <a:miter lim="800000"/>
              <a:headEnd/>
              <a:tailEnd/>
            </a:ln>
          </p:spPr>
          <p:txBody>
            <a:bodyPr wrap="none" lIns="0" tIns="0" rIns="0" bIns="0">
              <a:spAutoFit/>
            </a:bodyPr>
            <a:lstStyle/>
            <a:p>
              <a:r>
                <a:rPr lang="en-US" sz="1400">
                  <a:solidFill>
                    <a:srgbClr val="000000"/>
                  </a:solidFill>
                </a:rPr>
                <a:t>0.0</a:t>
              </a:r>
              <a:endParaRPr lang="en-US" sz="2400"/>
            </a:p>
          </p:txBody>
        </p:sp>
        <p:sp>
          <p:nvSpPr>
            <p:cNvPr id="33988" name="Rectangle 2989"/>
            <p:cNvSpPr>
              <a:spLocks noChangeArrowheads="1"/>
            </p:cNvSpPr>
            <p:nvPr/>
          </p:nvSpPr>
          <p:spPr bwMode="auto">
            <a:xfrm rot="-5400000">
              <a:off x="509179" y="3002389"/>
              <a:ext cx="248466" cy="215444"/>
            </a:xfrm>
            <a:prstGeom prst="rect">
              <a:avLst/>
            </a:prstGeom>
            <a:noFill/>
            <a:ln w="9525">
              <a:noFill/>
              <a:miter lim="800000"/>
              <a:headEnd/>
              <a:tailEnd/>
            </a:ln>
          </p:spPr>
          <p:txBody>
            <a:bodyPr wrap="none" lIns="0" tIns="0" rIns="0" bIns="0">
              <a:spAutoFit/>
            </a:bodyPr>
            <a:lstStyle/>
            <a:p>
              <a:r>
                <a:rPr lang="en-US" sz="1400">
                  <a:solidFill>
                    <a:srgbClr val="000000"/>
                  </a:solidFill>
                </a:rPr>
                <a:t>0.5</a:t>
              </a:r>
              <a:endParaRPr lang="en-US" sz="2400"/>
            </a:p>
          </p:txBody>
        </p:sp>
        <p:sp>
          <p:nvSpPr>
            <p:cNvPr id="33989" name="Rectangle 2991"/>
            <p:cNvSpPr>
              <a:spLocks noChangeArrowheads="1"/>
            </p:cNvSpPr>
            <p:nvPr/>
          </p:nvSpPr>
          <p:spPr bwMode="auto">
            <a:xfrm>
              <a:off x="842963" y="2130622"/>
              <a:ext cx="4899025" cy="3943351"/>
            </a:xfrm>
            <a:prstGeom prst="rect">
              <a:avLst/>
            </a:prstGeom>
            <a:noFill/>
            <a:ln w="9525" cap="rnd">
              <a:solidFill>
                <a:srgbClr val="000000"/>
              </a:solidFill>
              <a:round/>
              <a:headEnd/>
              <a:tailEnd/>
            </a:ln>
          </p:spPr>
          <p:txBody>
            <a:bodyPr/>
            <a:lstStyle/>
            <a:p>
              <a:endParaRPr lang="en-US"/>
            </a:p>
          </p:txBody>
        </p:sp>
        <p:sp>
          <p:nvSpPr>
            <p:cNvPr id="33990" name="Rectangle 2992"/>
            <p:cNvSpPr>
              <a:spLocks noChangeArrowheads="1"/>
            </p:cNvSpPr>
            <p:nvPr/>
          </p:nvSpPr>
          <p:spPr bwMode="auto">
            <a:xfrm>
              <a:off x="2806291" y="6550223"/>
              <a:ext cx="698909" cy="307777"/>
            </a:xfrm>
            <a:prstGeom prst="rect">
              <a:avLst/>
            </a:prstGeom>
            <a:noFill/>
            <a:ln w="9525">
              <a:noFill/>
              <a:miter lim="800000"/>
              <a:headEnd/>
              <a:tailEnd/>
            </a:ln>
          </p:spPr>
          <p:txBody>
            <a:bodyPr wrap="none" lIns="0" tIns="0" rIns="0" bIns="0">
              <a:spAutoFit/>
            </a:bodyPr>
            <a:lstStyle/>
            <a:p>
              <a:r>
                <a:rPr lang="en-US" sz="2000">
                  <a:solidFill>
                    <a:srgbClr val="000000"/>
                  </a:solidFill>
                </a:rPr>
                <a:t>Axis 1</a:t>
              </a:r>
              <a:endParaRPr lang="en-US" sz="3600"/>
            </a:p>
          </p:txBody>
        </p:sp>
        <p:sp>
          <p:nvSpPr>
            <p:cNvPr id="33991" name="Rectangle 2993"/>
            <p:cNvSpPr>
              <a:spLocks noChangeArrowheads="1"/>
            </p:cNvSpPr>
            <p:nvPr/>
          </p:nvSpPr>
          <p:spPr bwMode="auto">
            <a:xfrm rot="-5400000">
              <a:off x="-234519" y="3736571"/>
              <a:ext cx="838371" cy="369332"/>
            </a:xfrm>
            <a:prstGeom prst="rect">
              <a:avLst/>
            </a:prstGeom>
            <a:noFill/>
            <a:ln w="9525">
              <a:noFill/>
              <a:miter lim="800000"/>
              <a:headEnd/>
              <a:tailEnd/>
            </a:ln>
          </p:spPr>
          <p:txBody>
            <a:bodyPr wrap="none" lIns="0" tIns="0" rIns="0" bIns="0">
              <a:spAutoFit/>
            </a:bodyPr>
            <a:lstStyle/>
            <a:p>
              <a:r>
                <a:rPr lang="en-US" sz="2400">
                  <a:solidFill>
                    <a:srgbClr val="000000"/>
                  </a:solidFill>
                </a:rPr>
                <a:t>Axis 2</a:t>
              </a:r>
              <a:endParaRPr lang="en-US" sz="4000"/>
            </a:p>
          </p:txBody>
        </p:sp>
      </p:grpSp>
      <p:sp>
        <p:nvSpPr>
          <p:cNvPr id="2997" name="Title 1"/>
          <p:cNvSpPr>
            <a:spLocks noGrp="1"/>
          </p:cNvSpPr>
          <p:nvPr>
            <p:ph type="title"/>
          </p:nvPr>
        </p:nvSpPr>
        <p:spPr>
          <a:xfrm>
            <a:off x="457200" y="228600"/>
            <a:ext cx="8229600" cy="1524000"/>
          </a:xfrm>
        </p:spPr>
        <p:txBody>
          <a:bodyPr>
            <a:noAutofit/>
          </a:bodyPr>
          <a:lstStyle/>
          <a:p>
            <a:pPr>
              <a:defRPr/>
            </a:pPr>
            <a:r>
              <a:rPr lang="en-US" sz="3600" b="1" dirty="0" smtClean="0">
                <a:solidFill>
                  <a:schemeClr val="accent2">
                    <a:lumMod val="40000"/>
                    <a:lumOff val="60000"/>
                  </a:schemeClr>
                </a:solidFill>
                <a:latin typeface="Calibri" pitchFamily="34" charset="0"/>
              </a:rPr>
              <a:t>Ordination of </a:t>
            </a:r>
            <a:r>
              <a:rPr lang="en-US" sz="3600" b="1" dirty="0" err="1" smtClean="0">
                <a:solidFill>
                  <a:schemeClr val="accent2">
                    <a:lumMod val="40000"/>
                    <a:lumOff val="60000"/>
                  </a:schemeClr>
                </a:solidFill>
                <a:latin typeface="Calibri" pitchFamily="34" charset="0"/>
              </a:rPr>
              <a:t>Groundfish</a:t>
            </a:r>
            <a:r>
              <a:rPr lang="en-US" sz="3600" b="1" dirty="0" smtClean="0">
                <a:solidFill>
                  <a:schemeClr val="accent2">
                    <a:lumMod val="40000"/>
                    <a:lumOff val="60000"/>
                  </a:schemeClr>
                </a:solidFill>
                <a:latin typeface="Calibri" pitchFamily="34" charset="0"/>
              </a:rPr>
              <a:t> Species Comp.</a:t>
            </a:r>
            <a:br>
              <a:rPr lang="en-US" sz="3600" b="1" dirty="0" smtClean="0">
                <a:solidFill>
                  <a:schemeClr val="accent2">
                    <a:lumMod val="40000"/>
                    <a:lumOff val="60000"/>
                  </a:schemeClr>
                </a:solidFill>
                <a:latin typeface="Calibri" pitchFamily="34" charset="0"/>
              </a:rPr>
            </a:br>
            <a:r>
              <a:rPr lang="en-US" sz="3600" b="1" dirty="0" smtClean="0">
                <a:solidFill>
                  <a:schemeClr val="accent2">
                    <a:lumMod val="40000"/>
                    <a:lumOff val="60000"/>
                  </a:schemeClr>
                </a:solidFill>
                <a:latin typeface="Calibri" pitchFamily="34" charset="0"/>
              </a:rPr>
              <a:t> NMFS Bottom Trawl Survey </a:t>
            </a:r>
            <a:endParaRPr lang="en-US" sz="3600" b="1" dirty="0">
              <a:solidFill>
                <a:schemeClr val="accent2">
                  <a:lumMod val="40000"/>
                  <a:lumOff val="60000"/>
                </a:schemeClr>
              </a:solidFill>
              <a:latin typeface="Calibri" pitchFamily="34" charset="0"/>
            </a:endParaRPr>
          </a:p>
        </p:txBody>
      </p:sp>
      <p:sp>
        <p:nvSpPr>
          <p:cNvPr id="33799" name="Content Placeholder 3017"/>
          <p:cNvSpPr>
            <a:spLocks noGrp="1"/>
          </p:cNvSpPr>
          <p:nvPr>
            <p:ph idx="1"/>
          </p:nvPr>
        </p:nvSpPr>
        <p:spPr>
          <a:xfrm>
            <a:off x="5791200" y="4191000"/>
            <a:ext cx="3276600" cy="1295400"/>
          </a:xfrm>
        </p:spPr>
        <p:txBody>
          <a:bodyPr/>
          <a:lstStyle/>
          <a:p>
            <a:pPr algn="ctr">
              <a:buFontTx/>
              <a:buNone/>
            </a:pPr>
            <a:r>
              <a:rPr lang="en-US" sz="2400" smtClean="0"/>
              <a:t>Strong differences in species comp. east/west of 147</a:t>
            </a:r>
            <a:r>
              <a:rPr lang="en-US" sz="2400" baseline="40000" smtClean="0"/>
              <a:t>o </a:t>
            </a:r>
            <a:r>
              <a:rPr lang="en-US" sz="2400" smtClean="0"/>
              <a:t>W</a:t>
            </a:r>
          </a:p>
        </p:txBody>
      </p:sp>
      <p:grpSp>
        <p:nvGrpSpPr>
          <p:cNvPr id="33800" name="Group 3002"/>
          <p:cNvGrpSpPr>
            <a:grpSpLocks/>
          </p:cNvGrpSpPr>
          <p:nvPr/>
        </p:nvGrpSpPr>
        <p:grpSpPr bwMode="auto">
          <a:xfrm>
            <a:off x="6629400" y="2085975"/>
            <a:ext cx="1524000" cy="1544638"/>
            <a:chOff x="6096000" y="2086173"/>
            <a:chExt cx="1524000" cy="1545114"/>
          </a:xfrm>
        </p:grpSpPr>
        <p:sp>
          <p:nvSpPr>
            <p:cNvPr id="33802" name="Rectangle 3011"/>
            <p:cNvSpPr>
              <a:spLocks noChangeArrowheads="1"/>
            </p:cNvSpPr>
            <p:nvPr/>
          </p:nvSpPr>
          <p:spPr bwMode="auto">
            <a:xfrm>
              <a:off x="6440488" y="2086173"/>
              <a:ext cx="1179512" cy="738664"/>
            </a:xfrm>
            <a:prstGeom prst="rect">
              <a:avLst/>
            </a:prstGeom>
            <a:noFill/>
            <a:ln w="9525">
              <a:noFill/>
              <a:miter lim="800000"/>
              <a:headEnd/>
              <a:tailEnd/>
            </a:ln>
          </p:spPr>
          <p:txBody>
            <a:bodyPr lIns="0" tIns="0" rIns="0" bIns="0">
              <a:spAutoFit/>
            </a:bodyPr>
            <a:lstStyle/>
            <a:p>
              <a:r>
                <a:rPr lang="en-US" sz="2400"/>
                <a:t>West of 147</a:t>
              </a:r>
              <a:r>
                <a:rPr lang="en-US" sz="2400" baseline="40000"/>
                <a:t>o </a:t>
              </a:r>
              <a:r>
                <a:rPr lang="en-US" sz="2400"/>
                <a:t>W</a:t>
              </a:r>
              <a:endParaRPr lang="en-US" sz="5400"/>
            </a:p>
          </p:txBody>
        </p:sp>
        <p:sp>
          <p:nvSpPr>
            <p:cNvPr id="3000" name="Oval 2999"/>
            <p:cNvSpPr/>
            <p:nvPr/>
          </p:nvSpPr>
          <p:spPr>
            <a:xfrm>
              <a:off x="6096000" y="2206860"/>
              <a:ext cx="152400" cy="1524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1" name="Oval 3000"/>
            <p:cNvSpPr/>
            <p:nvPr/>
          </p:nvSpPr>
          <p:spPr>
            <a:xfrm>
              <a:off x="6096000" y="3045318"/>
              <a:ext cx="152400" cy="152447"/>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solidFill>
              </a:endParaRPr>
            </a:p>
          </p:txBody>
        </p:sp>
        <p:sp>
          <p:nvSpPr>
            <p:cNvPr id="33805" name="Rectangle 3011"/>
            <p:cNvSpPr>
              <a:spLocks noChangeArrowheads="1"/>
            </p:cNvSpPr>
            <p:nvPr/>
          </p:nvSpPr>
          <p:spPr bwMode="auto">
            <a:xfrm>
              <a:off x="6440488" y="2892623"/>
              <a:ext cx="1179512" cy="738664"/>
            </a:xfrm>
            <a:prstGeom prst="rect">
              <a:avLst/>
            </a:prstGeom>
            <a:noFill/>
            <a:ln w="9525">
              <a:noFill/>
              <a:miter lim="800000"/>
              <a:headEnd/>
              <a:tailEnd/>
            </a:ln>
          </p:spPr>
          <p:txBody>
            <a:bodyPr lIns="0" tIns="0" rIns="0" bIns="0">
              <a:spAutoFit/>
            </a:bodyPr>
            <a:lstStyle/>
            <a:p>
              <a:r>
                <a:rPr lang="en-US" sz="2400"/>
                <a:t>East of 147</a:t>
              </a:r>
              <a:r>
                <a:rPr lang="en-US" sz="2400" baseline="40000"/>
                <a:t>o </a:t>
              </a:r>
              <a:r>
                <a:rPr lang="en-US" sz="2400"/>
                <a:t>W</a:t>
              </a:r>
              <a:endParaRPr lang="en-US" sz="5400"/>
            </a:p>
          </p:txBody>
        </p:sp>
      </p:grpSp>
      <p:sp>
        <p:nvSpPr>
          <p:cNvPr id="33801" name="TextBox 3006"/>
          <p:cNvSpPr txBox="1">
            <a:spLocks noChangeArrowheads="1"/>
          </p:cNvSpPr>
          <p:nvPr/>
        </p:nvSpPr>
        <p:spPr bwMode="auto">
          <a:xfrm>
            <a:off x="6705600" y="6400800"/>
            <a:ext cx="2438400" cy="461963"/>
          </a:xfrm>
          <a:prstGeom prst="rect">
            <a:avLst/>
          </a:prstGeom>
          <a:noFill/>
          <a:ln w="9525">
            <a:noFill/>
            <a:miter lim="800000"/>
            <a:headEnd/>
            <a:tailEnd/>
          </a:ln>
        </p:spPr>
        <p:txBody>
          <a:bodyPr>
            <a:spAutoFit/>
          </a:bodyPr>
          <a:lstStyle/>
          <a:p>
            <a:pPr algn="ctr"/>
            <a:r>
              <a:rPr lang="en-US" sz="2400"/>
              <a:t>F. Mueter (UAF)</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15" name="Rectangle 7"/>
          <p:cNvSpPr>
            <a:spLocks noChangeArrowheads="1"/>
          </p:cNvSpPr>
          <p:nvPr/>
        </p:nvSpPr>
        <p:spPr bwMode="auto">
          <a:xfrm>
            <a:off x="0" y="5867400"/>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pic>
        <p:nvPicPr>
          <p:cNvPr id="35845" name="Picture 199"/>
          <p:cNvPicPr>
            <a:picLocks noChangeAspect="1" noChangeArrowheads="1"/>
          </p:cNvPicPr>
          <p:nvPr/>
        </p:nvPicPr>
        <p:blipFill>
          <a:blip r:embed="rId4"/>
          <a:srcRect b="29301"/>
          <a:stretch>
            <a:fillRect/>
          </a:stretch>
        </p:blipFill>
        <p:spPr bwMode="auto">
          <a:xfrm>
            <a:off x="477838" y="1143000"/>
            <a:ext cx="6884987" cy="2438400"/>
          </a:xfrm>
          <a:prstGeom prst="rect">
            <a:avLst/>
          </a:prstGeom>
          <a:noFill/>
          <a:ln w="9525">
            <a:noFill/>
            <a:miter lim="800000"/>
            <a:headEnd/>
            <a:tailEnd/>
          </a:ln>
        </p:spPr>
      </p:pic>
      <p:sp>
        <p:nvSpPr>
          <p:cNvPr id="2" name="Title 1"/>
          <p:cNvSpPr>
            <a:spLocks noGrp="1"/>
          </p:cNvSpPr>
          <p:nvPr>
            <p:ph type="title"/>
          </p:nvPr>
        </p:nvSpPr>
        <p:spPr>
          <a:xfrm>
            <a:off x="457200" y="112713"/>
            <a:ext cx="8229600" cy="1143000"/>
          </a:xfrm>
        </p:spPr>
        <p:txBody>
          <a:bodyPr>
            <a:noAutofit/>
          </a:bodyPr>
          <a:lstStyle/>
          <a:p>
            <a:pPr>
              <a:defRPr/>
            </a:pPr>
            <a:r>
              <a:rPr lang="en-US" sz="3600" b="1" dirty="0" smtClean="0">
                <a:solidFill>
                  <a:schemeClr val="accent2">
                    <a:lumMod val="40000"/>
                    <a:lumOff val="60000"/>
                  </a:schemeClr>
                </a:solidFill>
                <a:latin typeface="Calibri" pitchFamily="34" charset="0"/>
              </a:rPr>
              <a:t>East-West Gradients in </a:t>
            </a:r>
            <a:r>
              <a:rPr lang="en-US" sz="3600" b="1" dirty="0" err="1" smtClean="0">
                <a:solidFill>
                  <a:schemeClr val="accent2">
                    <a:lumMod val="40000"/>
                    <a:lumOff val="60000"/>
                  </a:schemeClr>
                </a:solidFill>
                <a:latin typeface="Calibri" pitchFamily="34" charset="0"/>
              </a:rPr>
              <a:t>Groundfish</a:t>
            </a:r>
            <a:r>
              <a:rPr lang="en-US" sz="3600" b="1" dirty="0" smtClean="0">
                <a:solidFill>
                  <a:schemeClr val="accent2">
                    <a:lumMod val="40000"/>
                    <a:lumOff val="60000"/>
                  </a:schemeClr>
                </a:solidFill>
                <a:latin typeface="Calibri" pitchFamily="34" charset="0"/>
              </a:rPr>
              <a:t> CPUE (</a:t>
            </a:r>
            <a:r>
              <a:rPr lang="en-US" sz="3600" b="1" dirty="0" smtClean="0">
                <a:solidFill>
                  <a:srgbClr val="FF0000"/>
                </a:solidFill>
                <a:latin typeface="Calibri" pitchFamily="34" charset="0"/>
              </a:rPr>
              <a:t>-</a:t>
            </a:r>
            <a:r>
              <a:rPr lang="en-US" sz="3600" b="1" dirty="0" smtClean="0">
                <a:solidFill>
                  <a:schemeClr val="accent2">
                    <a:lumMod val="40000"/>
                    <a:lumOff val="60000"/>
                  </a:schemeClr>
                </a:solidFill>
                <a:latin typeface="Calibri" pitchFamily="34" charset="0"/>
              </a:rPr>
              <a:t>) and Species Diversity (</a:t>
            </a:r>
            <a:r>
              <a:rPr lang="en-US" sz="3600" b="1" dirty="0" smtClean="0">
                <a:solidFill>
                  <a:schemeClr val="tx1"/>
                </a:solidFill>
                <a:latin typeface="Calibri" pitchFamily="34" charset="0"/>
              </a:rPr>
              <a:t>-</a:t>
            </a:r>
            <a:r>
              <a:rPr lang="en-US" sz="3600" b="1" dirty="0" smtClean="0">
                <a:solidFill>
                  <a:schemeClr val="accent2">
                    <a:lumMod val="40000"/>
                    <a:lumOff val="60000"/>
                  </a:schemeClr>
                </a:solidFill>
                <a:latin typeface="Calibri" pitchFamily="34" charset="0"/>
              </a:rPr>
              <a:t>)</a:t>
            </a:r>
            <a:endParaRPr lang="en-US" sz="3600" b="1" dirty="0">
              <a:solidFill>
                <a:schemeClr val="accent2">
                  <a:lumMod val="40000"/>
                  <a:lumOff val="60000"/>
                </a:schemeClr>
              </a:solidFill>
              <a:latin typeface="Calibri" pitchFamily="34" charset="0"/>
            </a:endParaRPr>
          </a:p>
        </p:txBody>
      </p:sp>
      <p:grpSp>
        <p:nvGrpSpPr>
          <p:cNvPr id="35847" name="Group 204"/>
          <p:cNvGrpSpPr>
            <a:grpSpLocks/>
          </p:cNvGrpSpPr>
          <p:nvPr/>
        </p:nvGrpSpPr>
        <p:grpSpPr bwMode="auto">
          <a:xfrm>
            <a:off x="219075" y="3482975"/>
            <a:ext cx="7172325" cy="3222625"/>
            <a:chOff x="218385" y="3429000"/>
            <a:chExt cx="7173015" cy="3429000"/>
          </a:xfrm>
        </p:grpSpPr>
        <p:pic>
          <p:nvPicPr>
            <p:cNvPr id="35854" name="Picture 104"/>
            <p:cNvPicPr>
              <a:picLocks noChangeAspect="1" noChangeArrowheads="1"/>
            </p:cNvPicPr>
            <p:nvPr/>
          </p:nvPicPr>
          <p:blipFill>
            <a:blip r:embed="rId5"/>
            <a:srcRect t="10001"/>
            <a:stretch>
              <a:fillRect/>
            </a:stretch>
          </p:blipFill>
          <p:spPr bwMode="auto">
            <a:xfrm>
              <a:off x="304800" y="3429000"/>
              <a:ext cx="7086600" cy="3429000"/>
            </a:xfrm>
            <a:prstGeom prst="rect">
              <a:avLst/>
            </a:prstGeom>
            <a:noFill/>
            <a:ln w="9525">
              <a:noFill/>
              <a:miter lim="800000"/>
              <a:headEnd/>
              <a:tailEnd/>
            </a:ln>
          </p:spPr>
        </p:pic>
        <p:sp>
          <p:nvSpPr>
            <p:cNvPr id="201" name="Rectangle 200"/>
            <p:cNvSpPr/>
            <p:nvPr/>
          </p:nvSpPr>
          <p:spPr>
            <a:xfrm>
              <a:off x="882024" y="3582714"/>
              <a:ext cx="914488" cy="381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ectangle 201"/>
            <p:cNvSpPr/>
            <p:nvPr/>
          </p:nvSpPr>
          <p:spPr>
            <a:xfrm>
              <a:off x="5840264" y="3582714"/>
              <a:ext cx="1236781" cy="244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57" name="TextBox 202"/>
            <p:cNvSpPr txBox="1">
              <a:spLocks noChangeArrowheads="1"/>
            </p:cNvSpPr>
            <p:nvPr/>
          </p:nvSpPr>
          <p:spPr bwMode="auto">
            <a:xfrm>
              <a:off x="2565773" y="6488668"/>
              <a:ext cx="3308919" cy="369332"/>
            </a:xfrm>
            <a:prstGeom prst="rect">
              <a:avLst/>
            </a:prstGeom>
            <a:solidFill>
              <a:schemeClr val="bg1"/>
            </a:solidFill>
            <a:ln w="9525">
              <a:noFill/>
              <a:miter lim="800000"/>
              <a:headEnd/>
              <a:tailEnd/>
            </a:ln>
          </p:spPr>
          <p:txBody>
            <a:bodyPr wrap="none">
              <a:spAutoFit/>
            </a:bodyPr>
            <a:lstStyle/>
            <a:p>
              <a:r>
                <a:rPr lang="en-US">
                  <a:cs typeface="Arial" charset="0"/>
                </a:rPr>
                <a:t>Alongshore distance (</a:t>
              </a:r>
              <a:r>
                <a:rPr lang="en-US" sz="1200">
                  <a:cs typeface="Arial" charset="0"/>
                </a:rPr>
                <a:t>*</a:t>
              </a:r>
              <a:r>
                <a:rPr lang="en-US">
                  <a:cs typeface="Arial" charset="0"/>
                </a:rPr>
                <a:t>100 km)</a:t>
              </a:r>
            </a:p>
          </p:txBody>
        </p:sp>
        <p:sp>
          <p:nvSpPr>
            <p:cNvPr id="35858" name="TextBox 203"/>
            <p:cNvSpPr txBox="1">
              <a:spLocks noChangeArrowheads="1"/>
            </p:cNvSpPr>
            <p:nvPr/>
          </p:nvSpPr>
          <p:spPr bwMode="auto">
            <a:xfrm rot="-5400000">
              <a:off x="-756240" y="4544117"/>
              <a:ext cx="2595582" cy="646331"/>
            </a:xfrm>
            <a:prstGeom prst="rect">
              <a:avLst/>
            </a:prstGeom>
            <a:solidFill>
              <a:schemeClr val="bg1"/>
            </a:solidFill>
            <a:ln w="9525">
              <a:noFill/>
              <a:miter lim="800000"/>
              <a:headEnd/>
              <a:tailEnd/>
            </a:ln>
          </p:spPr>
          <p:txBody>
            <a:bodyPr wrap="none">
              <a:spAutoFit/>
            </a:bodyPr>
            <a:lstStyle/>
            <a:p>
              <a:r>
                <a:rPr lang="en-US">
                  <a:cs typeface="Arial" charset="0"/>
                </a:rPr>
                <a:t>     Normalized scale    </a:t>
              </a:r>
            </a:p>
            <a:p>
              <a:endParaRPr lang="en-US">
                <a:cs typeface="Arial" charset="0"/>
              </a:endParaRPr>
            </a:p>
          </p:txBody>
        </p:sp>
      </p:grpSp>
      <p:sp>
        <p:nvSpPr>
          <p:cNvPr id="206" name="Oval 205"/>
          <p:cNvSpPr/>
          <p:nvPr/>
        </p:nvSpPr>
        <p:spPr>
          <a:xfrm>
            <a:off x="3979863" y="3479800"/>
            <a:ext cx="506412" cy="2692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8" name="Straight Arrow Connector 207"/>
          <p:cNvCxnSpPr>
            <a:stCxn id="206" idx="0"/>
          </p:cNvCxnSpPr>
          <p:nvPr/>
        </p:nvCxnSpPr>
        <p:spPr>
          <a:xfrm rot="5400000" flipH="1" flipV="1">
            <a:off x="3862388" y="3017838"/>
            <a:ext cx="833437" cy="904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850" name="TextBox 208"/>
          <p:cNvSpPr txBox="1">
            <a:spLocks noChangeArrowheads="1"/>
          </p:cNvSpPr>
          <p:nvPr/>
        </p:nvSpPr>
        <p:spPr bwMode="auto">
          <a:xfrm>
            <a:off x="7218363" y="4800600"/>
            <a:ext cx="1914525" cy="646113"/>
          </a:xfrm>
          <a:prstGeom prst="rect">
            <a:avLst/>
          </a:prstGeom>
          <a:noFill/>
          <a:ln w="9525">
            <a:noFill/>
            <a:miter lim="800000"/>
            <a:headEnd/>
            <a:tailEnd/>
          </a:ln>
        </p:spPr>
        <p:txBody>
          <a:bodyPr>
            <a:spAutoFit/>
          </a:bodyPr>
          <a:lstStyle/>
          <a:p>
            <a:r>
              <a:rPr lang="en-US">
                <a:solidFill>
                  <a:srgbClr val="FF0000"/>
                </a:solidFill>
              </a:rPr>
              <a:t>Catch-per-unit-effort (all species)</a:t>
            </a:r>
          </a:p>
        </p:txBody>
      </p:sp>
      <p:sp>
        <p:nvSpPr>
          <p:cNvPr id="35851" name="TextBox 209"/>
          <p:cNvSpPr txBox="1">
            <a:spLocks noChangeArrowheads="1"/>
          </p:cNvSpPr>
          <p:nvPr/>
        </p:nvSpPr>
        <p:spPr bwMode="auto">
          <a:xfrm>
            <a:off x="7162800" y="3810000"/>
            <a:ext cx="1981200" cy="923925"/>
          </a:xfrm>
          <a:prstGeom prst="rect">
            <a:avLst/>
          </a:prstGeom>
          <a:noFill/>
          <a:ln w="9525">
            <a:noFill/>
            <a:miter lim="800000"/>
            <a:headEnd/>
            <a:tailEnd/>
          </a:ln>
        </p:spPr>
        <p:txBody>
          <a:bodyPr>
            <a:spAutoFit/>
          </a:bodyPr>
          <a:lstStyle/>
          <a:p>
            <a:r>
              <a:rPr lang="en-US"/>
              <a:t>Species diversity</a:t>
            </a:r>
          </a:p>
          <a:p>
            <a:r>
              <a:rPr lang="en-US"/>
              <a:t>(Shannon-Wiener)</a:t>
            </a:r>
          </a:p>
        </p:txBody>
      </p:sp>
      <p:sp>
        <p:nvSpPr>
          <p:cNvPr id="35852" name="TextBox 210"/>
          <p:cNvSpPr txBox="1">
            <a:spLocks noChangeArrowheads="1"/>
          </p:cNvSpPr>
          <p:nvPr/>
        </p:nvSpPr>
        <p:spPr bwMode="auto">
          <a:xfrm>
            <a:off x="4603750" y="2871788"/>
            <a:ext cx="1322388" cy="646112"/>
          </a:xfrm>
          <a:prstGeom prst="rect">
            <a:avLst/>
          </a:prstGeom>
          <a:noFill/>
          <a:ln w="9525">
            <a:noFill/>
            <a:miter lim="800000"/>
            <a:headEnd/>
            <a:tailEnd/>
          </a:ln>
        </p:spPr>
        <p:txBody>
          <a:bodyPr wrap="none">
            <a:spAutoFit/>
          </a:bodyPr>
          <a:lstStyle/>
          <a:p>
            <a:r>
              <a:rPr lang="en-US">
                <a:solidFill>
                  <a:srgbClr val="00B050"/>
                </a:solidFill>
              </a:rPr>
              <a:t>Breakpoint</a:t>
            </a:r>
          </a:p>
          <a:p>
            <a:r>
              <a:rPr lang="en-US">
                <a:solidFill>
                  <a:srgbClr val="00B050"/>
                </a:solidFill>
              </a:rPr>
              <a:t>at  ~148 </a:t>
            </a:r>
            <a:r>
              <a:rPr lang="en-US" baseline="40000">
                <a:solidFill>
                  <a:srgbClr val="00B050"/>
                </a:solidFill>
              </a:rPr>
              <a:t>o</a:t>
            </a:r>
            <a:r>
              <a:rPr lang="en-US">
                <a:solidFill>
                  <a:srgbClr val="00B050"/>
                </a:solidFill>
              </a:rPr>
              <a:t>W</a:t>
            </a:r>
          </a:p>
        </p:txBody>
      </p:sp>
      <p:sp>
        <p:nvSpPr>
          <p:cNvPr id="35853" name="TextBox 17"/>
          <p:cNvSpPr txBox="1">
            <a:spLocks noChangeArrowheads="1"/>
          </p:cNvSpPr>
          <p:nvPr/>
        </p:nvSpPr>
        <p:spPr bwMode="auto">
          <a:xfrm>
            <a:off x="6705600" y="6400800"/>
            <a:ext cx="2438400" cy="461963"/>
          </a:xfrm>
          <a:prstGeom prst="rect">
            <a:avLst/>
          </a:prstGeom>
          <a:noFill/>
          <a:ln w="9525">
            <a:noFill/>
            <a:miter lim="800000"/>
            <a:headEnd/>
            <a:tailEnd/>
          </a:ln>
        </p:spPr>
        <p:txBody>
          <a:bodyPr>
            <a:spAutoFit/>
          </a:bodyPr>
          <a:lstStyle/>
          <a:p>
            <a:pPr algn="ctr"/>
            <a:r>
              <a:rPr lang="en-US" sz="2400"/>
              <a:t>F. Mueter (UAF)</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3789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37894" name="Picture 1"/>
          <p:cNvPicPr>
            <a:picLocks noChangeAspect="1"/>
          </p:cNvPicPr>
          <p:nvPr/>
        </p:nvPicPr>
        <p:blipFill>
          <a:blip r:embed="rId4"/>
          <a:srcRect/>
          <a:stretch>
            <a:fillRect/>
          </a:stretch>
        </p:blipFill>
        <p:spPr bwMode="auto">
          <a:xfrm>
            <a:off x="0" y="0"/>
            <a:ext cx="9144000" cy="6943725"/>
          </a:xfrm>
          <a:prstGeom prst="rect">
            <a:avLst/>
          </a:prstGeom>
          <a:noFill/>
          <a:ln w="9525">
            <a:solidFill>
              <a:schemeClr val="tx1"/>
            </a:solidFill>
            <a:miter lim="800000"/>
            <a:headEnd/>
            <a:tailEnd/>
          </a:ln>
        </p:spPr>
      </p:pic>
      <p:sp>
        <p:nvSpPr>
          <p:cNvPr id="7" name="TextBox 6"/>
          <p:cNvSpPr txBox="1"/>
          <p:nvPr/>
        </p:nvSpPr>
        <p:spPr>
          <a:xfrm>
            <a:off x="3957638" y="3810000"/>
            <a:ext cx="1295400" cy="307975"/>
          </a:xfrm>
          <a:prstGeom prst="rect">
            <a:avLst/>
          </a:prstGeom>
          <a:noFill/>
        </p:spPr>
        <p:txBody>
          <a:bodyPr>
            <a:spAutoFit/>
          </a:bodyPr>
          <a:lstStyle/>
          <a:p>
            <a:pPr>
              <a:defRPr/>
            </a:pPr>
            <a:r>
              <a:rPr lang="en-US" sz="1400" i="1" dirty="0">
                <a:solidFill>
                  <a:schemeClr val="bg1">
                    <a:lumMod val="40000"/>
                    <a:lumOff val="60000"/>
                  </a:schemeClr>
                </a:solidFill>
              </a:rPr>
              <a:t>Gulf of Alaska</a:t>
            </a:r>
          </a:p>
        </p:txBody>
      </p:sp>
      <p:sp>
        <p:nvSpPr>
          <p:cNvPr id="37896" name="Title 10"/>
          <p:cNvSpPr txBox="1">
            <a:spLocks/>
          </p:cNvSpPr>
          <p:nvPr/>
        </p:nvSpPr>
        <p:spPr bwMode="auto">
          <a:xfrm>
            <a:off x="-76200" y="228600"/>
            <a:ext cx="5075238" cy="1371600"/>
          </a:xfrm>
          <a:prstGeom prst="rect">
            <a:avLst/>
          </a:prstGeom>
          <a:noFill/>
          <a:ln w="9525">
            <a:noFill/>
            <a:miter lim="800000"/>
            <a:headEnd/>
            <a:tailEnd/>
          </a:ln>
        </p:spPr>
        <p:txBody>
          <a:bodyPr/>
          <a:lstStyle/>
          <a:p>
            <a:pPr algn="ctr" eaLnBrk="0" hangingPunct="0"/>
            <a:r>
              <a:rPr lang="en-US" sz="4000">
                <a:solidFill>
                  <a:schemeClr val="bg2"/>
                </a:solidFill>
              </a:rPr>
              <a:t>Summer &amp; Fall Field Surveys</a:t>
            </a:r>
          </a:p>
        </p:txBody>
      </p:sp>
      <p:sp>
        <p:nvSpPr>
          <p:cNvPr id="12" name="Oval 11"/>
          <p:cNvSpPr/>
          <p:nvPr/>
        </p:nvSpPr>
        <p:spPr bwMode="auto">
          <a:xfrm rot="-2280000">
            <a:off x="7056438" y="3148013"/>
            <a:ext cx="912812" cy="2286000"/>
          </a:xfrm>
          <a:prstGeom prst="ellipse">
            <a:avLst/>
          </a:prstGeom>
          <a:noFill/>
          <a:ln w="5715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spcBef>
                <a:spcPct val="20000"/>
              </a:spcBef>
              <a:defRPr/>
            </a:pPr>
            <a:endParaRPr lang="en-US" sz="4400">
              <a:solidFill>
                <a:schemeClr val="tx1"/>
              </a:solidFill>
              <a:ea typeface="ヒラギノ角ゴ Pro W3" pitchFamily="1" charset="-128"/>
            </a:endParaRPr>
          </a:p>
        </p:txBody>
      </p:sp>
      <p:sp>
        <p:nvSpPr>
          <p:cNvPr id="13" name="Oval 12"/>
          <p:cNvSpPr/>
          <p:nvPr/>
        </p:nvSpPr>
        <p:spPr bwMode="auto">
          <a:xfrm rot="1920000">
            <a:off x="873125" y="2965450"/>
            <a:ext cx="1762125" cy="3216275"/>
          </a:xfrm>
          <a:prstGeom prst="ellipse">
            <a:avLst/>
          </a:prstGeom>
          <a:noFill/>
          <a:ln w="5715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spcBef>
                <a:spcPct val="20000"/>
              </a:spcBef>
              <a:defRPr/>
            </a:pPr>
            <a:endParaRPr lang="en-US" sz="4400">
              <a:solidFill>
                <a:schemeClr val="tx1"/>
              </a:solidFill>
              <a:ea typeface="ヒラギノ角ゴ Pro W3" pitchFamily="1" charset="-128"/>
            </a:endParaRPr>
          </a:p>
        </p:txBody>
      </p:sp>
      <p:pic>
        <p:nvPicPr>
          <p:cNvPr id="37899" name="Picture 28" descr="70Miller Freeman2CSEPP"/>
          <p:cNvPicPr>
            <a:picLocks noChangeAspect="1" noChangeArrowheads="1"/>
          </p:cNvPicPr>
          <p:nvPr/>
        </p:nvPicPr>
        <p:blipFill>
          <a:blip r:embed="rId5"/>
          <a:srcRect/>
          <a:stretch>
            <a:fillRect/>
          </a:stretch>
        </p:blipFill>
        <p:spPr bwMode="auto">
          <a:xfrm>
            <a:off x="3949700" y="4800600"/>
            <a:ext cx="1460500" cy="1219200"/>
          </a:xfrm>
          <a:prstGeom prst="rect">
            <a:avLst/>
          </a:prstGeom>
          <a:noFill/>
          <a:ln w="28575">
            <a:solidFill>
              <a:srgbClr val="0000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0" name="Title 9"/>
          <p:cNvSpPr>
            <a:spLocks noGrp="1"/>
          </p:cNvSpPr>
          <p:nvPr>
            <p:ph type="title"/>
          </p:nvPr>
        </p:nvSpPr>
        <p:spPr>
          <a:xfrm>
            <a:off x="533400" y="0"/>
            <a:ext cx="8229600" cy="1143000"/>
          </a:xfrm>
        </p:spPr>
        <p:txBody>
          <a:bodyPr/>
          <a:lstStyle/>
          <a:p>
            <a:pPr algn="l">
              <a:defRPr/>
            </a:pPr>
            <a:r>
              <a:rPr lang="en-US" sz="3600" b="1" dirty="0" smtClean="0">
                <a:solidFill>
                  <a:schemeClr val="accent2">
                    <a:lumMod val="40000"/>
                    <a:lumOff val="60000"/>
                  </a:schemeClr>
                </a:solidFill>
                <a:latin typeface="Calibri" pitchFamily="34" charset="0"/>
              </a:rPr>
              <a:t>Oceanography:</a:t>
            </a:r>
            <a:endParaRPr lang="en-US" sz="3600" b="1" dirty="0">
              <a:solidFill>
                <a:schemeClr val="accent2">
                  <a:lumMod val="40000"/>
                  <a:lumOff val="60000"/>
                </a:schemeClr>
              </a:solidFill>
              <a:latin typeface="Calibri" pitchFamily="34" charset="0"/>
            </a:endParaRPr>
          </a:p>
        </p:txBody>
      </p:sp>
      <p:sp>
        <p:nvSpPr>
          <p:cNvPr id="39942"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7" name="Picture 37" descr="579"/>
          <p:cNvPicPr>
            <a:picLocks noChangeAspect="1" noChangeArrowheads="1"/>
          </p:cNvPicPr>
          <p:nvPr/>
        </p:nvPicPr>
        <p:blipFill>
          <a:blip r:embed="rId4"/>
          <a:srcRect/>
          <a:stretch>
            <a:fillRect/>
          </a:stretch>
        </p:blipFill>
        <p:spPr bwMode="auto">
          <a:xfrm>
            <a:off x="1044575" y="1143000"/>
            <a:ext cx="3146425" cy="2362200"/>
          </a:xfrm>
          <a:prstGeom prst="rect">
            <a:avLst/>
          </a:prstGeom>
          <a:noFill/>
          <a:ln w="28575">
            <a:solidFill>
              <a:srgbClr val="00194D"/>
            </a:solidFill>
            <a:miter lim="800000"/>
            <a:headEnd/>
            <a:tailEnd/>
          </a:ln>
        </p:spPr>
      </p:pic>
      <p:pic>
        <p:nvPicPr>
          <p:cNvPr id="8" name="Picture 7" descr="IMGP3257.JPG"/>
          <p:cNvPicPr>
            <a:picLocks noChangeAspect="1"/>
          </p:cNvPicPr>
          <p:nvPr/>
        </p:nvPicPr>
        <p:blipFill>
          <a:blip r:embed="rId5"/>
          <a:srcRect/>
          <a:stretch>
            <a:fillRect/>
          </a:stretch>
        </p:blipFill>
        <p:spPr bwMode="auto">
          <a:xfrm>
            <a:off x="5105400" y="228600"/>
            <a:ext cx="3733800" cy="2800350"/>
          </a:xfrm>
          <a:prstGeom prst="rect">
            <a:avLst/>
          </a:prstGeom>
          <a:noFill/>
          <a:ln w="28575">
            <a:solidFill>
              <a:srgbClr val="00194D"/>
            </a:solidFill>
            <a:miter lim="800000"/>
            <a:headEnd/>
            <a:tailEnd/>
          </a:ln>
        </p:spPr>
      </p:pic>
      <p:pic>
        <p:nvPicPr>
          <p:cNvPr id="9" name="Picture 8" descr="IMGP7919.JPG"/>
          <p:cNvPicPr>
            <a:picLocks noChangeAspect="1"/>
          </p:cNvPicPr>
          <p:nvPr/>
        </p:nvPicPr>
        <p:blipFill>
          <a:blip r:embed="rId6"/>
          <a:srcRect/>
          <a:stretch>
            <a:fillRect/>
          </a:stretch>
        </p:blipFill>
        <p:spPr bwMode="auto">
          <a:xfrm>
            <a:off x="5943600" y="3352800"/>
            <a:ext cx="3048000" cy="2286000"/>
          </a:xfrm>
          <a:prstGeom prst="rect">
            <a:avLst/>
          </a:prstGeom>
          <a:noFill/>
          <a:ln w="28575">
            <a:solidFill>
              <a:srgbClr val="00194D"/>
            </a:solidFill>
            <a:miter lim="800000"/>
            <a:headEnd/>
            <a:tailEnd/>
          </a:ln>
        </p:spPr>
      </p:pic>
      <p:sp>
        <p:nvSpPr>
          <p:cNvPr id="39946" name="TextBox 10"/>
          <p:cNvSpPr txBox="1">
            <a:spLocks noChangeArrowheads="1"/>
          </p:cNvSpPr>
          <p:nvPr/>
        </p:nvSpPr>
        <p:spPr bwMode="auto">
          <a:xfrm>
            <a:off x="1066800" y="1143000"/>
            <a:ext cx="762000" cy="369888"/>
          </a:xfrm>
          <a:prstGeom prst="rect">
            <a:avLst/>
          </a:prstGeom>
          <a:solidFill>
            <a:schemeClr val="tx1">
              <a:alpha val="25098"/>
            </a:schemeClr>
          </a:solidFill>
          <a:ln w="9525">
            <a:noFill/>
            <a:miter lim="800000"/>
            <a:headEnd/>
            <a:tailEnd/>
          </a:ln>
        </p:spPr>
        <p:txBody>
          <a:bodyPr>
            <a:spAutoFit/>
          </a:bodyPr>
          <a:lstStyle/>
          <a:p>
            <a:pPr algn="ctr"/>
            <a:r>
              <a:rPr lang="en-US" b="1">
                <a:solidFill>
                  <a:srgbClr val="000000"/>
                </a:solidFill>
              </a:rPr>
              <a:t>CTD</a:t>
            </a:r>
          </a:p>
        </p:txBody>
      </p:sp>
      <p:sp>
        <p:nvSpPr>
          <p:cNvPr id="39947" name="TextBox 14"/>
          <p:cNvSpPr txBox="1">
            <a:spLocks noChangeArrowheads="1"/>
          </p:cNvSpPr>
          <p:nvPr/>
        </p:nvSpPr>
        <p:spPr bwMode="auto">
          <a:xfrm>
            <a:off x="5151438" y="228600"/>
            <a:ext cx="1249362" cy="369888"/>
          </a:xfrm>
          <a:prstGeom prst="rect">
            <a:avLst/>
          </a:prstGeom>
          <a:solidFill>
            <a:schemeClr val="tx1">
              <a:alpha val="50195"/>
            </a:schemeClr>
          </a:solidFill>
          <a:ln w="9525">
            <a:noFill/>
            <a:miter lim="800000"/>
            <a:headEnd/>
            <a:tailEnd/>
          </a:ln>
        </p:spPr>
        <p:txBody>
          <a:bodyPr>
            <a:spAutoFit/>
          </a:bodyPr>
          <a:lstStyle/>
          <a:p>
            <a:pPr algn="ctr"/>
            <a:r>
              <a:rPr lang="en-US" b="1">
                <a:solidFill>
                  <a:srgbClr val="000000"/>
                </a:solidFill>
              </a:rPr>
              <a:t>Nutrients</a:t>
            </a:r>
          </a:p>
        </p:txBody>
      </p:sp>
      <p:sp>
        <p:nvSpPr>
          <p:cNvPr id="39948" name="TextBox 15"/>
          <p:cNvSpPr txBox="1">
            <a:spLocks noChangeArrowheads="1"/>
          </p:cNvSpPr>
          <p:nvPr/>
        </p:nvSpPr>
        <p:spPr bwMode="auto">
          <a:xfrm>
            <a:off x="7086600" y="5268913"/>
            <a:ext cx="1905000" cy="369887"/>
          </a:xfrm>
          <a:prstGeom prst="rect">
            <a:avLst/>
          </a:prstGeom>
          <a:solidFill>
            <a:schemeClr val="tx1">
              <a:alpha val="50195"/>
            </a:schemeClr>
          </a:solidFill>
          <a:ln w="9525">
            <a:noFill/>
            <a:miter lim="800000"/>
            <a:headEnd/>
            <a:tailEnd/>
          </a:ln>
        </p:spPr>
        <p:txBody>
          <a:bodyPr>
            <a:spAutoFit/>
          </a:bodyPr>
          <a:lstStyle/>
          <a:p>
            <a:pPr algn="ctr"/>
            <a:r>
              <a:rPr lang="en-US" b="1">
                <a:solidFill>
                  <a:srgbClr val="000000"/>
                </a:solidFill>
              </a:rPr>
              <a:t>Chlorophyll -</a:t>
            </a:r>
            <a:r>
              <a:rPr lang="en-US" b="1" i="1">
                <a:solidFill>
                  <a:srgbClr val="000000"/>
                </a:solidFill>
              </a:rPr>
              <a:t> a</a:t>
            </a:r>
          </a:p>
        </p:txBody>
      </p:sp>
      <p:pic>
        <p:nvPicPr>
          <p:cNvPr id="39949" name="Picture 12" descr="GLOBECposterciliates.jpg"/>
          <p:cNvPicPr>
            <a:picLocks noChangeAspect="1"/>
          </p:cNvPicPr>
          <p:nvPr/>
        </p:nvPicPr>
        <p:blipFill>
          <a:blip r:embed="rId7"/>
          <a:srcRect/>
          <a:stretch>
            <a:fillRect/>
          </a:stretch>
        </p:blipFill>
        <p:spPr bwMode="auto">
          <a:xfrm>
            <a:off x="304800" y="3675063"/>
            <a:ext cx="2819400" cy="2649537"/>
          </a:xfrm>
          <a:prstGeom prst="rect">
            <a:avLst/>
          </a:prstGeom>
          <a:noFill/>
          <a:ln w="9525">
            <a:noFill/>
            <a:miter lim="800000"/>
            <a:headEnd/>
            <a:tailEnd/>
          </a:ln>
        </p:spPr>
      </p:pic>
      <p:sp>
        <p:nvSpPr>
          <p:cNvPr id="39950" name="TextBox 11"/>
          <p:cNvSpPr txBox="1">
            <a:spLocks noChangeArrowheads="1"/>
          </p:cNvSpPr>
          <p:nvPr/>
        </p:nvSpPr>
        <p:spPr bwMode="auto">
          <a:xfrm>
            <a:off x="533400" y="3744913"/>
            <a:ext cx="2286000" cy="369887"/>
          </a:xfrm>
          <a:prstGeom prst="rect">
            <a:avLst/>
          </a:prstGeom>
          <a:solidFill>
            <a:schemeClr val="tx1">
              <a:alpha val="25098"/>
            </a:schemeClr>
          </a:solidFill>
          <a:ln w="9525">
            <a:noFill/>
            <a:miter lim="800000"/>
            <a:headEnd/>
            <a:tailEnd/>
          </a:ln>
        </p:spPr>
        <p:txBody>
          <a:bodyPr>
            <a:spAutoFit/>
          </a:bodyPr>
          <a:lstStyle/>
          <a:p>
            <a:pPr algn="ctr"/>
            <a:r>
              <a:rPr lang="en-US" b="1">
                <a:solidFill>
                  <a:srgbClr val="000000"/>
                </a:solidFill>
              </a:rPr>
              <a:t>Microzooplankton</a:t>
            </a:r>
          </a:p>
        </p:txBody>
      </p:sp>
      <p:sp>
        <p:nvSpPr>
          <p:cNvPr id="39951" name="TextBox 16"/>
          <p:cNvSpPr txBox="1">
            <a:spLocks noChangeArrowheads="1"/>
          </p:cNvSpPr>
          <p:nvPr/>
        </p:nvSpPr>
        <p:spPr bwMode="auto">
          <a:xfrm>
            <a:off x="152400" y="6400800"/>
            <a:ext cx="6553200" cy="338138"/>
          </a:xfrm>
          <a:prstGeom prst="rect">
            <a:avLst/>
          </a:prstGeom>
          <a:noFill/>
          <a:ln w="9525">
            <a:noFill/>
            <a:miter lim="800000"/>
            <a:headEnd/>
            <a:tailEnd/>
          </a:ln>
        </p:spPr>
        <p:txBody>
          <a:bodyPr>
            <a:spAutoFit/>
          </a:bodyPr>
          <a:lstStyle/>
          <a:p>
            <a:r>
              <a:rPr lang="en-US" sz="1600"/>
              <a:t>http://bioloc.coas.oregonstate.edu/SherrLab/GLOBECposterciliates.jpg</a:t>
            </a:r>
          </a:p>
        </p:txBody>
      </p:sp>
      <p:pic>
        <p:nvPicPr>
          <p:cNvPr id="39952" name="Picture 17" descr="PRB-1.jpg"/>
          <p:cNvPicPr>
            <a:picLocks noChangeAspect="1"/>
          </p:cNvPicPr>
          <p:nvPr/>
        </p:nvPicPr>
        <p:blipFill>
          <a:blip r:embed="rId8"/>
          <a:srcRect/>
          <a:stretch>
            <a:fillRect/>
          </a:stretch>
        </p:blipFill>
        <p:spPr bwMode="auto">
          <a:xfrm>
            <a:off x="3200400" y="3810000"/>
            <a:ext cx="2641600" cy="1981200"/>
          </a:xfrm>
          <a:prstGeom prst="rect">
            <a:avLst/>
          </a:prstGeom>
          <a:noFill/>
          <a:ln w="9525">
            <a:noFill/>
            <a:miter lim="800000"/>
            <a:headEnd/>
            <a:tailEnd/>
          </a:ln>
        </p:spPr>
      </p:pic>
      <p:sp>
        <p:nvSpPr>
          <p:cNvPr id="39953" name="TextBox 13"/>
          <p:cNvSpPr txBox="1">
            <a:spLocks noChangeArrowheads="1"/>
          </p:cNvSpPr>
          <p:nvPr/>
        </p:nvSpPr>
        <p:spPr bwMode="auto">
          <a:xfrm>
            <a:off x="3352800" y="5334000"/>
            <a:ext cx="2286000" cy="369888"/>
          </a:xfrm>
          <a:prstGeom prst="rect">
            <a:avLst/>
          </a:prstGeom>
          <a:solidFill>
            <a:schemeClr val="tx1">
              <a:alpha val="25098"/>
            </a:schemeClr>
          </a:solidFill>
          <a:ln w="9525">
            <a:noFill/>
            <a:miter lim="800000"/>
            <a:headEnd/>
            <a:tailEnd/>
          </a:ln>
        </p:spPr>
        <p:txBody>
          <a:bodyPr>
            <a:spAutoFit/>
          </a:bodyPr>
          <a:lstStyle/>
          <a:p>
            <a:pPr algn="ctr"/>
            <a:r>
              <a:rPr lang="en-US" b="1">
                <a:solidFill>
                  <a:srgbClr val="000000"/>
                </a:solidFill>
              </a:rPr>
              <a:t>Phytoplankton</a:t>
            </a:r>
          </a:p>
        </p:txBody>
      </p:sp>
      <p:sp>
        <p:nvSpPr>
          <p:cNvPr id="39954" name="TextBox 18"/>
          <p:cNvSpPr txBox="1">
            <a:spLocks noChangeArrowheads="1"/>
          </p:cNvSpPr>
          <p:nvPr/>
        </p:nvSpPr>
        <p:spPr bwMode="auto">
          <a:xfrm>
            <a:off x="3276600" y="5791200"/>
            <a:ext cx="4419600" cy="338138"/>
          </a:xfrm>
          <a:prstGeom prst="rect">
            <a:avLst/>
          </a:prstGeom>
          <a:noFill/>
          <a:ln w="9525">
            <a:noFill/>
            <a:miter lim="800000"/>
            <a:headEnd/>
            <a:tailEnd/>
          </a:ln>
        </p:spPr>
        <p:txBody>
          <a:bodyPr>
            <a:spAutoFit/>
          </a:bodyPr>
          <a:lstStyle/>
          <a:p>
            <a:r>
              <a:rPr lang="en-US" sz="1600"/>
              <a:t>http://www.dtplankton.com/images/PRB-1.jpg</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pic>
        <p:nvPicPr>
          <p:cNvPr id="13" name="Picture 36" descr="503"/>
          <p:cNvPicPr>
            <a:picLocks noChangeAspect="1" noChangeArrowheads="1"/>
          </p:cNvPicPr>
          <p:nvPr/>
        </p:nvPicPr>
        <p:blipFill>
          <a:blip r:embed="rId4"/>
          <a:srcRect/>
          <a:stretch>
            <a:fillRect/>
          </a:stretch>
        </p:blipFill>
        <p:spPr bwMode="auto">
          <a:xfrm>
            <a:off x="3170238" y="1295400"/>
            <a:ext cx="2590800" cy="3402013"/>
          </a:xfrm>
          <a:prstGeom prst="rect">
            <a:avLst/>
          </a:prstGeom>
          <a:noFill/>
          <a:ln w="28575">
            <a:solidFill>
              <a:srgbClr val="00194D"/>
            </a:solidFill>
            <a:miter lim="800000"/>
            <a:headEnd/>
            <a:tailEnd/>
          </a:ln>
        </p:spPr>
      </p:pic>
      <p:pic>
        <p:nvPicPr>
          <p:cNvPr id="17" name="Picture 16" descr="G-012.jpg"/>
          <p:cNvPicPr>
            <a:picLocks noChangeAspect="1"/>
          </p:cNvPicPr>
          <p:nvPr/>
        </p:nvPicPr>
        <p:blipFill>
          <a:blip r:embed="rId5"/>
          <a:srcRect/>
          <a:stretch>
            <a:fillRect/>
          </a:stretch>
        </p:blipFill>
        <p:spPr bwMode="auto">
          <a:xfrm>
            <a:off x="533400" y="3962400"/>
            <a:ext cx="2362200" cy="1885950"/>
          </a:xfrm>
          <a:prstGeom prst="rect">
            <a:avLst/>
          </a:prstGeom>
          <a:noFill/>
          <a:ln w="28575">
            <a:solidFill>
              <a:srgbClr val="00194D"/>
            </a:solidFill>
            <a:miter lim="800000"/>
            <a:headEnd/>
            <a:tailEnd/>
          </a:ln>
        </p:spPr>
      </p:pic>
      <p:pic>
        <p:nvPicPr>
          <p:cNvPr id="18" name="Picture 17" descr="picking.JPG"/>
          <p:cNvPicPr>
            <a:picLocks noChangeAspect="1"/>
          </p:cNvPicPr>
          <p:nvPr/>
        </p:nvPicPr>
        <p:blipFill>
          <a:blip r:embed="rId6"/>
          <a:srcRect/>
          <a:stretch>
            <a:fillRect/>
          </a:stretch>
        </p:blipFill>
        <p:spPr bwMode="auto">
          <a:xfrm>
            <a:off x="838200" y="1295400"/>
            <a:ext cx="1657350" cy="2209800"/>
          </a:xfrm>
          <a:prstGeom prst="rect">
            <a:avLst/>
          </a:prstGeom>
          <a:noFill/>
          <a:ln w="28575">
            <a:solidFill>
              <a:srgbClr val="00194D"/>
            </a:solidFill>
            <a:miter lim="800000"/>
            <a:headEnd/>
            <a:tailEnd/>
          </a:ln>
        </p:spPr>
      </p:pic>
      <p:sp>
        <p:nvSpPr>
          <p:cNvPr id="10" name="Title 9"/>
          <p:cNvSpPr>
            <a:spLocks noGrp="1"/>
          </p:cNvSpPr>
          <p:nvPr>
            <p:ph type="title"/>
          </p:nvPr>
        </p:nvSpPr>
        <p:spPr/>
        <p:txBody>
          <a:bodyPr/>
          <a:lstStyle/>
          <a:p>
            <a:pPr>
              <a:defRPr/>
            </a:pPr>
            <a:r>
              <a:rPr lang="en-US" sz="3600" b="1" dirty="0" smtClean="0">
                <a:solidFill>
                  <a:schemeClr val="accent2">
                    <a:lumMod val="40000"/>
                    <a:lumOff val="60000"/>
                  </a:schemeClr>
                </a:solidFill>
                <a:latin typeface="Calibri" pitchFamily="34" charset="0"/>
              </a:rPr>
              <a:t>Zooplankton &amp; </a:t>
            </a:r>
            <a:r>
              <a:rPr lang="en-US" sz="3600" b="1" dirty="0" err="1" smtClean="0">
                <a:solidFill>
                  <a:schemeClr val="accent2">
                    <a:lumMod val="40000"/>
                    <a:lumOff val="60000"/>
                  </a:schemeClr>
                </a:solidFill>
                <a:latin typeface="Calibri" pitchFamily="34" charset="0"/>
              </a:rPr>
              <a:t>Ichthyoplankton</a:t>
            </a:r>
            <a:endParaRPr lang="en-US" sz="3600" b="1" dirty="0">
              <a:solidFill>
                <a:schemeClr val="accent2">
                  <a:lumMod val="40000"/>
                  <a:lumOff val="60000"/>
                </a:schemeClr>
              </a:solidFill>
              <a:latin typeface="Calibri" pitchFamily="34" charset="0"/>
            </a:endParaRPr>
          </a:p>
        </p:txBody>
      </p:sp>
      <p:sp>
        <p:nvSpPr>
          <p:cNvPr id="4199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41994" name="TextBox 10"/>
          <p:cNvSpPr txBox="1">
            <a:spLocks noChangeArrowheads="1"/>
          </p:cNvSpPr>
          <p:nvPr/>
        </p:nvSpPr>
        <p:spPr bwMode="auto">
          <a:xfrm>
            <a:off x="866775" y="3103563"/>
            <a:ext cx="1600200" cy="369887"/>
          </a:xfrm>
          <a:prstGeom prst="rect">
            <a:avLst/>
          </a:prstGeom>
          <a:solidFill>
            <a:schemeClr val="tx1">
              <a:alpha val="25098"/>
            </a:schemeClr>
          </a:solidFill>
          <a:ln w="9525">
            <a:noFill/>
            <a:miter lim="800000"/>
            <a:headEnd/>
            <a:tailEnd/>
          </a:ln>
        </p:spPr>
        <p:txBody>
          <a:bodyPr>
            <a:spAutoFit/>
          </a:bodyPr>
          <a:lstStyle/>
          <a:p>
            <a:pPr algn="ctr"/>
            <a:r>
              <a:rPr lang="en-US" b="1">
                <a:solidFill>
                  <a:srgbClr val="000000"/>
                </a:solidFill>
              </a:rPr>
              <a:t>Zooplankton</a:t>
            </a:r>
          </a:p>
        </p:txBody>
      </p:sp>
      <p:sp>
        <p:nvSpPr>
          <p:cNvPr id="41995" name="TextBox 14"/>
          <p:cNvSpPr txBox="1">
            <a:spLocks noChangeArrowheads="1"/>
          </p:cNvSpPr>
          <p:nvPr/>
        </p:nvSpPr>
        <p:spPr bwMode="auto">
          <a:xfrm>
            <a:off x="3200400" y="1371600"/>
            <a:ext cx="1096963" cy="1200150"/>
          </a:xfrm>
          <a:prstGeom prst="rect">
            <a:avLst/>
          </a:prstGeom>
          <a:solidFill>
            <a:schemeClr val="tx1">
              <a:alpha val="25098"/>
            </a:schemeClr>
          </a:solidFill>
          <a:ln w="9525">
            <a:noFill/>
            <a:miter lim="800000"/>
            <a:headEnd/>
            <a:tailEnd/>
          </a:ln>
        </p:spPr>
        <p:txBody>
          <a:bodyPr>
            <a:spAutoFit/>
          </a:bodyPr>
          <a:lstStyle/>
          <a:p>
            <a:pPr algn="ctr"/>
            <a:r>
              <a:rPr lang="en-US" b="1">
                <a:solidFill>
                  <a:srgbClr val="000000"/>
                </a:solidFill>
              </a:rPr>
              <a:t>Bongo</a:t>
            </a:r>
          </a:p>
          <a:p>
            <a:pPr algn="ctr"/>
            <a:r>
              <a:rPr lang="en-US" b="1">
                <a:solidFill>
                  <a:srgbClr val="000000"/>
                </a:solidFill>
              </a:rPr>
              <a:t>60cm 505 µm Oblique</a:t>
            </a:r>
          </a:p>
        </p:txBody>
      </p:sp>
      <p:sp>
        <p:nvSpPr>
          <p:cNvPr id="41996" name="TextBox 15"/>
          <p:cNvSpPr txBox="1">
            <a:spLocks noChangeArrowheads="1"/>
          </p:cNvSpPr>
          <p:nvPr/>
        </p:nvSpPr>
        <p:spPr bwMode="auto">
          <a:xfrm>
            <a:off x="1371600" y="5410200"/>
            <a:ext cx="1428750" cy="369888"/>
          </a:xfrm>
          <a:prstGeom prst="rect">
            <a:avLst/>
          </a:prstGeom>
          <a:solidFill>
            <a:schemeClr val="tx1">
              <a:alpha val="25098"/>
            </a:schemeClr>
          </a:solidFill>
          <a:ln w="9525">
            <a:noFill/>
            <a:miter lim="800000"/>
            <a:headEnd/>
            <a:tailEnd/>
          </a:ln>
        </p:spPr>
        <p:txBody>
          <a:bodyPr>
            <a:spAutoFit/>
          </a:bodyPr>
          <a:lstStyle/>
          <a:p>
            <a:pPr algn="ctr"/>
            <a:r>
              <a:rPr lang="en-US" b="1">
                <a:solidFill>
                  <a:srgbClr val="000000"/>
                </a:solidFill>
              </a:rPr>
              <a:t>Larval Fish</a:t>
            </a:r>
            <a:endParaRPr lang="en-US" b="1" i="1">
              <a:solidFill>
                <a:srgbClr val="000000"/>
              </a:solidFill>
            </a:endParaRPr>
          </a:p>
        </p:txBody>
      </p:sp>
      <p:pic>
        <p:nvPicPr>
          <p:cNvPr id="41997" name="Picture 18" descr="Leslie with plankton.JPG"/>
          <p:cNvPicPr>
            <a:picLocks noChangeAspect="1"/>
          </p:cNvPicPr>
          <p:nvPr/>
        </p:nvPicPr>
        <p:blipFill>
          <a:blip r:embed="rId7"/>
          <a:srcRect/>
          <a:stretch>
            <a:fillRect/>
          </a:stretch>
        </p:blipFill>
        <p:spPr bwMode="auto">
          <a:xfrm>
            <a:off x="5943600" y="1295400"/>
            <a:ext cx="2895600" cy="2171700"/>
          </a:xfrm>
          <a:prstGeom prst="rect">
            <a:avLst/>
          </a:prstGeom>
          <a:noFill/>
          <a:ln w="9525">
            <a:noFill/>
            <a:miter lim="800000"/>
            <a:headEnd/>
            <a:tailEnd/>
          </a:ln>
        </p:spPr>
      </p:pic>
      <p:pic>
        <p:nvPicPr>
          <p:cNvPr id="41998" name="Picture 19" descr="neuston.JPG"/>
          <p:cNvPicPr>
            <a:picLocks noChangeAspect="1"/>
          </p:cNvPicPr>
          <p:nvPr/>
        </p:nvPicPr>
        <p:blipFill>
          <a:blip r:embed="rId8"/>
          <a:srcRect/>
          <a:stretch>
            <a:fillRect/>
          </a:stretch>
        </p:blipFill>
        <p:spPr bwMode="auto">
          <a:xfrm>
            <a:off x="5867400" y="4038600"/>
            <a:ext cx="3048000" cy="2286000"/>
          </a:xfrm>
          <a:prstGeom prst="rect">
            <a:avLst/>
          </a:prstGeom>
          <a:noFill/>
          <a:ln w="9525">
            <a:noFill/>
            <a:miter lim="800000"/>
            <a:headEnd/>
            <a:tailEnd/>
          </a:ln>
        </p:spPr>
      </p:pic>
      <p:sp>
        <p:nvSpPr>
          <p:cNvPr id="41999" name="TextBox 11"/>
          <p:cNvSpPr txBox="1">
            <a:spLocks noChangeArrowheads="1"/>
          </p:cNvSpPr>
          <p:nvPr/>
        </p:nvSpPr>
        <p:spPr bwMode="auto">
          <a:xfrm>
            <a:off x="6019800" y="2209800"/>
            <a:ext cx="1096963" cy="1200150"/>
          </a:xfrm>
          <a:prstGeom prst="rect">
            <a:avLst/>
          </a:prstGeom>
          <a:solidFill>
            <a:schemeClr val="tx1">
              <a:alpha val="50195"/>
            </a:schemeClr>
          </a:solidFill>
          <a:ln w="9525">
            <a:noFill/>
            <a:miter lim="800000"/>
            <a:headEnd/>
            <a:tailEnd/>
          </a:ln>
        </p:spPr>
        <p:txBody>
          <a:bodyPr>
            <a:spAutoFit/>
          </a:bodyPr>
          <a:lstStyle/>
          <a:p>
            <a:pPr algn="ctr"/>
            <a:r>
              <a:rPr lang="en-US" b="1">
                <a:solidFill>
                  <a:srgbClr val="000000"/>
                </a:solidFill>
              </a:rPr>
              <a:t>Bongos</a:t>
            </a:r>
          </a:p>
          <a:p>
            <a:pPr algn="ctr"/>
            <a:r>
              <a:rPr lang="en-US" b="1">
                <a:solidFill>
                  <a:srgbClr val="000000"/>
                </a:solidFill>
              </a:rPr>
              <a:t>20cm 153 µm oblique</a:t>
            </a:r>
          </a:p>
        </p:txBody>
      </p:sp>
      <p:sp>
        <p:nvSpPr>
          <p:cNvPr id="42000" name="TextBox 20"/>
          <p:cNvSpPr txBox="1">
            <a:spLocks noChangeArrowheads="1"/>
          </p:cNvSpPr>
          <p:nvPr/>
        </p:nvSpPr>
        <p:spPr bwMode="auto">
          <a:xfrm>
            <a:off x="6019800" y="4191000"/>
            <a:ext cx="1295400" cy="646113"/>
          </a:xfrm>
          <a:prstGeom prst="rect">
            <a:avLst/>
          </a:prstGeom>
          <a:solidFill>
            <a:schemeClr val="tx1">
              <a:alpha val="50195"/>
            </a:schemeClr>
          </a:solidFill>
          <a:ln w="9525">
            <a:noFill/>
            <a:miter lim="800000"/>
            <a:headEnd/>
            <a:tailEnd/>
          </a:ln>
        </p:spPr>
        <p:txBody>
          <a:bodyPr>
            <a:spAutoFit/>
          </a:bodyPr>
          <a:lstStyle/>
          <a:p>
            <a:pPr algn="ctr"/>
            <a:r>
              <a:rPr lang="en-US" b="1">
                <a:solidFill>
                  <a:srgbClr val="000000"/>
                </a:solidFill>
              </a:rPr>
              <a:t>Neuston</a:t>
            </a:r>
          </a:p>
          <a:p>
            <a:pPr algn="ctr"/>
            <a:r>
              <a:rPr lang="en-US" b="1">
                <a:solidFill>
                  <a:srgbClr val="000000"/>
                </a:solidFill>
              </a:rPr>
              <a:t>30x50cm</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9" descr="DSC02486"/>
          <p:cNvPicPr>
            <a:picLocks noChangeAspect="1" noChangeArrowheads="1"/>
          </p:cNvPicPr>
          <p:nvPr/>
        </p:nvPicPr>
        <p:blipFill>
          <a:blip r:embed="rId3"/>
          <a:srcRect/>
          <a:stretch>
            <a:fillRect/>
          </a:stretch>
        </p:blipFill>
        <p:spPr bwMode="auto">
          <a:xfrm>
            <a:off x="3276600" y="1543050"/>
            <a:ext cx="2614613" cy="1962150"/>
          </a:xfrm>
          <a:prstGeom prst="rect">
            <a:avLst/>
          </a:prstGeom>
          <a:noFill/>
          <a:ln w="9525">
            <a:noFill/>
            <a:miter lim="800000"/>
            <a:headEnd/>
            <a:tailEnd/>
          </a:ln>
        </p:spPr>
      </p:pic>
      <p:pic>
        <p:nvPicPr>
          <p:cNvPr id="44034" name="Picture 17" descr="DSCN1886"/>
          <p:cNvPicPr>
            <a:picLocks noChangeAspect="1" noChangeArrowheads="1"/>
          </p:cNvPicPr>
          <p:nvPr/>
        </p:nvPicPr>
        <p:blipFill>
          <a:blip r:embed="rId4"/>
          <a:srcRect/>
          <a:stretch>
            <a:fillRect/>
          </a:stretch>
        </p:blipFill>
        <p:spPr bwMode="auto">
          <a:xfrm>
            <a:off x="6172200" y="1524000"/>
            <a:ext cx="2640013" cy="1981200"/>
          </a:xfrm>
          <a:prstGeom prst="rect">
            <a:avLst/>
          </a:prstGeom>
          <a:noFill/>
          <a:ln w="9525">
            <a:noFill/>
            <a:miter lim="800000"/>
            <a:headEnd/>
            <a:tailEnd/>
          </a:ln>
        </p:spPr>
      </p:pic>
      <p:pic>
        <p:nvPicPr>
          <p:cNvPr id="44035" name="Picture 22" descr="IMGP3109.JPG"/>
          <p:cNvPicPr>
            <a:picLocks noChangeAspect="1"/>
          </p:cNvPicPr>
          <p:nvPr/>
        </p:nvPicPr>
        <p:blipFill>
          <a:blip r:embed="rId5"/>
          <a:srcRect/>
          <a:stretch>
            <a:fillRect/>
          </a:stretch>
        </p:blipFill>
        <p:spPr bwMode="auto">
          <a:xfrm>
            <a:off x="5562600" y="3962400"/>
            <a:ext cx="2438400" cy="1828800"/>
          </a:xfrm>
          <a:prstGeom prst="rect">
            <a:avLst/>
          </a:prstGeom>
          <a:noFill/>
          <a:ln w="9525">
            <a:noFill/>
            <a:miter lim="800000"/>
            <a:headEnd/>
            <a:tailEnd/>
          </a:ln>
        </p:spPr>
      </p:pic>
      <p:pic>
        <p:nvPicPr>
          <p:cNvPr id="44036" name="Picture 23" descr="IMGP3263.JPG"/>
          <p:cNvPicPr>
            <a:picLocks noChangeAspect="1"/>
          </p:cNvPicPr>
          <p:nvPr/>
        </p:nvPicPr>
        <p:blipFill>
          <a:blip r:embed="rId6"/>
          <a:srcRect/>
          <a:stretch>
            <a:fillRect/>
          </a:stretch>
        </p:blipFill>
        <p:spPr bwMode="auto">
          <a:xfrm>
            <a:off x="355600" y="1543050"/>
            <a:ext cx="2616200" cy="1962150"/>
          </a:xfrm>
          <a:prstGeom prst="rect">
            <a:avLst/>
          </a:prstGeom>
          <a:noFill/>
          <a:ln w="9525">
            <a:noFill/>
            <a:miter lim="800000"/>
            <a:headEnd/>
            <a:tailEnd/>
          </a:ln>
        </p:spPr>
      </p:pic>
      <p:pic>
        <p:nvPicPr>
          <p:cNvPr id="44037" name="Picture 2" descr="http://bsierp.nprb.org/images/fieldwork/2010/echogram_sep21_lg.jpg"/>
          <p:cNvPicPr>
            <a:picLocks noChangeAspect="1" noChangeArrowheads="1"/>
          </p:cNvPicPr>
          <p:nvPr/>
        </p:nvPicPr>
        <p:blipFill>
          <a:blip r:embed="rId7"/>
          <a:srcRect/>
          <a:stretch>
            <a:fillRect/>
          </a:stretch>
        </p:blipFill>
        <p:spPr bwMode="auto">
          <a:xfrm>
            <a:off x="838200" y="3962400"/>
            <a:ext cx="4495800" cy="1812925"/>
          </a:xfrm>
          <a:prstGeom prst="rect">
            <a:avLst/>
          </a:prstGeom>
          <a:noFill/>
          <a:ln w="9525">
            <a:noFill/>
            <a:miter lim="800000"/>
            <a:headEnd/>
            <a:tailEnd/>
          </a:ln>
        </p:spPr>
      </p:pic>
      <p:pic>
        <p:nvPicPr>
          <p:cNvPr id="44038" name="Picture 6" descr="Chicklof"/>
          <p:cNvPicPr>
            <a:picLocks noChangeAspect="1" noChangeArrowheads="1"/>
          </p:cNvPicPr>
          <p:nvPr/>
        </p:nvPicPr>
        <p:blipFill>
          <a:blip r:embed="rId8"/>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0" name="Title 9"/>
          <p:cNvSpPr>
            <a:spLocks noGrp="1"/>
          </p:cNvSpPr>
          <p:nvPr>
            <p:ph type="title"/>
          </p:nvPr>
        </p:nvSpPr>
        <p:spPr>
          <a:xfrm>
            <a:off x="685800" y="304800"/>
            <a:ext cx="4800600" cy="838200"/>
          </a:xfrm>
        </p:spPr>
        <p:txBody>
          <a:bodyPr/>
          <a:lstStyle/>
          <a:p>
            <a:pPr algn="l">
              <a:defRPr/>
            </a:pPr>
            <a:r>
              <a:rPr lang="en-US" sz="3600" b="1" dirty="0" smtClean="0">
                <a:solidFill>
                  <a:schemeClr val="accent2">
                    <a:lumMod val="40000"/>
                    <a:lumOff val="60000"/>
                  </a:schemeClr>
                </a:solidFill>
                <a:latin typeface="Calibri" pitchFamily="34" charset="0"/>
              </a:rPr>
              <a:t>Fish &amp; Acoustics</a:t>
            </a:r>
            <a:endParaRPr lang="en-US" sz="3600" b="1" dirty="0">
              <a:solidFill>
                <a:schemeClr val="accent2">
                  <a:lumMod val="40000"/>
                  <a:lumOff val="60000"/>
                </a:schemeClr>
              </a:solidFill>
              <a:latin typeface="Calibri" pitchFamily="34" charset="0"/>
            </a:endParaRPr>
          </a:p>
        </p:txBody>
      </p:sp>
      <p:sp>
        <p:nvSpPr>
          <p:cNvPr id="4404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44044" name="TextBox 10"/>
          <p:cNvSpPr txBox="1">
            <a:spLocks noChangeArrowheads="1"/>
          </p:cNvSpPr>
          <p:nvPr/>
        </p:nvSpPr>
        <p:spPr bwMode="auto">
          <a:xfrm>
            <a:off x="304800" y="1219200"/>
            <a:ext cx="2590800" cy="369888"/>
          </a:xfrm>
          <a:prstGeom prst="rect">
            <a:avLst/>
          </a:prstGeom>
          <a:noFill/>
          <a:ln w="9525">
            <a:noFill/>
            <a:miter lim="800000"/>
            <a:headEnd/>
            <a:tailEnd/>
          </a:ln>
        </p:spPr>
        <p:txBody>
          <a:bodyPr>
            <a:spAutoFit/>
          </a:bodyPr>
          <a:lstStyle/>
          <a:p>
            <a:pPr algn="ctr"/>
            <a:r>
              <a:rPr lang="en-US" b="1"/>
              <a:t>Fish Abundance</a:t>
            </a:r>
          </a:p>
        </p:txBody>
      </p:sp>
      <p:sp>
        <p:nvSpPr>
          <p:cNvPr id="44045" name="TextBox 14"/>
          <p:cNvSpPr txBox="1">
            <a:spLocks noChangeArrowheads="1"/>
          </p:cNvSpPr>
          <p:nvPr/>
        </p:nvSpPr>
        <p:spPr bwMode="auto">
          <a:xfrm>
            <a:off x="363538" y="3074988"/>
            <a:ext cx="2608262" cy="430212"/>
          </a:xfrm>
          <a:prstGeom prst="rect">
            <a:avLst/>
          </a:prstGeom>
          <a:solidFill>
            <a:schemeClr val="tx1">
              <a:alpha val="25098"/>
            </a:schemeClr>
          </a:solidFill>
          <a:ln w="9525">
            <a:noFill/>
            <a:miter lim="800000"/>
            <a:headEnd/>
            <a:tailEnd/>
          </a:ln>
        </p:spPr>
        <p:txBody>
          <a:bodyPr lIns="0" tIns="0" rIns="0" bIns="0">
            <a:spAutoFit/>
          </a:bodyPr>
          <a:lstStyle/>
          <a:p>
            <a:pPr algn="ctr"/>
            <a:r>
              <a:rPr lang="en-US" sz="1400" b="1"/>
              <a:t>Surface / midwater </a:t>
            </a:r>
          </a:p>
          <a:p>
            <a:pPr algn="ctr"/>
            <a:r>
              <a:rPr lang="en-US" sz="1400" b="1"/>
              <a:t>Rope Trawl (Top 25m)</a:t>
            </a:r>
          </a:p>
        </p:txBody>
      </p:sp>
      <p:sp>
        <p:nvSpPr>
          <p:cNvPr id="44046" name="TextBox 15"/>
          <p:cNvSpPr txBox="1">
            <a:spLocks noChangeArrowheads="1"/>
          </p:cNvSpPr>
          <p:nvPr/>
        </p:nvSpPr>
        <p:spPr bwMode="auto">
          <a:xfrm>
            <a:off x="6019800" y="3657600"/>
            <a:ext cx="1428750" cy="369888"/>
          </a:xfrm>
          <a:prstGeom prst="rect">
            <a:avLst/>
          </a:prstGeom>
          <a:noFill/>
          <a:ln w="9525">
            <a:noFill/>
            <a:miter lim="800000"/>
            <a:headEnd/>
            <a:tailEnd/>
          </a:ln>
        </p:spPr>
        <p:txBody>
          <a:bodyPr>
            <a:spAutoFit/>
          </a:bodyPr>
          <a:lstStyle/>
          <a:p>
            <a:pPr algn="ctr"/>
            <a:r>
              <a:rPr lang="en-US" b="1"/>
              <a:t>Age-0 Fish</a:t>
            </a:r>
            <a:endParaRPr lang="en-US" b="1" i="1"/>
          </a:p>
        </p:txBody>
      </p:sp>
      <p:sp>
        <p:nvSpPr>
          <p:cNvPr id="44047" name="TextBox 11"/>
          <p:cNvSpPr txBox="1">
            <a:spLocks noChangeArrowheads="1"/>
          </p:cNvSpPr>
          <p:nvPr/>
        </p:nvSpPr>
        <p:spPr bwMode="auto">
          <a:xfrm>
            <a:off x="1752600" y="3657600"/>
            <a:ext cx="2590800" cy="369888"/>
          </a:xfrm>
          <a:prstGeom prst="rect">
            <a:avLst/>
          </a:prstGeom>
          <a:noFill/>
          <a:ln w="9525">
            <a:noFill/>
            <a:miter lim="800000"/>
            <a:headEnd/>
            <a:tailEnd/>
          </a:ln>
        </p:spPr>
        <p:txBody>
          <a:bodyPr>
            <a:spAutoFit/>
          </a:bodyPr>
          <a:lstStyle/>
          <a:p>
            <a:pPr algn="ctr"/>
            <a:r>
              <a:rPr lang="en-US" b="1"/>
              <a:t>Midwater Acoustics</a:t>
            </a:r>
          </a:p>
        </p:txBody>
      </p:sp>
      <p:sp>
        <p:nvSpPr>
          <p:cNvPr id="44048" name="TextBox 18"/>
          <p:cNvSpPr txBox="1">
            <a:spLocks noChangeArrowheads="1"/>
          </p:cNvSpPr>
          <p:nvPr/>
        </p:nvSpPr>
        <p:spPr bwMode="auto">
          <a:xfrm>
            <a:off x="6096000" y="1219200"/>
            <a:ext cx="2819400" cy="369888"/>
          </a:xfrm>
          <a:prstGeom prst="rect">
            <a:avLst/>
          </a:prstGeom>
          <a:noFill/>
          <a:ln w="9525">
            <a:noFill/>
            <a:miter lim="800000"/>
            <a:headEnd/>
            <a:tailEnd/>
          </a:ln>
        </p:spPr>
        <p:txBody>
          <a:bodyPr>
            <a:spAutoFit/>
          </a:bodyPr>
          <a:lstStyle/>
          <a:p>
            <a:pPr algn="ctr"/>
            <a:r>
              <a:rPr lang="en-US" b="1"/>
              <a:t>Caloric Content / Lipid</a:t>
            </a:r>
            <a:endParaRPr lang="en-US" b="1" i="1"/>
          </a:p>
        </p:txBody>
      </p:sp>
      <p:sp>
        <p:nvSpPr>
          <p:cNvPr id="44049" name="TextBox 19"/>
          <p:cNvSpPr txBox="1">
            <a:spLocks noChangeArrowheads="1"/>
          </p:cNvSpPr>
          <p:nvPr/>
        </p:nvSpPr>
        <p:spPr bwMode="auto">
          <a:xfrm>
            <a:off x="4114800" y="1230313"/>
            <a:ext cx="819150" cy="369887"/>
          </a:xfrm>
          <a:prstGeom prst="rect">
            <a:avLst/>
          </a:prstGeom>
          <a:noFill/>
          <a:ln w="9525">
            <a:noFill/>
            <a:miter lim="800000"/>
            <a:headEnd/>
            <a:tailEnd/>
          </a:ln>
        </p:spPr>
        <p:txBody>
          <a:bodyPr>
            <a:spAutoFit/>
          </a:bodyPr>
          <a:lstStyle/>
          <a:p>
            <a:pPr algn="ctr"/>
            <a:r>
              <a:rPr lang="en-US" b="1"/>
              <a:t>Diet</a:t>
            </a:r>
            <a:endParaRPr lang="en-US" b="1" i="1"/>
          </a:p>
        </p:txBody>
      </p:sp>
      <p:sp>
        <p:nvSpPr>
          <p:cNvPr id="44050" name="TextBox 25"/>
          <p:cNvSpPr txBox="1">
            <a:spLocks noChangeArrowheads="1"/>
          </p:cNvSpPr>
          <p:nvPr/>
        </p:nvSpPr>
        <p:spPr bwMode="auto">
          <a:xfrm>
            <a:off x="5791200" y="5562600"/>
            <a:ext cx="779463" cy="215900"/>
          </a:xfrm>
          <a:prstGeom prst="rect">
            <a:avLst/>
          </a:prstGeom>
          <a:noFill/>
          <a:ln w="9525">
            <a:noFill/>
            <a:miter lim="800000"/>
            <a:headEnd/>
            <a:tailEnd/>
          </a:ln>
        </p:spPr>
        <p:txBody>
          <a:bodyPr lIns="0" tIns="0" rIns="0" bIns="0">
            <a:spAutoFit/>
          </a:bodyPr>
          <a:lstStyle/>
          <a:p>
            <a:pPr algn="ctr"/>
            <a:r>
              <a:rPr lang="en-US" sz="1400" b="1"/>
              <a:t>P.Cod</a:t>
            </a:r>
          </a:p>
        </p:txBody>
      </p:sp>
      <p:sp>
        <p:nvSpPr>
          <p:cNvPr id="44051" name="TextBox 26"/>
          <p:cNvSpPr txBox="1">
            <a:spLocks noChangeArrowheads="1"/>
          </p:cNvSpPr>
          <p:nvPr/>
        </p:nvSpPr>
        <p:spPr bwMode="auto">
          <a:xfrm>
            <a:off x="7086600" y="5562600"/>
            <a:ext cx="779463" cy="215900"/>
          </a:xfrm>
          <a:prstGeom prst="rect">
            <a:avLst/>
          </a:prstGeom>
          <a:noFill/>
          <a:ln w="9525">
            <a:noFill/>
            <a:miter lim="800000"/>
            <a:headEnd/>
            <a:tailEnd/>
          </a:ln>
        </p:spPr>
        <p:txBody>
          <a:bodyPr lIns="0" tIns="0" rIns="0" bIns="0">
            <a:spAutoFit/>
          </a:bodyPr>
          <a:lstStyle/>
          <a:p>
            <a:pPr algn="ctr"/>
            <a:r>
              <a:rPr lang="en-US" sz="1400" b="1"/>
              <a:t>Pollock</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0" name="Title 9"/>
          <p:cNvSpPr>
            <a:spLocks noGrp="1"/>
          </p:cNvSpPr>
          <p:nvPr>
            <p:ph type="title"/>
          </p:nvPr>
        </p:nvSpPr>
        <p:spPr/>
        <p:txBody>
          <a:bodyPr/>
          <a:lstStyle/>
          <a:p>
            <a:pPr>
              <a:defRPr/>
            </a:pPr>
            <a:r>
              <a:rPr lang="en-US" sz="3600" b="1" dirty="0" smtClean="0">
                <a:solidFill>
                  <a:schemeClr val="accent2">
                    <a:lumMod val="40000"/>
                    <a:lumOff val="60000"/>
                  </a:schemeClr>
                </a:solidFill>
                <a:latin typeface="Calibri" pitchFamily="34" charset="0"/>
              </a:rPr>
              <a:t>Seabirds &amp; Marine Mammals: </a:t>
            </a:r>
            <a:endParaRPr lang="en-US" sz="3600" b="1" dirty="0">
              <a:solidFill>
                <a:schemeClr val="accent2">
                  <a:lumMod val="40000"/>
                  <a:lumOff val="60000"/>
                </a:schemeClr>
              </a:solidFill>
              <a:latin typeface="Calibri" pitchFamily="34" charset="0"/>
            </a:endParaRPr>
          </a:p>
        </p:txBody>
      </p:sp>
      <p:sp>
        <p:nvSpPr>
          <p:cNvPr id="46086"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2050" name="Picture 2" descr="J:\XPS_BACK\FROM_D\NIKON\TBT_Pics\WHALES_LL_08\Station_94_7-31-08\DSC_0092.JPG"/>
          <p:cNvPicPr>
            <a:picLocks noChangeAspect="1" noChangeArrowheads="1"/>
          </p:cNvPicPr>
          <p:nvPr/>
        </p:nvPicPr>
        <p:blipFill>
          <a:blip r:embed="rId4">
            <a:lum bright="20000" contrast="30000"/>
          </a:blip>
          <a:srcRect/>
          <a:stretch>
            <a:fillRect/>
          </a:stretch>
        </p:blipFill>
        <p:spPr bwMode="auto">
          <a:xfrm>
            <a:off x="4724400" y="1352550"/>
            <a:ext cx="3771900" cy="2457450"/>
          </a:xfrm>
          <a:prstGeom prst="rect">
            <a:avLst/>
          </a:prstGeom>
          <a:noFill/>
          <a:ln w="28575">
            <a:solidFill>
              <a:srgbClr val="00194D"/>
            </a:solidFill>
            <a:miter lim="800000"/>
            <a:headEnd/>
            <a:tailEnd/>
          </a:ln>
        </p:spPr>
      </p:pic>
      <p:pic>
        <p:nvPicPr>
          <p:cNvPr id="2053" name="Picture 5" descr="J:\XPS_BACK\FROM_D\NIKON\Trabajar\LL_WHALES\HAUL_102_7-17-07\SET_B\DSC_0096.JPG"/>
          <p:cNvPicPr>
            <a:picLocks noChangeAspect="1" noChangeArrowheads="1"/>
          </p:cNvPicPr>
          <p:nvPr/>
        </p:nvPicPr>
        <p:blipFill>
          <a:blip r:embed="rId5">
            <a:lum bright="10000" contrast="10000"/>
          </a:blip>
          <a:srcRect/>
          <a:stretch>
            <a:fillRect/>
          </a:stretch>
        </p:blipFill>
        <p:spPr bwMode="auto">
          <a:xfrm>
            <a:off x="609600" y="1352550"/>
            <a:ext cx="3741738" cy="2438400"/>
          </a:xfrm>
          <a:prstGeom prst="rect">
            <a:avLst/>
          </a:prstGeom>
          <a:noFill/>
          <a:ln w="28575">
            <a:solidFill>
              <a:srgbClr val="00194D"/>
            </a:solidFill>
            <a:miter lim="800000"/>
            <a:headEnd/>
            <a:tailEnd/>
          </a:ln>
        </p:spPr>
      </p:pic>
      <p:sp>
        <p:nvSpPr>
          <p:cNvPr id="46089" name="TextBox 10"/>
          <p:cNvSpPr txBox="1">
            <a:spLocks noChangeArrowheads="1"/>
          </p:cNvSpPr>
          <p:nvPr/>
        </p:nvSpPr>
        <p:spPr bwMode="auto">
          <a:xfrm>
            <a:off x="685800" y="1447800"/>
            <a:ext cx="3657600" cy="461963"/>
          </a:xfrm>
          <a:prstGeom prst="rect">
            <a:avLst/>
          </a:prstGeom>
          <a:noFill/>
          <a:ln w="9525">
            <a:noFill/>
            <a:miter lim="800000"/>
            <a:headEnd/>
            <a:tailEnd/>
          </a:ln>
        </p:spPr>
        <p:txBody>
          <a:bodyPr>
            <a:spAutoFit/>
          </a:bodyPr>
          <a:lstStyle/>
          <a:p>
            <a:r>
              <a:rPr lang="en-US" sz="2400" b="1"/>
              <a:t>At-sea Observations</a:t>
            </a:r>
          </a:p>
        </p:txBody>
      </p:sp>
      <p:pic>
        <p:nvPicPr>
          <p:cNvPr id="12" name="Picture 11" descr="picture-3"/>
          <p:cNvPicPr>
            <a:picLocks noChangeAspect="1" noChangeArrowheads="1"/>
          </p:cNvPicPr>
          <p:nvPr/>
        </p:nvPicPr>
        <p:blipFill>
          <a:blip r:embed="rId6"/>
          <a:srcRect/>
          <a:stretch>
            <a:fillRect/>
          </a:stretch>
        </p:blipFill>
        <p:spPr bwMode="auto">
          <a:xfrm>
            <a:off x="893763" y="4489450"/>
            <a:ext cx="1371600" cy="1254125"/>
          </a:xfrm>
          <a:prstGeom prst="rect">
            <a:avLst/>
          </a:prstGeom>
          <a:noFill/>
          <a:ln w="28575">
            <a:solidFill>
              <a:srgbClr val="00194D"/>
            </a:solidFill>
            <a:miter lim="800000"/>
            <a:headEnd/>
            <a:tailEnd/>
          </a:ln>
        </p:spPr>
      </p:pic>
      <p:sp>
        <p:nvSpPr>
          <p:cNvPr id="46091" name="Text Box 14"/>
          <p:cNvSpPr txBox="1">
            <a:spLocks noChangeArrowheads="1"/>
          </p:cNvSpPr>
          <p:nvPr/>
        </p:nvSpPr>
        <p:spPr bwMode="auto">
          <a:xfrm>
            <a:off x="893763" y="5730875"/>
            <a:ext cx="1371600" cy="517525"/>
          </a:xfrm>
          <a:prstGeom prst="rect">
            <a:avLst/>
          </a:prstGeom>
          <a:noFill/>
          <a:ln w="9525">
            <a:noFill/>
            <a:miter lim="800000"/>
            <a:headEnd/>
            <a:tailEnd/>
          </a:ln>
        </p:spPr>
        <p:txBody>
          <a:bodyPr>
            <a:spAutoFit/>
          </a:bodyPr>
          <a:lstStyle/>
          <a:p>
            <a:pPr algn="ctr">
              <a:spcBef>
                <a:spcPct val="50000"/>
              </a:spcBef>
            </a:pPr>
            <a:r>
              <a:rPr lang="en-US" sz="1400"/>
              <a:t>Rhinoceros auklet</a:t>
            </a:r>
          </a:p>
        </p:txBody>
      </p:sp>
      <p:pic>
        <p:nvPicPr>
          <p:cNvPr id="14" name="Picture 19" descr="195Tufted PuffinCSEPP"/>
          <p:cNvPicPr>
            <a:picLocks noChangeAspect="1" noChangeArrowheads="1"/>
          </p:cNvPicPr>
          <p:nvPr/>
        </p:nvPicPr>
        <p:blipFill>
          <a:blip r:embed="rId7"/>
          <a:srcRect/>
          <a:stretch>
            <a:fillRect/>
          </a:stretch>
        </p:blipFill>
        <p:spPr bwMode="auto">
          <a:xfrm>
            <a:off x="2590800" y="4489450"/>
            <a:ext cx="1011238" cy="1258888"/>
          </a:xfrm>
          <a:prstGeom prst="rect">
            <a:avLst/>
          </a:prstGeom>
          <a:noFill/>
          <a:ln w="28575">
            <a:solidFill>
              <a:srgbClr val="00194D"/>
            </a:solidFill>
            <a:miter lim="800000"/>
            <a:headEnd/>
            <a:tailEnd/>
          </a:ln>
        </p:spPr>
      </p:pic>
      <p:sp>
        <p:nvSpPr>
          <p:cNvPr id="46093" name="Text Box 20"/>
          <p:cNvSpPr txBox="1">
            <a:spLocks noChangeArrowheads="1"/>
          </p:cNvSpPr>
          <p:nvPr/>
        </p:nvSpPr>
        <p:spPr bwMode="auto">
          <a:xfrm>
            <a:off x="2508250" y="5724525"/>
            <a:ext cx="1066800" cy="517525"/>
          </a:xfrm>
          <a:prstGeom prst="rect">
            <a:avLst/>
          </a:prstGeom>
          <a:noFill/>
          <a:ln w="9525">
            <a:noFill/>
            <a:miter lim="800000"/>
            <a:headEnd/>
            <a:tailEnd/>
          </a:ln>
        </p:spPr>
        <p:txBody>
          <a:bodyPr>
            <a:spAutoFit/>
          </a:bodyPr>
          <a:lstStyle/>
          <a:p>
            <a:pPr algn="ctr">
              <a:spcBef>
                <a:spcPct val="50000"/>
              </a:spcBef>
            </a:pPr>
            <a:r>
              <a:rPr lang="en-US" sz="1400"/>
              <a:t>Tufted Puffin</a:t>
            </a:r>
          </a:p>
        </p:txBody>
      </p:sp>
      <p:pic>
        <p:nvPicPr>
          <p:cNvPr id="2056" name="Picture 8" descr="C:\Users\shotwellk\Desktop\st-15ptt.jpg"/>
          <p:cNvPicPr>
            <a:picLocks noChangeAspect="1" noChangeArrowheads="1"/>
          </p:cNvPicPr>
          <p:nvPr/>
        </p:nvPicPr>
        <p:blipFill>
          <a:blip r:embed="rId8"/>
          <a:srcRect/>
          <a:stretch>
            <a:fillRect/>
          </a:stretch>
        </p:blipFill>
        <p:spPr bwMode="auto">
          <a:xfrm>
            <a:off x="6954838" y="3962400"/>
            <a:ext cx="933450" cy="1905000"/>
          </a:xfrm>
          <a:prstGeom prst="rect">
            <a:avLst/>
          </a:prstGeom>
          <a:noFill/>
          <a:ln w="28575">
            <a:solidFill>
              <a:srgbClr val="00194D"/>
            </a:solidFill>
            <a:miter lim="800000"/>
            <a:headEnd/>
            <a:tailEnd/>
          </a:ln>
        </p:spPr>
      </p:pic>
      <p:sp>
        <p:nvSpPr>
          <p:cNvPr id="46095" name="Rectangle 19"/>
          <p:cNvSpPr>
            <a:spLocks noChangeArrowheads="1"/>
          </p:cNvSpPr>
          <p:nvPr/>
        </p:nvSpPr>
        <p:spPr bwMode="auto">
          <a:xfrm>
            <a:off x="6973888" y="5867400"/>
            <a:ext cx="1103312" cy="369888"/>
          </a:xfrm>
          <a:prstGeom prst="rect">
            <a:avLst/>
          </a:prstGeom>
          <a:noFill/>
          <a:ln w="9525">
            <a:noFill/>
            <a:miter lim="800000"/>
            <a:headEnd/>
            <a:tailEnd/>
          </a:ln>
        </p:spPr>
        <p:txBody>
          <a:bodyPr wrap="none">
            <a:spAutoFit/>
          </a:bodyPr>
          <a:lstStyle/>
          <a:p>
            <a:r>
              <a:rPr lang="en-US"/>
              <a:t>GPS Tag</a:t>
            </a:r>
          </a:p>
        </p:txBody>
      </p:sp>
      <p:pic>
        <p:nvPicPr>
          <p:cNvPr id="46096" name="Picture 15" descr="bird diet.jpg"/>
          <p:cNvPicPr>
            <a:picLocks noChangeAspect="1"/>
          </p:cNvPicPr>
          <p:nvPr/>
        </p:nvPicPr>
        <p:blipFill>
          <a:blip r:embed="rId9"/>
          <a:srcRect/>
          <a:stretch>
            <a:fillRect/>
          </a:stretch>
        </p:blipFill>
        <p:spPr bwMode="auto">
          <a:xfrm>
            <a:off x="5937250" y="4267200"/>
            <a:ext cx="731838" cy="1398588"/>
          </a:xfrm>
          <a:prstGeom prst="rect">
            <a:avLst/>
          </a:prstGeom>
          <a:noFill/>
          <a:ln w="9525">
            <a:noFill/>
            <a:miter lim="800000"/>
            <a:headEnd/>
            <a:tailEnd/>
          </a:ln>
        </p:spPr>
      </p:pic>
      <p:sp>
        <p:nvSpPr>
          <p:cNvPr id="46097" name="Rectangle 16"/>
          <p:cNvSpPr>
            <a:spLocks noChangeArrowheads="1"/>
          </p:cNvSpPr>
          <p:nvPr/>
        </p:nvSpPr>
        <p:spPr bwMode="auto">
          <a:xfrm>
            <a:off x="5997575" y="5649913"/>
            <a:ext cx="595313" cy="369887"/>
          </a:xfrm>
          <a:prstGeom prst="rect">
            <a:avLst/>
          </a:prstGeom>
          <a:noFill/>
          <a:ln w="9525">
            <a:noFill/>
            <a:miter lim="800000"/>
            <a:headEnd/>
            <a:tailEnd/>
          </a:ln>
        </p:spPr>
        <p:txBody>
          <a:bodyPr wrap="none">
            <a:spAutoFit/>
          </a:bodyPr>
          <a:lstStyle/>
          <a:p>
            <a:r>
              <a:rPr lang="en-US"/>
              <a:t>Diet</a:t>
            </a:r>
          </a:p>
        </p:txBody>
      </p:sp>
      <p:pic>
        <p:nvPicPr>
          <p:cNvPr id="46098" name="Picture 18" descr="storm petrel.jpg"/>
          <p:cNvPicPr>
            <a:picLocks noChangeAspect="1"/>
          </p:cNvPicPr>
          <p:nvPr/>
        </p:nvPicPr>
        <p:blipFill>
          <a:blip r:embed="rId10"/>
          <a:srcRect/>
          <a:stretch>
            <a:fillRect/>
          </a:stretch>
        </p:blipFill>
        <p:spPr bwMode="auto">
          <a:xfrm>
            <a:off x="3810000" y="5022850"/>
            <a:ext cx="1133475" cy="762000"/>
          </a:xfrm>
          <a:prstGeom prst="rect">
            <a:avLst/>
          </a:prstGeom>
          <a:noFill/>
          <a:ln w="9525">
            <a:noFill/>
            <a:miter lim="800000"/>
            <a:headEnd/>
            <a:tailEnd/>
          </a:ln>
        </p:spPr>
      </p:pic>
      <p:sp>
        <p:nvSpPr>
          <p:cNvPr id="46099" name="Text Box 20"/>
          <p:cNvSpPr txBox="1">
            <a:spLocks noChangeArrowheads="1"/>
          </p:cNvSpPr>
          <p:nvPr/>
        </p:nvSpPr>
        <p:spPr bwMode="auto">
          <a:xfrm>
            <a:off x="3886200" y="5715000"/>
            <a:ext cx="1066800" cy="523875"/>
          </a:xfrm>
          <a:prstGeom prst="rect">
            <a:avLst/>
          </a:prstGeom>
          <a:noFill/>
          <a:ln w="9525">
            <a:noFill/>
            <a:miter lim="800000"/>
            <a:headEnd/>
            <a:tailEnd/>
          </a:ln>
        </p:spPr>
        <p:txBody>
          <a:bodyPr>
            <a:spAutoFit/>
          </a:bodyPr>
          <a:lstStyle/>
          <a:p>
            <a:pPr algn="ctr">
              <a:spcBef>
                <a:spcPct val="50000"/>
              </a:spcBef>
            </a:pPr>
            <a:r>
              <a:rPr lang="en-US" sz="1400"/>
              <a:t>Storm Petrel</a:t>
            </a:r>
          </a:p>
        </p:txBody>
      </p:sp>
      <p:sp>
        <p:nvSpPr>
          <p:cNvPr id="46100" name="TextBox 21"/>
          <p:cNvSpPr txBox="1">
            <a:spLocks noChangeArrowheads="1"/>
          </p:cNvSpPr>
          <p:nvPr/>
        </p:nvSpPr>
        <p:spPr bwMode="auto">
          <a:xfrm>
            <a:off x="685800" y="3973513"/>
            <a:ext cx="3352800" cy="461962"/>
          </a:xfrm>
          <a:prstGeom prst="rect">
            <a:avLst/>
          </a:prstGeom>
          <a:noFill/>
          <a:ln w="9525">
            <a:noFill/>
            <a:miter lim="800000"/>
            <a:headEnd/>
            <a:tailEnd/>
          </a:ln>
        </p:spPr>
        <p:txBody>
          <a:bodyPr>
            <a:spAutoFit/>
          </a:bodyPr>
          <a:lstStyle/>
          <a:p>
            <a:r>
              <a:rPr lang="en-US" sz="2400" b="1"/>
              <a:t>Colony Observations</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4813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5" name="Rectangle 4"/>
          <p:cNvSpPr/>
          <p:nvPr/>
        </p:nvSpPr>
        <p:spPr>
          <a:xfrm>
            <a:off x="838200" y="990600"/>
            <a:ext cx="7239000" cy="3429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Chart 6"/>
          <p:cNvGraphicFramePr/>
          <p:nvPr/>
        </p:nvGraphicFramePr>
        <p:xfrm>
          <a:off x="914400" y="990600"/>
          <a:ext cx="6858000"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9"/>
          <p:cNvSpPr txBox="1">
            <a:spLocks/>
          </p:cNvSpPr>
          <p:nvPr/>
        </p:nvSpPr>
        <p:spPr>
          <a:xfrm>
            <a:off x="457200" y="228600"/>
            <a:ext cx="8229600" cy="762000"/>
          </a:xfrm>
          <a:prstGeom prst="rect">
            <a:avLst/>
          </a:prstGeom>
        </p:spPr>
        <p:txBody>
          <a:bodyPr/>
          <a:lstStyle/>
          <a:p>
            <a:pPr algn="ctr" eaLnBrk="0" hangingPunct="0">
              <a:defRPr/>
            </a:pPr>
            <a:r>
              <a:rPr lang="en-US" sz="3600" b="1" kern="0" dirty="0">
                <a:solidFill>
                  <a:schemeClr val="accent2">
                    <a:lumMod val="40000"/>
                    <a:lumOff val="60000"/>
                  </a:schemeClr>
                </a:solidFill>
                <a:latin typeface="Calibri" pitchFamily="34" charset="0"/>
                <a:ea typeface="+mj-ea"/>
                <a:cs typeface="+mj-cs"/>
              </a:rPr>
              <a:t>2011 Shore-based Seabird Diet</a:t>
            </a:r>
          </a:p>
        </p:txBody>
      </p:sp>
      <p:sp>
        <p:nvSpPr>
          <p:cNvPr id="48137" name="TextBox 8"/>
          <p:cNvSpPr txBox="1">
            <a:spLocks noChangeArrowheads="1"/>
          </p:cNvSpPr>
          <p:nvPr/>
        </p:nvSpPr>
        <p:spPr bwMode="auto">
          <a:xfrm>
            <a:off x="6248400" y="6324600"/>
            <a:ext cx="2895600" cy="461963"/>
          </a:xfrm>
          <a:prstGeom prst="rect">
            <a:avLst/>
          </a:prstGeom>
          <a:noFill/>
          <a:ln w="9525">
            <a:noFill/>
            <a:miter lim="800000"/>
            <a:headEnd/>
            <a:tailEnd/>
          </a:ln>
        </p:spPr>
        <p:txBody>
          <a:bodyPr>
            <a:spAutoFit/>
          </a:bodyPr>
          <a:lstStyle/>
          <a:p>
            <a:pPr algn="ctr"/>
            <a:r>
              <a:rPr lang="en-US" sz="2400"/>
              <a:t>L. Slater (USFWS)</a:t>
            </a:r>
          </a:p>
        </p:txBody>
      </p:sp>
      <p:pic>
        <p:nvPicPr>
          <p:cNvPr id="48138" name="Picture 9" descr="P1010028.JPG"/>
          <p:cNvPicPr>
            <a:picLocks noChangeAspect="1"/>
          </p:cNvPicPr>
          <p:nvPr/>
        </p:nvPicPr>
        <p:blipFill>
          <a:blip r:embed="rId5"/>
          <a:srcRect/>
          <a:stretch>
            <a:fillRect/>
          </a:stretch>
        </p:blipFill>
        <p:spPr bwMode="auto">
          <a:xfrm>
            <a:off x="3810000" y="4800600"/>
            <a:ext cx="1450975" cy="1219200"/>
          </a:xfrm>
          <a:prstGeom prst="rect">
            <a:avLst/>
          </a:prstGeom>
          <a:noFill/>
          <a:ln w="9525">
            <a:noFill/>
            <a:miter lim="800000"/>
            <a:headEnd/>
            <a:tailEnd/>
          </a:ln>
        </p:spPr>
      </p:pic>
      <p:pic>
        <p:nvPicPr>
          <p:cNvPr id="48139" name="Picture 10" descr="Picture 036.jpg"/>
          <p:cNvPicPr>
            <a:picLocks noChangeAspect="1"/>
          </p:cNvPicPr>
          <p:nvPr/>
        </p:nvPicPr>
        <p:blipFill>
          <a:blip r:embed="rId6"/>
          <a:srcRect/>
          <a:stretch>
            <a:fillRect/>
          </a:stretch>
        </p:blipFill>
        <p:spPr bwMode="auto">
          <a:xfrm>
            <a:off x="5715000" y="4648200"/>
            <a:ext cx="2057400" cy="1371600"/>
          </a:xfrm>
          <a:prstGeom prst="rect">
            <a:avLst/>
          </a:prstGeom>
          <a:noFill/>
          <a:ln w="9525">
            <a:noFill/>
            <a:miter lim="800000"/>
            <a:headEnd/>
            <a:tailEnd/>
          </a:ln>
        </p:spPr>
      </p:pic>
      <p:pic>
        <p:nvPicPr>
          <p:cNvPr id="48140" name="Picture 11" descr="Picture 062.jpg"/>
          <p:cNvPicPr>
            <a:picLocks noChangeAspect="1"/>
          </p:cNvPicPr>
          <p:nvPr/>
        </p:nvPicPr>
        <p:blipFill>
          <a:blip r:embed="rId7"/>
          <a:srcRect/>
          <a:stretch>
            <a:fillRect/>
          </a:stretch>
        </p:blipFill>
        <p:spPr bwMode="auto">
          <a:xfrm>
            <a:off x="1219200" y="4648200"/>
            <a:ext cx="2054225" cy="1371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Juveniles_2003.jpg"/>
          <p:cNvPicPr>
            <a:picLocks noChangeAspect="1"/>
          </p:cNvPicPr>
          <p:nvPr/>
        </p:nvPicPr>
        <p:blipFill>
          <a:blip r:embed="rId3"/>
          <a:srcRect/>
          <a:stretch>
            <a:fillRect/>
          </a:stretch>
        </p:blipFill>
        <p:spPr bwMode="auto">
          <a:xfrm>
            <a:off x="0" y="0"/>
            <a:ext cx="9144000" cy="70151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3406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6389"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8" name="TextBox 7"/>
          <p:cNvSpPr txBox="1"/>
          <p:nvPr/>
        </p:nvSpPr>
        <p:spPr>
          <a:xfrm>
            <a:off x="304800" y="914400"/>
            <a:ext cx="3048000" cy="4800600"/>
          </a:xfrm>
          <a:prstGeom prst="rect">
            <a:avLst/>
          </a:prstGeom>
          <a:noFill/>
        </p:spPr>
        <p:txBody>
          <a:bodyPr>
            <a:spAutoFit/>
          </a:bodyPr>
          <a:lstStyle/>
          <a:p>
            <a:pPr>
              <a:defRPr/>
            </a:pPr>
            <a:r>
              <a:rPr lang="en-US" dirty="0"/>
              <a:t>A. Aguilar-Islas  (UAF)</a:t>
            </a:r>
          </a:p>
          <a:p>
            <a:pPr>
              <a:defRPr/>
            </a:pPr>
            <a:r>
              <a:rPr lang="en-US" dirty="0"/>
              <a:t>S. Atkinson  (UAF)</a:t>
            </a:r>
          </a:p>
          <a:p>
            <a:pPr>
              <a:defRPr/>
            </a:pPr>
            <a:r>
              <a:rPr lang="en-US" dirty="0"/>
              <a:t>K. </a:t>
            </a:r>
            <a:r>
              <a:rPr lang="en-US" dirty="0" err="1"/>
              <a:t>Aydin</a:t>
            </a:r>
            <a:r>
              <a:rPr lang="en-US" dirty="0"/>
              <a:t>  (NOAA)</a:t>
            </a:r>
          </a:p>
          <a:p>
            <a:pPr>
              <a:defRPr/>
            </a:pPr>
            <a:r>
              <a:rPr lang="en-US" dirty="0"/>
              <a:t>S. Budge  (Dalhousie U.)</a:t>
            </a:r>
          </a:p>
          <a:p>
            <a:pPr>
              <a:defRPr/>
            </a:pPr>
            <a:r>
              <a:rPr lang="en-US" dirty="0"/>
              <a:t>B. Coffin  (UAF)</a:t>
            </a:r>
          </a:p>
          <a:p>
            <a:pPr>
              <a:defRPr/>
            </a:pPr>
            <a:r>
              <a:rPr lang="en-US" dirty="0"/>
              <a:t>K. Coyle	 (UAF)</a:t>
            </a:r>
          </a:p>
          <a:p>
            <a:pPr>
              <a:defRPr/>
            </a:pPr>
            <a:r>
              <a:rPr lang="en-US" dirty="0"/>
              <a:t>N. Deans  (NPRB)</a:t>
            </a:r>
          </a:p>
          <a:p>
            <a:pPr marL="342900" indent="-342900">
              <a:defRPr/>
            </a:pPr>
            <a:r>
              <a:rPr lang="en-US" dirty="0"/>
              <a:t>A. </a:t>
            </a:r>
            <a:r>
              <a:rPr lang="en-US" dirty="0" err="1"/>
              <a:t>DeRobertis</a:t>
            </a:r>
            <a:r>
              <a:rPr lang="en-US" dirty="0"/>
              <a:t>  (NOAA)</a:t>
            </a:r>
          </a:p>
          <a:p>
            <a:pPr marL="342900" indent="-342900">
              <a:defRPr/>
            </a:pPr>
            <a:r>
              <a:rPr lang="en-US" dirty="0"/>
              <a:t>D. Dickson  (NPRB)</a:t>
            </a:r>
          </a:p>
          <a:p>
            <a:pPr>
              <a:defRPr/>
            </a:pPr>
            <a:r>
              <a:rPr lang="en-US" dirty="0"/>
              <a:t>M. Doyle  (UW)</a:t>
            </a:r>
          </a:p>
          <a:p>
            <a:pPr>
              <a:defRPr/>
            </a:pPr>
            <a:r>
              <a:rPr lang="en-US" dirty="0"/>
              <a:t>J. Duffy-Anderson  (NOAA)</a:t>
            </a:r>
          </a:p>
          <a:p>
            <a:pPr>
              <a:defRPr/>
            </a:pPr>
            <a:r>
              <a:rPr lang="en-US" dirty="0"/>
              <a:t>W. Fournier  (NOAA)</a:t>
            </a:r>
          </a:p>
          <a:p>
            <a:pPr>
              <a:defRPr/>
            </a:pPr>
            <a:r>
              <a:rPr lang="en-US" dirty="0"/>
              <a:t>K. Frederickson  (WWU)</a:t>
            </a:r>
          </a:p>
          <a:p>
            <a:pPr>
              <a:defRPr/>
            </a:pPr>
            <a:r>
              <a:rPr lang="en-US" dirty="0"/>
              <a:t>G. Gibson  (UAF)</a:t>
            </a:r>
          </a:p>
          <a:p>
            <a:pPr>
              <a:defRPr/>
            </a:pPr>
            <a:r>
              <a:rPr lang="en-US" dirty="0"/>
              <a:t>N. Golden  (USGS)</a:t>
            </a:r>
          </a:p>
          <a:p>
            <a:pPr>
              <a:defRPr/>
            </a:pPr>
            <a:r>
              <a:rPr lang="en-US" dirty="0"/>
              <a:t>M. </a:t>
            </a:r>
            <a:r>
              <a:rPr lang="en-US" dirty="0" err="1"/>
              <a:t>Guttormsen</a:t>
            </a:r>
            <a:r>
              <a:rPr lang="en-US" dirty="0"/>
              <a:t>  (NOAA)</a:t>
            </a:r>
          </a:p>
          <a:p>
            <a:pPr>
              <a:defRPr/>
            </a:pPr>
            <a:r>
              <a:rPr lang="en-US" dirty="0"/>
              <a:t>L. Guy  (UW)</a:t>
            </a:r>
          </a:p>
        </p:txBody>
      </p:sp>
      <p:sp>
        <p:nvSpPr>
          <p:cNvPr id="16391" name="TextBox 6"/>
          <p:cNvSpPr txBox="1">
            <a:spLocks noChangeArrowheads="1"/>
          </p:cNvSpPr>
          <p:nvPr/>
        </p:nvSpPr>
        <p:spPr bwMode="auto">
          <a:xfrm>
            <a:off x="3276600" y="914400"/>
            <a:ext cx="2514600" cy="5078413"/>
          </a:xfrm>
          <a:prstGeom prst="rect">
            <a:avLst/>
          </a:prstGeom>
          <a:noFill/>
          <a:ln w="9525">
            <a:noFill/>
            <a:miter lim="800000"/>
            <a:headEnd/>
            <a:tailEnd/>
          </a:ln>
        </p:spPr>
        <p:txBody>
          <a:bodyPr>
            <a:spAutoFit/>
          </a:bodyPr>
          <a:lstStyle/>
          <a:p>
            <a:r>
              <a:rPr lang="en-US"/>
              <a:t>K. Hedstrom  (UAF)</a:t>
            </a:r>
          </a:p>
          <a:p>
            <a:r>
              <a:rPr lang="en-US"/>
              <a:t>J. Heifetz  (NOAA)</a:t>
            </a:r>
          </a:p>
          <a:p>
            <a:r>
              <a:rPr lang="en-US"/>
              <a:t>R. Heintz  (NOAA)</a:t>
            </a:r>
          </a:p>
          <a:p>
            <a:r>
              <a:rPr lang="en-US"/>
              <a:t>A. Hermann  (UW)</a:t>
            </a:r>
          </a:p>
          <a:p>
            <a:r>
              <a:rPr lang="en-US"/>
              <a:t>S. Hinckley  (NOAA)</a:t>
            </a:r>
          </a:p>
          <a:p>
            <a:r>
              <a:rPr lang="en-US"/>
              <a:t>R. Hopcroft  (UAF)</a:t>
            </a:r>
          </a:p>
          <a:p>
            <a:r>
              <a:rPr lang="en-US"/>
              <a:t>J. Horne  (UW)</a:t>
            </a:r>
          </a:p>
          <a:p>
            <a:r>
              <a:rPr lang="en-US"/>
              <a:t>N. Kachel  (UW)</a:t>
            </a:r>
          </a:p>
          <a:p>
            <a:r>
              <a:rPr lang="en-US"/>
              <a:t>C. Ladd  (NOAA)</a:t>
            </a:r>
          </a:p>
          <a:p>
            <a:r>
              <a:rPr lang="en-US"/>
              <a:t>A. Matarese  (NOAA)</a:t>
            </a:r>
          </a:p>
          <a:p>
            <a:r>
              <a:rPr lang="en-US"/>
              <a:t>D. McGowan  (UW)</a:t>
            </a:r>
          </a:p>
          <a:p>
            <a:r>
              <a:rPr lang="en-US"/>
              <a:t>C. Mordy  (UW) </a:t>
            </a:r>
          </a:p>
          <a:p>
            <a:r>
              <a:rPr lang="en-US"/>
              <a:t>J. Moss  (NOAA)</a:t>
            </a:r>
          </a:p>
          <a:p>
            <a:r>
              <a:rPr lang="en-US"/>
              <a:t>F. Mueter   (UAF)</a:t>
            </a:r>
          </a:p>
          <a:p>
            <a:r>
              <a:rPr lang="en-US"/>
              <a:t>J. Napp  (NOAA)</a:t>
            </a:r>
          </a:p>
          <a:p>
            <a:r>
              <a:rPr lang="en-US"/>
              <a:t>O. Ormseth  (NOAA)</a:t>
            </a:r>
          </a:p>
          <a:p>
            <a:r>
              <a:rPr lang="en-US"/>
              <a:t>C. Parada  (IIP)</a:t>
            </a:r>
          </a:p>
          <a:p>
            <a:endParaRPr lang="en-US"/>
          </a:p>
        </p:txBody>
      </p:sp>
      <p:sp>
        <p:nvSpPr>
          <p:cNvPr id="16392" name="TextBox 8"/>
          <p:cNvSpPr txBox="1">
            <a:spLocks noChangeArrowheads="1"/>
          </p:cNvSpPr>
          <p:nvPr/>
        </p:nvSpPr>
        <p:spPr bwMode="auto">
          <a:xfrm>
            <a:off x="5943600" y="914400"/>
            <a:ext cx="3048000" cy="4524375"/>
          </a:xfrm>
          <a:prstGeom prst="rect">
            <a:avLst/>
          </a:prstGeom>
          <a:noFill/>
          <a:ln w="9525">
            <a:noFill/>
            <a:miter lim="800000"/>
            <a:headEnd/>
            <a:tailEnd/>
          </a:ln>
        </p:spPr>
        <p:txBody>
          <a:bodyPr>
            <a:spAutoFit/>
          </a:bodyPr>
          <a:lstStyle/>
          <a:p>
            <a:r>
              <a:rPr lang="en-US"/>
              <a:t>K. Rand  (NOAA)</a:t>
            </a:r>
          </a:p>
          <a:p>
            <a:r>
              <a:rPr lang="en-US"/>
              <a:t>J. Reid  (USGS)</a:t>
            </a:r>
          </a:p>
          <a:p>
            <a:r>
              <a:rPr lang="en-US"/>
              <a:t>R. Rember  (IARC)</a:t>
            </a:r>
          </a:p>
          <a:p>
            <a:r>
              <a:rPr lang="en-US"/>
              <a:t>K. Shotwell  (NOAA)</a:t>
            </a:r>
          </a:p>
          <a:p>
            <a:r>
              <a:rPr lang="en-US"/>
              <a:t>L. Slater  (USFWS)</a:t>
            </a:r>
          </a:p>
          <a:p>
            <a:r>
              <a:rPr lang="en-US"/>
              <a:t>P. Stabeno  (NOAA/PMEL)</a:t>
            </a:r>
          </a:p>
          <a:p>
            <a:r>
              <a:rPr lang="en-US"/>
              <a:t>W. Stockhausen  (NOAA)</a:t>
            </a:r>
          </a:p>
          <a:p>
            <a:r>
              <a:rPr lang="en-US"/>
              <a:t>D. Stockwell  (UAF)</a:t>
            </a:r>
          </a:p>
          <a:p>
            <a:r>
              <a:rPr lang="en-US"/>
              <a:t>S. Strom  (WWU)</a:t>
            </a:r>
          </a:p>
          <a:p>
            <a:r>
              <a:rPr lang="en-US"/>
              <a:t>P. Sullivan  (UW)</a:t>
            </a:r>
          </a:p>
          <a:p>
            <a:r>
              <a:rPr lang="en-US"/>
              <a:t>J. Vollenweider  (NOAA)</a:t>
            </a:r>
          </a:p>
          <a:p>
            <a:r>
              <a:rPr lang="en-US"/>
              <a:t>J. Waite  (UAF)</a:t>
            </a:r>
          </a:p>
          <a:p>
            <a:r>
              <a:rPr lang="en-US"/>
              <a:t>S. Wang  (S. Ecological)</a:t>
            </a:r>
          </a:p>
          <a:p>
            <a:r>
              <a:rPr lang="en-US"/>
              <a:t>F. Wiese  (NPRB)</a:t>
            </a:r>
          </a:p>
          <a:p>
            <a:r>
              <a:rPr lang="en-US"/>
              <a:t>C. Wilson  (NOAA)</a:t>
            </a:r>
          </a:p>
          <a:p>
            <a:r>
              <a:rPr lang="en-US"/>
              <a:t>M. Zimmerman  (NOAA)</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52229"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52230" name="Picture 4" descr="PILOT_CATCH_YOY_GOAIERP_JULY_2010.jpg"/>
          <p:cNvPicPr>
            <a:picLocks noChangeAspect="1"/>
          </p:cNvPicPr>
          <p:nvPr/>
        </p:nvPicPr>
        <p:blipFill>
          <a:blip r:embed="rId4"/>
          <a:srcRect/>
          <a:stretch>
            <a:fillRect/>
          </a:stretch>
        </p:blipFill>
        <p:spPr bwMode="auto">
          <a:xfrm>
            <a:off x="0" y="0"/>
            <a:ext cx="9144000" cy="7015163"/>
          </a:xfrm>
          <a:prstGeom prst="rect">
            <a:avLst/>
          </a:prstGeom>
          <a:noFill/>
          <a:ln w="9525">
            <a:noFill/>
            <a:miter lim="800000"/>
            <a:headEnd/>
            <a:tailEnd/>
          </a:ln>
        </p:spPr>
      </p:pic>
      <p:sp>
        <p:nvSpPr>
          <p:cNvPr id="7" name="TextBox 6"/>
          <p:cNvSpPr txBox="1"/>
          <p:nvPr/>
        </p:nvSpPr>
        <p:spPr>
          <a:xfrm>
            <a:off x="6553200" y="1817688"/>
            <a:ext cx="2209800" cy="1201737"/>
          </a:xfrm>
          <a:prstGeom prst="rect">
            <a:avLst/>
          </a:prstGeom>
          <a:solidFill>
            <a:srgbClr val="00B050">
              <a:alpha val="25000"/>
            </a:srgbClr>
          </a:solidFill>
        </p:spPr>
        <p:txBody>
          <a:bodyPr>
            <a:spAutoFit/>
          </a:bodyPr>
          <a:lstStyle/>
          <a:p>
            <a:pPr algn="ctr">
              <a:defRPr/>
            </a:pPr>
            <a:r>
              <a:rPr lang="en-US" sz="3600" b="1" dirty="0">
                <a:solidFill>
                  <a:schemeClr val="accent2">
                    <a:lumMod val="40000"/>
                    <a:lumOff val="60000"/>
                  </a:schemeClr>
                </a:solidFill>
                <a:latin typeface="Calibri" pitchFamily="34" charset="0"/>
              </a:rPr>
              <a:t>2010 Pilot Survey</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54277"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54278" name="Picture 6" descr="goa_catch_summer_fab5.png"/>
          <p:cNvPicPr>
            <a:picLocks noChangeAspect="1"/>
          </p:cNvPicPr>
          <p:nvPr/>
        </p:nvPicPr>
        <p:blipFill>
          <a:blip r:embed="rId4"/>
          <a:srcRect/>
          <a:stretch>
            <a:fillRect/>
          </a:stretch>
        </p:blipFill>
        <p:spPr bwMode="auto">
          <a:xfrm>
            <a:off x="0" y="0"/>
            <a:ext cx="9144000" cy="6977063"/>
          </a:xfrm>
          <a:prstGeom prst="rect">
            <a:avLst/>
          </a:prstGeom>
          <a:noFill/>
          <a:ln w="9525">
            <a:noFill/>
            <a:miter lim="800000"/>
            <a:headEnd/>
            <a:tailEnd/>
          </a:ln>
        </p:spPr>
      </p:pic>
      <p:sp>
        <p:nvSpPr>
          <p:cNvPr id="54279" name="Title 9"/>
          <p:cNvSpPr>
            <a:spLocks noGrp="1"/>
          </p:cNvSpPr>
          <p:nvPr>
            <p:ph type="title"/>
          </p:nvPr>
        </p:nvSpPr>
        <p:spPr>
          <a:xfrm>
            <a:off x="3200400" y="0"/>
            <a:ext cx="2743200" cy="1143000"/>
          </a:xfrm>
        </p:spPr>
        <p:txBody>
          <a:bodyPr/>
          <a:lstStyle/>
          <a:p>
            <a:r>
              <a:rPr lang="en-US" sz="3600" b="1" smtClean="0">
                <a:solidFill>
                  <a:schemeClr val="bg2"/>
                </a:solidFill>
                <a:latin typeface="Calibri" pitchFamily="34" charset="0"/>
              </a:rPr>
              <a:t>Summer</a:t>
            </a:r>
          </a:p>
        </p:txBody>
      </p:sp>
      <p:sp>
        <p:nvSpPr>
          <p:cNvPr id="54280" name="TextBox 8"/>
          <p:cNvSpPr txBox="1">
            <a:spLocks noChangeArrowheads="1"/>
          </p:cNvSpPr>
          <p:nvPr/>
        </p:nvSpPr>
        <p:spPr bwMode="auto">
          <a:xfrm>
            <a:off x="685800" y="5638800"/>
            <a:ext cx="5791200" cy="646113"/>
          </a:xfrm>
          <a:prstGeom prst="rect">
            <a:avLst/>
          </a:prstGeom>
          <a:solidFill>
            <a:srgbClr val="002060"/>
          </a:solidFill>
          <a:ln w="9525">
            <a:noFill/>
            <a:miter lim="800000"/>
            <a:headEnd/>
            <a:tailEnd/>
          </a:ln>
        </p:spPr>
        <p:txBody>
          <a:bodyPr>
            <a:spAutoFit/>
          </a:bodyPr>
          <a:lstStyle/>
          <a:p>
            <a:pPr algn="ctr"/>
            <a:r>
              <a:rPr lang="en-US" b="1"/>
              <a:t>Wyatt Fournier poster on larval &amp; juv. Rockfish distribution and predation by adult salmon</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56325"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56326" name="Picture 6" descr="goa_catch_fab5.png"/>
          <p:cNvPicPr>
            <a:picLocks noChangeAspect="1"/>
          </p:cNvPicPr>
          <p:nvPr/>
        </p:nvPicPr>
        <p:blipFill>
          <a:blip r:embed="rId4"/>
          <a:srcRect/>
          <a:stretch>
            <a:fillRect/>
          </a:stretch>
        </p:blipFill>
        <p:spPr bwMode="auto">
          <a:xfrm>
            <a:off x="0" y="0"/>
            <a:ext cx="9144000" cy="6977063"/>
          </a:xfrm>
          <a:prstGeom prst="rect">
            <a:avLst/>
          </a:prstGeom>
          <a:noFill/>
          <a:ln w="9525">
            <a:noFill/>
            <a:miter lim="800000"/>
            <a:headEnd/>
            <a:tailEnd/>
          </a:ln>
        </p:spPr>
      </p:pic>
      <p:sp>
        <p:nvSpPr>
          <p:cNvPr id="56327" name="Title 9"/>
          <p:cNvSpPr>
            <a:spLocks noGrp="1"/>
          </p:cNvSpPr>
          <p:nvPr>
            <p:ph type="title"/>
          </p:nvPr>
        </p:nvSpPr>
        <p:spPr>
          <a:xfrm>
            <a:off x="3200400" y="0"/>
            <a:ext cx="2743200" cy="1143000"/>
          </a:xfrm>
        </p:spPr>
        <p:txBody>
          <a:bodyPr/>
          <a:lstStyle/>
          <a:p>
            <a:r>
              <a:rPr lang="en-US" sz="3600" b="1" smtClean="0">
                <a:solidFill>
                  <a:schemeClr val="bg2"/>
                </a:solidFill>
                <a:latin typeface="Calibri" pitchFamily="34" charset="0"/>
              </a:rPr>
              <a:t>Fall</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5837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58374" name="TextBox 6"/>
          <p:cNvSpPr txBox="1">
            <a:spLocks noChangeArrowheads="1"/>
          </p:cNvSpPr>
          <p:nvPr/>
        </p:nvSpPr>
        <p:spPr bwMode="auto">
          <a:xfrm>
            <a:off x="1143000" y="6259513"/>
            <a:ext cx="6934200" cy="369887"/>
          </a:xfrm>
          <a:prstGeom prst="rect">
            <a:avLst/>
          </a:prstGeom>
          <a:solidFill>
            <a:srgbClr val="002060"/>
          </a:solidFill>
          <a:ln w="9525">
            <a:noFill/>
            <a:miter lim="800000"/>
            <a:headEnd/>
            <a:tailEnd/>
          </a:ln>
        </p:spPr>
        <p:txBody>
          <a:bodyPr>
            <a:spAutoFit/>
          </a:bodyPr>
          <a:lstStyle/>
          <a:p>
            <a:pPr algn="ctr"/>
            <a:r>
              <a:rPr lang="en-US" b="1"/>
              <a:t>Kalei Shotwell has a poster on benthic habitat research</a:t>
            </a:r>
          </a:p>
        </p:txBody>
      </p:sp>
      <p:pic>
        <p:nvPicPr>
          <p:cNvPr id="58375" name="Picture 5" descr="\\Afsc\akc-abl\MESA\SKS\Kodiak_sediment_black.png"/>
          <p:cNvPicPr>
            <a:picLocks noChangeAspect="1" noChangeArrowheads="1"/>
          </p:cNvPicPr>
          <p:nvPr/>
        </p:nvPicPr>
        <p:blipFill>
          <a:blip r:embed="rId4"/>
          <a:srcRect/>
          <a:stretch>
            <a:fillRect/>
          </a:stretch>
        </p:blipFill>
        <p:spPr bwMode="auto">
          <a:xfrm>
            <a:off x="4953000" y="4489450"/>
            <a:ext cx="2225675" cy="1600200"/>
          </a:xfrm>
          <a:prstGeom prst="rect">
            <a:avLst/>
          </a:prstGeom>
          <a:noFill/>
          <a:ln w="19050">
            <a:solidFill>
              <a:srgbClr val="000000"/>
            </a:solidFill>
            <a:miter lim="800000"/>
            <a:headEnd/>
            <a:tailEnd/>
          </a:ln>
        </p:spPr>
      </p:pic>
      <p:pic>
        <p:nvPicPr>
          <p:cNvPr id="58376" name="Picture 6" descr="\\Afsc\akc-abl\MESA\SKS\Kodiak_bathy_black.png"/>
          <p:cNvPicPr>
            <a:picLocks noChangeAspect="1" noChangeArrowheads="1"/>
          </p:cNvPicPr>
          <p:nvPr/>
        </p:nvPicPr>
        <p:blipFill>
          <a:blip r:embed="rId5"/>
          <a:srcRect/>
          <a:stretch>
            <a:fillRect/>
          </a:stretch>
        </p:blipFill>
        <p:spPr bwMode="auto">
          <a:xfrm>
            <a:off x="1828800" y="4489450"/>
            <a:ext cx="2286000" cy="1606550"/>
          </a:xfrm>
          <a:prstGeom prst="rect">
            <a:avLst/>
          </a:prstGeom>
          <a:noFill/>
          <a:ln w="19050">
            <a:solidFill>
              <a:srgbClr val="000000"/>
            </a:solidFill>
            <a:miter lim="800000"/>
            <a:headEnd/>
            <a:tailEnd/>
          </a:ln>
        </p:spPr>
      </p:pic>
      <p:sp>
        <p:nvSpPr>
          <p:cNvPr id="10" name="Rectangle 3"/>
          <p:cNvSpPr txBox="1">
            <a:spLocks noChangeArrowheads="1"/>
          </p:cNvSpPr>
          <p:nvPr/>
        </p:nvSpPr>
        <p:spPr>
          <a:xfrm>
            <a:off x="457200" y="1066800"/>
            <a:ext cx="8229600" cy="3276600"/>
          </a:xfrm>
          <a:prstGeom prst="rect">
            <a:avLst/>
          </a:prstGeom>
        </p:spPr>
        <p:txBody>
          <a:bodyPr/>
          <a:lstStyle/>
          <a:p>
            <a:pPr marL="342900" indent="-342900">
              <a:lnSpc>
                <a:spcPct val="80000"/>
              </a:lnSpc>
              <a:spcBef>
                <a:spcPct val="20000"/>
              </a:spcBef>
              <a:buClr>
                <a:schemeClr val="tx2"/>
              </a:buClr>
              <a:buFontTx/>
              <a:buChar char="•"/>
              <a:defRPr/>
            </a:pPr>
            <a:r>
              <a:rPr lang="en-US" sz="2400" kern="0" dirty="0">
                <a:latin typeface="+mn-lt"/>
              </a:rPr>
              <a:t>Hypothesis</a:t>
            </a:r>
          </a:p>
          <a:p>
            <a:pPr marL="742950" lvl="1" indent="-285750">
              <a:lnSpc>
                <a:spcPct val="80000"/>
              </a:lnSpc>
              <a:spcBef>
                <a:spcPct val="20000"/>
              </a:spcBef>
              <a:buFontTx/>
              <a:buChar char="–"/>
              <a:defRPr/>
            </a:pPr>
            <a:r>
              <a:rPr lang="en-US" sz="2000" kern="0" dirty="0">
                <a:latin typeface="+mn-lt"/>
              </a:rPr>
              <a:t>Settlement to preferred habitat is one of the critical regulators of early life survival throughout the offshore to </a:t>
            </a:r>
            <a:r>
              <a:rPr lang="en-US" sz="2000" kern="0" dirty="0" err="1">
                <a:latin typeface="+mn-lt"/>
              </a:rPr>
              <a:t>nearshore</a:t>
            </a:r>
            <a:r>
              <a:rPr lang="en-US" sz="2000" kern="0" dirty="0">
                <a:latin typeface="+mn-lt"/>
              </a:rPr>
              <a:t> gauntlet</a:t>
            </a:r>
          </a:p>
          <a:p>
            <a:pPr marL="2057400" lvl="4" indent="-228600">
              <a:lnSpc>
                <a:spcPct val="80000"/>
              </a:lnSpc>
              <a:spcBef>
                <a:spcPct val="20000"/>
              </a:spcBef>
              <a:buClr>
                <a:schemeClr val="tx2"/>
              </a:buClr>
              <a:buFontTx/>
              <a:buChar char="•"/>
              <a:defRPr/>
            </a:pPr>
            <a:endParaRPr lang="en-US" sz="600" kern="0" dirty="0">
              <a:latin typeface="+mn-lt"/>
            </a:endParaRPr>
          </a:p>
          <a:p>
            <a:pPr marL="342900" indent="-342900">
              <a:lnSpc>
                <a:spcPct val="80000"/>
              </a:lnSpc>
              <a:spcBef>
                <a:spcPct val="20000"/>
              </a:spcBef>
              <a:buClr>
                <a:schemeClr val="tx2"/>
              </a:buClr>
              <a:buFontTx/>
              <a:buChar char="•"/>
              <a:defRPr/>
            </a:pPr>
            <a:r>
              <a:rPr lang="en-US" sz="2400" kern="0" dirty="0">
                <a:latin typeface="+mn-lt"/>
              </a:rPr>
              <a:t>Goal</a:t>
            </a:r>
          </a:p>
          <a:p>
            <a:pPr marL="742950" lvl="1" indent="-285750">
              <a:lnSpc>
                <a:spcPct val="80000"/>
              </a:lnSpc>
              <a:spcBef>
                <a:spcPct val="20000"/>
              </a:spcBef>
              <a:buFontTx/>
              <a:buChar char="–"/>
              <a:defRPr/>
            </a:pPr>
            <a:r>
              <a:rPr lang="en-US" sz="2000" kern="0" dirty="0">
                <a:latin typeface="+mn-lt"/>
              </a:rPr>
              <a:t>Characterize offshore to </a:t>
            </a:r>
            <a:r>
              <a:rPr lang="en-US" sz="2000" kern="0" dirty="0" err="1">
                <a:latin typeface="+mn-lt"/>
              </a:rPr>
              <a:t>nearshore</a:t>
            </a:r>
            <a:r>
              <a:rPr lang="en-US" sz="2000" kern="0" dirty="0">
                <a:latin typeface="+mn-lt"/>
              </a:rPr>
              <a:t> benthic habitat by region</a:t>
            </a:r>
          </a:p>
          <a:p>
            <a:pPr marL="3886200" lvl="8" indent="-228600" eaLnBrk="0" fontAlgn="base" hangingPunct="0">
              <a:lnSpc>
                <a:spcPct val="80000"/>
              </a:lnSpc>
              <a:spcBef>
                <a:spcPct val="20000"/>
              </a:spcBef>
              <a:spcAft>
                <a:spcPct val="0"/>
              </a:spcAft>
              <a:buClr>
                <a:schemeClr val="tx2"/>
              </a:buClr>
              <a:buFontTx/>
              <a:buChar char="•"/>
              <a:defRPr/>
            </a:pPr>
            <a:endParaRPr lang="en-US" sz="600" kern="0" dirty="0">
              <a:latin typeface="+mn-lt"/>
            </a:endParaRPr>
          </a:p>
          <a:p>
            <a:pPr marL="342900" indent="-342900">
              <a:lnSpc>
                <a:spcPct val="80000"/>
              </a:lnSpc>
              <a:spcBef>
                <a:spcPct val="20000"/>
              </a:spcBef>
              <a:buClr>
                <a:schemeClr val="tx2"/>
              </a:buClr>
              <a:buFontTx/>
              <a:buChar char="•"/>
              <a:defRPr/>
            </a:pPr>
            <a:r>
              <a:rPr lang="en-US" sz="2400" kern="0" dirty="0">
                <a:latin typeface="+mn-lt"/>
              </a:rPr>
              <a:t>Objectives</a:t>
            </a:r>
          </a:p>
          <a:p>
            <a:pPr marL="742950" lvl="1" indent="-285750">
              <a:lnSpc>
                <a:spcPct val="80000"/>
              </a:lnSpc>
              <a:spcBef>
                <a:spcPct val="20000"/>
              </a:spcBef>
              <a:buFontTx/>
              <a:buChar char="–"/>
              <a:defRPr/>
            </a:pPr>
            <a:r>
              <a:rPr lang="en-US" sz="2000" kern="0" dirty="0">
                <a:latin typeface="+mn-lt"/>
              </a:rPr>
              <a:t>Collect, clean, digitize, and grid available bathymetry, sediments, and habitat features </a:t>
            </a:r>
          </a:p>
          <a:p>
            <a:pPr marL="742950" lvl="1" indent="-285750">
              <a:lnSpc>
                <a:spcPct val="80000"/>
              </a:lnSpc>
              <a:spcBef>
                <a:spcPct val="20000"/>
              </a:spcBef>
              <a:buFontTx/>
              <a:buChar char="–"/>
              <a:defRPr/>
            </a:pPr>
            <a:r>
              <a:rPr lang="en-US" sz="2000" kern="0" dirty="0">
                <a:latin typeface="+mn-lt"/>
              </a:rPr>
              <a:t>Create base models of species specific preferred habitat and generate suitability maps for use in </a:t>
            </a:r>
            <a:r>
              <a:rPr lang="en-US" sz="2000" kern="0" dirty="0" err="1">
                <a:latin typeface="+mn-lt"/>
              </a:rPr>
              <a:t>nearshore</a:t>
            </a:r>
            <a:r>
              <a:rPr lang="en-US" sz="2000" kern="0" dirty="0">
                <a:latin typeface="+mn-lt"/>
              </a:rPr>
              <a:t> IBMs</a:t>
            </a:r>
          </a:p>
          <a:p>
            <a:pPr marL="2057400" lvl="4" indent="-228600">
              <a:lnSpc>
                <a:spcPct val="80000"/>
              </a:lnSpc>
              <a:spcBef>
                <a:spcPct val="20000"/>
              </a:spcBef>
              <a:buClr>
                <a:schemeClr val="tx2"/>
              </a:buClr>
              <a:buFontTx/>
              <a:buChar char="•"/>
              <a:defRPr/>
            </a:pPr>
            <a:endParaRPr lang="en-US" sz="800" kern="0" dirty="0">
              <a:latin typeface="+mn-lt"/>
            </a:endParaRPr>
          </a:p>
        </p:txBody>
      </p:sp>
      <p:sp>
        <p:nvSpPr>
          <p:cNvPr id="11" name="Rectangle 2"/>
          <p:cNvSpPr txBox="1">
            <a:spLocks noChangeArrowheads="1"/>
          </p:cNvSpPr>
          <p:nvPr/>
        </p:nvSpPr>
        <p:spPr>
          <a:xfrm>
            <a:off x="1752600" y="228600"/>
            <a:ext cx="5562600" cy="762000"/>
          </a:xfrm>
          <a:prstGeom prst="rect">
            <a:avLst/>
          </a:prstGeom>
        </p:spPr>
        <p:txBody>
          <a:bodyPr/>
          <a:lstStyle/>
          <a:p>
            <a:pPr algn="ctr">
              <a:defRPr/>
            </a:pPr>
            <a:r>
              <a:rPr lang="en-US" sz="3600" b="1" kern="0" dirty="0">
                <a:solidFill>
                  <a:schemeClr val="accent2">
                    <a:lumMod val="40000"/>
                    <a:lumOff val="60000"/>
                  </a:schemeClr>
                </a:solidFill>
                <a:latin typeface="Calibri" pitchFamily="34" charset="0"/>
                <a:ea typeface="+mj-ea"/>
                <a:cs typeface="+mj-cs"/>
              </a:rPr>
              <a:t>Habitat Mapping</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0421"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grpSp>
        <p:nvGrpSpPr>
          <p:cNvPr id="60422" name="Group 138"/>
          <p:cNvGrpSpPr>
            <a:grpSpLocks/>
          </p:cNvGrpSpPr>
          <p:nvPr/>
        </p:nvGrpSpPr>
        <p:grpSpPr bwMode="auto">
          <a:xfrm>
            <a:off x="533400" y="1143000"/>
            <a:ext cx="8001000" cy="4495800"/>
            <a:chOff x="609600" y="1752600"/>
            <a:chExt cx="8001000" cy="4495800"/>
          </a:xfrm>
        </p:grpSpPr>
        <p:grpSp>
          <p:nvGrpSpPr>
            <p:cNvPr id="60425" name="Group 63"/>
            <p:cNvGrpSpPr>
              <a:grpSpLocks/>
            </p:cNvGrpSpPr>
            <p:nvPr/>
          </p:nvGrpSpPr>
          <p:grpSpPr bwMode="auto">
            <a:xfrm>
              <a:off x="4711227" y="1752600"/>
              <a:ext cx="3884970" cy="2339915"/>
              <a:chOff x="19646046" y="12374057"/>
              <a:chExt cx="5358751" cy="3552512"/>
            </a:xfrm>
          </p:grpSpPr>
          <p:pic>
            <p:nvPicPr>
              <p:cNvPr id="60457" name="Picture 41" descr="H05152_sed_feature_pts.jpg"/>
              <p:cNvPicPr>
                <a:picLocks noChangeAspect="1"/>
              </p:cNvPicPr>
              <p:nvPr/>
            </p:nvPicPr>
            <p:blipFill>
              <a:blip r:embed="rId4"/>
              <a:srcRect/>
              <a:stretch>
                <a:fillRect/>
              </a:stretch>
            </p:blipFill>
            <p:spPr bwMode="auto">
              <a:xfrm>
                <a:off x="19646046" y="12374057"/>
                <a:ext cx="5358751" cy="3238669"/>
              </a:xfrm>
              <a:prstGeom prst="rect">
                <a:avLst/>
              </a:prstGeom>
              <a:noFill/>
              <a:ln w="28575">
                <a:solidFill>
                  <a:srgbClr val="000000"/>
                </a:solidFill>
                <a:miter lim="800000"/>
                <a:headEnd/>
                <a:tailEnd/>
              </a:ln>
            </p:spPr>
          </p:pic>
          <p:sp>
            <p:nvSpPr>
              <p:cNvPr id="43" name="TextBox 42"/>
              <p:cNvSpPr txBox="1"/>
              <p:nvPr/>
            </p:nvSpPr>
            <p:spPr>
              <a:xfrm>
                <a:off x="19646698" y="12374057"/>
                <a:ext cx="5358259" cy="523009"/>
              </a:xfrm>
              <a:prstGeom prst="rect">
                <a:avLst/>
              </a:prstGeom>
              <a:noFill/>
            </p:spPr>
            <p:txBody>
              <a:bodyPr>
                <a:spAutoFit/>
              </a:bodyPr>
              <a:lstStyle/>
              <a:p>
                <a:pPr algn="ctr" fontAlgn="auto">
                  <a:spcBef>
                    <a:spcPts val="0"/>
                  </a:spcBef>
                  <a:spcAft>
                    <a:spcPts val="0"/>
                  </a:spcAft>
                  <a:defRPr/>
                </a:pPr>
                <a:r>
                  <a:rPr lang="en-US" sz="1600" b="1" kern="0" dirty="0">
                    <a:solidFill>
                      <a:srgbClr val="000000"/>
                    </a:solidFill>
                  </a:rPr>
                  <a:t>Sediments &amp; Features</a:t>
                </a:r>
              </a:p>
            </p:txBody>
          </p:sp>
          <p:grpSp>
            <p:nvGrpSpPr>
              <p:cNvPr id="60459" name="Group 29"/>
              <p:cNvGrpSpPr>
                <a:grpSpLocks/>
              </p:cNvGrpSpPr>
              <p:nvPr/>
            </p:nvGrpSpPr>
            <p:grpSpPr bwMode="auto">
              <a:xfrm>
                <a:off x="21489797" y="14104202"/>
                <a:ext cx="2438400" cy="1822367"/>
                <a:chOff x="438150" y="436880"/>
                <a:chExt cx="2438400" cy="1822367"/>
              </a:xfrm>
            </p:grpSpPr>
            <p:sp>
              <p:nvSpPr>
                <p:cNvPr id="51" name="TextBox 50"/>
                <p:cNvSpPr txBox="1"/>
                <p:nvPr/>
              </p:nvSpPr>
              <p:spPr>
                <a:xfrm>
                  <a:off x="438800" y="437243"/>
                  <a:ext cx="2437165" cy="1822095"/>
                </a:xfrm>
                <a:prstGeom prst="rect">
                  <a:avLst/>
                </a:prstGeom>
                <a:noFill/>
              </p:spPr>
              <p:txBody>
                <a:bodyPr>
                  <a:spAutoFit/>
                </a:bodyPr>
                <a:lstStyle/>
                <a:p>
                  <a:pPr fontAlgn="auto">
                    <a:spcBef>
                      <a:spcPts val="0"/>
                    </a:spcBef>
                    <a:spcAft>
                      <a:spcPts val="0"/>
                    </a:spcAft>
                    <a:defRPr/>
                  </a:pPr>
                  <a:r>
                    <a:rPr lang="en-US" sz="1200" kern="0" dirty="0">
                      <a:solidFill>
                        <a:prstClr val="black"/>
                      </a:solidFill>
                      <a:latin typeface="Calibri"/>
                    </a:rPr>
                    <a:t>Features</a:t>
                  </a:r>
                </a:p>
                <a:p>
                  <a:pPr fontAlgn="auto">
                    <a:spcBef>
                      <a:spcPts val="0"/>
                    </a:spcBef>
                    <a:spcAft>
                      <a:spcPts val="0"/>
                    </a:spcAft>
                    <a:defRPr/>
                  </a:pPr>
                  <a:r>
                    <a:rPr lang="en-US" sz="1200" kern="0" dirty="0">
                      <a:solidFill>
                        <a:prstClr val="black"/>
                      </a:solidFill>
                      <a:latin typeface="Calibri"/>
                    </a:rPr>
                    <a:t>   Rock</a:t>
                  </a:r>
                </a:p>
                <a:p>
                  <a:pPr fontAlgn="auto">
                    <a:spcBef>
                      <a:spcPts val="0"/>
                    </a:spcBef>
                    <a:spcAft>
                      <a:spcPts val="0"/>
                    </a:spcAft>
                    <a:defRPr/>
                  </a:pPr>
                  <a:r>
                    <a:rPr lang="en-US" sz="1200" kern="0" dirty="0">
                      <a:solidFill>
                        <a:prstClr val="black"/>
                      </a:solidFill>
                      <a:latin typeface="Calibri"/>
                    </a:rPr>
                    <a:t>   Islet</a:t>
                  </a:r>
                </a:p>
                <a:p>
                  <a:pPr fontAlgn="auto">
                    <a:spcBef>
                      <a:spcPts val="0"/>
                    </a:spcBef>
                    <a:spcAft>
                      <a:spcPts val="0"/>
                    </a:spcAft>
                    <a:defRPr/>
                  </a:pPr>
                  <a:r>
                    <a:rPr lang="en-US" sz="1200" kern="0" dirty="0">
                      <a:solidFill>
                        <a:prstClr val="black"/>
                      </a:solidFill>
                      <a:latin typeface="Calibri"/>
                    </a:rPr>
                    <a:t>   Floating kelp</a:t>
                  </a:r>
                </a:p>
                <a:p>
                  <a:pPr fontAlgn="auto">
                    <a:spcBef>
                      <a:spcPts val="0"/>
                    </a:spcBef>
                    <a:spcAft>
                      <a:spcPts val="0"/>
                    </a:spcAft>
                    <a:defRPr/>
                  </a:pPr>
                  <a:r>
                    <a:rPr lang="en-US" sz="1200" kern="0" dirty="0">
                      <a:solidFill>
                        <a:prstClr val="black"/>
                      </a:solidFill>
                      <a:latin typeface="Calibri"/>
                    </a:rPr>
                    <a:t>   Rocky outcrop</a:t>
                  </a:r>
                </a:p>
                <a:p>
                  <a:pPr fontAlgn="auto">
                    <a:spcBef>
                      <a:spcPts val="0"/>
                    </a:spcBef>
                    <a:spcAft>
                      <a:spcPts val="0"/>
                    </a:spcAft>
                    <a:defRPr/>
                  </a:pPr>
                  <a:r>
                    <a:rPr lang="en-US" sz="1200" kern="0" dirty="0">
                      <a:solidFill>
                        <a:prstClr val="black"/>
                      </a:solidFill>
                      <a:latin typeface="Calibri"/>
                    </a:rPr>
                    <a:t> </a:t>
                  </a:r>
                </a:p>
              </p:txBody>
            </p:sp>
            <p:sp>
              <p:nvSpPr>
                <p:cNvPr id="52" name="Oval 51"/>
                <p:cNvSpPr/>
                <p:nvPr/>
              </p:nvSpPr>
              <p:spPr>
                <a:xfrm>
                  <a:off x="447559" y="846973"/>
                  <a:ext cx="144522" cy="144611"/>
                </a:xfrm>
                <a:prstGeom prst="ellipse">
                  <a:avLst/>
                </a:prstGeom>
                <a:solidFill>
                  <a:srgbClr val="FF0000"/>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53" name="Oval 52"/>
                <p:cNvSpPr/>
                <p:nvPr/>
              </p:nvSpPr>
              <p:spPr>
                <a:xfrm>
                  <a:off x="447559" y="1124145"/>
                  <a:ext cx="144522" cy="14220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54" name="Oval 53"/>
                <p:cNvSpPr/>
                <p:nvPr/>
              </p:nvSpPr>
              <p:spPr>
                <a:xfrm>
                  <a:off x="447559" y="1391674"/>
                  <a:ext cx="144522" cy="142201"/>
                </a:xfrm>
                <a:prstGeom prst="ellipse">
                  <a:avLst/>
                </a:prstGeom>
                <a:solidFill>
                  <a:srgbClr val="00B050"/>
                </a:solidFill>
                <a:ln w="25400" cap="flat" cmpd="sng" algn="ctr">
                  <a:solidFill>
                    <a:srgbClr val="00B05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55" name="Oval 54"/>
                <p:cNvSpPr/>
                <p:nvPr/>
              </p:nvSpPr>
              <p:spPr>
                <a:xfrm>
                  <a:off x="447559" y="1656793"/>
                  <a:ext cx="144522" cy="144611"/>
                </a:xfrm>
                <a:prstGeom prst="ellipse">
                  <a:avLst/>
                </a:prstGeom>
                <a:solidFill>
                  <a:srgbClr val="F79646"/>
                </a:solidFill>
                <a:ln w="25400" cap="flat" cmpd="sng" algn="ctr">
                  <a:solidFill>
                    <a:srgbClr val="F79646"/>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grpSp>
          <p:grpSp>
            <p:nvGrpSpPr>
              <p:cNvPr id="60460" name="Group 173"/>
              <p:cNvGrpSpPr>
                <a:grpSpLocks/>
              </p:cNvGrpSpPr>
              <p:nvPr/>
            </p:nvGrpSpPr>
            <p:grpSpPr bwMode="auto">
              <a:xfrm>
                <a:off x="19856732" y="14115078"/>
                <a:ext cx="1311275" cy="1542003"/>
                <a:chOff x="609600" y="0"/>
                <a:chExt cx="1311275" cy="1542003"/>
              </a:xfrm>
            </p:grpSpPr>
            <p:sp>
              <p:nvSpPr>
                <p:cNvPr id="46" name="TextBox 45"/>
                <p:cNvSpPr txBox="1"/>
                <p:nvPr/>
              </p:nvSpPr>
              <p:spPr>
                <a:xfrm>
                  <a:off x="609781" y="-871"/>
                  <a:ext cx="1311646" cy="1542515"/>
                </a:xfrm>
                <a:prstGeom prst="rect">
                  <a:avLst/>
                </a:prstGeom>
                <a:noFill/>
              </p:spPr>
              <p:txBody>
                <a:bodyPr>
                  <a:spAutoFit/>
                </a:bodyPr>
                <a:lstStyle/>
                <a:p>
                  <a:pPr fontAlgn="auto">
                    <a:spcBef>
                      <a:spcPts val="0"/>
                    </a:spcBef>
                    <a:spcAft>
                      <a:spcPts val="0"/>
                    </a:spcAft>
                    <a:defRPr/>
                  </a:pPr>
                  <a:r>
                    <a:rPr lang="en-US" sz="1200" kern="0" dirty="0">
                      <a:solidFill>
                        <a:prstClr val="black"/>
                      </a:solidFill>
                      <a:latin typeface="Calibri"/>
                    </a:rPr>
                    <a:t>Sediments</a:t>
                  </a:r>
                </a:p>
                <a:p>
                  <a:pPr fontAlgn="auto">
                    <a:spcBef>
                      <a:spcPts val="0"/>
                    </a:spcBef>
                    <a:spcAft>
                      <a:spcPts val="0"/>
                    </a:spcAft>
                    <a:defRPr/>
                  </a:pPr>
                  <a:r>
                    <a:rPr lang="en-US" sz="1200" kern="0" dirty="0">
                      <a:solidFill>
                        <a:prstClr val="black"/>
                      </a:solidFill>
                      <a:latin typeface="Calibri"/>
                    </a:rPr>
                    <a:t>   Rocky</a:t>
                  </a:r>
                </a:p>
                <a:p>
                  <a:pPr fontAlgn="auto">
                    <a:spcBef>
                      <a:spcPts val="0"/>
                    </a:spcBef>
                    <a:spcAft>
                      <a:spcPts val="0"/>
                    </a:spcAft>
                    <a:defRPr/>
                  </a:pPr>
                  <a:r>
                    <a:rPr lang="en-US" sz="1200" kern="0" dirty="0">
                      <a:solidFill>
                        <a:prstClr val="black"/>
                      </a:solidFill>
                      <a:latin typeface="Calibri"/>
                    </a:rPr>
                    <a:t>   Gravel</a:t>
                  </a:r>
                </a:p>
                <a:p>
                  <a:pPr fontAlgn="auto">
                    <a:spcBef>
                      <a:spcPts val="0"/>
                    </a:spcBef>
                    <a:spcAft>
                      <a:spcPts val="0"/>
                    </a:spcAft>
                    <a:defRPr/>
                  </a:pPr>
                  <a:r>
                    <a:rPr lang="en-US" sz="1200" kern="0" dirty="0">
                      <a:solidFill>
                        <a:prstClr val="black"/>
                      </a:solidFill>
                      <a:latin typeface="Calibri"/>
                    </a:rPr>
                    <a:t>   Sand</a:t>
                  </a:r>
                </a:p>
                <a:p>
                  <a:pPr fontAlgn="auto">
                    <a:spcBef>
                      <a:spcPts val="0"/>
                    </a:spcBef>
                    <a:spcAft>
                      <a:spcPts val="0"/>
                    </a:spcAft>
                    <a:defRPr/>
                  </a:pPr>
                  <a:r>
                    <a:rPr lang="en-US" sz="1200" kern="0" dirty="0">
                      <a:solidFill>
                        <a:prstClr val="black"/>
                      </a:solidFill>
                      <a:latin typeface="Calibri"/>
                    </a:rPr>
                    <a:t>   Mud</a:t>
                  </a:r>
                </a:p>
              </p:txBody>
            </p:sp>
            <p:sp>
              <p:nvSpPr>
                <p:cNvPr id="47" name="Oval 46"/>
                <p:cNvSpPr/>
                <p:nvPr/>
              </p:nvSpPr>
              <p:spPr>
                <a:xfrm>
                  <a:off x="618540" y="387168"/>
                  <a:ext cx="144522" cy="142200"/>
                </a:xfrm>
                <a:prstGeom prst="ellipse">
                  <a:avLst/>
                </a:prstGeom>
                <a:solidFill>
                  <a:srgbClr val="FF0000"/>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48" name="Oval 47"/>
                <p:cNvSpPr/>
                <p:nvPr/>
              </p:nvSpPr>
              <p:spPr>
                <a:xfrm>
                  <a:off x="618540" y="661929"/>
                  <a:ext cx="144522" cy="144611"/>
                </a:xfrm>
                <a:prstGeom prst="ellipse">
                  <a:avLst/>
                </a:prstGeom>
                <a:solidFill>
                  <a:srgbClr val="7030A0"/>
                </a:solidFill>
                <a:ln w="25400" cap="flat" cmpd="sng" algn="ctr">
                  <a:solidFill>
                    <a:srgbClr val="7030A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49" name="Oval 48"/>
                <p:cNvSpPr/>
                <p:nvPr/>
              </p:nvSpPr>
              <p:spPr>
                <a:xfrm>
                  <a:off x="618540" y="914997"/>
                  <a:ext cx="144522" cy="142201"/>
                </a:xfrm>
                <a:prstGeom prst="ellipse">
                  <a:avLst/>
                </a:prstGeom>
                <a:solidFill>
                  <a:srgbClr val="FFFF00"/>
                </a:solidFill>
                <a:ln w="25400" cap="flat" cmpd="sng" algn="ctr">
                  <a:solidFill>
                    <a:srgbClr val="FFFF0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50" name="Oval 49"/>
                <p:cNvSpPr/>
                <p:nvPr/>
              </p:nvSpPr>
              <p:spPr>
                <a:xfrm>
                  <a:off x="629489" y="1196988"/>
                  <a:ext cx="142331" cy="142200"/>
                </a:xfrm>
                <a:prstGeom prst="ellipse">
                  <a:avLst/>
                </a:prstGeom>
                <a:solidFill>
                  <a:srgbClr val="C0504D">
                    <a:lumMod val="75000"/>
                  </a:srgbClr>
                </a:solidFill>
                <a:ln w="25400" cap="flat" cmpd="sng" algn="ctr">
                  <a:solidFill>
                    <a:srgbClr val="C0504D">
                      <a:lumMod val="75000"/>
                    </a:srgbClr>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grpSp>
        </p:grpSp>
        <p:grpSp>
          <p:nvGrpSpPr>
            <p:cNvPr id="60426" name="Group 78"/>
            <p:cNvGrpSpPr>
              <a:grpSpLocks/>
            </p:cNvGrpSpPr>
            <p:nvPr/>
          </p:nvGrpSpPr>
          <p:grpSpPr bwMode="auto">
            <a:xfrm>
              <a:off x="626066" y="1752600"/>
              <a:ext cx="3884665" cy="2411144"/>
              <a:chOff x="13402515" y="13047821"/>
              <a:chExt cx="5358331" cy="3660653"/>
            </a:xfrm>
          </p:grpSpPr>
          <p:grpSp>
            <p:nvGrpSpPr>
              <p:cNvPr id="60447" name="Group 182"/>
              <p:cNvGrpSpPr>
                <a:grpSpLocks/>
              </p:cNvGrpSpPr>
              <p:nvPr/>
            </p:nvGrpSpPr>
            <p:grpSpPr bwMode="auto">
              <a:xfrm>
                <a:off x="13402515" y="13047821"/>
                <a:ext cx="5358331" cy="3238669"/>
                <a:chOff x="13411772" y="14609819"/>
                <a:chExt cx="5358331" cy="3238669"/>
              </a:xfrm>
            </p:grpSpPr>
            <p:pic>
              <p:nvPicPr>
                <p:cNvPr id="60455" name="Picture 39" descr="H05152_bathy_pts.jpg"/>
                <p:cNvPicPr>
                  <a:picLocks noChangeAspect="1"/>
                </p:cNvPicPr>
                <p:nvPr/>
              </p:nvPicPr>
              <p:blipFill>
                <a:blip r:embed="rId5"/>
                <a:srcRect/>
                <a:stretch>
                  <a:fillRect/>
                </a:stretch>
              </p:blipFill>
              <p:spPr bwMode="auto">
                <a:xfrm>
                  <a:off x="13411772" y="14609819"/>
                  <a:ext cx="5358331" cy="3238669"/>
                </a:xfrm>
                <a:prstGeom prst="rect">
                  <a:avLst/>
                </a:prstGeom>
                <a:noFill/>
                <a:ln w="28575">
                  <a:solidFill>
                    <a:srgbClr val="000000"/>
                  </a:solidFill>
                  <a:miter lim="800000"/>
                  <a:headEnd/>
                  <a:tailEnd/>
                </a:ln>
              </p:spPr>
            </p:pic>
            <p:sp>
              <p:nvSpPr>
                <p:cNvPr id="41" name="TextBox 40"/>
                <p:cNvSpPr txBox="1"/>
                <p:nvPr/>
              </p:nvSpPr>
              <p:spPr>
                <a:xfrm>
                  <a:off x="13417527" y="14609819"/>
                  <a:ext cx="5342931" cy="523009"/>
                </a:xfrm>
                <a:prstGeom prst="rect">
                  <a:avLst/>
                </a:prstGeom>
                <a:noFill/>
              </p:spPr>
              <p:txBody>
                <a:bodyPr>
                  <a:spAutoFit/>
                </a:bodyPr>
                <a:lstStyle/>
                <a:p>
                  <a:pPr algn="ctr" fontAlgn="auto">
                    <a:spcBef>
                      <a:spcPts val="0"/>
                    </a:spcBef>
                    <a:spcAft>
                      <a:spcPts val="0"/>
                    </a:spcAft>
                    <a:defRPr/>
                  </a:pPr>
                  <a:r>
                    <a:rPr lang="en-US" sz="1600" b="1" kern="0" dirty="0">
                      <a:solidFill>
                        <a:srgbClr val="000000"/>
                      </a:solidFill>
                    </a:rPr>
                    <a:t>Bathymetry</a:t>
                  </a:r>
                </a:p>
              </p:txBody>
            </p:sp>
          </p:grpSp>
          <p:grpSp>
            <p:nvGrpSpPr>
              <p:cNvPr id="60448" name="Group 362"/>
              <p:cNvGrpSpPr>
                <a:grpSpLocks/>
              </p:cNvGrpSpPr>
              <p:nvPr/>
            </p:nvGrpSpPr>
            <p:grpSpPr bwMode="auto">
              <a:xfrm>
                <a:off x="13508505" y="14605742"/>
                <a:ext cx="2438400" cy="2102732"/>
                <a:chOff x="13689480" y="14510492"/>
                <a:chExt cx="2438400" cy="2102732"/>
              </a:xfrm>
            </p:grpSpPr>
            <p:sp>
              <p:nvSpPr>
                <p:cNvPr id="34" name="TextBox 33"/>
                <p:cNvSpPr txBox="1"/>
                <p:nvPr/>
              </p:nvSpPr>
              <p:spPr>
                <a:xfrm>
                  <a:off x="13685593" y="14509546"/>
                  <a:ext cx="2441544" cy="2104086"/>
                </a:xfrm>
                <a:prstGeom prst="rect">
                  <a:avLst/>
                </a:prstGeom>
                <a:noFill/>
              </p:spPr>
              <p:txBody>
                <a:bodyPr>
                  <a:spAutoFit/>
                </a:bodyPr>
                <a:lstStyle/>
                <a:p>
                  <a:pPr fontAlgn="auto">
                    <a:spcBef>
                      <a:spcPts val="0"/>
                    </a:spcBef>
                    <a:spcAft>
                      <a:spcPts val="0"/>
                    </a:spcAft>
                    <a:defRPr/>
                  </a:pPr>
                  <a:r>
                    <a:rPr lang="en-US" sz="1200" kern="0" dirty="0">
                      <a:solidFill>
                        <a:prstClr val="black"/>
                      </a:solidFill>
                      <a:latin typeface="Calibri"/>
                    </a:rPr>
                    <a:t>Meters</a:t>
                  </a:r>
                </a:p>
                <a:p>
                  <a:pPr fontAlgn="auto">
                    <a:spcBef>
                      <a:spcPts val="0"/>
                    </a:spcBef>
                    <a:spcAft>
                      <a:spcPts val="0"/>
                    </a:spcAft>
                    <a:defRPr/>
                  </a:pPr>
                  <a:r>
                    <a:rPr lang="en-US" sz="1200" kern="0" dirty="0">
                      <a:solidFill>
                        <a:prstClr val="black"/>
                      </a:solidFill>
                      <a:latin typeface="Calibri"/>
                    </a:rPr>
                    <a:t>    0</a:t>
                  </a:r>
                </a:p>
                <a:p>
                  <a:pPr fontAlgn="auto">
                    <a:spcBef>
                      <a:spcPts val="0"/>
                    </a:spcBef>
                    <a:spcAft>
                      <a:spcPts val="0"/>
                    </a:spcAft>
                    <a:defRPr/>
                  </a:pPr>
                  <a:r>
                    <a:rPr lang="en-US" sz="1200" kern="0" dirty="0">
                      <a:solidFill>
                        <a:prstClr val="black"/>
                      </a:solidFill>
                      <a:latin typeface="Calibri"/>
                    </a:rPr>
                    <a:t>    10</a:t>
                  </a:r>
                </a:p>
                <a:p>
                  <a:pPr fontAlgn="auto">
                    <a:spcBef>
                      <a:spcPts val="0"/>
                    </a:spcBef>
                    <a:spcAft>
                      <a:spcPts val="0"/>
                    </a:spcAft>
                    <a:defRPr/>
                  </a:pPr>
                  <a:r>
                    <a:rPr lang="en-US" sz="1200" kern="0" dirty="0">
                      <a:solidFill>
                        <a:prstClr val="black"/>
                      </a:solidFill>
                      <a:latin typeface="Calibri"/>
                    </a:rPr>
                    <a:t>    25</a:t>
                  </a:r>
                </a:p>
                <a:p>
                  <a:pPr fontAlgn="auto">
                    <a:spcBef>
                      <a:spcPts val="0"/>
                    </a:spcBef>
                    <a:spcAft>
                      <a:spcPts val="0"/>
                    </a:spcAft>
                    <a:defRPr/>
                  </a:pPr>
                  <a:r>
                    <a:rPr lang="en-US" sz="1200" kern="0" dirty="0">
                      <a:solidFill>
                        <a:prstClr val="black"/>
                      </a:solidFill>
                      <a:latin typeface="Calibri"/>
                    </a:rPr>
                    <a:t>    50</a:t>
                  </a:r>
                </a:p>
                <a:p>
                  <a:pPr fontAlgn="auto">
                    <a:spcBef>
                      <a:spcPts val="0"/>
                    </a:spcBef>
                    <a:spcAft>
                      <a:spcPts val="0"/>
                    </a:spcAft>
                    <a:defRPr/>
                  </a:pPr>
                  <a:r>
                    <a:rPr lang="en-US" sz="1200" kern="0" dirty="0">
                      <a:solidFill>
                        <a:prstClr val="black"/>
                      </a:solidFill>
                      <a:latin typeface="Calibri"/>
                    </a:rPr>
                    <a:t>    100</a:t>
                  </a:r>
                </a:p>
                <a:p>
                  <a:pPr fontAlgn="auto">
                    <a:spcBef>
                      <a:spcPts val="0"/>
                    </a:spcBef>
                    <a:spcAft>
                      <a:spcPts val="0"/>
                    </a:spcAft>
                    <a:defRPr/>
                  </a:pPr>
                  <a:r>
                    <a:rPr lang="en-US" sz="1200" kern="0" dirty="0">
                      <a:solidFill>
                        <a:prstClr val="black"/>
                      </a:solidFill>
                      <a:latin typeface="Calibri"/>
                    </a:rPr>
                    <a:t> </a:t>
                  </a:r>
                </a:p>
              </p:txBody>
            </p:sp>
            <p:sp>
              <p:nvSpPr>
                <p:cNvPr id="35" name="Oval 34"/>
                <p:cNvSpPr/>
                <p:nvPr/>
              </p:nvSpPr>
              <p:spPr>
                <a:xfrm>
                  <a:off x="13751285" y="14899995"/>
                  <a:ext cx="144522" cy="142201"/>
                </a:xfrm>
                <a:prstGeom prst="ellipse">
                  <a:avLst/>
                </a:prstGeom>
                <a:solidFill>
                  <a:srgbClr val="FF0000"/>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36" name="Oval 35"/>
                <p:cNvSpPr/>
                <p:nvPr/>
              </p:nvSpPr>
              <p:spPr>
                <a:xfrm>
                  <a:off x="13751285" y="15177166"/>
                  <a:ext cx="144522" cy="142200"/>
                </a:xfrm>
                <a:prstGeom prst="ellipse">
                  <a:avLst/>
                </a:prstGeom>
                <a:solidFill>
                  <a:srgbClr val="FFFF00"/>
                </a:solidFill>
                <a:ln w="25400" cap="flat" cmpd="sng" algn="ctr">
                  <a:solidFill>
                    <a:srgbClr val="FFFF0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37" name="Oval 36"/>
                <p:cNvSpPr/>
                <p:nvPr/>
              </p:nvSpPr>
              <p:spPr>
                <a:xfrm>
                  <a:off x="13751285" y="15444695"/>
                  <a:ext cx="144522" cy="142201"/>
                </a:xfrm>
                <a:prstGeom prst="ellipse">
                  <a:avLst/>
                </a:prstGeom>
                <a:solidFill>
                  <a:srgbClr val="00B0F0"/>
                </a:solidFill>
                <a:ln w="25400" cap="flat" cmpd="sng" algn="ctr">
                  <a:solidFill>
                    <a:srgbClr val="00B0F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38" name="Oval 37"/>
                <p:cNvSpPr/>
                <p:nvPr/>
              </p:nvSpPr>
              <p:spPr>
                <a:xfrm>
                  <a:off x="13751285" y="15709815"/>
                  <a:ext cx="144522" cy="144611"/>
                </a:xfrm>
                <a:prstGeom prst="ellipse">
                  <a:avLst/>
                </a:prstGeom>
                <a:solidFill>
                  <a:srgbClr val="0070C0"/>
                </a:solidFill>
                <a:ln w="25400" cap="flat" cmpd="sng" algn="ctr">
                  <a:solidFill>
                    <a:srgbClr val="0070C0"/>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sp>
              <p:nvSpPr>
                <p:cNvPr id="39" name="Oval 38"/>
                <p:cNvSpPr/>
                <p:nvPr/>
              </p:nvSpPr>
              <p:spPr>
                <a:xfrm>
                  <a:off x="13751285" y="15977345"/>
                  <a:ext cx="144522" cy="142200"/>
                </a:xfrm>
                <a:prstGeom prst="ellipse">
                  <a:avLst/>
                </a:prstGeom>
                <a:solidFill>
                  <a:srgbClr val="1F497D"/>
                </a:solidFill>
                <a:ln w="25400" cap="flat" cmpd="sng" algn="ctr">
                  <a:solidFill>
                    <a:srgbClr val="1F497D"/>
                  </a:solidFill>
                  <a:prstDash val="solid"/>
                </a:ln>
                <a:effectLst/>
              </p:spPr>
              <p:txBody>
                <a:bodyPr anchor="ctr"/>
                <a:lstStyle/>
                <a:p>
                  <a:pPr algn="ctr" fontAlgn="auto">
                    <a:spcBef>
                      <a:spcPts val="0"/>
                    </a:spcBef>
                    <a:spcAft>
                      <a:spcPts val="0"/>
                    </a:spcAft>
                    <a:defRPr/>
                  </a:pPr>
                  <a:endParaRPr lang="en-US" sz="400" kern="0" dirty="0">
                    <a:solidFill>
                      <a:prstClr val="white"/>
                    </a:solidFill>
                    <a:latin typeface="Calibri"/>
                  </a:endParaRPr>
                </a:p>
              </p:txBody>
            </p:sp>
          </p:grpSp>
        </p:grpSp>
        <p:grpSp>
          <p:nvGrpSpPr>
            <p:cNvPr id="60427" name="Group 89"/>
            <p:cNvGrpSpPr>
              <a:grpSpLocks/>
            </p:cNvGrpSpPr>
            <p:nvPr/>
          </p:nvGrpSpPr>
          <p:grpSpPr bwMode="auto">
            <a:xfrm>
              <a:off x="4719504" y="4095731"/>
              <a:ext cx="3891096" cy="2146018"/>
              <a:chOff x="32127156" y="21637934"/>
              <a:chExt cx="5367202" cy="3258133"/>
            </a:xfrm>
          </p:grpSpPr>
          <p:pic>
            <p:nvPicPr>
              <p:cNvPr id="60445" name="Picture 29" descr="H05152_bingmap_fhead.jpg"/>
              <p:cNvPicPr>
                <a:picLocks/>
              </p:cNvPicPr>
              <p:nvPr/>
            </p:nvPicPr>
            <p:blipFill>
              <a:blip r:embed="rId6"/>
              <a:srcRect/>
              <a:stretch>
                <a:fillRect/>
              </a:stretch>
            </p:blipFill>
            <p:spPr bwMode="auto">
              <a:xfrm>
                <a:off x="32127156" y="21637934"/>
                <a:ext cx="5367202" cy="3256335"/>
              </a:xfrm>
              <a:prstGeom prst="rect">
                <a:avLst/>
              </a:prstGeom>
              <a:noFill/>
              <a:ln w="28575">
                <a:solidFill>
                  <a:srgbClr val="000000"/>
                </a:solidFill>
                <a:miter lim="800000"/>
                <a:headEnd/>
                <a:tailEnd/>
              </a:ln>
            </p:spPr>
          </p:pic>
          <p:sp>
            <p:nvSpPr>
              <p:cNvPr id="31" name="TextBox 30"/>
              <p:cNvSpPr txBox="1"/>
              <p:nvPr/>
            </p:nvSpPr>
            <p:spPr>
              <a:xfrm>
                <a:off x="32127341" y="23881840"/>
                <a:ext cx="5367017" cy="1014684"/>
              </a:xfrm>
              <a:prstGeom prst="rect">
                <a:avLst/>
              </a:prstGeom>
              <a:noFill/>
            </p:spPr>
            <p:txBody>
              <a:bodyPr>
                <a:spAutoFit/>
              </a:bodyPr>
              <a:lstStyle/>
              <a:p>
                <a:pPr fontAlgn="auto">
                  <a:spcBef>
                    <a:spcPts val="0"/>
                  </a:spcBef>
                  <a:spcAft>
                    <a:spcPts val="0"/>
                  </a:spcAft>
                  <a:defRPr/>
                </a:pPr>
                <a:r>
                  <a:rPr lang="en-US" sz="1200" b="1" kern="0" dirty="0">
                    <a:solidFill>
                      <a:sysClr val="window" lastClr="FFFFFF"/>
                    </a:solidFill>
                    <a:effectLst>
                      <a:glow rad="228600">
                        <a:sysClr val="windowText" lastClr="000000">
                          <a:alpha val="40000"/>
                        </a:sysClr>
                      </a:glow>
                      <a:outerShdw blurRad="50800" dist="38100" dir="2700000" algn="tl" rotWithShape="0">
                        <a:sysClr val="windowText" lastClr="000000">
                          <a:alpha val="40000"/>
                        </a:sysClr>
                      </a:outerShdw>
                    </a:effectLst>
                    <a:latin typeface="Calibri"/>
                  </a:rPr>
                  <a:t>Norcross et al. 1997</a:t>
                </a:r>
              </a:p>
              <a:p>
                <a:pPr fontAlgn="auto">
                  <a:spcBef>
                    <a:spcPts val="0"/>
                  </a:spcBef>
                  <a:spcAft>
                    <a:spcPts val="0"/>
                  </a:spcAft>
                  <a:defRPr/>
                </a:pPr>
                <a:r>
                  <a:rPr lang="en-US" sz="1200" b="1" kern="0" dirty="0">
                    <a:solidFill>
                      <a:sysClr val="window" lastClr="FFFFFF"/>
                    </a:solidFill>
                    <a:effectLst>
                      <a:glow rad="228600">
                        <a:sysClr val="windowText" lastClr="000000">
                          <a:alpha val="40000"/>
                        </a:sysClr>
                      </a:glow>
                      <a:outerShdw blurRad="50800" dist="38100" dir="2700000" algn="tl" rotWithShape="0">
                        <a:sysClr val="windowText" lastClr="000000">
                          <a:alpha val="40000"/>
                        </a:sysClr>
                      </a:outerShdw>
                    </a:effectLst>
                    <a:latin typeface="Calibri"/>
                  </a:rPr>
                  <a:t>Preferred Habitat Age-0 Flathead sole: </a:t>
                </a:r>
              </a:p>
              <a:p>
                <a:pPr fontAlgn="auto">
                  <a:spcBef>
                    <a:spcPts val="0"/>
                  </a:spcBef>
                  <a:spcAft>
                    <a:spcPts val="0"/>
                  </a:spcAft>
                  <a:defRPr/>
                </a:pPr>
                <a:r>
                  <a:rPr lang="en-US" sz="1200" b="1" kern="0" dirty="0">
                    <a:solidFill>
                      <a:sysClr val="window" lastClr="FFFFFF"/>
                    </a:solidFill>
                    <a:effectLst>
                      <a:glow rad="228600">
                        <a:sysClr val="windowText" lastClr="000000">
                          <a:alpha val="40000"/>
                        </a:sysClr>
                      </a:glow>
                      <a:outerShdw blurRad="50800" dist="38100" dir="2700000" algn="tl" rotWithShape="0">
                        <a:sysClr val="windowText" lastClr="000000">
                          <a:alpha val="40000"/>
                        </a:sysClr>
                      </a:outerShdw>
                    </a:effectLst>
                    <a:latin typeface="Calibri"/>
                  </a:rPr>
                  <a:t>80-120 m,  mud,  central areas</a:t>
                </a:r>
              </a:p>
            </p:txBody>
          </p:sp>
        </p:grpSp>
        <p:grpSp>
          <p:nvGrpSpPr>
            <p:cNvPr id="60428" name="Group 92"/>
            <p:cNvGrpSpPr>
              <a:grpSpLocks/>
            </p:cNvGrpSpPr>
            <p:nvPr/>
          </p:nvGrpSpPr>
          <p:grpSpPr bwMode="auto">
            <a:xfrm>
              <a:off x="609600" y="4096361"/>
              <a:ext cx="3947981" cy="2152039"/>
              <a:chOff x="13449185" y="21821036"/>
              <a:chExt cx="5445666" cy="3267274"/>
            </a:xfrm>
          </p:grpSpPr>
          <p:pic>
            <p:nvPicPr>
              <p:cNvPr id="60430" name="Picture 14" descr="H05152_bathy_grid_shore.jpg"/>
              <p:cNvPicPr>
                <a:picLocks noChangeAspect="1"/>
              </p:cNvPicPr>
              <p:nvPr/>
            </p:nvPicPr>
            <p:blipFill>
              <a:blip r:embed="rId7"/>
              <a:srcRect/>
              <a:stretch>
                <a:fillRect/>
              </a:stretch>
            </p:blipFill>
            <p:spPr bwMode="auto">
              <a:xfrm>
                <a:off x="13449185" y="21821036"/>
                <a:ext cx="5380825" cy="3267274"/>
              </a:xfrm>
              <a:prstGeom prst="rect">
                <a:avLst/>
              </a:prstGeom>
              <a:noFill/>
              <a:ln w="28575">
                <a:solidFill>
                  <a:srgbClr val="000000"/>
                </a:solidFill>
                <a:miter lim="800000"/>
                <a:headEnd/>
                <a:tailEnd/>
              </a:ln>
            </p:spPr>
          </p:pic>
          <p:sp>
            <p:nvSpPr>
              <p:cNvPr id="16" name="TextBox 15"/>
              <p:cNvSpPr txBox="1"/>
              <p:nvPr/>
            </p:nvSpPr>
            <p:spPr>
              <a:xfrm>
                <a:off x="16109702" y="22723926"/>
                <a:ext cx="641589" cy="419371"/>
              </a:xfrm>
              <a:prstGeom prst="rect">
                <a:avLst/>
              </a:prstGeom>
              <a:noFill/>
            </p:spPr>
            <p:txBody>
              <a:bodyPr wrap="none">
                <a:spAutoFit/>
              </a:bodyPr>
              <a:lstStyle/>
              <a:p>
                <a:pPr fontAlgn="auto">
                  <a:spcBef>
                    <a:spcPts val="0"/>
                  </a:spcBef>
                  <a:spcAft>
                    <a:spcPts val="0"/>
                  </a:spcAft>
                  <a:defRPr/>
                </a:pPr>
                <a:r>
                  <a:rPr lang="en-US" sz="1200" kern="0" dirty="0">
                    <a:solidFill>
                      <a:prstClr val="black"/>
                    </a:solidFill>
                    <a:latin typeface="Calibri"/>
                  </a:rPr>
                  <a:t>40m</a:t>
                </a:r>
              </a:p>
            </p:txBody>
          </p:sp>
          <p:sp>
            <p:nvSpPr>
              <p:cNvPr id="17" name="TextBox 16"/>
              <p:cNvSpPr txBox="1"/>
              <p:nvPr/>
            </p:nvSpPr>
            <p:spPr>
              <a:xfrm>
                <a:off x="17421347" y="24314644"/>
                <a:ext cx="1473686" cy="708592"/>
              </a:xfrm>
              <a:prstGeom prst="rect">
                <a:avLst/>
              </a:prstGeom>
              <a:noFill/>
            </p:spPr>
            <p:txBody>
              <a:bodyPr>
                <a:spAutoFit/>
              </a:bodyPr>
              <a:lstStyle/>
              <a:p>
                <a:pPr fontAlgn="auto">
                  <a:spcBef>
                    <a:spcPts val="0"/>
                  </a:spcBef>
                  <a:spcAft>
                    <a:spcPts val="0"/>
                  </a:spcAft>
                  <a:defRPr/>
                </a:pPr>
                <a:r>
                  <a:rPr lang="en-US" sz="1200" b="1" kern="0" dirty="0">
                    <a:solidFill>
                      <a:prstClr val="black"/>
                    </a:solidFill>
                    <a:latin typeface="Calibri"/>
                  </a:rPr>
                  <a:t>Mean Low </a:t>
                </a:r>
                <a:r>
                  <a:rPr lang="en-US" sz="1200" b="1" kern="0" dirty="0" err="1">
                    <a:solidFill>
                      <a:prstClr val="black"/>
                    </a:solidFill>
                    <a:latin typeface="Calibri"/>
                  </a:rPr>
                  <a:t>Low</a:t>
                </a:r>
                <a:r>
                  <a:rPr lang="en-US" sz="1200" b="1" kern="0" dirty="0">
                    <a:solidFill>
                      <a:prstClr val="black"/>
                    </a:solidFill>
                    <a:latin typeface="Calibri"/>
                  </a:rPr>
                  <a:t> Water</a:t>
                </a:r>
              </a:p>
            </p:txBody>
          </p:sp>
          <p:cxnSp>
            <p:nvCxnSpPr>
              <p:cNvPr id="60433" name="Straight Arrow Connector 17"/>
              <p:cNvCxnSpPr>
                <a:cxnSpLocks noChangeShapeType="1"/>
              </p:cNvCxnSpPr>
              <p:nvPr/>
            </p:nvCxnSpPr>
            <p:spPr bwMode="auto">
              <a:xfrm rot="5400000" flipH="1" flipV="1">
                <a:off x="17711750" y="23682934"/>
                <a:ext cx="967294" cy="433630"/>
              </a:xfrm>
              <a:prstGeom prst="straightConnector1">
                <a:avLst/>
              </a:prstGeom>
              <a:noFill/>
              <a:ln w="25400" algn="ctr">
                <a:solidFill>
                  <a:srgbClr val="000000"/>
                </a:solidFill>
                <a:round/>
                <a:headEnd/>
                <a:tailEnd type="arrow" w="med" len="med"/>
              </a:ln>
            </p:spPr>
          </p:cxnSp>
          <p:sp>
            <p:nvSpPr>
              <p:cNvPr id="19" name="TextBox 18"/>
              <p:cNvSpPr txBox="1"/>
              <p:nvPr/>
            </p:nvSpPr>
            <p:spPr>
              <a:xfrm>
                <a:off x="13633122" y="24174853"/>
                <a:ext cx="1797765" cy="421780"/>
              </a:xfrm>
              <a:prstGeom prst="rect">
                <a:avLst/>
              </a:prstGeom>
              <a:noFill/>
            </p:spPr>
            <p:txBody>
              <a:bodyPr>
                <a:spAutoFit/>
              </a:bodyPr>
              <a:lstStyle/>
              <a:p>
                <a:pPr fontAlgn="auto">
                  <a:spcBef>
                    <a:spcPts val="0"/>
                  </a:spcBef>
                  <a:spcAft>
                    <a:spcPts val="0"/>
                  </a:spcAft>
                  <a:defRPr/>
                </a:pPr>
                <a:r>
                  <a:rPr lang="en-US" sz="1200" b="1" kern="0" dirty="0">
                    <a:solidFill>
                      <a:prstClr val="black"/>
                    </a:solidFill>
                    <a:latin typeface="Calibri"/>
                  </a:rPr>
                  <a:t>C</a:t>
                </a:r>
                <a:r>
                  <a:rPr lang="en-US" sz="1200" b="1" kern="0" dirty="0" err="1">
                    <a:solidFill>
                      <a:prstClr val="black"/>
                    </a:solidFill>
                    <a:latin typeface="Calibri"/>
                  </a:rPr>
                  <a:t>ross</a:t>
                </a:r>
                <a:r>
                  <a:rPr lang="en-US" sz="1200" b="1" kern="0" dirty="0">
                    <a:solidFill>
                      <a:prstClr val="black"/>
                    </a:solidFill>
                    <a:latin typeface="Calibri"/>
                  </a:rPr>
                  <a:t>-sections</a:t>
                </a:r>
              </a:p>
            </p:txBody>
          </p:sp>
          <p:cxnSp>
            <p:nvCxnSpPr>
              <p:cNvPr id="60435" name="Straight Connector 19"/>
              <p:cNvCxnSpPr>
                <a:cxnSpLocks noChangeShapeType="1"/>
              </p:cNvCxnSpPr>
              <p:nvPr/>
            </p:nvCxnSpPr>
            <p:spPr bwMode="auto">
              <a:xfrm rot="5400000">
                <a:off x="15821267" y="23090816"/>
                <a:ext cx="710374" cy="6286"/>
              </a:xfrm>
              <a:prstGeom prst="line">
                <a:avLst/>
              </a:prstGeom>
              <a:noFill/>
              <a:ln w="25400" algn="ctr">
                <a:solidFill>
                  <a:srgbClr val="FF0000"/>
                </a:solidFill>
                <a:prstDash val="sysDash"/>
                <a:round/>
                <a:headEnd/>
                <a:tailEnd/>
              </a:ln>
            </p:spPr>
          </p:cxnSp>
          <p:sp>
            <p:nvSpPr>
              <p:cNvPr id="21" name="TextBox 20"/>
              <p:cNvSpPr txBox="1"/>
              <p:nvPr/>
            </p:nvSpPr>
            <p:spPr>
              <a:xfrm>
                <a:off x="13534585" y="23774764"/>
                <a:ext cx="1370768" cy="419371"/>
              </a:xfrm>
              <a:prstGeom prst="rect">
                <a:avLst/>
              </a:prstGeom>
              <a:noFill/>
            </p:spPr>
            <p:txBody>
              <a:bodyPr>
                <a:spAutoFit/>
              </a:bodyPr>
              <a:lstStyle/>
              <a:p>
                <a:pPr algn="ctr" fontAlgn="auto">
                  <a:spcBef>
                    <a:spcPts val="0"/>
                  </a:spcBef>
                  <a:spcAft>
                    <a:spcPts val="0"/>
                  </a:spcAft>
                  <a:defRPr/>
                </a:pPr>
                <a:r>
                  <a:rPr lang="en-US" sz="1200" kern="0" dirty="0">
                    <a:solidFill>
                      <a:prstClr val="black"/>
                    </a:solidFill>
                    <a:latin typeface="Calibri"/>
                  </a:rPr>
                  <a:t>79,300 m</a:t>
                </a:r>
                <a:r>
                  <a:rPr lang="en-US" sz="1200" kern="0" baseline="30000" dirty="0">
                    <a:solidFill>
                      <a:prstClr val="black"/>
                    </a:solidFill>
                    <a:latin typeface="Calibri"/>
                  </a:rPr>
                  <a:t>2</a:t>
                </a:r>
              </a:p>
            </p:txBody>
          </p:sp>
          <p:cxnSp>
            <p:nvCxnSpPr>
              <p:cNvPr id="60437" name="Straight Connector 21"/>
              <p:cNvCxnSpPr>
                <a:cxnSpLocks noChangeShapeType="1"/>
              </p:cNvCxnSpPr>
              <p:nvPr/>
            </p:nvCxnSpPr>
            <p:spPr bwMode="auto">
              <a:xfrm rot="10800000" flipV="1">
                <a:off x="17160291" y="24096656"/>
                <a:ext cx="1100137" cy="339471"/>
              </a:xfrm>
              <a:prstGeom prst="line">
                <a:avLst/>
              </a:prstGeom>
              <a:noFill/>
              <a:ln w="25400" algn="ctr">
                <a:solidFill>
                  <a:srgbClr val="FF0000"/>
                </a:solidFill>
                <a:prstDash val="sysDash"/>
                <a:round/>
                <a:headEnd/>
                <a:tailEnd/>
              </a:ln>
            </p:spPr>
          </p:cxnSp>
          <p:cxnSp>
            <p:nvCxnSpPr>
              <p:cNvPr id="60438" name="Straight Connector 22"/>
              <p:cNvCxnSpPr>
                <a:cxnSpLocks noChangeShapeType="1"/>
              </p:cNvCxnSpPr>
              <p:nvPr/>
            </p:nvCxnSpPr>
            <p:spPr bwMode="auto">
              <a:xfrm rot="5400000">
                <a:off x="14774565" y="23307701"/>
                <a:ext cx="364617" cy="207454"/>
              </a:xfrm>
              <a:prstGeom prst="line">
                <a:avLst/>
              </a:prstGeom>
              <a:noFill/>
              <a:ln w="25400" algn="ctr">
                <a:solidFill>
                  <a:srgbClr val="FF0000"/>
                </a:solidFill>
                <a:prstDash val="sysDash"/>
                <a:round/>
                <a:headEnd/>
                <a:tailEnd/>
              </a:ln>
            </p:spPr>
          </p:cxnSp>
          <p:sp>
            <p:nvSpPr>
              <p:cNvPr id="24" name="TextBox 23"/>
              <p:cNvSpPr txBox="1"/>
              <p:nvPr/>
            </p:nvSpPr>
            <p:spPr>
              <a:xfrm>
                <a:off x="15426508" y="23738610"/>
                <a:ext cx="1370768" cy="421782"/>
              </a:xfrm>
              <a:prstGeom prst="rect">
                <a:avLst/>
              </a:prstGeom>
              <a:noFill/>
            </p:spPr>
            <p:txBody>
              <a:bodyPr>
                <a:spAutoFit/>
              </a:bodyPr>
              <a:lstStyle/>
              <a:p>
                <a:pPr algn="ctr" fontAlgn="auto">
                  <a:spcBef>
                    <a:spcPts val="0"/>
                  </a:spcBef>
                  <a:spcAft>
                    <a:spcPts val="0"/>
                  </a:spcAft>
                  <a:defRPr/>
                </a:pPr>
                <a:r>
                  <a:rPr lang="en-US" sz="1200" kern="0" dirty="0">
                    <a:solidFill>
                      <a:prstClr val="black"/>
                    </a:solidFill>
                    <a:latin typeface="Calibri"/>
                  </a:rPr>
                  <a:t>87,600 m</a:t>
                </a:r>
                <a:r>
                  <a:rPr lang="en-US" sz="1200" kern="0" baseline="30000" dirty="0">
                    <a:solidFill>
                      <a:prstClr val="black"/>
                    </a:solidFill>
                    <a:latin typeface="Calibri"/>
                  </a:rPr>
                  <a:t>2</a:t>
                </a:r>
              </a:p>
            </p:txBody>
          </p:sp>
          <p:sp>
            <p:nvSpPr>
              <p:cNvPr id="25" name="TextBox 24"/>
              <p:cNvSpPr txBox="1"/>
              <p:nvPr/>
            </p:nvSpPr>
            <p:spPr>
              <a:xfrm>
                <a:off x="15485630" y="24459254"/>
                <a:ext cx="1370768" cy="419371"/>
              </a:xfrm>
              <a:prstGeom prst="rect">
                <a:avLst/>
              </a:prstGeom>
              <a:noFill/>
            </p:spPr>
            <p:txBody>
              <a:bodyPr>
                <a:spAutoFit/>
              </a:bodyPr>
              <a:lstStyle/>
              <a:p>
                <a:pPr algn="ctr" fontAlgn="auto">
                  <a:spcBef>
                    <a:spcPts val="0"/>
                  </a:spcBef>
                  <a:spcAft>
                    <a:spcPts val="0"/>
                  </a:spcAft>
                  <a:defRPr/>
                </a:pPr>
                <a:r>
                  <a:rPr lang="en-US" sz="1200" kern="0" dirty="0">
                    <a:solidFill>
                      <a:prstClr val="black"/>
                    </a:solidFill>
                    <a:latin typeface="Calibri"/>
                  </a:rPr>
                  <a:t>306,600 m</a:t>
                </a:r>
                <a:r>
                  <a:rPr lang="en-US" sz="1200" kern="0" baseline="30000" dirty="0">
                    <a:solidFill>
                      <a:prstClr val="black"/>
                    </a:solidFill>
                    <a:latin typeface="Calibri"/>
                  </a:rPr>
                  <a:t>2</a:t>
                </a:r>
              </a:p>
            </p:txBody>
          </p:sp>
          <p:sp>
            <p:nvSpPr>
              <p:cNvPr id="26" name="TextBox 25"/>
              <p:cNvSpPr txBox="1"/>
              <p:nvPr/>
            </p:nvSpPr>
            <p:spPr>
              <a:xfrm>
                <a:off x="13449185" y="21820108"/>
                <a:ext cx="5391104" cy="523009"/>
              </a:xfrm>
              <a:prstGeom prst="rect">
                <a:avLst/>
              </a:prstGeom>
              <a:noFill/>
            </p:spPr>
            <p:txBody>
              <a:bodyPr>
                <a:spAutoFit/>
              </a:bodyPr>
              <a:lstStyle/>
              <a:p>
                <a:pPr algn="ctr" fontAlgn="auto">
                  <a:spcBef>
                    <a:spcPts val="0"/>
                  </a:spcBef>
                  <a:spcAft>
                    <a:spcPts val="0"/>
                  </a:spcAft>
                  <a:defRPr/>
                </a:pPr>
                <a:r>
                  <a:rPr lang="en-US" sz="1600" b="1" kern="0" dirty="0">
                    <a:solidFill>
                      <a:srgbClr val="000000"/>
                    </a:solidFill>
                  </a:rPr>
                  <a:t>Seafloor Measures</a:t>
                </a:r>
              </a:p>
            </p:txBody>
          </p:sp>
          <p:cxnSp>
            <p:nvCxnSpPr>
              <p:cNvPr id="60442" name="Straight Arrow Connector 26"/>
              <p:cNvCxnSpPr>
                <a:cxnSpLocks noChangeShapeType="1"/>
              </p:cNvCxnSpPr>
              <p:nvPr/>
            </p:nvCxnSpPr>
            <p:spPr bwMode="auto">
              <a:xfrm rot="5400000" flipH="1" flipV="1">
                <a:off x="15996393" y="23632352"/>
                <a:ext cx="366408" cy="1588"/>
              </a:xfrm>
              <a:prstGeom prst="straightConnector1">
                <a:avLst/>
              </a:prstGeom>
              <a:noFill/>
              <a:ln w="25400" algn="ctr">
                <a:solidFill>
                  <a:srgbClr val="000000"/>
                </a:solidFill>
                <a:round/>
                <a:headEnd/>
                <a:tailEnd type="arrow" w="med" len="med"/>
              </a:ln>
            </p:spPr>
          </p:cxnSp>
          <p:cxnSp>
            <p:nvCxnSpPr>
              <p:cNvPr id="60443" name="Straight Arrow Connector 27"/>
              <p:cNvCxnSpPr>
                <a:cxnSpLocks noChangeShapeType="1"/>
              </p:cNvCxnSpPr>
              <p:nvPr/>
            </p:nvCxnSpPr>
            <p:spPr bwMode="auto">
              <a:xfrm flipV="1">
                <a:off x="16726660" y="24436128"/>
                <a:ext cx="433630" cy="191800"/>
              </a:xfrm>
              <a:prstGeom prst="straightConnector1">
                <a:avLst/>
              </a:prstGeom>
              <a:noFill/>
              <a:ln w="25400" algn="ctr">
                <a:solidFill>
                  <a:srgbClr val="000000"/>
                </a:solidFill>
                <a:round/>
                <a:headEnd/>
                <a:tailEnd type="arrow" w="med" len="med"/>
              </a:ln>
            </p:spPr>
          </p:cxnSp>
          <p:cxnSp>
            <p:nvCxnSpPr>
              <p:cNvPr id="60444" name="Straight Arrow Connector 28"/>
              <p:cNvCxnSpPr>
                <a:cxnSpLocks noChangeShapeType="1"/>
              </p:cNvCxnSpPr>
              <p:nvPr/>
            </p:nvCxnSpPr>
            <p:spPr bwMode="auto">
              <a:xfrm flipV="1">
                <a:off x="14317980" y="23593737"/>
                <a:ext cx="535168" cy="263829"/>
              </a:xfrm>
              <a:prstGeom prst="straightConnector1">
                <a:avLst/>
              </a:prstGeom>
              <a:noFill/>
              <a:ln w="25400" algn="ctr">
                <a:solidFill>
                  <a:srgbClr val="000000"/>
                </a:solidFill>
                <a:round/>
                <a:headEnd/>
                <a:tailEnd type="arrow" w="med" len="med"/>
              </a:ln>
            </p:spPr>
          </p:cxnSp>
        </p:grpSp>
        <p:sp>
          <p:nvSpPr>
            <p:cNvPr id="14" name="TextBox 13"/>
            <p:cNvSpPr txBox="1"/>
            <p:nvPr/>
          </p:nvSpPr>
          <p:spPr>
            <a:xfrm>
              <a:off x="4648200" y="4081046"/>
              <a:ext cx="3962400" cy="338554"/>
            </a:xfrm>
            <a:prstGeom prst="rect">
              <a:avLst/>
            </a:prstGeom>
            <a:noFill/>
          </p:spPr>
          <p:txBody>
            <a:bodyPr>
              <a:spAutoFit/>
            </a:bodyPr>
            <a:lstStyle/>
            <a:p>
              <a:pPr algn="ctr">
                <a:defRPr/>
              </a:pPr>
              <a:r>
                <a:rPr lang="en-US" sz="1600" b="1" dirty="0">
                  <a:effectLst>
                    <a:glow rad="139700">
                      <a:srgbClr val="000000">
                        <a:alpha val="40000"/>
                      </a:srgbClr>
                    </a:glow>
                  </a:effectLst>
                </a:rPr>
                <a:t>Example Habitat Map</a:t>
              </a:r>
            </a:p>
          </p:txBody>
        </p:sp>
      </p:grpSp>
      <p:sp>
        <p:nvSpPr>
          <p:cNvPr id="56" name="Rectangle 2"/>
          <p:cNvSpPr txBox="1">
            <a:spLocks noChangeArrowheads="1"/>
          </p:cNvSpPr>
          <p:nvPr/>
        </p:nvSpPr>
        <p:spPr bwMode="auto">
          <a:xfrm>
            <a:off x="609600" y="-76200"/>
            <a:ext cx="8229600" cy="1143000"/>
          </a:xfrm>
          <a:prstGeom prst="rect">
            <a:avLst/>
          </a:prstGeom>
          <a:noFill/>
          <a:ln w="9525">
            <a:noFill/>
            <a:miter lim="800000"/>
            <a:headEnd/>
            <a:tailEnd/>
          </a:ln>
        </p:spPr>
        <p:txBody>
          <a:bodyPr anchor="ctr"/>
          <a:lstStyle/>
          <a:p>
            <a:pPr algn="ctr">
              <a:defRPr/>
            </a:pPr>
            <a:r>
              <a:rPr lang="en-US" sz="3600" b="1" kern="0" dirty="0" err="1">
                <a:solidFill>
                  <a:schemeClr val="accent2">
                    <a:lumMod val="40000"/>
                    <a:lumOff val="60000"/>
                  </a:schemeClr>
                </a:solidFill>
                <a:latin typeface="Calibri" pitchFamily="34" charset="0"/>
                <a:ea typeface="+mj-ea"/>
                <a:cs typeface="+mj-cs"/>
              </a:rPr>
              <a:t>Kiliuda</a:t>
            </a:r>
            <a:r>
              <a:rPr lang="en-US" sz="3600" b="1" kern="0" dirty="0">
                <a:solidFill>
                  <a:schemeClr val="accent2">
                    <a:lumMod val="40000"/>
                    <a:lumOff val="60000"/>
                  </a:schemeClr>
                </a:solidFill>
                <a:latin typeface="Calibri" pitchFamily="34" charset="0"/>
                <a:ea typeface="+mj-ea"/>
                <a:cs typeface="+mj-cs"/>
              </a:rPr>
              <a:t> Bay Example</a:t>
            </a:r>
          </a:p>
        </p:txBody>
      </p:sp>
      <p:sp>
        <p:nvSpPr>
          <p:cNvPr id="58" name="Rectangle 2"/>
          <p:cNvSpPr txBox="1">
            <a:spLocks noChangeArrowheads="1"/>
          </p:cNvSpPr>
          <p:nvPr/>
        </p:nvSpPr>
        <p:spPr bwMode="auto">
          <a:xfrm>
            <a:off x="2971800" y="5715000"/>
            <a:ext cx="5943600" cy="609600"/>
          </a:xfrm>
          <a:prstGeom prst="rect">
            <a:avLst/>
          </a:prstGeom>
          <a:noFill/>
          <a:ln w="9525">
            <a:noFill/>
            <a:miter lim="800000"/>
            <a:headEnd/>
            <a:tailEnd/>
          </a:ln>
          <a:effectLst/>
        </p:spPr>
        <p:txBody>
          <a:bodyPr anchor="ctr"/>
          <a:lstStyle/>
          <a:p>
            <a:pPr algn="ctr">
              <a:defRPr/>
            </a:pPr>
            <a:r>
              <a:rPr lang="en-US" sz="2400" kern="0" dirty="0">
                <a:solidFill>
                  <a:schemeClr val="tx2"/>
                </a:solidFill>
                <a:latin typeface="+mj-lt"/>
                <a:ea typeface="+mj-ea"/>
                <a:cs typeface="+mj-cs"/>
              </a:rPr>
              <a:t>Courtesy of Mark Zimmermann, AFSC</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2469"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2895600" y="152400"/>
            <a:ext cx="2951163"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MTL Overview</a:t>
            </a:r>
          </a:p>
        </p:txBody>
      </p:sp>
      <p:sp>
        <p:nvSpPr>
          <p:cNvPr id="2" name="TextBox 1"/>
          <p:cNvSpPr txBox="1"/>
          <p:nvPr/>
        </p:nvSpPr>
        <p:spPr>
          <a:xfrm>
            <a:off x="3581400" y="1130300"/>
            <a:ext cx="4748213" cy="1568450"/>
          </a:xfrm>
          <a:prstGeom prst="rect">
            <a:avLst/>
          </a:prstGeom>
          <a:noFill/>
        </p:spPr>
        <p:txBody>
          <a:bodyPr wrap="none">
            <a:spAutoFit/>
          </a:bodyPr>
          <a:lstStyle/>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nearshore survey w/ acoustics</a:t>
            </a:r>
          </a:p>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offshore acoustics (UTL platform)</a:t>
            </a:r>
          </a:p>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diet analysis: stomachs, FA, SI</a:t>
            </a:r>
          </a:p>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condition and energy content</a:t>
            </a:r>
          </a:p>
        </p:txBody>
      </p:sp>
      <p:pic>
        <p:nvPicPr>
          <p:cNvPr id="62472" name="Picture 2"/>
          <p:cNvPicPr>
            <a:picLocks noChangeAspect="1"/>
          </p:cNvPicPr>
          <p:nvPr/>
        </p:nvPicPr>
        <p:blipFill>
          <a:blip r:embed="rId3"/>
          <a:srcRect/>
          <a:stretch>
            <a:fillRect/>
          </a:stretch>
        </p:blipFill>
        <p:spPr bwMode="auto">
          <a:xfrm>
            <a:off x="5410200" y="2971800"/>
            <a:ext cx="3438525" cy="2579688"/>
          </a:xfrm>
          <a:prstGeom prst="rect">
            <a:avLst/>
          </a:prstGeom>
          <a:noFill/>
          <a:ln w="9525">
            <a:solidFill>
              <a:schemeClr val="bg2"/>
            </a:solidFill>
            <a:miter lim="800000"/>
            <a:headEnd/>
            <a:tailEnd/>
          </a:ln>
        </p:spPr>
      </p:pic>
      <p:pic>
        <p:nvPicPr>
          <p:cNvPr id="62473" name="Picture 4"/>
          <p:cNvPicPr>
            <a:picLocks noChangeAspect="1"/>
          </p:cNvPicPr>
          <p:nvPr/>
        </p:nvPicPr>
        <p:blipFill>
          <a:blip r:embed="rId4"/>
          <a:srcRect/>
          <a:stretch>
            <a:fillRect/>
          </a:stretch>
        </p:blipFill>
        <p:spPr bwMode="auto">
          <a:xfrm>
            <a:off x="1817688" y="3810000"/>
            <a:ext cx="3962400" cy="2971800"/>
          </a:xfrm>
          <a:prstGeom prst="rect">
            <a:avLst/>
          </a:prstGeom>
          <a:noFill/>
          <a:ln w="9525">
            <a:solidFill>
              <a:schemeClr val="bg2"/>
            </a:solidFill>
            <a:miter lim="800000"/>
            <a:headEnd/>
            <a:tailEnd/>
          </a:ln>
        </p:spPr>
      </p:pic>
      <p:pic>
        <p:nvPicPr>
          <p:cNvPr id="62474" name="Picture 3"/>
          <p:cNvPicPr>
            <a:picLocks noChangeAspect="1"/>
          </p:cNvPicPr>
          <p:nvPr/>
        </p:nvPicPr>
        <p:blipFill>
          <a:blip r:embed="rId5"/>
          <a:srcRect/>
          <a:stretch>
            <a:fillRect/>
          </a:stretch>
        </p:blipFill>
        <p:spPr bwMode="auto">
          <a:xfrm>
            <a:off x="323850" y="984250"/>
            <a:ext cx="2571750" cy="3429000"/>
          </a:xfrm>
          <a:prstGeom prst="rect">
            <a:avLst/>
          </a:prstGeom>
          <a:noFill/>
          <a:ln w="9525">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a:srcRect/>
          <a:stretch>
            <a:fillRect/>
          </a:stretch>
        </p:blipFill>
        <p:spPr bwMode="auto">
          <a:xfrm>
            <a:off x="798513" y="915988"/>
            <a:ext cx="7546975" cy="5029200"/>
          </a:xfrm>
          <a:prstGeom prst="rect">
            <a:avLst/>
          </a:prstGeom>
          <a:noFill/>
          <a:ln w="9525">
            <a:noFill/>
            <a:miter lim="800000"/>
            <a:headEnd/>
            <a:tailEnd/>
          </a:ln>
        </p:spPr>
      </p:pic>
      <p:grpSp>
        <p:nvGrpSpPr>
          <p:cNvPr id="2" name="Group 57"/>
          <p:cNvGrpSpPr>
            <a:grpSpLocks/>
          </p:cNvGrpSpPr>
          <p:nvPr/>
        </p:nvGrpSpPr>
        <p:grpSpPr bwMode="auto">
          <a:xfrm>
            <a:off x="541338" y="1219200"/>
            <a:ext cx="3497262" cy="4525963"/>
            <a:chOff x="341" y="768"/>
            <a:chExt cx="2203" cy="2851"/>
          </a:xfrm>
        </p:grpSpPr>
        <p:grpSp>
          <p:nvGrpSpPr>
            <p:cNvPr id="63511" name="Group 24"/>
            <p:cNvGrpSpPr>
              <a:grpSpLocks/>
            </p:cNvGrpSpPr>
            <p:nvPr/>
          </p:nvGrpSpPr>
          <p:grpSpPr bwMode="auto">
            <a:xfrm>
              <a:off x="341" y="768"/>
              <a:ext cx="2203" cy="2851"/>
              <a:chOff x="341" y="768"/>
              <a:chExt cx="2203" cy="2851"/>
            </a:xfrm>
          </p:grpSpPr>
          <p:pic>
            <p:nvPicPr>
              <p:cNvPr id="63514" name="Picture 6" descr="CGOA_sites_Nov2011.jpg"/>
              <p:cNvPicPr>
                <a:picLocks noChangeAspect="1"/>
              </p:cNvPicPr>
              <p:nvPr/>
            </p:nvPicPr>
            <p:blipFill>
              <a:blip r:embed="rId4"/>
              <a:srcRect/>
              <a:stretch>
                <a:fillRect/>
              </a:stretch>
            </p:blipFill>
            <p:spPr bwMode="auto">
              <a:xfrm>
                <a:off x="341" y="768"/>
                <a:ext cx="2203" cy="2851"/>
              </a:xfrm>
              <a:prstGeom prst="rect">
                <a:avLst/>
              </a:prstGeom>
              <a:noFill/>
              <a:ln w="9525">
                <a:noFill/>
                <a:miter lim="800000"/>
                <a:headEnd/>
                <a:tailEnd/>
              </a:ln>
            </p:spPr>
          </p:pic>
          <p:sp>
            <p:nvSpPr>
              <p:cNvPr id="63515" name="Oval 11"/>
              <p:cNvSpPr>
                <a:spLocks noChangeArrowheads="1"/>
              </p:cNvSpPr>
              <p:nvPr/>
            </p:nvSpPr>
            <p:spPr bwMode="auto">
              <a:xfrm>
                <a:off x="944" y="2948"/>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16" name="Oval 12"/>
              <p:cNvSpPr>
                <a:spLocks noChangeArrowheads="1"/>
              </p:cNvSpPr>
              <p:nvPr/>
            </p:nvSpPr>
            <p:spPr bwMode="auto">
              <a:xfrm>
                <a:off x="1156" y="2412"/>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17" name="Oval 13"/>
              <p:cNvSpPr>
                <a:spLocks noChangeArrowheads="1"/>
              </p:cNvSpPr>
              <p:nvPr/>
            </p:nvSpPr>
            <p:spPr bwMode="auto">
              <a:xfrm>
                <a:off x="1188" y="1980"/>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18" name="Oval 14"/>
              <p:cNvSpPr>
                <a:spLocks noChangeArrowheads="1"/>
              </p:cNvSpPr>
              <p:nvPr/>
            </p:nvSpPr>
            <p:spPr bwMode="auto">
              <a:xfrm>
                <a:off x="1500" y="1780"/>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19" name="Oval 15"/>
              <p:cNvSpPr>
                <a:spLocks noChangeArrowheads="1"/>
              </p:cNvSpPr>
              <p:nvPr/>
            </p:nvSpPr>
            <p:spPr bwMode="auto">
              <a:xfrm>
                <a:off x="1900" y="1440"/>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20" name="Text Box 16"/>
              <p:cNvSpPr txBox="1">
                <a:spLocks noChangeArrowheads="1"/>
              </p:cNvSpPr>
              <p:nvPr/>
            </p:nvSpPr>
            <p:spPr bwMode="auto">
              <a:xfrm>
                <a:off x="1082" y="2942"/>
                <a:ext cx="632" cy="192"/>
              </a:xfrm>
              <a:prstGeom prst="rect">
                <a:avLst/>
              </a:prstGeom>
              <a:noFill/>
              <a:ln w="9525">
                <a:noFill/>
                <a:miter lim="800000"/>
                <a:headEnd/>
                <a:tailEnd/>
              </a:ln>
            </p:spPr>
            <p:txBody>
              <a:bodyPr wrap="none">
                <a:spAutoFit/>
              </a:bodyPr>
              <a:lstStyle/>
              <a:p>
                <a:r>
                  <a:rPr lang="en-US" sz="1400" b="1">
                    <a:solidFill>
                      <a:srgbClr val="FD0903"/>
                    </a:solidFill>
                    <a:latin typeface="Calibri" pitchFamily="34" charset="0"/>
                  </a:rPr>
                  <a:t>Kiliuda Bay</a:t>
                </a:r>
              </a:p>
            </p:txBody>
          </p:sp>
          <p:sp>
            <p:nvSpPr>
              <p:cNvPr id="63521" name="Text Box 17"/>
              <p:cNvSpPr txBox="1">
                <a:spLocks noChangeArrowheads="1"/>
              </p:cNvSpPr>
              <p:nvPr/>
            </p:nvSpPr>
            <p:spPr bwMode="auto">
              <a:xfrm>
                <a:off x="1246" y="2398"/>
                <a:ext cx="546" cy="192"/>
              </a:xfrm>
              <a:prstGeom prst="rect">
                <a:avLst/>
              </a:prstGeom>
              <a:noFill/>
              <a:ln w="9525">
                <a:noFill/>
                <a:miter lim="800000"/>
                <a:headEnd/>
                <a:tailEnd/>
              </a:ln>
            </p:spPr>
            <p:txBody>
              <a:bodyPr wrap="none">
                <a:spAutoFit/>
              </a:bodyPr>
              <a:lstStyle/>
              <a:p>
                <a:r>
                  <a:rPr lang="en-US" sz="1400" b="1">
                    <a:solidFill>
                      <a:srgbClr val="FD0903"/>
                    </a:solidFill>
                    <a:latin typeface="Calibri" pitchFamily="34" charset="0"/>
                  </a:rPr>
                  <a:t>Izhut Bay</a:t>
                </a:r>
              </a:p>
            </p:txBody>
          </p:sp>
          <p:sp>
            <p:nvSpPr>
              <p:cNvPr id="63522" name="Text Box 18"/>
              <p:cNvSpPr txBox="1">
                <a:spLocks noChangeArrowheads="1"/>
              </p:cNvSpPr>
              <p:nvPr/>
            </p:nvSpPr>
            <p:spPr bwMode="auto">
              <a:xfrm>
                <a:off x="1238" y="2010"/>
                <a:ext cx="778" cy="192"/>
              </a:xfrm>
              <a:prstGeom prst="rect">
                <a:avLst/>
              </a:prstGeom>
              <a:noFill/>
              <a:ln w="9525">
                <a:noFill/>
                <a:miter lim="800000"/>
                <a:headEnd/>
                <a:tailEnd/>
              </a:ln>
            </p:spPr>
            <p:txBody>
              <a:bodyPr wrap="none">
                <a:spAutoFit/>
              </a:bodyPr>
              <a:lstStyle/>
              <a:p>
                <a:r>
                  <a:rPr lang="en-US" sz="1400" b="1">
                    <a:solidFill>
                      <a:srgbClr val="FD0903"/>
                    </a:solidFill>
                    <a:latin typeface="Calibri" pitchFamily="34" charset="0"/>
                  </a:rPr>
                  <a:t>Barren Islands</a:t>
                </a:r>
              </a:p>
            </p:txBody>
          </p:sp>
          <p:sp>
            <p:nvSpPr>
              <p:cNvPr id="63523" name="Text Box 19"/>
              <p:cNvSpPr txBox="1">
                <a:spLocks noChangeArrowheads="1"/>
              </p:cNvSpPr>
              <p:nvPr/>
            </p:nvSpPr>
            <p:spPr bwMode="auto">
              <a:xfrm>
                <a:off x="1558" y="1790"/>
                <a:ext cx="540" cy="192"/>
              </a:xfrm>
              <a:prstGeom prst="rect">
                <a:avLst/>
              </a:prstGeom>
              <a:noFill/>
              <a:ln w="9525">
                <a:noFill/>
                <a:miter lim="800000"/>
                <a:headEnd/>
                <a:tailEnd/>
              </a:ln>
            </p:spPr>
            <p:txBody>
              <a:bodyPr wrap="none">
                <a:spAutoFit/>
              </a:bodyPr>
              <a:lstStyle/>
              <a:p>
                <a:r>
                  <a:rPr lang="en-US" sz="1400" b="1">
                    <a:solidFill>
                      <a:srgbClr val="FD0903"/>
                    </a:solidFill>
                    <a:latin typeface="Calibri" pitchFamily="34" charset="0"/>
                  </a:rPr>
                  <a:t>Port Dick</a:t>
                </a:r>
              </a:p>
            </p:txBody>
          </p:sp>
          <p:sp>
            <p:nvSpPr>
              <p:cNvPr id="63524" name="Text Box 20"/>
              <p:cNvSpPr txBox="1">
                <a:spLocks noChangeArrowheads="1"/>
              </p:cNvSpPr>
              <p:nvPr/>
            </p:nvSpPr>
            <p:spPr bwMode="auto">
              <a:xfrm>
                <a:off x="1894" y="1554"/>
                <a:ext cx="573" cy="192"/>
              </a:xfrm>
              <a:prstGeom prst="rect">
                <a:avLst/>
              </a:prstGeom>
              <a:noFill/>
              <a:ln w="9525">
                <a:noFill/>
                <a:miter lim="800000"/>
                <a:headEnd/>
                <a:tailEnd/>
              </a:ln>
            </p:spPr>
            <p:txBody>
              <a:bodyPr wrap="none">
                <a:spAutoFit/>
              </a:bodyPr>
              <a:lstStyle/>
              <a:p>
                <a:r>
                  <a:rPr lang="en-US" sz="1400" b="1">
                    <a:solidFill>
                      <a:srgbClr val="FD0903"/>
                    </a:solidFill>
                    <a:latin typeface="Calibri" pitchFamily="34" charset="0"/>
                  </a:rPr>
                  <a:t>Aialik Bay</a:t>
                </a:r>
              </a:p>
            </p:txBody>
          </p:sp>
          <p:sp>
            <p:nvSpPr>
              <p:cNvPr id="63525" name="Text Box 21"/>
              <p:cNvSpPr txBox="1">
                <a:spLocks noChangeArrowheads="1"/>
              </p:cNvSpPr>
              <p:nvPr/>
            </p:nvSpPr>
            <p:spPr bwMode="auto">
              <a:xfrm>
                <a:off x="1582" y="1080"/>
                <a:ext cx="643" cy="154"/>
              </a:xfrm>
              <a:prstGeom prst="rect">
                <a:avLst/>
              </a:prstGeom>
              <a:noFill/>
              <a:ln w="9525">
                <a:noFill/>
                <a:miter lim="800000"/>
                <a:headEnd/>
                <a:tailEnd/>
              </a:ln>
            </p:spPr>
            <p:txBody>
              <a:bodyPr wrap="none">
                <a:spAutoFit/>
              </a:bodyPr>
              <a:lstStyle/>
              <a:p>
                <a:r>
                  <a:rPr lang="en-US" sz="1000" b="1">
                    <a:solidFill>
                      <a:schemeClr val="bg2"/>
                    </a:solidFill>
                    <a:latin typeface="Calibri" pitchFamily="34" charset="0"/>
                  </a:rPr>
                  <a:t>Kenai Peninsula</a:t>
                </a:r>
              </a:p>
            </p:txBody>
          </p:sp>
          <p:sp>
            <p:nvSpPr>
              <p:cNvPr id="63526" name="Text Box 23"/>
              <p:cNvSpPr txBox="1">
                <a:spLocks noChangeArrowheads="1"/>
              </p:cNvSpPr>
              <p:nvPr/>
            </p:nvSpPr>
            <p:spPr bwMode="auto">
              <a:xfrm>
                <a:off x="722" y="2684"/>
                <a:ext cx="322" cy="230"/>
              </a:xfrm>
              <a:prstGeom prst="rect">
                <a:avLst/>
              </a:prstGeom>
              <a:noFill/>
              <a:ln w="9525">
                <a:noFill/>
                <a:miter lim="800000"/>
                <a:headEnd/>
                <a:tailEnd/>
              </a:ln>
            </p:spPr>
            <p:txBody>
              <a:bodyPr wrap="none">
                <a:spAutoFit/>
              </a:bodyPr>
              <a:lstStyle/>
              <a:p>
                <a:r>
                  <a:rPr lang="en-US" sz="900" b="1">
                    <a:solidFill>
                      <a:schemeClr val="bg2"/>
                    </a:solidFill>
                    <a:latin typeface="Calibri" pitchFamily="34" charset="0"/>
                  </a:rPr>
                  <a:t>Kodiak</a:t>
                </a:r>
              </a:p>
              <a:p>
                <a:r>
                  <a:rPr lang="en-US" sz="900" b="1">
                    <a:solidFill>
                      <a:schemeClr val="bg2"/>
                    </a:solidFill>
                    <a:latin typeface="Calibri" pitchFamily="34" charset="0"/>
                  </a:rPr>
                  <a:t> Island</a:t>
                </a:r>
              </a:p>
            </p:txBody>
          </p:sp>
        </p:grpSp>
        <p:sp>
          <p:nvSpPr>
            <p:cNvPr id="63512" name="AutoShape 55"/>
            <p:cNvSpPr>
              <a:spLocks noChangeArrowheads="1"/>
            </p:cNvSpPr>
            <p:nvPr/>
          </p:nvSpPr>
          <p:spPr bwMode="auto">
            <a:xfrm>
              <a:off x="1980" y="1236"/>
              <a:ext cx="84" cy="76"/>
            </a:xfrm>
            <a:prstGeom prst="triangle">
              <a:avLst>
                <a:gd name="adj" fmla="val 50000"/>
              </a:avLst>
            </a:prstGeom>
            <a:solidFill>
              <a:srgbClr val="008000"/>
            </a:solidFill>
            <a:ln w="9525">
              <a:solidFill>
                <a:schemeClr val="bg2"/>
              </a:solidFill>
              <a:miter lim="800000"/>
              <a:headEnd/>
              <a:tailEnd/>
            </a:ln>
          </p:spPr>
          <p:txBody>
            <a:bodyPr wrap="none" anchor="ctr"/>
            <a:lstStyle/>
            <a:p>
              <a:endParaRPr lang="en-US"/>
            </a:p>
          </p:txBody>
        </p:sp>
        <p:sp>
          <p:nvSpPr>
            <p:cNvPr id="63513" name="AutoShape 56"/>
            <p:cNvSpPr>
              <a:spLocks noChangeArrowheads="1"/>
            </p:cNvSpPr>
            <p:nvPr/>
          </p:nvSpPr>
          <p:spPr bwMode="auto">
            <a:xfrm>
              <a:off x="1140" y="2632"/>
              <a:ext cx="84" cy="76"/>
            </a:xfrm>
            <a:prstGeom prst="triangle">
              <a:avLst>
                <a:gd name="adj" fmla="val 50000"/>
              </a:avLst>
            </a:prstGeom>
            <a:solidFill>
              <a:srgbClr val="008000"/>
            </a:solidFill>
            <a:ln w="9525">
              <a:solidFill>
                <a:schemeClr val="bg2"/>
              </a:solidFill>
              <a:miter lim="800000"/>
              <a:headEnd/>
              <a:tailEnd/>
            </a:ln>
          </p:spPr>
          <p:txBody>
            <a:bodyPr wrap="none" anchor="ctr"/>
            <a:lstStyle/>
            <a:p>
              <a:endParaRPr lang="en-US"/>
            </a:p>
          </p:txBody>
        </p:sp>
      </p:grpSp>
      <p:pic>
        <p:nvPicPr>
          <p:cNvPr id="63491" name="Picture 6" descr="Chicklof"/>
          <p:cNvPicPr>
            <a:picLocks noChangeAspect="1" noChangeArrowheads="1"/>
          </p:cNvPicPr>
          <p:nvPr/>
        </p:nvPicPr>
        <p:blipFill>
          <a:blip r:embed="rId5"/>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3495"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1752600" y="152400"/>
            <a:ext cx="5518150"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MTL </a:t>
            </a:r>
            <a:r>
              <a:rPr lang="en-US" sz="3600" b="1" dirty="0" err="1">
                <a:solidFill>
                  <a:schemeClr val="accent2">
                    <a:lumMod val="40000"/>
                    <a:lumOff val="60000"/>
                  </a:schemeClr>
                </a:solidFill>
                <a:latin typeface="Calibri" pitchFamily="34" charset="0"/>
                <a:cs typeface="Calibri" pitchFamily="34" charset="0"/>
              </a:rPr>
              <a:t>Nearshore</a:t>
            </a:r>
            <a:r>
              <a:rPr lang="en-US" sz="3600" b="1" dirty="0">
                <a:solidFill>
                  <a:schemeClr val="accent2">
                    <a:lumMod val="40000"/>
                    <a:lumOff val="60000"/>
                  </a:schemeClr>
                </a:solidFill>
                <a:latin typeface="Calibri" pitchFamily="34" charset="0"/>
                <a:cs typeface="Calibri" pitchFamily="34" charset="0"/>
              </a:rPr>
              <a:t> Survey Sites</a:t>
            </a:r>
          </a:p>
        </p:txBody>
      </p:sp>
      <p:grpSp>
        <p:nvGrpSpPr>
          <p:cNvPr id="4" name="Group 58"/>
          <p:cNvGrpSpPr>
            <a:grpSpLocks/>
          </p:cNvGrpSpPr>
          <p:nvPr/>
        </p:nvGrpSpPr>
        <p:grpSpPr bwMode="auto">
          <a:xfrm>
            <a:off x="5105400" y="1219200"/>
            <a:ext cx="3497263" cy="4525963"/>
            <a:chOff x="3216" y="768"/>
            <a:chExt cx="2203" cy="2851"/>
          </a:xfrm>
        </p:grpSpPr>
        <p:pic>
          <p:nvPicPr>
            <p:cNvPr id="63498" name="Picture 7" descr="EGOA_sites_Nov2011.jpg"/>
            <p:cNvPicPr>
              <a:picLocks noChangeAspect="1"/>
            </p:cNvPicPr>
            <p:nvPr/>
          </p:nvPicPr>
          <p:blipFill>
            <a:blip r:embed="rId6"/>
            <a:srcRect/>
            <a:stretch>
              <a:fillRect/>
            </a:stretch>
          </p:blipFill>
          <p:spPr bwMode="auto">
            <a:xfrm>
              <a:off x="3216" y="768"/>
              <a:ext cx="2203" cy="2851"/>
            </a:xfrm>
            <a:prstGeom prst="rect">
              <a:avLst/>
            </a:prstGeom>
            <a:noFill/>
            <a:ln w="9525">
              <a:noFill/>
              <a:miter lim="800000"/>
              <a:headEnd/>
              <a:tailEnd/>
            </a:ln>
          </p:spPr>
        </p:pic>
        <p:sp>
          <p:nvSpPr>
            <p:cNvPr id="63499" name="Oval 41"/>
            <p:cNvSpPr>
              <a:spLocks noChangeArrowheads="1"/>
            </p:cNvSpPr>
            <p:nvPr/>
          </p:nvSpPr>
          <p:spPr bwMode="auto">
            <a:xfrm>
              <a:off x="4904" y="2812"/>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00" name="Oval 42"/>
            <p:cNvSpPr>
              <a:spLocks noChangeArrowheads="1"/>
            </p:cNvSpPr>
            <p:nvPr/>
          </p:nvSpPr>
          <p:spPr bwMode="auto">
            <a:xfrm>
              <a:off x="4424" y="2608"/>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01" name="Oval 43"/>
            <p:cNvSpPr>
              <a:spLocks noChangeArrowheads="1"/>
            </p:cNvSpPr>
            <p:nvPr/>
          </p:nvSpPr>
          <p:spPr bwMode="auto">
            <a:xfrm>
              <a:off x="3964" y="1948"/>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02" name="Oval 44"/>
            <p:cNvSpPr>
              <a:spLocks noChangeArrowheads="1"/>
            </p:cNvSpPr>
            <p:nvPr/>
          </p:nvSpPr>
          <p:spPr bwMode="auto">
            <a:xfrm>
              <a:off x="4384" y="2288"/>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03" name="Oval 45"/>
            <p:cNvSpPr>
              <a:spLocks noChangeArrowheads="1"/>
            </p:cNvSpPr>
            <p:nvPr/>
          </p:nvSpPr>
          <p:spPr bwMode="auto">
            <a:xfrm>
              <a:off x="3672" y="1568"/>
              <a:ext cx="96" cy="96"/>
            </a:xfrm>
            <a:prstGeom prst="ellipse">
              <a:avLst/>
            </a:prstGeom>
            <a:solidFill>
              <a:srgbClr val="FD0903"/>
            </a:solidFill>
            <a:ln w="9525">
              <a:solidFill>
                <a:schemeClr val="bg2"/>
              </a:solidFill>
              <a:round/>
              <a:headEnd/>
              <a:tailEnd/>
            </a:ln>
          </p:spPr>
          <p:txBody>
            <a:bodyPr wrap="none" anchor="ctr"/>
            <a:lstStyle/>
            <a:p>
              <a:endParaRPr lang="en-US"/>
            </a:p>
          </p:txBody>
        </p:sp>
        <p:sp>
          <p:nvSpPr>
            <p:cNvPr id="63504" name="Text Box 46"/>
            <p:cNvSpPr txBox="1">
              <a:spLocks noChangeArrowheads="1"/>
            </p:cNvSpPr>
            <p:nvPr/>
          </p:nvSpPr>
          <p:spPr bwMode="auto">
            <a:xfrm>
              <a:off x="4478" y="2930"/>
              <a:ext cx="542" cy="173"/>
            </a:xfrm>
            <a:prstGeom prst="rect">
              <a:avLst/>
            </a:prstGeom>
            <a:noFill/>
            <a:ln w="9525">
              <a:noFill/>
              <a:miter lim="800000"/>
              <a:headEnd/>
              <a:tailEnd/>
            </a:ln>
          </p:spPr>
          <p:txBody>
            <a:bodyPr wrap="none">
              <a:spAutoFit/>
            </a:bodyPr>
            <a:lstStyle/>
            <a:p>
              <a:r>
                <a:rPr lang="en-US" sz="1200" b="1">
                  <a:solidFill>
                    <a:srgbClr val="FD0903"/>
                  </a:solidFill>
                  <a:latin typeface="Calibri" pitchFamily="34" charset="0"/>
                </a:rPr>
                <a:t>Whale Bay</a:t>
              </a:r>
            </a:p>
          </p:txBody>
        </p:sp>
        <p:sp>
          <p:nvSpPr>
            <p:cNvPr id="63505" name="Text Box 47"/>
            <p:cNvSpPr txBox="1">
              <a:spLocks noChangeArrowheads="1"/>
            </p:cNvSpPr>
            <p:nvPr/>
          </p:nvSpPr>
          <p:spPr bwMode="auto">
            <a:xfrm>
              <a:off x="3938" y="2602"/>
              <a:ext cx="520" cy="173"/>
            </a:xfrm>
            <a:prstGeom prst="rect">
              <a:avLst/>
            </a:prstGeom>
            <a:noFill/>
            <a:ln w="9525">
              <a:noFill/>
              <a:miter lim="800000"/>
              <a:headEnd/>
              <a:tailEnd/>
            </a:ln>
          </p:spPr>
          <p:txBody>
            <a:bodyPr wrap="none">
              <a:spAutoFit/>
            </a:bodyPr>
            <a:lstStyle/>
            <a:p>
              <a:r>
                <a:rPr lang="en-US" sz="1200" b="1">
                  <a:solidFill>
                    <a:srgbClr val="FD0903"/>
                  </a:solidFill>
                  <a:latin typeface="Calibri" pitchFamily="34" charset="0"/>
                </a:rPr>
                <a:t>St. Lazaria</a:t>
              </a:r>
            </a:p>
          </p:txBody>
        </p:sp>
        <p:sp>
          <p:nvSpPr>
            <p:cNvPr id="63506" name="Text Box 48"/>
            <p:cNvSpPr txBox="1">
              <a:spLocks noChangeArrowheads="1"/>
            </p:cNvSpPr>
            <p:nvPr/>
          </p:nvSpPr>
          <p:spPr bwMode="auto">
            <a:xfrm>
              <a:off x="3294" y="1618"/>
              <a:ext cx="691" cy="288"/>
            </a:xfrm>
            <a:prstGeom prst="rect">
              <a:avLst/>
            </a:prstGeom>
            <a:noFill/>
            <a:ln w="9525">
              <a:noFill/>
              <a:miter lim="800000"/>
              <a:headEnd/>
              <a:tailEnd/>
            </a:ln>
          </p:spPr>
          <p:txBody>
            <a:bodyPr wrap="none">
              <a:spAutoFit/>
            </a:bodyPr>
            <a:lstStyle/>
            <a:p>
              <a:pPr algn="ctr"/>
              <a:r>
                <a:rPr lang="en-US" sz="1200" b="1">
                  <a:solidFill>
                    <a:srgbClr val="FD0903"/>
                  </a:solidFill>
                  <a:latin typeface="Calibri" pitchFamily="34" charset="0"/>
                </a:rPr>
                <a:t>Torch Bay/ </a:t>
              </a:r>
            </a:p>
            <a:p>
              <a:pPr algn="ctr"/>
              <a:r>
                <a:rPr lang="en-US" sz="1200" b="1">
                  <a:solidFill>
                    <a:srgbClr val="FD0903"/>
                  </a:solidFill>
                  <a:latin typeface="Calibri" pitchFamily="34" charset="0"/>
                </a:rPr>
                <a:t>Graves Harbor</a:t>
              </a:r>
            </a:p>
          </p:txBody>
        </p:sp>
        <p:sp>
          <p:nvSpPr>
            <p:cNvPr id="63507" name="Text Box 49"/>
            <p:cNvSpPr txBox="1">
              <a:spLocks noChangeArrowheads="1"/>
            </p:cNvSpPr>
            <p:nvPr/>
          </p:nvSpPr>
          <p:spPr bwMode="auto">
            <a:xfrm>
              <a:off x="3666" y="1998"/>
              <a:ext cx="457" cy="173"/>
            </a:xfrm>
            <a:prstGeom prst="rect">
              <a:avLst/>
            </a:prstGeom>
            <a:noFill/>
            <a:ln w="9525">
              <a:noFill/>
              <a:miter lim="800000"/>
              <a:headEnd/>
              <a:tailEnd/>
            </a:ln>
          </p:spPr>
          <p:txBody>
            <a:bodyPr wrap="none">
              <a:spAutoFit/>
            </a:bodyPr>
            <a:lstStyle/>
            <a:p>
              <a:r>
                <a:rPr lang="en-US" sz="1200" b="1">
                  <a:solidFill>
                    <a:srgbClr val="FD0903"/>
                  </a:solidFill>
                  <a:latin typeface="Calibri" pitchFamily="34" charset="0"/>
                </a:rPr>
                <a:t>Islas Bay</a:t>
              </a:r>
            </a:p>
          </p:txBody>
        </p:sp>
        <p:sp>
          <p:nvSpPr>
            <p:cNvPr id="63508" name="Text Box 50"/>
            <p:cNvSpPr txBox="1">
              <a:spLocks noChangeArrowheads="1"/>
            </p:cNvSpPr>
            <p:nvPr/>
          </p:nvSpPr>
          <p:spPr bwMode="auto">
            <a:xfrm>
              <a:off x="3626" y="2262"/>
              <a:ext cx="752" cy="173"/>
            </a:xfrm>
            <a:prstGeom prst="rect">
              <a:avLst/>
            </a:prstGeom>
            <a:noFill/>
            <a:ln w="9525">
              <a:noFill/>
              <a:miter lim="800000"/>
              <a:headEnd/>
              <a:tailEnd/>
            </a:ln>
          </p:spPr>
          <p:txBody>
            <a:bodyPr wrap="none">
              <a:spAutoFit/>
            </a:bodyPr>
            <a:lstStyle/>
            <a:p>
              <a:r>
                <a:rPr lang="en-US" sz="1200" b="1">
                  <a:solidFill>
                    <a:srgbClr val="FD0903"/>
                  </a:solidFill>
                  <a:latin typeface="Calibri" pitchFamily="34" charset="0"/>
                </a:rPr>
                <a:t>Salisbury Sound</a:t>
              </a:r>
            </a:p>
          </p:txBody>
        </p:sp>
        <p:sp>
          <p:nvSpPr>
            <p:cNvPr id="63509" name="AutoShape 53"/>
            <p:cNvSpPr>
              <a:spLocks noChangeArrowheads="1"/>
            </p:cNvSpPr>
            <p:nvPr/>
          </p:nvSpPr>
          <p:spPr bwMode="auto">
            <a:xfrm>
              <a:off x="4708" y="1264"/>
              <a:ext cx="84" cy="76"/>
            </a:xfrm>
            <a:prstGeom prst="triangle">
              <a:avLst>
                <a:gd name="adj" fmla="val 50000"/>
              </a:avLst>
            </a:prstGeom>
            <a:solidFill>
              <a:srgbClr val="008000"/>
            </a:solidFill>
            <a:ln w="9525">
              <a:solidFill>
                <a:schemeClr val="bg2"/>
              </a:solidFill>
              <a:miter lim="800000"/>
              <a:headEnd/>
              <a:tailEnd/>
            </a:ln>
          </p:spPr>
          <p:txBody>
            <a:bodyPr wrap="none" anchor="ctr"/>
            <a:lstStyle/>
            <a:p>
              <a:endParaRPr lang="en-US"/>
            </a:p>
          </p:txBody>
        </p:sp>
        <p:sp>
          <p:nvSpPr>
            <p:cNvPr id="63510" name="AutoShape 54"/>
            <p:cNvSpPr>
              <a:spLocks noChangeArrowheads="1"/>
            </p:cNvSpPr>
            <p:nvPr/>
          </p:nvSpPr>
          <p:spPr bwMode="auto">
            <a:xfrm>
              <a:off x="4660" y="2492"/>
              <a:ext cx="84" cy="76"/>
            </a:xfrm>
            <a:prstGeom prst="triangle">
              <a:avLst>
                <a:gd name="adj" fmla="val 50000"/>
              </a:avLst>
            </a:prstGeom>
            <a:solidFill>
              <a:srgbClr val="008000"/>
            </a:solidFill>
            <a:ln w="9525">
              <a:solidFill>
                <a:schemeClr val="bg2"/>
              </a:solidFill>
              <a:miter lim="800000"/>
              <a:headEnd/>
              <a:tailEnd/>
            </a:ln>
          </p:spPr>
          <p:txBody>
            <a:bodyPr wrap="none" anchor="ctr"/>
            <a:lstStyle/>
            <a:p>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656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5541"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990600" y="152400"/>
            <a:ext cx="2970213"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MTL Platforms</a:t>
            </a:r>
          </a:p>
        </p:txBody>
      </p:sp>
      <p:sp>
        <p:nvSpPr>
          <p:cNvPr id="65543" name="TextBox 6"/>
          <p:cNvSpPr txBox="1">
            <a:spLocks noChangeArrowheads="1"/>
          </p:cNvSpPr>
          <p:nvPr/>
        </p:nvSpPr>
        <p:spPr bwMode="auto">
          <a:xfrm>
            <a:off x="6248400" y="1066800"/>
            <a:ext cx="2362200" cy="646113"/>
          </a:xfrm>
          <a:prstGeom prst="rect">
            <a:avLst/>
          </a:prstGeom>
          <a:noFill/>
          <a:ln w="9525">
            <a:noFill/>
            <a:miter lim="800000"/>
            <a:headEnd/>
            <a:tailEnd/>
          </a:ln>
        </p:spPr>
        <p:txBody>
          <a:bodyPr>
            <a:spAutoFit/>
          </a:bodyPr>
          <a:lstStyle/>
          <a:p>
            <a:r>
              <a:rPr lang="en-US"/>
              <a:t>Pics and detail on methods</a:t>
            </a:r>
          </a:p>
        </p:txBody>
      </p:sp>
      <p:pic>
        <p:nvPicPr>
          <p:cNvPr id="65544" name="Picture 3"/>
          <p:cNvPicPr>
            <a:picLocks noChangeAspect="1"/>
          </p:cNvPicPr>
          <p:nvPr/>
        </p:nvPicPr>
        <p:blipFill>
          <a:blip r:embed="rId3"/>
          <a:srcRect/>
          <a:stretch>
            <a:fillRect/>
          </a:stretch>
        </p:blipFill>
        <p:spPr bwMode="auto">
          <a:xfrm>
            <a:off x="4786313" y="292100"/>
            <a:ext cx="4229100" cy="3170238"/>
          </a:xfrm>
          <a:prstGeom prst="rect">
            <a:avLst/>
          </a:prstGeom>
          <a:noFill/>
          <a:ln w="9525">
            <a:solidFill>
              <a:schemeClr val="bg2"/>
            </a:solidFill>
            <a:miter lim="800000"/>
            <a:headEnd/>
            <a:tailEnd/>
          </a:ln>
        </p:spPr>
      </p:pic>
      <p:pic>
        <p:nvPicPr>
          <p:cNvPr id="65545" name="Picture 1"/>
          <p:cNvPicPr>
            <a:picLocks noChangeAspect="1"/>
          </p:cNvPicPr>
          <p:nvPr/>
        </p:nvPicPr>
        <p:blipFill>
          <a:blip r:embed="rId4"/>
          <a:srcRect/>
          <a:stretch>
            <a:fillRect/>
          </a:stretch>
        </p:blipFill>
        <p:spPr bwMode="auto">
          <a:xfrm>
            <a:off x="533400" y="3205163"/>
            <a:ext cx="6713538" cy="3136900"/>
          </a:xfrm>
          <a:prstGeom prst="rect">
            <a:avLst/>
          </a:prstGeom>
          <a:noFill/>
          <a:ln w="9525">
            <a:solidFill>
              <a:schemeClr val="bg2"/>
            </a:solidFill>
            <a:miter lim="800000"/>
            <a:headEnd/>
            <a:tailEnd/>
          </a:ln>
        </p:spPr>
      </p:pic>
      <p:pic>
        <p:nvPicPr>
          <p:cNvPr id="65546" name="Picture 2"/>
          <p:cNvPicPr>
            <a:picLocks noChangeAspect="1"/>
          </p:cNvPicPr>
          <p:nvPr/>
        </p:nvPicPr>
        <p:blipFill>
          <a:blip r:embed="rId5"/>
          <a:srcRect/>
          <a:stretch>
            <a:fillRect/>
          </a:stretch>
        </p:blipFill>
        <p:spPr bwMode="auto">
          <a:xfrm>
            <a:off x="152400" y="896938"/>
            <a:ext cx="3200400" cy="2400300"/>
          </a:xfrm>
          <a:prstGeom prst="rect">
            <a:avLst/>
          </a:prstGeom>
          <a:noFill/>
          <a:ln w="9525">
            <a:solidFill>
              <a:schemeClr val="bg2"/>
            </a:solidFill>
            <a:miter lim="800000"/>
            <a:headEnd/>
            <a:tailEnd/>
          </a:ln>
        </p:spPr>
      </p:pic>
      <p:pic>
        <p:nvPicPr>
          <p:cNvPr id="65547" name="Picture 2"/>
          <p:cNvPicPr>
            <a:picLocks noChangeAspect="1" noChangeArrowheads="1"/>
          </p:cNvPicPr>
          <p:nvPr/>
        </p:nvPicPr>
        <p:blipFill>
          <a:blip r:embed="rId6"/>
          <a:srcRect/>
          <a:stretch>
            <a:fillRect/>
          </a:stretch>
        </p:blipFill>
        <p:spPr bwMode="auto">
          <a:xfrm>
            <a:off x="6248400" y="4679950"/>
            <a:ext cx="2781300" cy="2070100"/>
          </a:xfrm>
          <a:prstGeom prst="rect">
            <a:avLst/>
          </a:prstGeom>
          <a:noFill/>
          <a:ln w="9525">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6565"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1466850" y="268288"/>
            <a:ext cx="6229350" cy="646112"/>
          </a:xfrm>
          <a:prstGeom prst="rect">
            <a:avLst/>
          </a:prstGeom>
          <a:noFill/>
        </p:spPr>
        <p:txBody>
          <a:bodyPr wrap="none">
            <a:spAutoFit/>
          </a:bodyPr>
          <a:lstStyle/>
          <a:p>
            <a:pPr>
              <a:defRPr/>
            </a:pPr>
            <a:r>
              <a:rPr lang="en-US" sz="3600" b="1" dirty="0" err="1">
                <a:solidFill>
                  <a:schemeClr val="accent2">
                    <a:lumMod val="40000"/>
                    <a:lumOff val="60000"/>
                  </a:schemeClr>
                </a:solidFill>
                <a:latin typeface="Calibri" pitchFamily="34" charset="0"/>
                <a:cs typeface="Calibri" pitchFamily="34" charset="0"/>
              </a:rPr>
              <a:t>Nearshore</a:t>
            </a:r>
            <a:r>
              <a:rPr lang="en-US" sz="3600" b="1" dirty="0">
                <a:solidFill>
                  <a:schemeClr val="accent2">
                    <a:lumMod val="40000"/>
                    <a:lumOff val="60000"/>
                  </a:schemeClr>
                </a:solidFill>
                <a:latin typeface="Calibri" pitchFamily="34" charset="0"/>
                <a:cs typeface="Calibri" pitchFamily="34" charset="0"/>
              </a:rPr>
              <a:t> Surveying, MTL-style</a:t>
            </a:r>
          </a:p>
        </p:txBody>
      </p:sp>
      <p:pic>
        <p:nvPicPr>
          <p:cNvPr id="66567" name="Picture 4"/>
          <p:cNvPicPr>
            <a:picLocks noChangeAspect="1" noChangeArrowheads="1"/>
          </p:cNvPicPr>
          <p:nvPr/>
        </p:nvPicPr>
        <p:blipFill>
          <a:blip r:embed="rId3"/>
          <a:srcRect l="23474" t="18433" r="5498" b="7249"/>
          <a:stretch>
            <a:fillRect/>
          </a:stretch>
        </p:blipFill>
        <p:spPr bwMode="auto">
          <a:xfrm>
            <a:off x="533400" y="1219200"/>
            <a:ext cx="8054975" cy="5114925"/>
          </a:xfrm>
          <a:prstGeom prst="rect">
            <a:avLst/>
          </a:prstGeom>
          <a:noFill/>
          <a:ln w="9525">
            <a:solidFill>
              <a:schemeClr val="bg2"/>
            </a:solidFill>
            <a:miter lim="800000"/>
            <a:headEnd/>
            <a:tailEnd/>
          </a:ln>
        </p:spPr>
      </p:pic>
      <p:grpSp>
        <p:nvGrpSpPr>
          <p:cNvPr id="2" name="Group 7"/>
          <p:cNvGrpSpPr>
            <a:grpSpLocks/>
          </p:cNvGrpSpPr>
          <p:nvPr/>
        </p:nvGrpSpPr>
        <p:grpSpPr bwMode="auto">
          <a:xfrm>
            <a:off x="1181100" y="2895600"/>
            <a:ext cx="4991100" cy="1066800"/>
            <a:chOff x="1181100" y="2895719"/>
            <a:chExt cx="4991100" cy="1067037"/>
          </a:xfrm>
        </p:grpSpPr>
        <p:sp>
          <p:nvSpPr>
            <p:cNvPr id="9" name="5-Point Star 8"/>
            <p:cNvSpPr/>
            <p:nvPr/>
          </p:nvSpPr>
          <p:spPr>
            <a:xfrm>
              <a:off x="1295400" y="2895719"/>
              <a:ext cx="228600" cy="228651"/>
            </a:xfrm>
            <a:prstGeom prst="star5">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p:nvPr/>
          </p:nvSpPr>
          <p:spPr>
            <a:xfrm>
              <a:off x="1181100" y="3497516"/>
              <a:ext cx="228600" cy="228651"/>
            </a:xfrm>
            <a:prstGeom prst="star5">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5-Point Star 10"/>
            <p:cNvSpPr/>
            <p:nvPr/>
          </p:nvSpPr>
          <p:spPr>
            <a:xfrm>
              <a:off x="5257800" y="3162478"/>
              <a:ext cx="228600" cy="228651"/>
            </a:xfrm>
            <a:prstGeom prst="star5">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Point Star 11"/>
            <p:cNvSpPr/>
            <p:nvPr/>
          </p:nvSpPr>
          <p:spPr>
            <a:xfrm>
              <a:off x="5106988" y="3048153"/>
              <a:ext cx="228600" cy="228651"/>
            </a:xfrm>
            <a:prstGeom prst="star5">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5-Point Star 12"/>
            <p:cNvSpPr/>
            <p:nvPr/>
          </p:nvSpPr>
          <p:spPr>
            <a:xfrm>
              <a:off x="5943600" y="3734105"/>
              <a:ext cx="228600" cy="228651"/>
            </a:xfrm>
            <a:prstGeom prst="star5">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4"/>
          <p:cNvGrpSpPr>
            <a:grpSpLocks/>
          </p:cNvGrpSpPr>
          <p:nvPr/>
        </p:nvGrpSpPr>
        <p:grpSpPr bwMode="auto">
          <a:xfrm>
            <a:off x="1397000" y="2214563"/>
            <a:ext cx="1117600" cy="1404937"/>
            <a:chOff x="1397237" y="2214073"/>
            <a:chExt cx="1117363" cy="1405427"/>
          </a:xfrm>
        </p:grpSpPr>
        <p:sp>
          <p:nvSpPr>
            <p:cNvPr id="16" name="5-Point Star 15"/>
            <p:cNvSpPr/>
            <p:nvPr/>
          </p:nvSpPr>
          <p:spPr>
            <a:xfrm>
              <a:off x="1397237" y="2214073"/>
              <a:ext cx="228552" cy="228680"/>
            </a:xfrm>
            <a:prstGeom prst="star5">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5-Point Star 16"/>
            <p:cNvSpPr/>
            <p:nvPr/>
          </p:nvSpPr>
          <p:spPr>
            <a:xfrm>
              <a:off x="2286048" y="3390820"/>
              <a:ext cx="228552" cy="228680"/>
            </a:xfrm>
            <a:prstGeom prst="star5">
              <a:avLst/>
            </a:prstGeom>
            <a:solidFill>
              <a:srgbClr val="00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17"/>
          <p:cNvGrpSpPr>
            <a:grpSpLocks/>
          </p:cNvGrpSpPr>
          <p:nvPr/>
        </p:nvGrpSpPr>
        <p:grpSpPr bwMode="auto">
          <a:xfrm>
            <a:off x="1336675" y="2781300"/>
            <a:ext cx="4132263" cy="995363"/>
            <a:chOff x="1337060" y="2781300"/>
            <a:chExt cx="4131664" cy="995229"/>
          </a:xfrm>
        </p:grpSpPr>
        <p:sp>
          <p:nvSpPr>
            <p:cNvPr id="19" name="Isosceles Triangle 18"/>
            <p:cNvSpPr/>
            <p:nvPr/>
          </p:nvSpPr>
          <p:spPr>
            <a:xfrm>
              <a:off x="1337060" y="3547960"/>
              <a:ext cx="265075" cy="228569"/>
            </a:xfrm>
            <a:prstGeom prst="triangle">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Isosceles Triangle 19"/>
            <p:cNvSpPr/>
            <p:nvPr/>
          </p:nvSpPr>
          <p:spPr>
            <a:xfrm>
              <a:off x="5203649" y="2781300"/>
              <a:ext cx="265075" cy="228569"/>
            </a:xfrm>
            <a:prstGeom prst="triangle">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Down Arrow 20"/>
          <p:cNvSpPr/>
          <p:nvPr/>
        </p:nvSpPr>
        <p:spPr>
          <a:xfrm rot="18900000">
            <a:off x="5008563" y="3284538"/>
            <a:ext cx="190500" cy="1714500"/>
          </a:xfrm>
          <a:prstGeom prst="downArrow">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1"/>
          <p:cNvGrpSpPr>
            <a:grpSpLocks/>
          </p:cNvGrpSpPr>
          <p:nvPr/>
        </p:nvGrpSpPr>
        <p:grpSpPr bwMode="auto">
          <a:xfrm>
            <a:off x="915988" y="2587625"/>
            <a:ext cx="5329237" cy="1711325"/>
            <a:chOff x="916028" y="2587952"/>
            <a:chExt cx="5328760" cy="1711650"/>
          </a:xfrm>
        </p:grpSpPr>
        <p:sp>
          <p:nvSpPr>
            <p:cNvPr id="23" name="Freeform 22"/>
            <p:cNvSpPr/>
            <p:nvPr/>
          </p:nvSpPr>
          <p:spPr>
            <a:xfrm>
              <a:off x="916028" y="3612084"/>
              <a:ext cx="273026" cy="306445"/>
            </a:xfrm>
            <a:custGeom>
              <a:avLst/>
              <a:gdLst>
                <a:gd name="connsiteX0" fmla="*/ 0 w 273770"/>
                <a:gd name="connsiteY0" fmla="*/ 307648 h 307648"/>
                <a:gd name="connsiteX1" fmla="*/ 8546 w 273770"/>
                <a:gd name="connsiteY1" fmla="*/ 256374 h 307648"/>
                <a:gd name="connsiteX2" fmla="*/ 17092 w 273770"/>
                <a:gd name="connsiteY2" fmla="*/ 25637 h 307648"/>
                <a:gd name="connsiteX3" fmla="*/ 25638 w 273770"/>
                <a:gd name="connsiteY3" fmla="*/ 76912 h 307648"/>
                <a:gd name="connsiteX4" fmla="*/ 34183 w 273770"/>
                <a:gd name="connsiteY4" fmla="*/ 102549 h 307648"/>
                <a:gd name="connsiteX5" fmla="*/ 42729 w 273770"/>
                <a:gd name="connsiteY5" fmla="*/ 162370 h 307648"/>
                <a:gd name="connsiteX6" fmla="*/ 59821 w 273770"/>
                <a:gd name="connsiteY6" fmla="*/ 230736 h 307648"/>
                <a:gd name="connsiteX7" fmla="*/ 76912 w 273770"/>
                <a:gd name="connsiteY7" fmla="*/ 162370 h 307648"/>
                <a:gd name="connsiteX8" fmla="*/ 94004 w 273770"/>
                <a:gd name="connsiteY8" fmla="*/ 94004 h 307648"/>
                <a:gd name="connsiteX9" fmla="*/ 102550 w 273770"/>
                <a:gd name="connsiteY9" fmla="*/ 119641 h 307648"/>
                <a:gd name="connsiteX10" fmla="*/ 111096 w 273770"/>
                <a:gd name="connsiteY10" fmla="*/ 264919 h 307648"/>
                <a:gd name="connsiteX11" fmla="*/ 128187 w 273770"/>
                <a:gd name="connsiteY11" fmla="*/ 179462 h 307648"/>
                <a:gd name="connsiteX12" fmla="*/ 145279 w 273770"/>
                <a:gd name="connsiteY12" fmla="*/ 119641 h 307648"/>
                <a:gd name="connsiteX13" fmla="*/ 136733 w 273770"/>
                <a:gd name="connsiteY13" fmla="*/ 179462 h 307648"/>
                <a:gd name="connsiteX14" fmla="*/ 128187 w 273770"/>
                <a:gd name="connsiteY14" fmla="*/ 222191 h 307648"/>
                <a:gd name="connsiteX15" fmla="*/ 145279 w 273770"/>
                <a:gd name="connsiteY15" fmla="*/ 85458 h 307648"/>
                <a:gd name="connsiteX16" fmla="*/ 153825 w 273770"/>
                <a:gd name="connsiteY16" fmla="*/ 264919 h 307648"/>
                <a:gd name="connsiteX17" fmla="*/ 162370 w 273770"/>
                <a:gd name="connsiteY17" fmla="*/ 213645 h 307648"/>
                <a:gd name="connsiteX18" fmla="*/ 170916 w 273770"/>
                <a:gd name="connsiteY18" fmla="*/ 188007 h 307648"/>
                <a:gd name="connsiteX19" fmla="*/ 179462 w 273770"/>
                <a:gd name="connsiteY19" fmla="*/ 136733 h 307648"/>
                <a:gd name="connsiteX20" fmla="*/ 196554 w 273770"/>
                <a:gd name="connsiteY20" fmla="*/ 0 h 307648"/>
                <a:gd name="connsiteX21" fmla="*/ 205099 w 273770"/>
                <a:gd name="connsiteY21" fmla="*/ 68366 h 307648"/>
                <a:gd name="connsiteX22" fmla="*/ 213645 w 273770"/>
                <a:gd name="connsiteY22" fmla="*/ 94004 h 307648"/>
                <a:gd name="connsiteX23" fmla="*/ 239283 w 273770"/>
                <a:gd name="connsiteY23" fmla="*/ 213645 h 307648"/>
                <a:gd name="connsiteX24" fmla="*/ 247828 w 273770"/>
                <a:gd name="connsiteY24" fmla="*/ 85458 h 307648"/>
                <a:gd name="connsiteX25" fmla="*/ 256374 w 273770"/>
                <a:gd name="connsiteY25" fmla="*/ 42729 h 307648"/>
                <a:gd name="connsiteX26" fmla="*/ 264920 w 273770"/>
                <a:gd name="connsiteY26" fmla="*/ 196553 h 307648"/>
                <a:gd name="connsiteX27" fmla="*/ 273466 w 273770"/>
                <a:gd name="connsiteY27" fmla="*/ 111095 h 30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770" h="307648">
                  <a:moveTo>
                    <a:pt x="0" y="307648"/>
                  </a:moveTo>
                  <a:cubicBezTo>
                    <a:pt x="2849" y="290557"/>
                    <a:pt x="7498" y="273669"/>
                    <a:pt x="8546" y="256374"/>
                  </a:cubicBezTo>
                  <a:cubicBezTo>
                    <a:pt x="13202" y="179550"/>
                    <a:pt x="9795" y="102255"/>
                    <a:pt x="17092" y="25637"/>
                  </a:cubicBezTo>
                  <a:cubicBezTo>
                    <a:pt x="18735" y="8388"/>
                    <a:pt x="21879" y="59997"/>
                    <a:pt x="25638" y="76912"/>
                  </a:cubicBezTo>
                  <a:cubicBezTo>
                    <a:pt x="27592" y="85705"/>
                    <a:pt x="31335" y="94003"/>
                    <a:pt x="34183" y="102549"/>
                  </a:cubicBezTo>
                  <a:cubicBezTo>
                    <a:pt x="37032" y="122489"/>
                    <a:pt x="38779" y="142618"/>
                    <a:pt x="42729" y="162370"/>
                  </a:cubicBezTo>
                  <a:cubicBezTo>
                    <a:pt x="47336" y="185404"/>
                    <a:pt x="59821" y="230736"/>
                    <a:pt x="59821" y="230736"/>
                  </a:cubicBezTo>
                  <a:cubicBezTo>
                    <a:pt x="76159" y="181723"/>
                    <a:pt x="61442" y="229406"/>
                    <a:pt x="76912" y="162370"/>
                  </a:cubicBezTo>
                  <a:cubicBezTo>
                    <a:pt x="82194" y="139481"/>
                    <a:pt x="94004" y="94004"/>
                    <a:pt x="94004" y="94004"/>
                  </a:cubicBezTo>
                  <a:cubicBezTo>
                    <a:pt x="96853" y="102550"/>
                    <a:pt x="101654" y="110678"/>
                    <a:pt x="102550" y="119641"/>
                  </a:cubicBezTo>
                  <a:cubicBezTo>
                    <a:pt x="107377" y="167910"/>
                    <a:pt x="91987" y="220331"/>
                    <a:pt x="111096" y="264919"/>
                  </a:cubicBezTo>
                  <a:cubicBezTo>
                    <a:pt x="122539" y="291620"/>
                    <a:pt x="121141" y="207644"/>
                    <a:pt x="128187" y="179462"/>
                  </a:cubicBezTo>
                  <a:cubicBezTo>
                    <a:pt x="138918" y="136539"/>
                    <a:pt x="133019" y="156421"/>
                    <a:pt x="145279" y="119641"/>
                  </a:cubicBezTo>
                  <a:cubicBezTo>
                    <a:pt x="142430" y="139581"/>
                    <a:pt x="140045" y="159593"/>
                    <a:pt x="136733" y="179462"/>
                  </a:cubicBezTo>
                  <a:cubicBezTo>
                    <a:pt x="134345" y="193789"/>
                    <a:pt x="126872" y="236656"/>
                    <a:pt x="128187" y="222191"/>
                  </a:cubicBezTo>
                  <a:cubicBezTo>
                    <a:pt x="132346" y="176447"/>
                    <a:pt x="145279" y="85458"/>
                    <a:pt x="145279" y="85458"/>
                  </a:cubicBezTo>
                  <a:cubicBezTo>
                    <a:pt x="148128" y="145278"/>
                    <a:pt x="145910" y="205556"/>
                    <a:pt x="153825" y="264919"/>
                  </a:cubicBezTo>
                  <a:cubicBezTo>
                    <a:pt x="156115" y="282094"/>
                    <a:pt x="158611" y="230559"/>
                    <a:pt x="162370" y="213645"/>
                  </a:cubicBezTo>
                  <a:cubicBezTo>
                    <a:pt x="164324" y="204851"/>
                    <a:pt x="168962" y="196801"/>
                    <a:pt x="170916" y="188007"/>
                  </a:cubicBezTo>
                  <a:cubicBezTo>
                    <a:pt x="174675" y="171093"/>
                    <a:pt x="177121" y="153901"/>
                    <a:pt x="179462" y="136733"/>
                  </a:cubicBezTo>
                  <a:cubicBezTo>
                    <a:pt x="185668" y="91222"/>
                    <a:pt x="196554" y="0"/>
                    <a:pt x="196554" y="0"/>
                  </a:cubicBezTo>
                  <a:cubicBezTo>
                    <a:pt x="199402" y="22789"/>
                    <a:pt x="200991" y="45770"/>
                    <a:pt x="205099" y="68366"/>
                  </a:cubicBezTo>
                  <a:cubicBezTo>
                    <a:pt x="206710" y="77229"/>
                    <a:pt x="211275" y="85313"/>
                    <a:pt x="213645" y="94004"/>
                  </a:cubicBezTo>
                  <a:cubicBezTo>
                    <a:pt x="231898" y="160930"/>
                    <a:pt x="229119" y="152662"/>
                    <a:pt x="239283" y="213645"/>
                  </a:cubicBezTo>
                  <a:cubicBezTo>
                    <a:pt x="242131" y="170916"/>
                    <a:pt x="243567" y="128069"/>
                    <a:pt x="247828" y="85458"/>
                  </a:cubicBezTo>
                  <a:cubicBezTo>
                    <a:pt x="249273" y="71005"/>
                    <a:pt x="254165" y="28373"/>
                    <a:pt x="256374" y="42729"/>
                  </a:cubicBezTo>
                  <a:cubicBezTo>
                    <a:pt x="264183" y="93486"/>
                    <a:pt x="262071" y="145278"/>
                    <a:pt x="264920" y="196553"/>
                  </a:cubicBezTo>
                  <a:cubicBezTo>
                    <a:pt x="276259" y="139858"/>
                    <a:pt x="273466" y="168349"/>
                    <a:pt x="273466" y="111095"/>
                  </a:cubicBezTo>
                </a:path>
              </a:pathLst>
            </a:custGeom>
            <a:ln w="1905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a:off x="5505079" y="2587952"/>
              <a:ext cx="274613" cy="308033"/>
            </a:xfrm>
            <a:custGeom>
              <a:avLst/>
              <a:gdLst>
                <a:gd name="connsiteX0" fmla="*/ 0 w 273770"/>
                <a:gd name="connsiteY0" fmla="*/ 307648 h 307648"/>
                <a:gd name="connsiteX1" fmla="*/ 8546 w 273770"/>
                <a:gd name="connsiteY1" fmla="*/ 256374 h 307648"/>
                <a:gd name="connsiteX2" fmla="*/ 17092 w 273770"/>
                <a:gd name="connsiteY2" fmla="*/ 25637 h 307648"/>
                <a:gd name="connsiteX3" fmla="*/ 25638 w 273770"/>
                <a:gd name="connsiteY3" fmla="*/ 76912 h 307648"/>
                <a:gd name="connsiteX4" fmla="*/ 34183 w 273770"/>
                <a:gd name="connsiteY4" fmla="*/ 102549 h 307648"/>
                <a:gd name="connsiteX5" fmla="*/ 42729 w 273770"/>
                <a:gd name="connsiteY5" fmla="*/ 162370 h 307648"/>
                <a:gd name="connsiteX6" fmla="*/ 59821 w 273770"/>
                <a:gd name="connsiteY6" fmla="*/ 230736 h 307648"/>
                <a:gd name="connsiteX7" fmla="*/ 76912 w 273770"/>
                <a:gd name="connsiteY7" fmla="*/ 162370 h 307648"/>
                <a:gd name="connsiteX8" fmla="*/ 94004 w 273770"/>
                <a:gd name="connsiteY8" fmla="*/ 94004 h 307648"/>
                <a:gd name="connsiteX9" fmla="*/ 102550 w 273770"/>
                <a:gd name="connsiteY9" fmla="*/ 119641 h 307648"/>
                <a:gd name="connsiteX10" fmla="*/ 111096 w 273770"/>
                <a:gd name="connsiteY10" fmla="*/ 264919 h 307648"/>
                <a:gd name="connsiteX11" fmla="*/ 128187 w 273770"/>
                <a:gd name="connsiteY11" fmla="*/ 179462 h 307648"/>
                <a:gd name="connsiteX12" fmla="*/ 145279 w 273770"/>
                <a:gd name="connsiteY12" fmla="*/ 119641 h 307648"/>
                <a:gd name="connsiteX13" fmla="*/ 136733 w 273770"/>
                <a:gd name="connsiteY13" fmla="*/ 179462 h 307648"/>
                <a:gd name="connsiteX14" fmla="*/ 128187 w 273770"/>
                <a:gd name="connsiteY14" fmla="*/ 222191 h 307648"/>
                <a:gd name="connsiteX15" fmla="*/ 145279 w 273770"/>
                <a:gd name="connsiteY15" fmla="*/ 85458 h 307648"/>
                <a:gd name="connsiteX16" fmla="*/ 153825 w 273770"/>
                <a:gd name="connsiteY16" fmla="*/ 264919 h 307648"/>
                <a:gd name="connsiteX17" fmla="*/ 162370 w 273770"/>
                <a:gd name="connsiteY17" fmla="*/ 213645 h 307648"/>
                <a:gd name="connsiteX18" fmla="*/ 170916 w 273770"/>
                <a:gd name="connsiteY18" fmla="*/ 188007 h 307648"/>
                <a:gd name="connsiteX19" fmla="*/ 179462 w 273770"/>
                <a:gd name="connsiteY19" fmla="*/ 136733 h 307648"/>
                <a:gd name="connsiteX20" fmla="*/ 196554 w 273770"/>
                <a:gd name="connsiteY20" fmla="*/ 0 h 307648"/>
                <a:gd name="connsiteX21" fmla="*/ 205099 w 273770"/>
                <a:gd name="connsiteY21" fmla="*/ 68366 h 307648"/>
                <a:gd name="connsiteX22" fmla="*/ 213645 w 273770"/>
                <a:gd name="connsiteY22" fmla="*/ 94004 h 307648"/>
                <a:gd name="connsiteX23" fmla="*/ 239283 w 273770"/>
                <a:gd name="connsiteY23" fmla="*/ 213645 h 307648"/>
                <a:gd name="connsiteX24" fmla="*/ 247828 w 273770"/>
                <a:gd name="connsiteY24" fmla="*/ 85458 h 307648"/>
                <a:gd name="connsiteX25" fmla="*/ 256374 w 273770"/>
                <a:gd name="connsiteY25" fmla="*/ 42729 h 307648"/>
                <a:gd name="connsiteX26" fmla="*/ 264920 w 273770"/>
                <a:gd name="connsiteY26" fmla="*/ 196553 h 307648"/>
                <a:gd name="connsiteX27" fmla="*/ 273466 w 273770"/>
                <a:gd name="connsiteY27" fmla="*/ 111095 h 30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770" h="307648">
                  <a:moveTo>
                    <a:pt x="0" y="307648"/>
                  </a:moveTo>
                  <a:cubicBezTo>
                    <a:pt x="2849" y="290557"/>
                    <a:pt x="7498" y="273669"/>
                    <a:pt x="8546" y="256374"/>
                  </a:cubicBezTo>
                  <a:cubicBezTo>
                    <a:pt x="13202" y="179550"/>
                    <a:pt x="9795" y="102255"/>
                    <a:pt x="17092" y="25637"/>
                  </a:cubicBezTo>
                  <a:cubicBezTo>
                    <a:pt x="18735" y="8388"/>
                    <a:pt x="21879" y="59997"/>
                    <a:pt x="25638" y="76912"/>
                  </a:cubicBezTo>
                  <a:cubicBezTo>
                    <a:pt x="27592" y="85705"/>
                    <a:pt x="31335" y="94003"/>
                    <a:pt x="34183" y="102549"/>
                  </a:cubicBezTo>
                  <a:cubicBezTo>
                    <a:pt x="37032" y="122489"/>
                    <a:pt x="38779" y="142618"/>
                    <a:pt x="42729" y="162370"/>
                  </a:cubicBezTo>
                  <a:cubicBezTo>
                    <a:pt x="47336" y="185404"/>
                    <a:pt x="59821" y="230736"/>
                    <a:pt x="59821" y="230736"/>
                  </a:cubicBezTo>
                  <a:cubicBezTo>
                    <a:pt x="76159" y="181723"/>
                    <a:pt x="61442" y="229406"/>
                    <a:pt x="76912" y="162370"/>
                  </a:cubicBezTo>
                  <a:cubicBezTo>
                    <a:pt x="82194" y="139481"/>
                    <a:pt x="94004" y="94004"/>
                    <a:pt x="94004" y="94004"/>
                  </a:cubicBezTo>
                  <a:cubicBezTo>
                    <a:pt x="96853" y="102550"/>
                    <a:pt x="101654" y="110678"/>
                    <a:pt x="102550" y="119641"/>
                  </a:cubicBezTo>
                  <a:cubicBezTo>
                    <a:pt x="107377" y="167910"/>
                    <a:pt x="91987" y="220331"/>
                    <a:pt x="111096" y="264919"/>
                  </a:cubicBezTo>
                  <a:cubicBezTo>
                    <a:pt x="122539" y="291620"/>
                    <a:pt x="121141" y="207644"/>
                    <a:pt x="128187" y="179462"/>
                  </a:cubicBezTo>
                  <a:cubicBezTo>
                    <a:pt x="138918" y="136539"/>
                    <a:pt x="133019" y="156421"/>
                    <a:pt x="145279" y="119641"/>
                  </a:cubicBezTo>
                  <a:cubicBezTo>
                    <a:pt x="142430" y="139581"/>
                    <a:pt x="140045" y="159593"/>
                    <a:pt x="136733" y="179462"/>
                  </a:cubicBezTo>
                  <a:cubicBezTo>
                    <a:pt x="134345" y="193789"/>
                    <a:pt x="126872" y="236656"/>
                    <a:pt x="128187" y="222191"/>
                  </a:cubicBezTo>
                  <a:cubicBezTo>
                    <a:pt x="132346" y="176447"/>
                    <a:pt x="145279" y="85458"/>
                    <a:pt x="145279" y="85458"/>
                  </a:cubicBezTo>
                  <a:cubicBezTo>
                    <a:pt x="148128" y="145278"/>
                    <a:pt x="145910" y="205556"/>
                    <a:pt x="153825" y="264919"/>
                  </a:cubicBezTo>
                  <a:cubicBezTo>
                    <a:pt x="156115" y="282094"/>
                    <a:pt x="158611" y="230559"/>
                    <a:pt x="162370" y="213645"/>
                  </a:cubicBezTo>
                  <a:cubicBezTo>
                    <a:pt x="164324" y="204851"/>
                    <a:pt x="168962" y="196801"/>
                    <a:pt x="170916" y="188007"/>
                  </a:cubicBezTo>
                  <a:cubicBezTo>
                    <a:pt x="174675" y="171093"/>
                    <a:pt x="177121" y="153901"/>
                    <a:pt x="179462" y="136733"/>
                  </a:cubicBezTo>
                  <a:cubicBezTo>
                    <a:pt x="185668" y="91222"/>
                    <a:pt x="196554" y="0"/>
                    <a:pt x="196554" y="0"/>
                  </a:cubicBezTo>
                  <a:cubicBezTo>
                    <a:pt x="199402" y="22789"/>
                    <a:pt x="200991" y="45770"/>
                    <a:pt x="205099" y="68366"/>
                  </a:cubicBezTo>
                  <a:cubicBezTo>
                    <a:pt x="206710" y="77229"/>
                    <a:pt x="211275" y="85313"/>
                    <a:pt x="213645" y="94004"/>
                  </a:cubicBezTo>
                  <a:cubicBezTo>
                    <a:pt x="231898" y="160930"/>
                    <a:pt x="229119" y="152662"/>
                    <a:pt x="239283" y="213645"/>
                  </a:cubicBezTo>
                  <a:cubicBezTo>
                    <a:pt x="242131" y="170916"/>
                    <a:pt x="243567" y="128069"/>
                    <a:pt x="247828" y="85458"/>
                  </a:cubicBezTo>
                  <a:cubicBezTo>
                    <a:pt x="249273" y="71005"/>
                    <a:pt x="254165" y="28373"/>
                    <a:pt x="256374" y="42729"/>
                  </a:cubicBezTo>
                  <a:cubicBezTo>
                    <a:pt x="264183" y="93486"/>
                    <a:pt x="262071" y="145278"/>
                    <a:pt x="264920" y="196553"/>
                  </a:cubicBezTo>
                  <a:cubicBezTo>
                    <a:pt x="276259" y="139858"/>
                    <a:pt x="273466" y="168349"/>
                    <a:pt x="273466" y="111095"/>
                  </a:cubicBezTo>
                </a:path>
              </a:pathLst>
            </a:custGeom>
            <a:ln w="1905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a:off x="5971762" y="3991569"/>
              <a:ext cx="273026" cy="308033"/>
            </a:xfrm>
            <a:custGeom>
              <a:avLst/>
              <a:gdLst>
                <a:gd name="connsiteX0" fmla="*/ 0 w 273770"/>
                <a:gd name="connsiteY0" fmla="*/ 307648 h 307648"/>
                <a:gd name="connsiteX1" fmla="*/ 8546 w 273770"/>
                <a:gd name="connsiteY1" fmla="*/ 256374 h 307648"/>
                <a:gd name="connsiteX2" fmla="*/ 17092 w 273770"/>
                <a:gd name="connsiteY2" fmla="*/ 25637 h 307648"/>
                <a:gd name="connsiteX3" fmla="*/ 25638 w 273770"/>
                <a:gd name="connsiteY3" fmla="*/ 76912 h 307648"/>
                <a:gd name="connsiteX4" fmla="*/ 34183 w 273770"/>
                <a:gd name="connsiteY4" fmla="*/ 102549 h 307648"/>
                <a:gd name="connsiteX5" fmla="*/ 42729 w 273770"/>
                <a:gd name="connsiteY5" fmla="*/ 162370 h 307648"/>
                <a:gd name="connsiteX6" fmla="*/ 59821 w 273770"/>
                <a:gd name="connsiteY6" fmla="*/ 230736 h 307648"/>
                <a:gd name="connsiteX7" fmla="*/ 76912 w 273770"/>
                <a:gd name="connsiteY7" fmla="*/ 162370 h 307648"/>
                <a:gd name="connsiteX8" fmla="*/ 94004 w 273770"/>
                <a:gd name="connsiteY8" fmla="*/ 94004 h 307648"/>
                <a:gd name="connsiteX9" fmla="*/ 102550 w 273770"/>
                <a:gd name="connsiteY9" fmla="*/ 119641 h 307648"/>
                <a:gd name="connsiteX10" fmla="*/ 111096 w 273770"/>
                <a:gd name="connsiteY10" fmla="*/ 264919 h 307648"/>
                <a:gd name="connsiteX11" fmla="*/ 128187 w 273770"/>
                <a:gd name="connsiteY11" fmla="*/ 179462 h 307648"/>
                <a:gd name="connsiteX12" fmla="*/ 145279 w 273770"/>
                <a:gd name="connsiteY12" fmla="*/ 119641 h 307648"/>
                <a:gd name="connsiteX13" fmla="*/ 136733 w 273770"/>
                <a:gd name="connsiteY13" fmla="*/ 179462 h 307648"/>
                <a:gd name="connsiteX14" fmla="*/ 128187 w 273770"/>
                <a:gd name="connsiteY14" fmla="*/ 222191 h 307648"/>
                <a:gd name="connsiteX15" fmla="*/ 145279 w 273770"/>
                <a:gd name="connsiteY15" fmla="*/ 85458 h 307648"/>
                <a:gd name="connsiteX16" fmla="*/ 153825 w 273770"/>
                <a:gd name="connsiteY16" fmla="*/ 264919 h 307648"/>
                <a:gd name="connsiteX17" fmla="*/ 162370 w 273770"/>
                <a:gd name="connsiteY17" fmla="*/ 213645 h 307648"/>
                <a:gd name="connsiteX18" fmla="*/ 170916 w 273770"/>
                <a:gd name="connsiteY18" fmla="*/ 188007 h 307648"/>
                <a:gd name="connsiteX19" fmla="*/ 179462 w 273770"/>
                <a:gd name="connsiteY19" fmla="*/ 136733 h 307648"/>
                <a:gd name="connsiteX20" fmla="*/ 196554 w 273770"/>
                <a:gd name="connsiteY20" fmla="*/ 0 h 307648"/>
                <a:gd name="connsiteX21" fmla="*/ 205099 w 273770"/>
                <a:gd name="connsiteY21" fmla="*/ 68366 h 307648"/>
                <a:gd name="connsiteX22" fmla="*/ 213645 w 273770"/>
                <a:gd name="connsiteY22" fmla="*/ 94004 h 307648"/>
                <a:gd name="connsiteX23" fmla="*/ 239283 w 273770"/>
                <a:gd name="connsiteY23" fmla="*/ 213645 h 307648"/>
                <a:gd name="connsiteX24" fmla="*/ 247828 w 273770"/>
                <a:gd name="connsiteY24" fmla="*/ 85458 h 307648"/>
                <a:gd name="connsiteX25" fmla="*/ 256374 w 273770"/>
                <a:gd name="connsiteY25" fmla="*/ 42729 h 307648"/>
                <a:gd name="connsiteX26" fmla="*/ 264920 w 273770"/>
                <a:gd name="connsiteY26" fmla="*/ 196553 h 307648"/>
                <a:gd name="connsiteX27" fmla="*/ 273466 w 273770"/>
                <a:gd name="connsiteY27" fmla="*/ 111095 h 30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770" h="307648">
                  <a:moveTo>
                    <a:pt x="0" y="307648"/>
                  </a:moveTo>
                  <a:cubicBezTo>
                    <a:pt x="2849" y="290557"/>
                    <a:pt x="7498" y="273669"/>
                    <a:pt x="8546" y="256374"/>
                  </a:cubicBezTo>
                  <a:cubicBezTo>
                    <a:pt x="13202" y="179550"/>
                    <a:pt x="9795" y="102255"/>
                    <a:pt x="17092" y="25637"/>
                  </a:cubicBezTo>
                  <a:cubicBezTo>
                    <a:pt x="18735" y="8388"/>
                    <a:pt x="21879" y="59997"/>
                    <a:pt x="25638" y="76912"/>
                  </a:cubicBezTo>
                  <a:cubicBezTo>
                    <a:pt x="27592" y="85705"/>
                    <a:pt x="31335" y="94003"/>
                    <a:pt x="34183" y="102549"/>
                  </a:cubicBezTo>
                  <a:cubicBezTo>
                    <a:pt x="37032" y="122489"/>
                    <a:pt x="38779" y="142618"/>
                    <a:pt x="42729" y="162370"/>
                  </a:cubicBezTo>
                  <a:cubicBezTo>
                    <a:pt x="47336" y="185404"/>
                    <a:pt x="59821" y="230736"/>
                    <a:pt x="59821" y="230736"/>
                  </a:cubicBezTo>
                  <a:cubicBezTo>
                    <a:pt x="76159" y="181723"/>
                    <a:pt x="61442" y="229406"/>
                    <a:pt x="76912" y="162370"/>
                  </a:cubicBezTo>
                  <a:cubicBezTo>
                    <a:pt x="82194" y="139481"/>
                    <a:pt x="94004" y="94004"/>
                    <a:pt x="94004" y="94004"/>
                  </a:cubicBezTo>
                  <a:cubicBezTo>
                    <a:pt x="96853" y="102550"/>
                    <a:pt x="101654" y="110678"/>
                    <a:pt x="102550" y="119641"/>
                  </a:cubicBezTo>
                  <a:cubicBezTo>
                    <a:pt x="107377" y="167910"/>
                    <a:pt x="91987" y="220331"/>
                    <a:pt x="111096" y="264919"/>
                  </a:cubicBezTo>
                  <a:cubicBezTo>
                    <a:pt x="122539" y="291620"/>
                    <a:pt x="121141" y="207644"/>
                    <a:pt x="128187" y="179462"/>
                  </a:cubicBezTo>
                  <a:cubicBezTo>
                    <a:pt x="138918" y="136539"/>
                    <a:pt x="133019" y="156421"/>
                    <a:pt x="145279" y="119641"/>
                  </a:cubicBezTo>
                  <a:cubicBezTo>
                    <a:pt x="142430" y="139581"/>
                    <a:pt x="140045" y="159593"/>
                    <a:pt x="136733" y="179462"/>
                  </a:cubicBezTo>
                  <a:cubicBezTo>
                    <a:pt x="134345" y="193789"/>
                    <a:pt x="126872" y="236656"/>
                    <a:pt x="128187" y="222191"/>
                  </a:cubicBezTo>
                  <a:cubicBezTo>
                    <a:pt x="132346" y="176447"/>
                    <a:pt x="145279" y="85458"/>
                    <a:pt x="145279" y="85458"/>
                  </a:cubicBezTo>
                  <a:cubicBezTo>
                    <a:pt x="148128" y="145278"/>
                    <a:pt x="145910" y="205556"/>
                    <a:pt x="153825" y="264919"/>
                  </a:cubicBezTo>
                  <a:cubicBezTo>
                    <a:pt x="156115" y="282094"/>
                    <a:pt x="158611" y="230559"/>
                    <a:pt x="162370" y="213645"/>
                  </a:cubicBezTo>
                  <a:cubicBezTo>
                    <a:pt x="164324" y="204851"/>
                    <a:pt x="168962" y="196801"/>
                    <a:pt x="170916" y="188007"/>
                  </a:cubicBezTo>
                  <a:cubicBezTo>
                    <a:pt x="174675" y="171093"/>
                    <a:pt x="177121" y="153901"/>
                    <a:pt x="179462" y="136733"/>
                  </a:cubicBezTo>
                  <a:cubicBezTo>
                    <a:pt x="185668" y="91222"/>
                    <a:pt x="196554" y="0"/>
                    <a:pt x="196554" y="0"/>
                  </a:cubicBezTo>
                  <a:cubicBezTo>
                    <a:pt x="199402" y="22789"/>
                    <a:pt x="200991" y="45770"/>
                    <a:pt x="205099" y="68366"/>
                  </a:cubicBezTo>
                  <a:cubicBezTo>
                    <a:pt x="206710" y="77229"/>
                    <a:pt x="211275" y="85313"/>
                    <a:pt x="213645" y="94004"/>
                  </a:cubicBezTo>
                  <a:cubicBezTo>
                    <a:pt x="231898" y="160930"/>
                    <a:pt x="229119" y="152662"/>
                    <a:pt x="239283" y="213645"/>
                  </a:cubicBezTo>
                  <a:cubicBezTo>
                    <a:pt x="242131" y="170916"/>
                    <a:pt x="243567" y="128069"/>
                    <a:pt x="247828" y="85458"/>
                  </a:cubicBezTo>
                  <a:cubicBezTo>
                    <a:pt x="249273" y="71005"/>
                    <a:pt x="254165" y="28373"/>
                    <a:pt x="256374" y="42729"/>
                  </a:cubicBezTo>
                  <a:cubicBezTo>
                    <a:pt x="264183" y="93486"/>
                    <a:pt x="262071" y="145278"/>
                    <a:pt x="264920" y="196553"/>
                  </a:cubicBezTo>
                  <a:cubicBezTo>
                    <a:pt x="276259" y="139858"/>
                    <a:pt x="273466" y="168349"/>
                    <a:pt x="273466" y="111095"/>
                  </a:cubicBezTo>
                </a:path>
              </a:pathLst>
            </a:custGeom>
            <a:ln w="1905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a:xfrm>
              <a:off x="3581201" y="2907101"/>
              <a:ext cx="274613" cy="308033"/>
            </a:xfrm>
            <a:custGeom>
              <a:avLst/>
              <a:gdLst>
                <a:gd name="connsiteX0" fmla="*/ 0 w 273770"/>
                <a:gd name="connsiteY0" fmla="*/ 307648 h 307648"/>
                <a:gd name="connsiteX1" fmla="*/ 8546 w 273770"/>
                <a:gd name="connsiteY1" fmla="*/ 256374 h 307648"/>
                <a:gd name="connsiteX2" fmla="*/ 17092 w 273770"/>
                <a:gd name="connsiteY2" fmla="*/ 25637 h 307648"/>
                <a:gd name="connsiteX3" fmla="*/ 25638 w 273770"/>
                <a:gd name="connsiteY3" fmla="*/ 76912 h 307648"/>
                <a:gd name="connsiteX4" fmla="*/ 34183 w 273770"/>
                <a:gd name="connsiteY4" fmla="*/ 102549 h 307648"/>
                <a:gd name="connsiteX5" fmla="*/ 42729 w 273770"/>
                <a:gd name="connsiteY5" fmla="*/ 162370 h 307648"/>
                <a:gd name="connsiteX6" fmla="*/ 59821 w 273770"/>
                <a:gd name="connsiteY6" fmla="*/ 230736 h 307648"/>
                <a:gd name="connsiteX7" fmla="*/ 76912 w 273770"/>
                <a:gd name="connsiteY7" fmla="*/ 162370 h 307648"/>
                <a:gd name="connsiteX8" fmla="*/ 94004 w 273770"/>
                <a:gd name="connsiteY8" fmla="*/ 94004 h 307648"/>
                <a:gd name="connsiteX9" fmla="*/ 102550 w 273770"/>
                <a:gd name="connsiteY9" fmla="*/ 119641 h 307648"/>
                <a:gd name="connsiteX10" fmla="*/ 111096 w 273770"/>
                <a:gd name="connsiteY10" fmla="*/ 264919 h 307648"/>
                <a:gd name="connsiteX11" fmla="*/ 128187 w 273770"/>
                <a:gd name="connsiteY11" fmla="*/ 179462 h 307648"/>
                <a:gd name="connsiteX12" fmla="*/ 145279 w 273770"/>
                <a:gd name="connsiteY12" fmla="*/ 119641 h 307648"/>
                <a:gd name="connsiteX13" fmla="*/ 136733 w 273770"/>
                <a:gd name="connsiteY13" fmla="*/ 179462 h 307648"/>
                <a:gd name="connsiteX14" fmla="*/ 128187 w 273770"/>
                <a:gd name="connsiteY14" fmla="*/ 222191 h 307648"/>
                <a:gd name="connsiteX15" fmla="*/ 145279 w 273770"/>
                <a:gd name="connsiteY15" fmla="*/ 85458 h 307648"/>
                <a:gd name="connsiteX16" fmla="*/ 153825 w 273770"/>
                <a:gd name="connsiteY16" fmla="*/ 264919 h 307648"/>
                <a:gd name="connsiteX17" fmla="*/ 162370 w 273770"/>
                <a:gd name="connsiteY17" fmla="*/ 213645 h 307648"/>
                <a:gd name="connsiteX18" fmla="*/ 170916 w 273770"/>
                <a:gd name="connsiteY18" fmla="*/ 188007 h 307648"/>
                <a:gd name="connsiteX19" fmla="*/ 179462 w 273770"/>
                <a:gd name="connsiteY19" fmla="*/ 136733 h 307648"/>
                <a:gd name="connsiteX20" fmla="*/ 196554 w 273770"/>
                <a:gd name="connsiteY20" fmla="*/ 0 h 307648"/>
                <a:gd name="connsiteX21" fmla="*/ 205099 w 273770"/>
                <a:gd name="connsiteY21" fmla="*/ 68366 h 307648"/>
                <a:gd name="connsiteX22" fmla="*/ 213645 w 273770"/>
                <a:gd name="connsiteY22" fmla="*/ 94004 h 307648"/>
                <a:gd name="connsiteX23" fmla="*/ 239283 w 273770"/>
                <a:gd name="connsiteY23" fmla="*/ 213645 h 307648"/>
                <a:gd name="connsiteX24" fmla="*/ 247828 w 273770"/>
                <a:gd name="connsiteY24" fmla="*/ 85458 h 307648"/>
                <a:gd name="connsiteX25" fmla="*/ 256374 w 273770"/>
                <a:gd name="connsiteY25" fmla="*/ 42729 h 307648"/>
                <a:gd name="connsiteX26" fmla="*/ 264920 w 273770"/>
                <a:gd name="connsiteY26" fmla="*/ 196553 h 307648"/>
                <a:gd name="connsiteX27" fmla="*/ 273466 w 273770"/>
                <a:gd name="connsiteY27" fmla="*/ 111095 h 30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770" h="307648">
                  <a:moveTo>
                    <a:pt x="0" y="307648"/>
                  </a:moveTo>
                  <a:cubicBezTo>
                    <a:pt x="2849" y="290557"/>
                    <a:pt x="7498" y="273669"/>
                    <a:pt x="8546" y="256374"/>
                  </a:cubicBezTo>
                  <a:cubicBezTo>
                    <a:pt x="13202" y="179550"/>
                    <a:pt x="9795" y="102255"/>
                    <a:pt x="17092" y="25637"/>
                  </a:cubicBezTo>
                  <a:cubicBezTo>
                    <a:pt x="18735" y="8388"/>
                    <a:pt x="21879" y="59997"/>
                    <a:pt x="25638" y="76912"/>
                  </a:cubicBezTo>
                  <a:cubicBezTo>
                    <a:pt x="27592" y="85705"/>
                    <a:pt x="31335" y="94003"/>
                    <a:pt x="34183" y="102549"/>
                  </a:cubicBezTo>
                  <a:cubicBezTo>
                    <a:pt x="37032" y="122489"/>
                    <a:pt x="38779" y="142618"/>
                    <a:pt x="42729" y="162370"/>
                  </a:cubicBezTo>
                  <a:cubicBezTo>
                    <a:pt x="47336" y="185404"/>
                    <a:pt x="59821" y="230736"/>
                    <a:pt x="59821" y="230736"/>
                  </a:cubicBezTo>
                  <a:cubicBezTo>
                    <a:pt x="76159" y="181723"/>
                    <a:pt x="61442" y="229406"/>
                    <a:pt x="76912" y="162370"/>
                  </a:cubicBezTo>
                  <a:cubicBezTo>
                    <a:pt x="82194" y="139481"/>
                    <a:pt x="94004" y="94004"/>
                    <a:pt x="94004" y="94004"/>
                  </a:cubicBezTo>
                  <a:cubicBezTo>
                    <a:pt x="96853" y="102550"/>
                    <a:pt x="101654" y="110678"/>
                    <a:pt x="102550" y="119641"/>
                  </a:cubicBezTo>
                  <a:cubicBezTo>
                    <a:pt x="107377" y="167910"/>
                    <a:pt x="91987" y="220331"/>
                    <a:pt x="111096" y="264919"/>
                  </a:cubicBezTo>
                  <a:cubicBezTo>
                    <a:pt x="122539" y="291620"/>
                    <a:pt x="121141" y="207644"/>
                    <a:pt x="128187" y="179462"/>
                  </a:cubicBezTo>
                  <a:cubicBezTo>
                    <a:pt x="138918" y="136539"/>
                    <a:pt x="133019" y="156421"/>
                    <a:pt x="145279" y="119641"/>
                  </a:cubicBezTo>
                  <a:cubicBezTo>
                    <a:pt x="142430" y="139581"/>
                    <a:pt x="140045" y="159593"/>
                    <a:pt x="136733" y="179462"/>
                  </a:cubicBezTo>
                  <a:cubicBezTo>
                    <a:pt x="134345" y="193789"/>
                    <a:pt x="126872" y="236656"/>
                    <a:pt x="128187" y="222191"/>
                  </a:cubicBezTo>
                  <a:cubicBezTo>
                    <a:pt x="132346" y="176447"/>
                    <a:pt x="145279" y="85458"/>
                    <a:pt x="145279" y="85458"/>
                  </a:cubicBezTo>
                  <a:cubicBezTo>
                    <a:pt x="148128" y="145278"/>
                    <a:pt x="145910" y="205556"/>
                    <a:pt x="153825" y="264919"/>
                  </a:cubicBezTo>
                  <a:cubicBezTo>
                    <a:pt x="156115" y="282094"/>
                    <a:pt x="158611" y="230559"/>
                    <a:pt x="162370" y="213645"/>
                  </a:cubicBezTo>
                  <a:cubicBezTo>
                    <a:pt x="164324" y="204851"/>
                    <a:pt x="168962" y="196801"/>
                    <a:pt x="170916" y="188007"/>
                  </a:cubicBezTo>
                  <a:cubicBezTo>
                    <a:pt x="174675" y="171093"/>
                    <a:pt x="177121" y="153901"/>
                    <a:pt x="179462" y="136733"/>
                  </a:cubicBezTo>
                  <a:cubicBezTo>
                    <a:pt x="185668" y="91222"/>
                    <a:pt x="196554" y="0"/>
                    <a:pt x="196554" y="0"/>
                  </a:cubicBezTo>
                  <a:cubicBezTo>
                    <a:pt x="199402" y="22789"/>
                    <a:pt x="200991" y="45770"/>
                    <a:pt x="205099" y="68366"/>
                  </a:cubicBezTo>
                  <a:cubicBezTo>
                    <a:pt x="206710" y="77229"/>
                    <a:pt x="211275" y="85313"/>
                    <a:pt x="213645" y="94004"/>
                  </a:cubicBezTo>
                  <a:cubicBezTo>
                    <a:pt x="231898" y="160930"/>
                    <a:pt x="229119" y="152662"/>
                    <a:pt x="239283" y="213645"/>
                  </a:cubicBezTo>
                  <a:cubicBezTo>
                    <a:pt x="242131" y="170916"/>
                    <a:pt x="243567" y="128069"/>
                    <a:pt x="247828" y="85458"/>
                  </a:cubicBezTo>
                  <a:cubicBezTo>
                    <a:pt x="249273" y="71005"/>
                    <a:pt x="254165" y="28373"/>
                    <a:pt x="256374" y="42729"/>
                  </a:cubicBezTo>
                  <a:cubicBezTo>
                    <a:pt x="264183" y="93486"/>
                    <a:pt x="262071" y="145278"/>
                    <a:pt x="264920" y="196553"/>
                  </a:cubicBezTo>
                  <a:cubicBezTo>
                    <a:pt x="276259" y="139858"/>
                    <a:pt x="273466" y="168349"/>
                    <a:pt x="273466" y="111095"/>
                  </a:cubicBezTo>
                </a:path>
              </a:pathLst>
            </a:custGeom>
            <a:ln w="19050">
              <a:solidFill>
                <a:srgbClr val="CC33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 name="Group 26"/>
          <p:cNvGrpSpPr>
            <a:grpSpLocks/>
          </p:cNvGrpSpPr>
          <p:nvPr/>
        </p:nvGrpSpPr>
        <p:grpSpPr bwMode="auto">
          <a:xfrm>
            <a:off x="1427163" y="2725738"/>
            <a:ext cx="4464050" cy="2608262"/>
            <a:chOff x="1427047" y="2725397"/>
            <a:chExt cx="4464747" cy="2608603"/>
          </a:xfrm>
        </p:grpSpPr>
        <p:sp>
          <p:nvSpPr>
            <p:cNvPr id="28" name="Oval 27"/>
            <p:cNvSpPr/>
            <p:nvPr/>
          </p:nvSpPr>
          <p:spPr>
            <a:xfrm>
              <a:off x="1427047" y="2725397"/>
              <a:ext cx="228636" cy="228630"/>
            </a:xfrm>
            <a:prstGeom prst="ellipse">
              <a:avLst/>
            </a:prstGeom>
            <a:solidFill>
              <a:srgbClr val="CC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5391653" y="5105370"/>
              <a:ext cx="228636" cy="228630"/>
            </a:xfrm>
            <a:prstGeom prst="ellipse">
              <a:avLst/>
            </a:prstGeom>
            <a:solidFill>
              <a:srgbClr val="CC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572375" y="4071773"/>
              <a:ext cx="228636" cy="227042"/>
            </a:xfrm>
            <a:prstGeom prst="ellipse">
              <a:avLst/>
            </a:prstGeom>
            <a:solidFill>
              <a:srgbClr val="CC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880398" y="2844475"/>
              <a:ext cx="228636" cy="228630"/>
            </a:xfrm>
            <a:prstGeom prst="ellipse">
              <a:avLst/>
            </a:prstGeom>
            <a:solidFill>
              <a:srgbClr val="CC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5663158" y="4084475"/>
              <a:ext cx="228636" cy="228630"/>
            </a:xfrm>
            <a:prstGeom prst="ellipse">
              <a:avLst/>
            </a:prstGeom>
            <a:solidFill>
              <a:srgbClr val="CC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467303" y="3390646"/>
              <a:ext cx="228636" cy="228630"/>
            </a:xfrm>
            <a:prstGeom prst="ellipse">
              <a:avLst/>
            </a:prstGeom>
            <a:solidFill>
              <a:srgbClr val="CC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1817633" y="3611338"/>
              <a:ext cx="228636" cy="228630"/>
            </a:xfrm>
            <a:prstGeom prst="ellipse">
              <a:avLst/>
            </a:prstGeom>
            <a:solidFill>
              <a:srgbClr val="CC33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7589"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2438400" y="152400"/>
            <a:ext cx="5024438"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MTL Purse Seine Catches </a:t>
            </a:r>
          </a:p>
        </p:txBody>
      </p:sp>
      <p:pic>
        <p:nvPicPr>
          <p:cNvPr id="67591" name="Picture 2" descr="T:\GOA_IERP_OLAV\maps\Arcmap_Projects\CatchComp\PurseSeine\WG\KiliudaBay\WG201101_KiliudaBay.jpg"/>
          <p:cNvPicPr>
            <a:picLocks noChangeAspect="1" noChangeArrowheads="1"/>
          </p:cNvPicPr>
          <p:nvPr/>
        </p:nvPicPr>
        <p:blipFill>
          <a:blip r:embed="rId3"/>
          <a:srcRect/>
          <a:stretch>
            <a:fillRect/>
          </a:stretch>
        </p:blipFill>
        <p:spPr bwMode="auto">
          <a:xfrm>
            <a:off x="228600" y="798513"/>
            <a:ext cx="4022725" cy="3109912"/>
          </a:xfrm>
          <a:prstGeom prst="rect">
            <a:avLst/>
          </a:prstGeom>
          <a:noFill/>
          <a:ln w="9525">
            <a:solidFill>
              <a:schemeClr val="bg2"/>
            </a:solidFill>
            <a:miter lim="800000"/>
            <a:headEnd/>
            <a:tailEnd/>
          </a:ln>
        </p:spPr>
      </p:pic>
      <p:pic>
        <p:nvPicPr>
          <p:cNvPr id="67592" name="Picture 3" descr="T:\GOA_IERP_OLAV\maps\Arcmap_Projects\CatchComp\PurseSeine\WG\KiliudaBay\WG201102_KiliudaBay.jpg"/>
          <p:cNvPicPr>
            <a:picLocks noChangeAspect="1" noChangeArrowheads="1"/>
          </p:cNvPicPr>
          <p:nvPr/>
        </p:nvPicPr>
        <p:blipFill>
          <a:blip r:embed="rId4"/>
          <a:srcRect/>
          <a:stretch>
            <a:fillRect/>
          </a:stretch>
        </p:blipFill>
        <p:spPr bwMode="auto">
          <a:xfrm>
            <a:off x="4833938" y="990600"/>
            <a:ext cx="4024312" cy="3108325"/>
          </a:xfrm>
          <a:prstGeom prst="rect">
            <a:avLst/>
          </a:prstGeom>
          <a:noFill/>
          <a:ln w="9525">
            <a:solidFill>
              <a:schemeClr val="bg2"/>
            </a:solidFill>
            <a:miter lim="800000"/>
            <a:headEnd/>
            <a:tailEnd/>
          </a:ln>
        </p:spPr>
      </p:pic>
      <p:pic>
        <p:nvPicPr>
          <p:cNvPr id="67593" name="Picture 4" descr="T:\GOA_IERP_OLAV\maps\Arcmap_Projects\CatchComp\PurseSeine\WG\KiliudaBay\WG201103_KiliudaBay.jpg"/>
          <p:cNvPicPr>
            <a:picLocks noChangeAspect="1" noChangeArrowheads="1"/>
          </p:cNvPicPr>
          <p:nvPr/>
        </p:nvPicPr>
        <p:blipFill>
          <a:blip r:embed="rId5"/>
          <a:srcRect/>
          <a:stretch>
            <a:fillRect/>
          </a:stretch>
        </p:blipFill>
        <p:spPr bwMode="auto">
          <a:xfrm>
            <a:off x="1371600" y="3276600"/>
            <a:ext cx="4022725" cy="3108325"/>
          </a:xfrm>
          <a:prstGeom prst="rect">
            <a:avLst/>
          </a:prstGeom>
          <a:noFill/>
          <a:ln w="9525">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0" name="Title 9"/>
          <p:cNvSpPr>
            <a:spLocks noGrp="1"/>
          </p:cNvSpPr>
          <p:nvPr>
            <p:ph type="title"/>
          </p:nvPr>
        </p:nvSpPr>
        <p:spPr>
          <a:xfrm>
            <a:off x="304800" y="3200400"/>
            <a:ext cx="3200400" cy="1143000"/>
          </a:xfrm>
        </p:spPr>
        <p:txBody>
          <a:bodyPr/>
          <a:lstStyle/>
          <a:p>
            <a:pPr>
              <a:defRPr/>
            </a:pPr>
            <a:r>
              <a:rPr lang="en-US" sz="3600" b="1" dirty="0" smtClean="0">
                <a:solidFill>
                  <a:schemeClr val="accent2">
                    <a:lumMod val="40000"/>
                    <a:lumOff val="60000"/>
                  </a:schemeClr>
                </a:solidFill>
                <a:latin typeface="Calibri" pitchFamily="34" charset="0"/>
              </a:rPr>
              <a:t>Scope &amp; Breadth</a:t>
            </a:r>
            <a:endParaRPr lang="en-US" sz="3600" b="1" dirty="0">
              <a:solidFill>
                <a:schemeClr val="accent2">
                  <a:lumMod val="40000"/>
                  <a:lumOff val="60000"/>
                </a:schemeClr>
              </a:solidFill>
              <a:latin typeface="Calibri" pitchFamily="34" charset="0"/>
            </a:endParaRPr>
          </a:p>
        </p:txBody>
      </p:sp>
      <p:sp>
        <p:nvSpPr>
          <p:cNvPr id="17414"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17415" name="TextBox 7"/>
          <p:cNvSpPr txBox="1">
            <a:spLocks noChangeArrowheads="1"/>
          </p:cNvSpPr>
          <p:nvPr/>
        </p:nvSpPr>
        <p:spPr bwMode="auto">
          <a:xfrm>
            <a:off x="381000" y="4573588"/>
            <a:ext cx="8382000" cy="1446212"/>
          </a:xfrm>
          <a:prstGeom prst="rect">
            <a:avLst/>
          </a:prstGeom>
          <a:noFill/>
          <a:ln w="9525">
            <a:noFill/>
            <a:miter lim="800000"/>
            <a:headEnd/>
            <a:tailEnd/>
          </a:ln>
        </p:spPr>
        <p:txBody>
          <a:bodyPr>
            <a:spAutoFit/>
          </a:bodyPr>
          <a:lstStyle/>
          <a:p>
            <a:pPr algn="ctr"/>
            <a:r>
              <a:rPr lang="en-US" sz="2200"/>
              <a:t>“How do environmental and anthropogenic processes, including climate change, affect trophic levels and dynamic linkages among trophic levels, with emphasis on fish and fisheries, marine mammals, and seabirds within the Gulf of Alaska”</a:t>
            </a:r>
          </a:p>
        </p:txBody>
      </p:sp>
      <p:pic>
        <p:nvPicPr>
          <p:cNvPr id="9" name="Picture 7" descr="gulf_of_alaska_lme_650"/>
          <p:cNvPicPr>
            <a:picLocks noChangeAspect="1" noChangeArrowheads="1"/>
          </p:cNvPicPr>
          <p:nvPr/>
        </p:nvPicPr>
        <p:blipFill>
          <a:blip r:embed="rId4"/>
          <a:srcRect/>
          <a:stretch>
            <a:fillRect/>
          </a:stretch>
        </p:blipFill>
        <p:spPr bwMode="auto">
          <a:xfrm>
            <a:off x="3786188" y="381000"/>
            <a:ext cx="4976812" cy="3733800"/>
          </a:xfrm>
          <a:prstGeom prst="rect">
            <a:avLst/>
          </a:prstGeom>
          <a:noFill/>
          <a:ln w="28575">
            <a:solidFill>
              <a:srgbClr val="00194D"/>
            </a:solidFill>
            <a:miter lim="800000"/>
            <a:headEnd/>
            <a:tailEnd/>
          </a:ln>
        </p:spPr>
      </p:pic>
      <p:pic>
        <p:nvPicPr>
          <p:cNvPr id="17417" name="Picture 10" descr="NPRB Logo.gif"/>
          <p:cNvPicPr>
            <a:picLocks noChangeAspect="1"/>
          </p:cNvPicPr>
          <p:nvPr/>
        </p:nvPicPr>
        <p:blipFill>
          <a:blip r:embed="rId5"/>
          <a:srcRect/>
          <a:stretch>
            <a:fillRect/>
          </a:stretch>
        </p:blipFill>
        <p:spPr bwMode="auto">
          <a:xfrm>
            <a:off x="609600" y="409575"/>
            <a:ext cx="2638425" cy="26384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861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3352800" y="152400"/>
            <a:ext cx="2708275"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LTL Overview</a:t>
            </a:r>
          </a:p>
        </p:txBody>
      </p:sp>
      <p:sp>
        <p:nvSpPr>
          <p:cNvPr id="2" name="TextBox 1"/>
          <p:cNvSpPr txBox="1"/>
          <p:nvPr/>
        </p:nvSpPr>
        <p:spPr>
          <a:xfrm>
            <a:off x="438150" y="1092200"/>
            <a:ext cx="5768975" cy="2308225"/>
          </a:xfrm>
          <a:prstGeom prst="rect">
            <a:avLst/>
          </a:prstGeom>
          <a:noFill/>
        </p:spPr>
        <p:txBody>
          <a:bodyPr wrap="none">
            <a:spAutoFit/>
          </a:bodyPr>
          <a:lstStyle/>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Spring:  LTL-only oceanography cruises</a:t>
            </a:r>
          </a:p>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Summer/fall: UTL platform oceanography</a:t>
            </a:r>
          </a:p>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Moorings</a:t>
            </a:r>
          </a:p>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Drifters</a:t>
            </a:r>
          </a:p>
          <a:p>
            <a:pPr marL="285750" indent="-285750">
              <a:buFont typeface="Arial" pitchFamily="34" charset="0"/>
              <a:buChar char="•"/>
              <a:defRPr/>
            </a:pPr>
            <a:r>
              <a:rPr lang="en-US" sz="2400" b="1" dirty="0">
                <a:solidFill>
                  <a:schemeClr val="accent2">
                    <a:lumMod val="40000"/>
                    <a:lumOff val="60000"/>
                  </a:schemeClr>
                </a:solidFill>
                <a:latin typeface="Calibri" pitchFamily="34" charset="0"/>
                <a:cs typeface="Calibri" pitchFamily="34" charset="0"/>
              </a:rPr>
              <a:t>Iron studies</a:t>
            </a:r>
          </a:p>
          <a:p>
            <a:pPr marL="285750" indent="-285750">
              <a:buFont typeface="Arial" pitchFamily="34" charset="0"/>
              <a:buChar char="•"/>
              <a:defRPr/>
            </a:pPr>
            <a:endParaRPr lang="en-US" sz="2400" b="1" dirty="0">
              <a:solidFill>
                <a:schemeClr val="accent2">
                  <a:lumMod val="40000"/>
                  <a:lumOff val="60000"/>
                </a:schemeClr>
              </a:solidFill>
              <a:latin typeface="Calibri" pitchFamily="34" charset="0"/>
              <a:cs typeface="Calibri" pitchFamily="34" charset="0"/>
            </a:endParaRPr>
          </a:p>
        </p:txBody>
      </p:sp>
      <p:pic>
        <p:nvPicPr>
          <p:cNvPr id="68622" name="Picture 14"/>
          <p:cNvPicPr>
            <a:picLocks noChangeAspect="1" noChangeArrowheads="1"/>
          </p:cNvPicPr>
          <p:nvPr/>
        </p:nvPicPr>
        <p:blipFill>
          <a:blip r:embed="rId3"/>
          <a:srcRect/>
          <a:stretch>
            <a:fillRect/>
          </a:stretch>
        </p:blipFill>
        <p:spPr bwMode="auto">
          <a:xfrm>
            <a:off x="228600" y="3124200"/>
            <a:ext cx="4800600" cy="3027363"/>
          </a:xfrm>
          <a:prstGeom prst="rect">
            <a:avLst/>
          </a:prstGeom>
          <a:noFill/>
          <a:ln w="9525">
            <a:noFill/>
            <a:miter lim="800000"/>
            <a:headEnd/>
            <a:tailEnd/>
          </a:ln>
          <a:effectLst/>
        </p:spPr>
      </p:pic>
      <p:pic>
        <p:nvPicPr>
          <p:cNvPr id="68616" name="Picture 2"/>
          <p:cNvPicPr>
            <a:picLocks noChangeAspect="1" noChangeArrowheads="1"/>
          </p:cNvPicPr>
          <p:nvPr/>
        </p:nvPicPr>
        <p:blipFill>
          <a:blip r:embed="rId4"/>
          <a:srcRect/>
          <a:stretch>
            <a:fillRect/>
          </a:stretch>
        </p:blipFill>
        <p:spPr bwMode="auto">
          <a:xfrm>
            <a:off x="4267200" y="2362200"/>
            <a:ext cx="4591050" cy="3343275"/>
          </a:xfrm>
          <a:prstGeom prst="rect">
            <a:avLst/>
          </a:prstGeom>
          <a:noFill/>
          <a:ln w="9525">
            <a:solidFill>
              <a:schemeClr val="tx1"/>
            </a:solidFill>
            <a:miter lim="800000"/>
            <a:headEnd/>
            <a:tailEnd/>
          </a:ln>
        </p:spPr>
      </p:pic>
      <p:pic>
        <p:nvPicPr>
          <p:cNvPr id="68621" name="Picture 13"/>
          <p:cNvPicPr>
            <a:picLocks noChangeAspect="1" noChangeArrowheads="1"/>
          </p:cNvPicPr>
          <p:nvPr/>
        </p:nvPicPr>
        <p:blipFill>
          <a:blip r:embed="rId5"/>
          <a:srcRect/>
          <a:stretch>
            <a:fillRect/>
          </a:stretch>
        </p:blipFill>
        <p:spPr bwMode="auto">
          <a:xfrm>
            <a:off x="6781800" y="381000"/>
            <a:ext cx="2185988" cy="2185988"/>
          </a:xfrm>
          <a:prstGeom prst="rect">
            <a:avLst/>
          </a:prstGeom>
          <a:noFill/>
          <a:ln w="9525">
            <a:solidFill>
              <a:schemeClr val="bg2"/>
            </a:solid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69637"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2438400" y="152400"/>
            <a:ext cx="4035425"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LTL Sampling Design</a:t>
            </a:r>
          </a:p>
        </p:txBody>
      </p:sp>
      <p:pic>
        <p:nvPicPr>
          <p:cNvPr id="69639" name="Picture 6" descr="GOAIERP_bigmap.tif"/>
          <p:cNvPicPr>
            <a:picLocks noChangeAspect="1"/>
          </p:cNvPicPr>
          <p:nvPr/>
        </p:nvPicPr>
        <p:blipFill>
          <a:blip r:embed="rId3"/>
          <a:srcRect/>
          <a:stretch>
            <a:fillRect/>
          </a:stretch>
        </p:blipFill>
        <p:spPr bwMode="auto">
          <a:xfrm>
            <a:off x="800100" y="909638"/>
            <a:ext cx="7543800" cy="5029200"/>
          </a:xfrm>
          <a:prstGeom prst="rect">
            <a:avLst/>
          </a:prstGeom>
          <a:noFill/>
          <a:ln w="9525">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70661"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1549400" y="152400"/>
            <a:ext cx="6122988"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LTL Sampling Design - Intensive</a:t>
            </a:r>
          </a:p>
        </p:txBody>
      </p:sp>
      <p:pic>
        <p:nvPicPr>
          <p:cNvPr id="70663" name="Picture 6" descr="GOA_IERP_grid_EGOA_jan252011_Xsound.jpg"/>
          <p:cNvPicPr>
            <a:picLocks noChangeAspect="1"/>
          </p:cNvPicPr>
          <p:nvPr/>
        </p:nvPicPr>
        <p:blipFill>
          <a:blip r:embed="rId3"/>
          <a:srcRect/>
          <a:stretch>
            <a:fillRect/>
          </a:stretch>
        </p:blipFill>
        <p:spPr bwMode="auto">
          <a:xfrm>
            <a:off x="1143000" y="914400"/>
            <a:ext cx="6629400" cy="51228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71685"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1090613" y="177800"/>
            <a:ext cx="7080250"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LTL: Spring 2011 Surface Chlorophyll</a:t>
            </a:r>
          </a:p>
        </p:txBody>
      </p:sp>
      <p:pic>
        <p:nvPicPr>
          <p:cNvPr id="71687" name="Picture 2"/>
          <p:cNvPicPr>
            <a:picLocks noChangeAspect="1" noChangeArrowheads="1"/>
          </p:cNvPicPr>
          <p:nvPr/>
        </p:nvPicPr>
        <p:blipFill>
          <a:blip r:embed="rId3"/>
          <a:srcRect/>
          <a:stretch>
            <a:fillRect/>
          </a:stretch>
        </p:blipFill>
        <p:spPr bwMode="auto">
          <a:xfrm>
            <a:off x="1333500" y="1344613"/>
            <a:ext cx="6477000" cy="4508500"/>
          </a:xfrm>
          <a:prstGeom prst="rect">
            <a:avLst/>
          </a:prstGeom>
          <a:noFill/>
          <a:ln w="9525">
            <a:solidFill>
              <a:schemeClr val="bg2"/>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72709"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grpSp>
        <p:nvGrpSpPr>
          <p:cNvPr id="72710" name="Group 2820"/>
          <p:cNvGrpSpPr>
            <a:grpSpLocks/>
          </p:cNvGrpSpPr>
          <p:nvPr/>
        </p:nvGrpSpPr>
        <p:grpSpPr bwMode="auto">
          <a:xfrm>
            <a:off x="1143000" y="990600"/>
            <a:ext cx="6553200" cy="4829175"/>
            <a:chOff x="838200" y="533400"/>
            <a:chExt cx="7239000" cy="5334000"/>
          </a:xfrm>
        </p:grpSpPr>
        <p:sp>
          <p:nvSpPr>
            <p:cNvPr id="72712" name="AutoShape 3"/>
            <p:cNvSpPr>
              <a:spLocks noChangeAspect="1" noChangeArrowheads="1" noTextEdit="1"/>
            </p:cNvSpPr>
            <p:nvPr/>
          </p:nvSpPr>
          <p:spPr bwMode="auto">
            <a:xfrm>
              <a:off x="838200" y="533400"/>
              <a:ext cx="7239000" cy="5334000"/>
            </a:xfrm>
            <a:prstGeom prst="rect">
              <a:avLst/>
            </a:prstGeom>
            <a:solidFill>
              <a:srgbClr val="D6F5F5"/>
            </a:solidFill>
            <a:ln w="9525">
              <a:noFill/>
              <a:miter lim="800000"/>
              <a:headEnd/>
              <a:tailEnd/>
            </a:ln>
          </p:spPr>
          <p:txBody>
            <a:bodyPr/>
            <a:lstStyle/>
            <a:p>
              <a:endParaRPr lang="en-US"/>
            </a:p>
          </p:txBody>
        </p:sp>
        <p:sp>
          <p:nvSpPr>
            <p:cNvPr id="72713" name="Freeform 5"/>
            <p:cNvSpPr>
              <a:spLocks noEditPoints="1"/>
            </p:cNvSpPr>
            <p:nvPr/>
          </p:nvSpPr>
          <p:spPr bwMode="auto">
            <a:xfrm>
              <a:off x="5634038" y="911225"/>
              <a:ext cx="1635125" cy="1306513"/>
            </a:xfrm>
            <a:custGeom>
              <a:avLst/>
              <a:gdLst>
                <a:gd name="T0" fmla="*/ 465017347 w 5528"/>
                <a:gd name="T1" fmla="*/ 380038137 h 4407"/>
                <a:gd name="T2" fmla="*/ 431070768 w 5528"/>
                <a:gd name="T3" fmla="*/ 366415070 h 4407"/>
                <a:gd name="T4" fmla="*/ 395986582 w 5528"/>
                <a:gd name="T5" fmla="*/ 352879755 h 4407"/>
                <a:gd name="T6" fmla="*/ 360202559 w 5528"/>
                <a:gd name="T7" fmla="*/ 338817330 h 4407"/>
                <a:gd name="T8" fmla="*/ 324418535 w 5528"/>
                <a:gd name="T9" fmla="*/ 323788138 h 4407"/>
                <a:gd name="T10" fmla="*/ 289159464 w 5528"/>
                <a:gd name="T11" fmla="*/ 307264699 h 4407"/>
                <a:gd name="T12" fmla="*/ 271923513 w 5528"/>
                <a:gd name="T13" fmla="*/ 298211905 h 4407"/>
                <a:gd name="T14" fmla="*/ 255037778 w 5528"/>
                <a:gd name="T15" fmla="*/ 288632000 h 4407"/>
                <a:gd name="T16" fmla="*/ 238589219 w 5528"/>
                <a:gd name="T17" fmla="*/ 278436637 h 4407"/>
                <a:gd name="T18" fmla="*/ 222578428 w 5528"/>
                <a:gd name="T19" fmla="*/ 267538361 h 4407"/>
                <a:gd name="T20" fmla="*/ 207179922 w 5528"/>
                <a:gd name="T21" fmla="*/ 255848825 h 4407"/>
                <a:gd name="T22" fmla="*/ 192306442 w 5528"/>
                <a:gd name="T23" fmla="*/ 243280573 h 4407"/>
                <a:gd name="T24" fmla="*/ 177870139 w 5528"/>
                <a:gd name="T25" fmla="*/ 229833308 h 4407"/>
                <a:gd name="T26" fmla="*/ 163871605 w 5528"/>
                <a:gd name="T27" fmla="*/ 215595080 h 4407"/>
                <a:gd name="T28" fmla="*/ 150310506 w 5528"/>
                <a:gd name="T29" fmla="*/ 200653641 h 4407"/>
                <a:gd name="T30" fmla="*/ 137099067 w 5528"/>
                <a:gd name="T31" fmla="*/ 185185091 h 4407"/>
                <a:gd name="T32" fmla="*/ 111289066 w 5528"/>
                <a:gd name="T33" fmla="*/ 152753485 h 4407"/>
                <a:gd name="T34" fmla="*/ 86354010 w 5528"/>
                <a:gd name="T35" fmla="*/ 119003545 h 4407"/>
                <a:gd name="T36" fmla="*/ 49345104 w 5528"/>
                <a:gd name="T37" fmla="*/ 67411850 h 4407"/>
                <a:gd name="T38" fmla="*/ 24410039 w 5528"/>
                <a:gd name="T39" fmla="*/ 33574147 h 4407"/>
                <a:gd name="T40" fmla="*/ 8049322 w 5528"/>
                <a:gd name="T41" fmla="*/ 12392454 h 4407"/>
                <a:gd name="T42" fmla="*/ 10323946 w 5528"/>
                <a:gd name="T43" fmla="*/ 10546972 h 4407"/>
                <a:gd name="T44" fmla="*/ 26772510 w 5528"/>
                <a:gd name="T45" fmla="*/ 31816418 h 4407"/>
                <a:gd name="T46" fmla="*/ 51707575 w 5528"/>
                <a:gd name="T47" fmla="*/ 65741874 h 4407"/>
                <a:gd name="T48" fmla="*/ 88628927 w 5528"/>
                <a:gd name="T49" fmla="*/ 117245815 h 4407"/>
                <a:gd name="T50" fmla="*/ 113651537 w 5528"/>
                <a:gd name="T51" fmla="*/ 150907706 h 4407"/>
                <a:gd name="T52" fmla="*/ 139286431 w 5528"/>
                <a:gd name="T53" fmla="*/ 183251560 h 4407"/>
                <a:gd name="T54" fmla="*/ 152497574 w 5528"/>
                <a:gd name="T55" fmla="*/ 198720109 h 4407"/>
                <a:gd name="T56" fmla="*/ 165971414 w 5528"/>
                <a:gd name="T57" fmla="*/ 213573498 h 4407"/>
                <a:gd name="T58" fmla="*/ 179882691 w 5528"/>
                <a:gd name="T59" fmla="*/ 227723974 h 4407"/>
                <a:gd name="T60" fmla="*/ 194143591 w 5528"/>
                <a:gd name="T61" fmla="*/ 241083189 h 4407"/>
                <a:gd name="T62" fmla="*/ 208929813 w 5528"/>
                <a:gd name="T63" fmla="*/ 253563688 h 4407"/>
                <a:gd name="T64" fmla="*/ 224240765 w 5528"/>
                <a:gd name="T65" fmla="*/ 265165175 h 4407"/>
                <a:gd name="T66" fmla="*/ 240076744 w 5528"/>
                <a:gd name="T67" fmla="*/ 275975698 h 4407"/>
                <a:gd name="T68" fmla="*/ 256525007 w 5528"/>
                <a:gd name="T69" fmla="*/ 286171060 h 4407"/>
                <a:gd name="T70" fmla="*/ 273323485 w 5528"/>
                <a:gd name="T71" fmla="*/ 295663212 h 4407"/>
                <a:gd name="T72" fmla="*/ 290471586 w 5528"/>
                <a:gd name="T73" fmla="*/ 304627957 h 4407"/>
                <a:gd name="T74" fmla="*/ 325643400 w 5528"/>
                <a:gd name="T75" fmla="*/ 321151396 h 4407"/>
                <a:gd name="T76" fmla="*/ 361339869 w 5528"/>
                <a:gd name="T77" fmla="*/ 336092835 h 4407"/>
                <a:gd name="T78" fmla="*/ 397036339 w 5528"/>
                <a:gd name="T79" fmla="*/ 350155260 h 4407"/>
                <a:gd name="T80" fmla="*/ 432120525 w 5528"/>
                <a:gd name="T81" fmla="*/ 363690278 h 4407"/>
                <a:gd name="T82" fmla="*/ 466154658 w 5528"/>
                <a:gd name="T83" fmla="*/ 377313346 h 4407"/>
                <a:gd name="T84" fmla="*/ 483303055 w 5528"/>
                <a:gd name="T85" fmla="*/ 386190337 h 4407"/>
                <a:gd name="T86" fmla="*/ 4199621 w 5528"/>
                <a:gd name="T87" fmla="*/ 19247865 h 4407"/>
                <a:gd name="T88" fmla="*/ 17848240 w 5528"/>
                <a:gd name="T89" fmla="*/ 8261833 h 44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28"/>
                <a:gd name="T136" fmla="*/ 0 h 4407"/>
                <a:gd name="T137" fmla="*/ 5528 w 5528"/>
                <a:gd name="T138" fmla="*/ 4407 h 44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28" h="4407">
                  <a:moveTo>
                    <a:pt x="5502" y="4403"/>
                  </a:moveTo>
                  <a:lnTo>
                    <a:pt x="5315" y="4324"/>
                  </a:lnTo>
                  <a:lnTo>
                    <a:pt x="5123" y="4246"/>
                  </a:lnTo>
                  <a:lnTo>
                    <a:pt x="4927" y="4169"/>
                  </a:lnTo>
                  <a:lnTo>
                    <a:pt x="4728" y="4093"/>
                  </a:lnTo>
                  <a:lnTo>
                    <a:pt x="4526" y="4015"/>
                  </a:lnTo>
                  <a:lnTo>
                    <a:pt x="4322" y="3936"/>
                  </a:lnTo>
                  <a:lnTo>
                    <a:pt x="4117" y="3855"/>
                  </a:lnTo>
                  <a:lnTo>
                    <a:pt x="3912" y="3772"/>
                  </a:lnTo>
                  <a:lnTo>
                    <a:pt x="3708" y="3684"/>
                  </a:lnTo>
                  <a:lnTo>
                    <a:pt x="3506" y="3593"/>
                  </a:lnTo>
                  <a:lnTo>
                    <a:pt x="3305" y="3496"/>
                  </a:lnTo>
                  <a:lnTo>
                    <a:pt x="3206" y="3446"/>
                  </a:lnTo>
                  <a:lnTo>
                    <a:pt x="3108" y="3393"/>
                  </a:lnTo>
                  <a:lnTo>
                    <a:pt x="3011" y="3340"/>
                  </a:lnTo>
                  <a:lnTo>
                    <a:pt x="2915" y="3284"/>
                  </a:lnTo>
                  <a:lnTo>
                    <a:pt x="2820" y="3227"/>
                  </a:lnTo>
                  <a:lnTo>
                    <a:pt x="2727" y="3168"/>
                  </a:lnTo>
                  <a:lnTo>
                    <a:pt x="2634" y="3107"/>
                  </a:lnTo>
                  <a:lnTo>
                    <a:pt x="2544" y="3044"/>
                  </a:lnTo>
                  <a:lnTo>
                    <a:pt x="2455" y="2979"/>
                  </a:lnTo>
                  <a:lnTo>
                    <a:pt x="2368" y="2911"/>
                  </a:lnTo>
                  <a:lnTo>
                    <a:pt x="2282" y="2841"/>
                  </a:lnTo>
                  <a:lnTo>
                    <a:pt x="2198" y="2768"/>
                  </a:lnTo>
                  <a:lnTo>
                    <a:pt x="2115" y="2693"/>
                  </a:lnTo>
                  <a:lnTo>
                    <a:pt x="2033" y="2615"/>
                  </a:lnTo>
                  <a:lnTo>
                    <a:pt x="1953" y="2535"/>
                  </a:lnTo>
                  <a:lnTo>
                    <a:pt x="1873" y="2453"/>
                  </a:lnTo>
                  <a:lnTo>
                    <a:pt x="1795" y="2369"/>
                  </a:lnTo>
                  <a:lnTo>
                    <a:pt x="1718" y="2283"/>
                  </a:lnTo>
                  <a:lnTo>
                    <a:pt x="1642" y="2196"/>
                  </a:lnTo>
                  <a:lnTo>
                    <a:pt x="1567" y="2107"/>
                  </a:lnTo>
                  <a:lnTo>
                    <a:pt x="1418" y="1925"/>
                  </a:lnTo>
                  <a:lnTo>
                    <a:pt x="1272" y="1738"/>
                  </a:lnTo>
                  <a:lnTo>
                    <a:pt x="1129" y="1547"/>
                  </a:lnTo>
                  <a:lnTo>
                    <a:pt x="987" y="1354"/>
                  </a:lnTo>
                  <a:lnTo>
                    <a:pt x="845" y="1158"/>
                  </a:lnTo>
                  <a:lnTo>
                    <a:pt x="564" y="767"/>
                  </a:lnTo>
                  <a:lnTo>
                    <a:pt x="422" y="573"/>
                  </a:lnTo>
                  <a:lnTo>
                    <a:pt x="279" y="382"/>
                  </a:lnTo>
                  <a:lnTo>
                    <a:pt x="135" y="194"/>
                  </a:lnTo>
                  <a:lnTo>
                    <a:pt x="92" y="141"/>
                  </a:lnTo>
                  <a:cubicBezTo>
                    <a:pt x="86" y="134"/>
                    <a:pt x="87" y="123"/>
                    <a:pt x="94" y="117"/>
                  </a:cubicBezTo>
                  <a:cubicBezTo>
                    <a:pt x="101" y="112"/>
                    <a:pt x="112" y="113"/>
                    <a:pt x="118" y="120"/>
                  </a:cubicBezTo>
                  <a:lnTo>
                    <a:pt x="161" y="174"/>
                  </a:lnTo>
                  <a:lnTo>
                    <a:pt x="306" y="362"/>
                  </a:lnTo>
                  <a:lnTo>
                    <a:pt x="449" y="554"/>
                  </a:lnTo>
                  <a:lnTo>
                    <a:pt x="591" y="748"/>
                  </a:lnTo>
                  <a:lnTo>
                    <a:pt x="872" y="1139"/>
                  </a:lnTo>
                  <a:lnTo>
                    <a:pt x="1013" y="1334"/>
                  </a:lnTo>
                  <a:lnTo>
                    <a:pt x="1155" y="1527"/>
                  </a:lnTo>
                  <a:lnTo>
                    <a:pt x="1299" y="1717"/>
                  </a:lnTo>
                  <a:lnTo>
                    <a:pt x="1444" y="1904"/>
                  </a:lnTo>
                  <a:lnTo>
                    <a:pt x="1592" y="2085"/>
                  </a:lnTo>
                  <a:lnTo>
                    <a:pt x="1667" y="2174"/>
                  </a:lnTo>
                  <a:lnTo>
                    <a:pt x="1743" y="2261"/>
                  </a:lnTo>
                  <a:lnTo>
                    <a:pt x="1820" y="2346"/>
                  </a:lnTo>
                  <a:lnTo>
                    <a:pt x="1897" y="2430"/>
                  </a:lnTo>
                  <a:lnTo>
                    <a:pt x="1976" y="2511"/>
                  </a:lnTo>
                  <a:lnTo>
                    <a:pt x="2056" y="2591"/>
                  </a:lnTo>
                  <a:lnTo>
                    <a:pt x="2137" y="2668"/>
                  </a:lnTo>
                  <a:lnTo>
                    <a:pt x="2219" y="2743"/>
                  </a:lnTo>
                  <a:lnTo>
                    <a:pt x="2303" y="2815"/>
                  </a:lnTo>
                  <a:lnTo>
                    <a:pt x="2388" y="2885"/>
                  </a:lnTo>
                  <a:lnTo>
                    <a:pt x="2475" y="2952"/>
                  </a:lnTo>
                  <a:lnTo>
                    <a:pt x="2563" y="3017"/>
                  </a:lnTo>
                  <a:lnTo>
                    <a:pt x="2653" y="3079"/>
                  </a:lnTo>
                  <a:lnTo>
                    <a:pt x="2744" y="3140"/>
                  </a:lnTo>
                  <a:lnTo>
                    <a:pt x="2837" y="3199"/>
                  </a:lnTo>
                  <a:lnTo>
                    <a:pt x="2932" y="3256"/>
                  </a:lnTo>
                  <a:lnTo>
                    <a:pt x="3027" y="3311"/>
                  </a:lnTo>
                  <a:lnTo>
                    <a:pt x="3124" y="3364"/>
                  </a:lnTo>
                  <a:lnTo>
                    <a:pt x="3221" y="3416"/>
                  </a:lnTo>
                  <a:lnTo>
                    <a:pt x="3320" y="3466"/>
                  </a:lnTo>
                  <a:lnTo>
                    <a:pt x="3519" y="3562"/>
                  </a:lnTo>
                  <a:lnTo>
                    <a:pt x="3722" y="3654"/>
                  </a:lnTo>
                  <a:lnTo>
                    <a:pt x="3925" y="3741"/>
                  </a:lnTo>
                  <a:lnTo>
                    <a:pt x="4130" y="3824"/>
                  </a:lnTo>
                  <a:lnTo>
                    <a:pt x="4334" y="3905"/>
                  </a:lnTo>
                  <a:lnTo>
                    <a:pt x="4538" y="3984"/>
                  </a:lnTo>
                  <a:lnTo>
                    <a:pt x="4740" y="4061"/>
                  </a:lnTo>
                  <a:lnTo>
                    <a:pt x="4939" y="4138"/>
                  </a:lnTo>
                  <a:lnTo>
                    <a:pt x="5136" y="4215"/>
                  </a:lnTo>
                  <a:lnTo>
                    <a:pt x="5328" y="4293"/>
                  </a:lnTo>
                  <a:lnTo>
                    <a:pt x="5515" y="4372"/>
                  </a:lnTo>
                  <a:cubicBezTo>
                    <a:pt x="5524" y="4376"/>
                    <a:pt x="5528" y="4386"/>
                    <a:pt x="5524" y="4394"/>
                  </a:cubicBezTo>
                  <a:cubicBezTo>
                    <a:pt x="5520" y="4403"/>
                    <a:pt x="5511" y="4407"/>
                    <a:pt x="5502" y="4403"/>
                  </a:cubicBezTo>
                  <a:close/>
                  <a:moveTo>
                    <a:pt x="48" y="219"/>
                  </a:moveTo>
                  <a:lnTo>
                    <a:pt x="0" y="0"/>
                  </a:lnTo>
                  <a:lnTo>
                    <a:pt x="204" y="94"/>
                  </a:lnTo>
                  <a:lnTo>
                    <a:pt x="48" y="219"/>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2714" name="Freeform 6"/>
            <p:cNvSpPr>
              <a:spLocks noEditPoints="1"/>
            </p:cNvSpPr>
            <p:nvPr/>
          </p:nvSpPr>
          <p:spPr bwMode="auto">
            <a:xfrm>
              <a:off x="3433763" y="2560638"/>
              <a:ext cx="4505325" cy="3225800"/>
            </a:xfrm>
            <a:custGeom>
              <a:avLst/>
              <a:gdLst>
                <a:gd name="T0" fmla="*/ 1279006420 w 15239"/>
                <a:gd name="T1" fmla="*/ 2720704 h 10889"/>
                <a:gd name="T2" fmla="*/ 1288970817 w 15239"/>
                <a:gd name="T3" fmla="*/ 19395087 h 10889"/>
                <a:gd name="T4" fmla="*/ 1300944412 w 15239"/>
                <a:gd name="T5" fmla="*/ 68277699 h 10889"/>
                <a:gd name="T6" fmla="*/ 1310472437 w 15239"/>
                <a:gd name="T7" fmla="*/ 140767689 h 10889"/>
                <a:gd name="T8" fmla="*/ 1317638855 w 15239"/>
                <a:gd name="T9" fmla="*/ 230985520 h 10889"/>
                <a:gd name="T10" fmla="*/ 1326205445 w 15239"/>
                <a:gd name="T11" fmla="*/ 422391089 h 10889"/>
                <a:gd name="T12" fmla="*/ 1330226208 w 15239"/>
                <a:gd name="T13" fmla="*/ 631962996 h 10889"/>
                <a:gd name="T14" fmla="*/ 1330925111 w 15239"/>
                <a:gd name="T15" fmla="*/ 722268774 h 10889"/>
                <a:gd name="T16" fmla="*/ 1331100133 w 15239"/>
                <a:gd name="T17" fmla="*/ 794846137 h 10889"/>
                <a:gd name="T18" fmla="*/ 1331711525 w 15239"/>
                <a:gd name="T19" fmla="*/ 841359377 h 10889"/>
                <a:gd name="T20" fmla="*/ 1331187643 w 15239"/>
                <a:gd name="T21" fmla="*/ 870496141 h 10889"/>
                <a:gd name="T22" fmla="*/ 1326380467 w 15239"/>
                <a:gd name="T23" fmla="*/ 893840153 h 10889"/>
                <a:gd name="T24" fmla="*/ 1316677420 w 15239"/>
                <a:gd name="T25" fmla="*/ 912006416 h 10889"/>
                <a:gd name="T26" fmla="*/ 1301905847 w 15239"/>
                <a:gd name="T27" fmla="*/ 925697028 h 10889"/>
                <a:gd name="T28" fmla="*/ 1281715705 w 15239"/>
                <a:gd name="T29" fmla="*/ 935526397 h 10889"/>
                <a:gd name="T30" fmla="*/ 1255843279 w 15239"/>
                <a:gd name="T31" fmla="*/ 942371407 h 10889"/>
                <a:gd name="T32" fmla="*/ 1223678655 w 15239"/>
                <a:gd name="T33" fmla="*/ 946847651 h 10889"/>
                <a:gd name="T34" fmla="*/ 1185045037 w 15239"/>
                <a:gd name="T35" fmla="*/ 949919106 h 10889"/>
                <a:gd name="T36" fmla="*/ 1139331920 w 15239"/>
                <a:gd name="T37" fmla="*/ 952288464 h 10889"/>
                <a:gd name="T38" fmla="*/ 1086189262 w 15239"/>
                <a:gd name="T39" fmla="*/ 954657822 h 10889"/>
                <a:gd name="T40" fmla="*/ 26221591 w 15239"/>
                <a:gd name="T41" fmla="*/ 940441082 h 10889"/>
                <a:gd name="T42" fmla="*/ 10488578 w 15239"/>
                <a:gd name="T43" fmla="*/ 913410612 h 10889"/>
                <a:gd name="T44" fmla="*/ 2185108 w 15239"/>
                <a:gd name="T45" fmla="*/ 885502668 h 10889"/>
                <a:gd name="T46" fmla="*/ 0 w 15239"/>
                <a:gd name="T47" fmla="*/ 857068594 h 10889"/>
                <a:gd name="T48" fmla="*/ 6380598 w 15239"/>
                <a:gd name="T49" fmla="*/ 809063470 h 10889"/>
                <a:gd name="T50" fmla="*/ 26221591 w 15239"/>
                <a:gd name="T51" fmla="*/ 741400199 h 10889"/>
                <a:gd name="T52" fmla="*/ 42042119 w 15239"/>
                <a:gd name="T53" fmla="*/ 684794524 h 10889"/>
                <a:gd name="T54" fmla="*/ 48072968 w 15239"/>
                <a:gd name="T55" fmla="*/ 666803638 h 10889"/>
                <a:gd name="T56" fmla="*/ 34962316 w 15239"/>
                <a:gd name="T57" fmla="*/ 723233936 h 10889"/>
                <a:gd name="T58" fmla="*/ 14159594 w 15239"/>
                <a:gd name="T59" fmla="*/ 790458174 h 10889"/>
                <a:gd name="T60" fmla="*/ 3321269 w 15239"/>
                <a:gd name="T61" fmla="*/ 847678258 h 10889"/>
                <a:gd name="T62" fmla="*/ 3758527 w 15239"/>
                <a:gd name="T63" fmla="*/ 875761579 h 10889"/>
                <a:gd name="T64" fmla="*/ 9702164 w 15239"/>
                <a:gd name="T65" fmla="*/ 903142801 h 10889"/>
                <a:gd name="T66" fmla="*/ 22463361 w 15239"/>
                <a:gd name="T67" fmla="*/ 929909615 h 10889"/>
                <a:gd name="T68" fmla="*/ 1066610512 w 15239"/>
                <a:gd name="T69" fmla="*/ 952639810 h 10889"/>
                <a:gd name="T70" fmla="*/ 1122288025 w 15239"/>
                <a:gd name="T71" fmla="*/ 950094483 h 10889"/>
                <a:gd name="T72" fmla="*/ 1170448485 w 15239"/>
                <a:gd name="T73" fmla="*/ 947812813 h 10889"/>
                <a:gd name="T74" fmla="*/ 1211266915 w 15239"/>
                <a:gd name="T75" fmla="*/ 945092110 h 10889"/>
                <a:gd name="T76" fmla="*/ 1245355001 w 15239"/>
                <a:gd name="T77" fmla="*/ 941143180 h 10889"/>
                <a:gd name="T78" fmla="*/ 1272887765 w 15239"/>
                <a:gd name="T79" fmla="*/ 935351021 h 10889"/>
                <a:gd name="T80" fmla="*/ 1294389386 w 15239"/>
                <a:gd name="T81" fmla="*/ 926838159 h 10889"/>
                <a:gd name="T82" fmla="*/ 1310209905 w 15239"/>
                <a:gd name="T83" fmla="*/ 915077872 h 10889"/>
                <a:gd name="T84" fmla="*/ 1321048226 w 15239"/>
                <a:gd name="T85" fmla="*/ 899280967 h 10889"/>
                <a:gd name="T86" fmla="*/ 1327166881 w 15239"/>
                <a:gd name="T87" fmla="*/ 878482282 h 10889"/>
                <a:gd name="T88" fmla="*/ 1329089751 w 15239"/>
                <a:gd name="T89" fmla="*/ 851803157 h 10889"/>
                <a:gd name="T90" fmla="*/ 1328215827 w 15239"/>
                <a:gd name="T91" fmla="*/ 814065843 h 10889"/>
                <a:gd name="T92" fmla="*/ 1328128316 w 15239"/>
                <a:gd name="T93" fmla="*/ 748771930 h 10889"/>
                <a:gd name="T94" fmla="*/ 1327690762 w 15239"/>
                <a:gd name="T95" fmla="*/ 663644494 h 10889"/>
                <a:gd name="T96" fmla="*/ 1325156499 w 15239"/>
                <a:gd name="T97" fmla="*/ 494530012 h 10889"/>
                <a:gd name="T98" fmla="*/ 1317638855 w 15239"/>
                <a:gd name="T99" fmla="*/ 281096641 h 10889"/>
                <a:gd name="T100" fmla="*/ 1310209905 w 15239"/>
                <a:gd name="T101" fmla="*/ 169465457 h 10889"/>
                <a:gd name="T102" fmla="*/ 1301469476 w 15239"/>
                <a:gd name="T103" fmla="*/ 90481191 h 10889"/>
                <a:gd name="T104" fmla="*/ 1290543644 w 15239"/>
                <a:gd name="T105" fmla="*/ 33612128 h 10889"/>
                <a:gd name="T106" fmla="*/ 1279617813 w 15239"/>
                <a:gd name="T107" fmla="*/ 7635094 h 10889"/>
                <a:gd name="T108" fmla="*/ 1273062787 w 15239"/>
                <a:gd name="T109" fmla="*/ 2896081 h 10889"/>
                <a:gd name="T110" fmla="*/ 55415295 w 15239"/>
                <a:gd name="T111" fmla="*/ 666628261 h 108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39"/>
                <a:gd name="T169" fmla="*/ 0 h 10889"/>
                <a:gd name="T170" fmla="*/ 15239 w 15239"/>
                <a:gd name="T171" fmla="*/ 10889 h 108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39" h="10889">
                  <a:moveTo>
                    <a:pt x="14531" y="3"/>
                  </a:moveTo>
                  <a:lnTo>
                    <a:pt x="14562" y="0"/>
                  </a:lnTo>
                  <a:cubicBezTo>
                    <a:pt x="14564" y="0"/>
                    <a:pt x="14566" y="0"/>
                    <a:pt x="14568" y="0"/>
                  </a:cubicBezTo>
                  <a:lnTo>
                    <a:pt x="14598" y="9"/>
                  </a:lnTo>
                  <a:cubicBezTo>
                    <a:pt x="14600" y="9"/>
                    <a:pt x="14602" y="10"/>
                    <a:pt x="14603" y="11"/>
                  </a:cubicBezTo>
                  <a:lnTo>
                    <a:pt x="14633" y="31"/>
                  </a:lnTo>
                  <a:cubicBezTo>
                    <a:pt x="14634" y="32"/>
                    <a:pt x="14635" y="32"/>
                    <a:pt x="14635" y="33"/>
                  </a:cubicBezTo>
                  <a:lnTo>
                    <a:pt x="14664" y="64"/>
                  </a:lnTo>
                  <a:cubicBezTo>
                    <a:pt x="14664" y="64"/>
                    <a:pt x="14665" y="65"/>
                    <a:pt x="14666" y="66"/>
                  </a:cubicBezTo>
                  <a:lnTo>
                    <a:pt x="14693" y="107"/>
                  </a:lnTo>
                  <a:lnTo>
                    <a:pt x="14721" y="159"/>
                  </a:lnTo>
                  <a:lnTo>
                    <a:pt x="14747" y="221"/>
                  </a:lnTo>
                  <a:lnTo>
                    <a:pt x="14772" y="293"/>
                  </a:lnTo>
                  <a:lnTo>
                    <a:pt x="14796" y="373"/>
                  </a:lnTo>
                  <a:lnTo>
                    <a:pt x="14820" y="462"/>
                  </a:lnTo>
                  <a:lnTo>
                    <a:pt x="14842" y="559"/>
                  </a:lnTo>
                  <a:lnTo>
                    <a:pt x="14864" y="665"/>
                  </a:lnTo>
                  <a:lnTo>
                    <a:pt x="14884" y="778"/>
                  </a:lnTo>
                  <a:lnTo>
                    <a:pt x="14904" y="899"/>
                  </a:lnTo>
                  <a:lnTo>
                    <a:pt x="14923" y="1027"/>
                  </a:lnTo>
                  <a:lnTo>
                    <a:pt x="14942" y="1161"/>
                  </a:lnTo>
                  <a:lnTo>
                    <a:pt x="14960" y="1303"/>
                  </a:lnTo>
                  <a:lnTo>
                    <a:pt x="14976" y="1451"/>
                  </a:lnTo>
                  <a:lnTo>
                    <a:pt x="14993" y="1604"/>
                  </a:lnTo>
                  <a:lnTo>
                    <a:pt x="15008" y="1763"/>
                  </a:lnTo>
                  <a:lnTo>
                    <a:pt x="15023" y="1928"/>
                  </a:lnTo>
                  <a:lnTo>
                    <a:pt x="15037" y="2097"/>
                  </a:lnTo>
                  <a:lnTo>
                    <a:pt x="15050" y="2271"/>
                  </a:lnTo>
                  <a:lnTo>
                    <a:pt x="15063" y="2450"/>
                  </a:lnTo>
                  <a:lnTo>
                    <a:pt x="15075" y="2632"/>
                  </a:lnTo>
                  <a:lnTo>
                    <a:pt x="15087" y="2819"/>
                  </a:lnTo>
                  <a:lnTo>
                    <a:pt x="15108" y="3201"/>
                  </a:lnTo>
                  <a:lnTo>
                    <a:pt x="15128" y="3594"/>
                  </a:lnTo>
                  <a:lnTo>
                    <a:pt x="15145" y="3996"/>
                  </a:lnTo>
                  <a:lnTo>
                    <a:pt x="15160" y="4403"/>
                  </a:lnTo>
                  <a:lnTo>
                    <a:pt x="15173" y="4813"/>
                  </a:lnTo>
                  <a:lnTo>
                    <a:pt x="15184" y="5225"/>
                  </a:lnTo>
                  <a:lnTo>
                    <a:pt x="15194" y="5634"/>
                  </a:lnTo>
                  <a:lnTo>
                    <a:pt x="15202" y="6039"/>
                  </a:lnTo>
                  <a:lnTo>
                    <a:pt x="15209" y="6436"/>
                  </a:lnTo>
                  <a:lnTo>
                    <a:pt x="15215" y="6824"/>
                  </a:lnTo>
                  <a:lnTo>
                    <a:pt x="15219" y="7201"/>
                  </a:lnTo>
                  <a:lnTo>
                    <a:pt x="15221" y="7383"/>
                  </a:lnTo>
                  <a:lnTo>
                    <a:pt x="15223" y="7562"/>
                  </a:lnTo>
                  <a:lnTo>
                    <a:pt x="15224" y="7736"/>
                  </a:lnTo>
                  <a:lnTo>
                    <a:pt x="15225" y="7906"/>
                  </a:lnTo>
                  <a:lnTo>
                    <a:pt x="15226" y="8070"/>
                  </a:lnTo>
                  <a:lnTo>
                    <a:pt x="15227" y="8230"/>
                  </a:lnTo>
                  <a:lnTo>
                    <a:pt x="15228" y="8384"/>
                  </a:lnTo>
                  <a:lnTo>
                    <a:pt x="15228" y="8531"/>
                  </a:lnTo>
                  <a:lnTo>
                    <a:pt x="15229" y="8673"/>
                  </a:lnTo>
                  <a:lnTo>
                    <a:pt x="15229" y="8808"/>
                  </a:lnTo>
                  <a:lnTo>
                    <a:pt x="15229" y="8936"/>
                  </a:lnTo>
                  <a:lnTo>
                    <a:pt x="15229" y="9057"/>
                  </a:lnTo>
                  <a:lnTo>
                    <a:pt x="15229" y="9170"/>
                  </a:lnTo>
                  <a:lnTo>
                    <a:pt x="15229" y="9276"/>
                  </a:lnTo>
                  <a:lnTo>
                    <a:pt x="15229" y="9373"/>
                  </a:lnTo>
                  <a:lnTo>
                    <a:pt x="15229" y="9462"/>
                  </a:lnTo>
                  <a:lnTo>
                    <a:pt x="15233" y="9525"/>
                  </a:lnTo>
                  <a:lnTo>
                    <a:pt x="15236" y="9587"/>
                  </a:lnTo>
                  <a:lnTo>
                    <a:pt x="15239" y="9648"/>
                  </a:lnTo>
                  <a:lnTo>
                    <a:pt x="15239" y="9706"/>
                  </a:lnTo>
                  <a:lnTo>
                    <a:pt x="15239" y="9762"/>
                  </a:lnTo>
                  <a:lnTo>
                    <a:pt x="15237" y="9816"/>
                  </a:lnTo>
                  <a:lnTo>
                    <a:pt x="15234" y="9869"/>
                  </a:lnTo>
                  <a:lnTo>
                    <a:pt x="15230" y="9919"/>
                  </a:lnTo>
                  <a:lnTo>
                    <a:pt x="15224" y="9968"/>
                  </a:lnTo>
                  <a:lnTo>
                    <a:pt x="15217" y="10015"/>
                  </a:lnTo>
                  <a:lnTo>
                    <a:pt x="15209" y="10060"/>
                  </a:lnTo>
                  <a:lnTo>
                    <a:pt x="15199" y="10103"/>
                  </a:lnTo>
                  <a:lnTo>
                    <a:pt x="15188" y="10145"/>
                  </a:lnTo>
                  <a:lnTo>
                    <a:pt x="15175" y="10185"/>
                  </a:lnTo>
                  <a:lnTo>
                    <a:pt x="15160" y="10223"/>
                  </a:lnTo>
                  <a:lnTo>
                    <a:pt x="15144" y="10260"/>
                  </a:lnTo>
                  <a:lnTo>
                    <a:pt x="15127" y="10295"/>
                  </a:lnTo>
                  <a:lnTo>
                    <a:pt x="15108" y="10329"/>
                  </a:lnTo>
                  <a:lnTo>
                    <a:pt x="15087" y="10361"/>
                  </a:lnTo>
                  <a:lnTo>
                    <a:pt x="15064" y="10392"/>
                  </a:lnTo>
                  <a:lnTo>
                    <a:pt x="15041" y="10422"/>
                  </a:lnTo>
                  <a:lnTo>
                    <a:pt x="15015" y="10449"/>
                  </a:lnTo>
                  <a:lnTo>
                    <a:pt x="14988" y="10476"/>
                  </a:lnTo>
                  <a:lnTo>
                    <a:pt x="14959" y="10502"/>
                  </a:lnTo>
                  <a:lnTo>
                    <a:pt x="14928" y="10526"/>
                  </a:lnTo>
                  <a:lnTo>
                    <a:pt x="14895" y="10548"/>
                  </a:lnTo>
                  <a:lnTo>
                    <a:pt x="14861" y="10570"/>
                  </a:lnTo>
                  <a:lnTo>
                    <a:pt x="14825" y="10590"/>
                  </a:lnTo>
                  <a:lnTo>
                    <a:pt x="14788" y="10609"/>
                  </a:lnTo>
                  <a:lnTo>
                    <a:pt x="14748" y="10627"/>
                  </a:lnTo>
                  <a:lnTo>
                    <a:pt x="14707" y="10644"/>
                  </a:lnTo>
                  <a:lnTo>
                    <a:pt x="14664" y="10660"/>
                  </a:lnTo>
                  <a:lnTo>
                    <a:pt x="14619" y="10675"/>
                  </a:lnTo>
                  <a:lnTo>
                    <a:pt x="14573" y="10689"/>
                  </a:lnTo>
                  <a:lnTo>
                    <a:pt x="14524" y="10703"/>
                  </a:lnTo>
                  <a:lnTo>
                    <a:pt x="14474" y="10715"/>
                  </a:lnTo>
                  <a:lnTo>
                    <a:pt x="14422" y="10726"/>
                  </a:lnTo>
                  <a:lnTo>
                    <a:pt x="14368" y="10738"/>
                  </a:lnTo>
                  <a:lnTo>
                    <a:pt x="14311" y="10748"/>
                  </a:lnTo>
                  <a:lnTo>
                    <a:pt x="14253" y="10757"/>
                  </a:lnTo>
                  <a:lnTo>
                    <a:pt x="14193" y="10766"/>
                  </a:lnTo>
                  <a:lnTo>
                    <a:pt x="14131" y="10774"/>
                  </a:lnTo>
                  <a:lnTo>
                    <a:pt x="14067" y="10782"/>
                  </a:lnTo>
                  <a:lnTo>
                    <a:pt x="14000" y="10789"/>
                  </a:lnTo>
                  <a:lnTo>
                    <a:pt x="13932" y="10796"/>
                  </a:lnTo>
                  <a:lnTo>
                    <a:pt x="13861" y="10802"/>
                  </a:lnTo>
                  <a:lnTo>
                    <a:pt x="13789" y="10808"/>
                  </a:lnTo>
                  <a:lnTo>
                    <a:pt x="13714" y="10814"/>
                  </a:lnTo>
                  <a:lnTo>
                    <a:pt x="13637" y="10819"/>
                  </a:lnTo>
                  <a:lnTo>
                    <a:pt x="13558" y="10824"/>
                  </a:lnTo>
                  <a:lnTo>
                    <a:pt x="13476" y="10829"/>
                  </a:lnTo>
                  <a:lnTo>
                    <a:pt x="13393" y="10833"/>
                  </a:lnTo>
                  <a:lnTo>
                    <a:pt x="13307" y="10838"/>
                  </a:lnTo>
                  <a:lnTo>
                    <a:pt x="13219" y="10842"/>
                  </a:lnTo>
                  <a:lnTo>
                    <a:pt x="13128" y="10847"/>
                  </a:lnTo>
                  <a:lnTo>
                    <a:pt x="13035" y="10851"/>
                  </a:lnTo>
                  <a:lnTo>
                    <a:pt x="12940" y="10855"/>
                  </a:lnTo>
                  <a:lnTo>
                    <a:pt x="12842" y="10859"/>
                  </a:lnTo>
                  <a:lnTo>
                    <a:pt x="12742" y="10864"/>
                  </a:lnTo>
                  <a:lnTo>
                    <a:pt x="12639" y="10868"/>
                  </a:lnTo>
                  <a:lnTo>
                    <a:pt x="12534" y="10873"/>
                  </a:lnTo>
                  <a:lnTo>
                    <a:pt x="12427" y="10878"/>
                  </a:lnTo>
                  <a:lnTo>
                    <a:pt x="12317" y="10883"/>
                  </a:lnTo>
                  <a:lnTo>
                    <a:pt x="12205" y="10889"/>
                  </a:lnTo>
                  <a:lnTo>
                    <a:pt x="393" y="10821"/>
                  </a:lnTo>
                  <a:cubicBezTo>
                    <a:pt x="388" y="10821"/>
                    <a:pt x="384" y="10819"/>
                    <a:pt x="381" y="10815"/>
                  </a:cubicBezTo>
                  <a:lnTo>
                    <a:pt x="339" y="10766"/>
                  </a:lnTo>
                  <a:lnTo>
                    <a:pt x="300" y="10716"/>
                  </a:lnTo>
                  <a:lnTo>
                    <a:pt x="263" y="10665"/>
                  </a:lnTo>
                  <a:lnTo>
                    <a:pt x="230" y="10614"/>
                  </a:lnTo>
                  <a:lnTo>
                    <a:pt x="198" y="10563"/>
                  </a:lnTo>
                  <a:lnTo>
                    <a:pt x="170" y="10512"/>
                  </a:lnTo>
                  <a:lnTo>
                    <a:pt x="144" y="10460"/>
                  </a:lnTo>
                  <a:lnTo>
                    <a:pt x="120" y="10408"/>
                  </a:lnTo>
                  <a:lnTo>
                    <a:pt x="99" y="10355"/>
                  </a:lnTo>
                  <a:lnTo>
                    <a:pt x="80" y="10303"/>
                  </a:lnTo>
                  <a:lnTo>
                    <a:pt x="63" y="10250"/>
                  </a:lnTo>
                  <a:lnTo>
                    <a:pt x="48" y="10197"/>
                  </a:lnTo>
                  <a:lnTo>
                    <a:pt x="36" y="10144"/>
                  </a:lnTo>
                  <a:lnTo>
                    <a:pt x="25" y="10090"/>
                  </a:lnTo>
                  <a:lnTo>
                    <a:pt x="17" y="10037"/>
                  </a:lnTo>
                  <a:lnTo>
                    <a:pt x="10" y="9983"/>
                  </a:lnTo>
                  <a:lnTo>
                    <a:pt x="5" y="9929"/>
                  </a:lnTo>
                  <a:lnTo>
                    <a:pt x="2" y="9875"/>
                  </a:lnTo>
                  <a:lnTo>
                    <a:pt x="0" y="9821"/>
                  </a:lnTo>
                  <a:lnTo>
                    <a:pt x="0" y="9766"/>
                  </a:lnTo>
                  <a:lnTo>
                    <a:pt x="2" y="9712"/>
                  </a:lnTo>
                  <a:lnTo>
                    <a:pt x="5" y="9657"/>
                  </a:lnTo>
                  <a:lnTo>
                    <a:pt x="15" y="9548"/>
                  </a:lnTo>
                  <a:lnTo>
                    <a:pt x="30" y="9438"/>
                  </a:lnTo>
                  <a:lnTo>
                    <a:pt x="50" y="9329"/>
                  </a:lnTo>
                  <a:lnTo>
                    <a:pt x="73" y="9219"/>
                  </a:lnTo>
                  <a:lnTo>
                    <a:pt x="100" y="9108"/>
                  </a:lnTo>
                  <a:lnTo>
                    <a:pt x="130" y="8998"/>
                  </a:lnTo>
                  <a:lnTo>
                    <a:pt x="161" y="8888"/>
                  </a:lnTo>
                  <a:lnTo>
                    <a:pt x="195" y="8778"/>
                  </a:lnTo>
                  <a:lnTo>
                    <a:pt x="230" y="8668"/>
                  </a:lnTo>
                  <a:lnTo>
                    <a:pt x="300" y="8448"/>
                  </a:lnTo>
                  <a:lnTo>
                    <a:pt x="335" y="8339"/>
                  </a:lnTo>
                  <a:lnTo>
                    <a:pt x="368" y="8231"/>
                  </a:lnTo>
                  <a:lnTo>
                    <a:pt x="400" y="8123"/>
                  </a:lnTo>
                  <a:lnTo>
                    <a:pt x="430" y="8015"/>
                  </a:lnTo>
                  <a:lnTo>
                    <a:pt x="457" y="7909"/>
                  </a:lnTo>
                  <a:lnTo>
                    <a:pt x="481" y="7803"/>
                  </a:lnTo>
                  <a:lnTo>
                    <a:pt x="501" y="7697"/>
                  </a:lnTo>
                  <a:lnTo>
                    <a:pt x="517" y="7593"/>
                  </a:lnTo>
                  <a:lnTo>
                    <a:pt x="520" y="7553"/>
                  </a:lnTo>
                  <a:cubicBezTo>
                    <a:pt x="521" y="7544"/>
                    <a:pt x="529" y="7537"/>
                    <a:pt x="538" y="7538"/>
                  </a:cubicBezTo>
                  <a:cubicBezTo>
                    <a:pt x="548" y="7539"/>
                    <a:pt x="554" y="7547"/>
                    <a:pt x="554" y="7556"/>
                  </a:cubicBezTo>
                  <a:lnTo>
                    <a:pt x="550" y="7598"/>
                  </a:lnTo>
                  <a:lnTo>
                    <a:pt x="534" y="7704"/>
                  </a:lnTo>
                  <a:lnTo>
                    <a:pt x="513" y="7810"/>
                  </a:lnTo>
                  <a:lnTo>
                    <a:pt x="489" y="7917"/>
                  </a:lnTo>
                  <a:lnTo>
                    <a:pt x="462" y="8024"/>
                  </a:lnTo>
                  <a:lnTo>
                    <a:pt x="432" y="8132"/>
                  </a:lnTo>
                  <a:lnTo>
                    <a:pt x="400" y="8241"/>
                  </a:lnTo>
                  <a:lnTo>
                    <a:pt x="366" y="8350"/>
                  </a:lnTo>
                  <a:lnTo>
                    <a:pt x="332" y="8459"/>
                  </a:lnTo>
                  <a:lnTo>
                    <a:pt x="261" y="8678"/>
                  </a:lnTo>
                  <a:lnTo>
                    <a:pt x="227" y="8787"/>
                  </a:lnTo>
                  <a:lnTo>
                    <a:pt x="193" y="8897"/>
                  </a:lnTo>
                  <a:lnTo>
                    <a:pt x="162" y="9007"/>
                  </a:lnTo>
                  <a:lnTo>
                    <a:pt x="132" y="9116"/>
                  </a:lnTo>
                  <a:lnTo>
                    <a:pt x="106" y="9225"/>
                  </a:lnTo>
                  <a:lnTo>
                    <a:pt x="83" y="9334"/>
                  </a:lnTo>
                  <a:lnTo>
                    <a:pt x="63" y="9443"/>
                  </a:lnTo>
                  <a:lnTo>
                    <a:pt x="48" y="9551"/>
                  </a:lnTo>
                  <a:lnTo>
                    <a:pt x="38" y="9659"/>
                  </a:lnTo>
                  <a:lnTo>
                    <a:pt x="35" y="9713"/>
                  </a:lnTo>
                  <a:lnTo>
                    <a:pt x="33" y="9766"/>
                  </a:lnTo>
                  <a:lnTo>
                    <a:pt x="33" y="9820"/>
                  </a:lnTo>
                  <a:lnTo>
                    <a:pt x="35" y="9873"/>
                  </a:lnTo>
                  <a:lnTo>
                    <a:pt x="38" y="9926"/>
                  </a:lnTo>
                  <a:lnTo>
                    <a:pt x="43" y="9979"/>
                  </a:lnTo>
                  <a:lnTo>
                    <a:pt x="49" y="10031"/>
                  </a:lnTo>
                  <a:lnTo>
                    <a:pt x="58" y="10084"/>
                  </a:lnTo>
                  <a:lnTo>
                    <a:pt x="68" y="10136"/>
                  </a:lnTo>
                  <a:lnTo>
                    <a:pt x="80" y="10188"/>
                  </a:lnTo>
                  <a:lnTo>
                    <a:pt x="95" y="10240"/>
                  </a:lnTo>
                  <a:lnTo>
                    <a:pt x="111" y="10291"/>
                  </a:lnTo>
                  <a:lnTo>
                    <a:pt x="130" y="10343"/>
                  </a:lnTo>
                  <a:lnTo>
                    <a:pt x="150" y="10394"/>
                  </a:lnTo>
                  <a:lnTo>
                    <a:pt x="174" y="10445"/>
                  </a:lnTo>
                  <a:lnTo>
                    <a:pt x="199" y="10495"/>
                  </a:lnTo>
                  <a:lnTo>
                    <a:pt x="227" y="10546"/>
                  </a:lnTo>
                  <a:lnTo>
                    <a:pt x="257" y="10596"/>
                  </a:lnTo>
                  <a:lnTo>
                    <a:pt x="290" y="10646"/>
                  </a:lnTo>
                  <a:lnTo>
                    <a:pt x="326" y="10695"/>
                  </a:lnTo>
                  <a:lnTo>
                    <a:pt x="364" y="10744"/>
                  </a:lnTo>
                  <a:lnTo>
                    <a:pt x="406" y="10794"/>
                  </a:lnTo>
                  <a:lnTo>
                    <a:pt x="394" y="10788"/>
                  </a:lnTo>
                  <a:lnTo>
                    <a:pt x="12203" y="10855"/>
                  </a:lnTo>
                  <a:lnTo>
                    <a:pt x="12316" y="10850"/>
                  </a:lnTo>
                  <a:lnTo>
                    <a:pt x="12425" y="10845"/>
                  </a:lnTo>
                  <a:lnTo>
                    <a:pt x="12533" y="10840"/>
                  </a:lnTo>
                  <a:lnTo>
                    <a:pt x="12638" y="10835"/>
                  </a:lnTo>
                  <a:lnTo>
                    <a:pt x="12740" y="10831"/>
                  </a:lnTo>
                  <a:lnTo>
                    <a:pt x="12840" y="10826"/>
                  </a:lnTo>
                  <a:lnTo>
                    <a:pt x="12938" y="10822"/>
                  </a:lnTo>
                  <a:lnTo>
                    <a:pt x="13033" y="10818"/>
                  </a:lnTo>
                  <a:lnTo>
                    <a:pt x="13126" y="10813"/>
                  </a:lnTo>
                  <a:lnTo>
                    <a:pt x="13217" y="10809"/>
                  </a:lnTo>
                  <a:lnTo>
                    <a:pt x="13305" y="10805"/>
                  </a:lnTo>
                  <a:lnTo>
                    <a:pt x="13391" y="10800"/>
                  </a:lnTo>
                  <a:lnTo>
                    <a:pt x="13474" y="10796"/>
                  </a:lnTo>
                  <a:lnTo>
                    <a:pt x="13556" y="10791"/>
                  </a:lnTo>
                  <a:lnTo>
                    <a:pt x="13635" y="10786"/>
                  </a:lnTo>
                  <a:lnTo>
                    <a:pt x="13711" y="10780"/>
                  </a:lnTo>
                  <a:lnTo>
                    <a:pt x="13786" y="10775"/>
                  </a:lnTo>
                  <a:lnTo>
                    <a:pt x="13858" y="10769"/>
                  </a:lnTo>
                  <a:lnTo>
                    <a:pt x="13929" y="10763"/>
                  </a:lnTo>
                  <a:lnTo>
                    <a:pt x="13997" y="10756"/>
                  </a:lnTo>
                  <a:lnTo>
                    <a:pt x="14063" y="10749"/>
                  </a:lnTo>
                  <a:lnTo>
                    <a:pt x="14127" y="10741"/>
                  </a:lnTo>
                  <a:lnTo>
                    <a:pt x="14188" y="10733"/>
                  </a:lnTo>
                  <a:lnTo>
                    <a:pt x="14248" y="10724"/>
                  </a:lnTo>
                  <a:lnTo>
                    <a:pt x="14306" y="10715"/>
                  </a:lnTo>
                  <a:lnTo>
                    <a:pt x="14361" y="10705"/>
                  </a:lnTo>
                  <a:lnTo>
                    <a:pt x="14415" y="10694"/>
                  </a:lnTo>
                  <a:lnTo>
                    <a:pt x="14466" y="10683"/>
                  </a:lnTo>
                  <a:lnTo>
                    <a:pt x="14516" y="10670"/>
                  </a:lnTo>
                  <a:lnTo>
                    <a:pt x="14563" y="10658"/>
                  </a:lnTo>
                  <a:lnTo>
                    <a:pt x="14609" y="10644"/>
                  </a:lnTo>
                  <a:lnTo>
                    <a:pt x="14653" y="10629"/>
                  </a:lnTo>
                  <a:lnTo>
                    <a:pt x="14695" y="10614"/>
                  </a:lnTo>
                  <a:lnTo>
                    <a:pt x="14734" y="10597"/>
                  </a:lnTo>
                  <a:lnTo>
                    <a:pt x="14773" y="10579"/>
                  </a:lnTo>
                  <a:lnTo>
                    <a:pt x="14809" y="10561"/>
                  </a:lnTo>
                  <a:lnTo>
                    <a:pt x="14844" y="10542"/>
                  </a:lnTo>
                  <a:lnTo>
                    <a:pt x="14876" y="10521"/>
                  </a:lnTo>
                  <a:lnTo>
                    <a:pt x="14907" y="10499"/>
                  </a:lnTo>
                  <a:lnTo>
                    <a:pt x="14937" y="10476"/>
                  </a:lnTo>
                  <a:lnTo>
                    <a:pt x="14964" y="10452"/>
                  </a:lnTo>
                  <a:lnTo>
                    <a:pt x="14990" y="10427"/>
                  </a:lnTo>
                  <a:lnTo>
                    <a:pt x="15015" y="10400"/>
                  </a:lnTo>
                  <a:lnTo>
                    <a:pt x="15038" y="10373"/>
                  </a:lnTo>
                  <a:lnTo>
                    <a:pt x="15059" y="10343"/>
                  </a:lnTo>
                  <a:lnTo>
                    <a:pt x="15079" y="10313"/>
                  </a:lnTo>
                  <a:lnTo>
                    <a:pt x="15097" y="10281"/>
                  </a:lnTo>
                  <a:lnTo>
                    <a:pt x="15114" y="10247"/>
                  </a:lnTo>
                  <a:lnTo>
                    <a:pt x="15129" y="10211"/>
                  </a:lnTo>
                  <a:lnTo>
                    <a:pt x="15143" y="10175"/>
                  </a:lnTo>
                  <a:lnTo>
                    <a:pt x="15155" y="10136"/>
                  </a:lnTo>
                  <a:lnTo>
                    <a:pt x="15166" y="10096"/>
                  </a:lnTo>
                  <a:lnTo>
                    <a:pt x="15176" y="10054"/>
                  </a:lnTo>
                  <a:lnTo>
                    <a:pt x="15184" y="10010"/>
                  </a:lnTo>
                  <a:lnTo>
                    <a:pt x="15191" y="9964"/>
                  </a:lnTo>
                  <a:lnTo>
                    <a:pt x="15197" y="9916"/>
                  </a:lnTo>
                  <a:lnTo>
                    <a:pt x="15201" y="9867"/>
                  </a:lnTo>
                  <a:lnTo>
                    <a:pt x="15204" y="9816"/>
                  </a:lnTo>
                  <a:lnTo>
                    <a:pt x="15206" y="9762"/>
                  </a:lnTo>
                  <a:lnTo>
                    <a:pt x="15206" y="9706"/>
                  </a:lnTo>
                  <a:lnTo>
                    <a:pt x="15205" y="9649"/>
                  </a:lnTo>
                  <a:lnTo>
                    <a:pt x="15203" y="9589"/>
                  </a:lnTo>
                  <a:lnTo>
                    <a:pt x="15200" y="9527"/>
                  </a:lnTo>
                  <a:lnTo>
                    <a:pt x="15195" y="9462"/>
                  </a:lnTo>
                  <a:lnTo>
                    <a:pt x="15196" y="9373"/>
                  </a:lnTo>
                  <a:lnTo>
                    <a:pt x="15196" y="9276"/>
                  </a:lnTo>
                  <a:lnTo>
                    <a:pt x="15196" y="9170"/>
                  </a:lnTo>
                  <a:lnTo>
                    <a:pt x="15196" y="9057"/>
                  </a:lnTo>
                  <a:lnTo>
                    <a:pt x="15196" y="8936"/>
                  </a:lnTo>
                  <a:lnTo>
                    <a:pt x="15196" y="8808"/>
                  </a:lnTo>
                  <a:lnTo>
                    <a:pt x="15195" y="8673"/>
                  </a:lnTo>
                  <a:lnTo>
                    <a:pt x="15195" y="8532"/>
                  </a:lnTo>
                  <a:lnTo>
                    <a:pt x="15195" y="8384"/>
                  </a:lnTo>
                  <a:lnTo>
                    <a:pt x="15194" y="8230"/>
                  </a:lnTo>
                  <a:lnTo>
                    <a:pt x="15193" y="8071"/>
                  </a:lnTo>
                  <a:lnTo>
                    <a:pt x="15192" y="7906"/>
                  </a:lnTo>
                  <a:lnTo>
                    <a:pt x="15191" y="7736"/>
                  </a:lnTo>
                  <a:lnTo>
                    <a:pt x="15190" y="7562"/>
                  </a:lnTo>
                  <a:lnTo>
                    <a:pt x="15188" y="7384"/>
                  </a:lnTo>
                  <a:lnTo>
                    <a:pt x="15186" y="7201"/>
                  </a:lnTo>
                  <a:lnTo>
                    <a:pt x="15182" y="6825"/>
                  </a:lnTo>
                  <a:lnTo>
                    <a:pt x="15176" y="6437"/>
                  </a:lnTo>
                  <a:lnTo>
                    <a:pt x="15169" y="6039"/>
                  </a:lnTo>
                  <a:lnTo>
                    <a:pt x="15161" y="5635"/>
                  </a:lnTo>
                  <a:lnTo>
                    <a:pt x="15151" y="5225"/>
                  </a:lnTo>
                  <a:lnTo>
                    <a:pt x="15140" y="4814"/>
                  </a:lnTo>
                  <a:lnTo>
                    <a:pt x="15127" y="4404"/>
                  </a:lnTo>
                  <a:lnTo>
                    <a:pt x="15111" y="3997"/>
                  </a:lnTo>
                  <a:lnTo>
                    <a:pt x="15094" y="3596"/>
                  </a:lnTo>
                  <a:lnTo>
                    <a:pt x="15075" y="3203"/>
                  </a:lnTo>
                  <a:lnTo>
                    <a:pt x="15054" y="2821"/>
                  </a:lnTo>
                  <a:lnTo>
                    <a:pt x="15042" y="2635"/>
                  </a:lnTo>
                  <a:lnTo>
                    <a:pt x="15030" y="2452"/>
                  </a:lnTo>
                  <a:lnTo>
                    <a:pt x="15017" y="2274"/>
                  </a:lnTo>
                  <a:lnTo>
                    <a:pt x="15004" y="2100"/>
                  </a:lnTo>
                  <a:lnTo>
                    <a:pt x="14990" y="1931"/>
                  </a:lnTo>
                  <a:lnTo>
                    <a:pt x="14975" y="1767"/>
                  </a:lnTo>
                  <a:lnTo>
                    <a:pt x="14959" y="1608"/>
                  </a:lnTo>
                  <a:lnTo>
                    <a:pt x="14943" y="1454"/>
                  </a:lnTo>
                  <a:lnTo>
                    <a:pt x="14926" y="1307"/>
                  </a:lnTo>
                  <a:lnTo>
                    <a:pt x="14909" y="1166"/>
                  </a:lnTo>
                  <a:lnTo>
                    <a:pt x="14890" y="1031"/>
                  </a:lnTo>
                  <a:lnTo>
                    <a:pt x="14872" y="904"/>
                  </a:lnTo>
                  <a:lnTo>
                    <a:pt x="14852" y="784"/>
                  </a:lnTo>
                  <a:lnTo>
                    <a:pt x="14831" y="671"/>
                  </a:lnTo>
                  <a:lnTo>
                    <a:pt x="14810" y="567"/>
                  </a:lnTo>
                  <a:lnTo>
                    <a:pt x="14787" y="470"/>
                  </a:lnTo>
                  <a:lnTo>
                    <a:pt x="14765" y="383"/>
                  </a:lnTo>
                  <a:lnTo>
                    <a:pt x="14741" y="304"/>
                  </a:lnTo>
                  <a:lnTo>
                    <a:pt x="14716" y="234"/>
                  </a:lnTo>
                  <a:lnTo>
                    <a:pt x="14691" y="175"/>
                  </a:lnTo>
                  <a:lnTo>
                    <a:pt x="14665" y="125"/>
                  </a:lnTo>
                  <a:lnTo>
                    <a:pt x="14638" y="85"/>
                  </a:lnTo>
                  <a:lnTo>
                    <a:pt x="14640" y="87"/>
                  </a:lnTo>
                  <a:lnTo>
                    <a:pt x="14611" y="56"/>
                  </a:lnTo>
                  <a:lnTo>
                    <a:pt x="14614" y="59"/>
                  </a:lnTo>
                  <a:lnTo>
                    <a:pt x="14585" y="39"/>
                  </a:lnTo>
                  <a:lnTo>
                    <a:pt x="14589" y="41"/>
                  </a:lnTo>
                  <a:lnTo>
                    <a:pt x="14559" y="33"/>
                  </a:lnTo>
                  <a:lnTo>
                    <a:pt x="14565" y="33"/>
                  </a:lnTo>
                  <a:lnTo>
                    <a:pt x="14534" y="36"/>
                  </a:lnTo>
                  <a:cubicBezTo>
                    <a:pt x="14525" y="37"/>
                    <a:pt x="14516" y="30"/>
                    <a:pt x="14516" y="21"/>
                  </a:cubicBezTo>
                  <a:cubicBezTo>
                    <a:pt x="14515" y="12"/>
                    <a:pt x="14522" y="3"/>
                    <a:pt x="14531" y="3"/>
                  </a:cubicBezTo>
                  <a:close/>
                  <a:moveTo>
                    <a:pt x="435" y="7580"/>
                  </a:moveTo>
                  <a:lnTo>
                    <a:pt x="550" y="7389"/>
                  </a:lnTo>
                  <a:lnTo>
                    <a:pt x="634" y="7596"/>
                  </a:lnTo>
                  <a:lnTo>
                    <a:pt x="435" y="7580"/>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715" name="Group 11"/>
            <p:cNvGrpSpPr>
              <a:grpSpLocks/>
            </p:cNvGrpSpPr>
            <p:nvPr/>
          </p:nvGrpSpPr>
          <p:grpSpPr bwMode="auto">
            <a:xfrm>
              <a:off x="3116263" y="617538"/>
              <a:ext cx="2765425" cy="5027613"/>
              <a:chOff x="1963" y="389"/>
              <a:chExt cx="1742" cy="3167"/>
            </a:xfrm>
          </p:grpSpPr>
          <p:sp>
            <p:nvSpPr>
              <p:cNvPr id="81666" name="Rectangle 7"/>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1667" name="Freeform 8"/>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solidFill>
                <a:srgbClr val="FFFFFF"/>
              </a:solidFill>
              <a:ln w="0">
                <a:solidFill>
                  <a:srgbClr val="000000"/>
                </a:solidFill>
                <a:prstDash val="solid"/>
                <a:round/>
                <a:headEnd/>
                <a:tailEnd/>
              </a:ln>
            </p:spPr>
            <p:txBody>
              <a:bodyPr/>
              <a:lstStyle/>
              <a:p>
                <a:endParaRPr lang="en-US"/>
              </a:p>
            </p:txBody>
          </p:sp>
          <p:sp>
            <p:nvSpPr>
              <p:cNvPr id="81668" name="Rectangle 9"/>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1669" name="Freeform 10"/>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noFill/>
              <a:ln w="20638" cap="rnd">
                <a:solidFill>
                  <a:srgbClr val="385D8A"/>
                </a:solidFill>
                <a:prstDash val="solid"/>
                <a:round/>
                <a:headEnd/>
                <a:tailEnd/>
              </a:ln>
            </p:spPr>
            <p:txBody>
              <a:bodyPr/>
              <a:lstStyle/>
              <a:p>
                <a:endParaRPr lang="en-US"/>
              </a:p>
            </p:txBody>
          </p:sp>
        </p:grpSp>
        <p:grpSp>
          <p:nvGrpSpPr>
            <p:cNvPr id="72716" name="Group 14"/>
            <p:cNvGrpSpPr>
              <a:grpSpLocks/>
            </p:cNvGrpSpPr>
            <p:nvPr/>
          </p:nvGrpSpPr>
          <p:grpSpPr bwMode="auto">
            <a:xfrm>
              <a:off x="3509963" y="3273425"/>
              <a:ext cx="34925" cy="712788"/>
              <a:chOff x="2211" y="2062"/>
              <a:chExt cx="22" cy="449"/>
            </a:xfrm>
          </p:grpSpPr>
          <p:sp>
            <p:nvSpPr>
              <p:cNvPr id="81664" name="Rectangle 12"/>
              <p:cNvSpPr>
                <a:spLocks noChangeArrowheads="1"/>
              </p:cNvSpPr>
              <p:nvPr/>
            </p:nvSpPr>
            <p:spPr bwMode="auto">
              <a:xfrm>
                <a:off x="2211" y="2062"/>
                <a:ext cx="22" cy="449"/>
              </a:xfrm>
              <a:prstGeom prst="rect">
                <a:avLst/>
              </a:prstGeom>
              <a:solidFill>
                <a:srgbClr val="1F497D"/>
              </a:solidFill>
              <a:ln w="9525">
                <a:noFill/>
                <a:miter lim="800000"/>
                <a:headEnd/>
                <a:tailEnd/>
              </a:ln>
            </p:spPr>
            <p:txBody>
              <a:bodyPr/>
              <a:lstStyle/>
              <a:p>
                <a:endParaRPr lang="en-US"/>
              </a:p>
            </p:txBody>
          </p:sp>
          <p:sp>
            <p:nvSpPr>
              <p:cNvPr id="81665" name="Rectangle 13"/>
              <p:cNvSpPr>
                <a:spLocks noChangeArrowheads="1"/>
              </p:cNvSpPr>
              <p:nvPr/>
            </p:nvSpPr>
            <p:spPr bwMode="auto">
              <a:xfrm>
                <a:off x="2211" y="2062"/>
                <a:ext cx="22" cy="449"/>
              </a:xfrm>
              <a:prstGeom prst="rect">
                <a:avLst/>
              </a:prstGeom>
              <a:noFill/>
              <a:ln w="20638" cap="rnd">
                <a:solidFill>
                  <a:srgbClr val="1F497D"/>
                </a:solidFill>
                <a:miter lim="800000"/>
                <a:headEnd/>
                <a:tailEnd/>
              </a:ln>
            </p:spPr>
            <p:txBody>
              <a:bodyPr/>
              <a:lstStyle/>
              <a:p>
                <a:endParaRPr lang="en-US"/>
              </a:p>
            </p:txBody>
          </p:sp>
        </p:grpSp>
        <p:grpSp>
          <p:nvGrpSpPr>
            <p:cNvPr id="72717" name="Group 19"/>
            <p:cNvGrpSpPr>
              <a:grpSpLocks/>
            </p:cNvGrpSpPr>
            <p:nvPr/>
          </p:nvGrpSpPr>
          <p:grpSpPr bwMode="auto">
            <a:xfrm>
              <a:off x="1778000" y="2741613"/>
              <a:ext cx="660400" cy="1860550"/>
              <a:chOff x="1120" y="1727"/>
              <a:chExt cx="416" cy="1172"/>
            </a:xfrm>
          </p:grpSpPr>
          <p:sp>
            <p:nvSpPr>
              <p:cNvPr id="81660" name="Rectangle 15"/>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1661" name="Freeform 16"/>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solidFill>
                <a:srgbClr val="FFFFFF"/>
              </a:solidFill>
              <a:ln w="0">
                <a:solidFill>
                  <a:srgbClr val="000000"/>
                </a:solidFill>
                <a:prstDash val="solid"/>
                <a:round/>
                <a:headEnd/>
                <a:tailEnd/>
              </a:ln>
            </p:spPr>
            <p:txBody>
              <a:bodyPr/>
              <a:lstStyle/>
              <a:p>
                <a:endParaRPr lang="en-US"/>
              </a:p>
            </p:txBody>
          </p:sp>
          <p:sp>
            <p:nvSpPr>
              <p:cNvPr id="81662" name="Rectangle 17"/>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1663" name="Freeform 18"/>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noFill/>
              <a:ln w="20638" cap="rnd">
                <a:solidFill>
                  <a:srgbClr val="385D8A"/>
                </a:solidFill>
                <a:prstDash val="solid"/>
                <a:round/>
                <a:headEnd/>
                <a:tailEnd/>
              </a:ln>
            </p:spPr>
            <p:txBody>
              <a:bodyPr/>
              <a:lstStyle/>
              <a:p>
                <a:endParaRPr lang="en-US"/>
              </a:p>
            </p:txBody>
          </p:sp>
        </p:grpSp>
        <p:grpSp>
          <p:nvGrpSpPr>
            <p:cNvPr id="72718" name="Group 24"/>
            <p:cNvGrpSpPr>
              <a:grpSpLocks/>
            </p:cNvGrpSpPr>
            <p:nvPr/>
          </p:nvGrpSpPr>
          <p:grpSpPr bwMode="auto">
            <a:xfrm>
              <a:off x="944563" y="2740025"/>
              <a:ext cx="676275" cy="1862138"/>
              <a:chOff x="595" y="1726"/>
              <a:chExt cx="426" cy="1173"/>
            </a:xfrm>
          </p:grpSpPr>
          <p:sp>
            <p:nvSpPr>
              <p:cNvPr id="81656" name="Rectangle 20"/>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1657" name="Freeform 21"/>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solidFill>
                <a:srgbClr val="FFFFFF"/>
              </a:solidFill>
              <a:ln w="0">
                <a:solidFill>
                  <a:srgbClr val="000000"/>
                </a:solidFill>
                <a:prstDash val="solid"/>
                <a:round/>
                <a:headEnd/>
                <a:tailEnd/>
              </a:ln>
            </p:spPr>
            <p:txBody>
              <a:bodyPr/>
              <a:lstStyle/>
              <a:p>
                <a:endParaRPr lang="en-US"/>
              </a:p>
            </p:txBody>
          </p:sp>
          <p:sp>
            <p:nvSpPr>
              <p:cNvPr id="81658" name="Rectangle 22"/>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1659" name="Freeform 23"/>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noFill/>
              <a:ln w="20638" cap="rnd">
                <a:solidFill>
                  <a:srgbClr val="385D8A"/>
                </a:solidFill>
                <a:prstDash val="solid"/>
                <a:round/>
                <a:headEnd/>
                <a:tailEnd/>
              </a:ln>
            </p:spPr>
            <p:txBody>
              <a:bodyPr/>
              <a:lstStyle/>
              <a:p>
                <a:endParaRPr lang="en-US"/>
              </a:p>
            </p:txBody>
          </p:sp>
        </p:grpSp>
        <p:grpSp>
          <p:nvGrpSpPr>
            <p:cNvPr id="72719" name="Group 27"/>
            <p:cNvGrpSpPr>
              <a:grpSpLocks/>
            </p:cNvGrpSpPr>
            <p:nvPr/>
          </p:nvGrpSpPr>
          <p:grpSpPr bwMode="auto">
            <a:xfrm>
              <a:off x="3660775" y="1319213"/>
              <a:ext cx="1677988" cy="401638"/>
              <a:chOff x="2306" y="831"/>
              <a:chExt cx="1057" cy="253"/>
            </a:xfrm>
          </p:grpSpPr>
          <p:sp>
            <p:nvSpPr>
              <p:cNvPr id="81654" name="Freeform 25"/>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solidFill>
                <a:srgbClr val="FFECB1"/>
              </a:solidFill>
              <a:ln w="0">
                <a:solidFill>
                  <a:srgbClr val="000000"/>
                </a:solidFill>
                <a:prstDash val="solid"/>
                <a:round/>
                <a:headEnd/>
                <a:tailEnd/>
              </a:ln>
            </p:spPr>
            <p:txBody>
              <a:bodyPr/>
              <a:lstStyle/>
              <a:p>
                <a:endParaRPr lang="en-US"/>
              </a:p>
            </p:txBody>
          </p:sp>
          <p:sp>
            <p:nvSpPr>
              <p:cNvPr id="81655" name="Freeform 26"/>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noFill/>
              <a:ln w="20638" cap="rnd">
                <a:solidFill>
                  <a:srgbClr val="385D8A"/>
                </a:solidFill>
                <a:prstDash val="solid"/>
                <a:round/>
                <a:headEnd/>
                <a:tailEnd/>
              </a:ln>
            </p:spPr>
            <p:txBody>
              <a:bodyPr/>
              <a:lstStyle/>
              <a:p>
                <a:endParaRPr lang="en-US"/>
              </a:p>
            </p:txBody>
          </p:sp>
        </p:grpSp>
        <p:sp>
          <p:nvSpPr>
            <p:cNvPr id="72720" name="Rectangle 28"/>
            <p:cNvSpPr>
              <a:spLocks noChangeArrowheads="1"/>
            </p:cNvSpPr>
            <p:nvPr/>
          </p:nvSpPr>
          <p:spPr bwMode="auto">
            <a:xfrm>
              <a:off x="4005263" y="1423988"/>
              <a:ext cx="11160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Multi Species Model</a:t>
              </a:r>
              <a:endParaRPr lang="en-US">
                <a:cs typeface="Arial" charset="0"/>
              </a:endParaRPr>
            </a:p>
          </p:txBody>
        </p:sp>
        <p:grpSp>
          <p:nvGrpSpPr>
            <p:cNvPr id="72721" name="Group 31"/>
            <p:cNvGrpSpPr>
              <a:grpSpLocks/>
            </p:cNvGrpSpPr>
            <p:nvPr/>
          </p:nvGrpSpPr>
          <p:grpSpPr bwMode="auto">
            <a:xfrm>
              <a:off x="4457700" y="1725613"/>
              <a:ext cx="134938" cy="387350"/>
              <a:chOff x="2808" y="1087"/>
              <a:chExt cx="85" cy="244"/>
            </a:xfrm>
          </p:grpSpPr>
          <p:sp>
            <p:nvSpPr>
              <p:cNvPr id="81652" name="Freeform 29"/>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solidFill>
                <a:srgbClr val="1F497D"/>
              </a:solidFill>
              <a:ln w="9525">
                <a:noFill/>
                <a:round/>
                <a:headEnd/>
                <a:tailEnd/>
              </a:ln>
            </p:spPr>
            <p:txBody>
              <a:bodyPr/>
              <a:lstStyle/>
              <a:p>
                <a:endParaRPr lang="en-US"/>
              </a:p>
            </p:txBody>
          </p:sp>
          <p:sp>
            <p:nvSpPr>
              <p:cNvPr id="81653" name="Freeform 30"/>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noFill/>
              <a:ln w="9525" cap="rnd">
                <a:solidFill>
                  <a:srgbClr val="1F497D"/>
                </a:solidFill>
                <a:prstDash val="solid"/>
                <a:round/>
                <a:headEnd/>
                <a:tailEnd/>
              </a:ln>
            </p:spPr>
            <p:txBody>
              <a:bodyPr/>
              <a:lstStyle/>
              <a:p>
                <a:endParaRPr lang="en-US"/>
              </a:p>
            </p:txBody>
          </p:sp>
        </p:grpSp>
        <p:grpSp>
          <p:nvGrpSpPr>
            <p:cNvPr id="72722" name="Group 34"/>
            <p:cNvGrpSpPr>
              <a:grpSpLocks/>
            </p:cNvGrpSpPr>
            <p:nvPr/>
          </p:nvGrpSpPr>
          <p:grpSpPr bwMode="auto">
            <a:xfrm>
              <a:off x="4002088" y="2114550"/>
              <a:ext cx="1038225" cy="193675"/>
              <a:chOff x="2521" y="1332"/>
              <a:chExt cx="654" cy="122"/>
            </a:xfrm>
          </p:grpSpPr>
          <p:sp>
            <p:nvSpPr>
              <p:cNvPr id="81650" name="Rectangle 32"/>
              <p:cNvSpPr>
                <a:spLocks noChangeArrowheads="1"/>
              </p:cNvSpPr>
              <p:nvPr/>
            </p:nvSpPr>
            <p:spPr bwMode="auto">
              <a:xfrm>
                <a:off x="2521" y="1332"/>
                <a:ext cx="654" cy="122"/>
              </a:xfrm>
              <a:prstGeom prst="rect">
                <a:avLst/>
              </a:prstGeom>
              <a:solidFill>
                <a:srgbClr val="FFFFFF"/>
              </a:solidFill>
              <a:ln w="9525">
                <a:noFill/>
                <a:miter lim="800000"/>
                <a:headEnd/>
                <a:tailEnd/>
              </a:ln>
            </p:spPr>
            <p:txBody>
              <a:bodyPr/>
              <a:lstStyle/>
              <a:p>
                <a:endParaRPr lang="en-US"/>
              </a:p>
            </p:txBody>
          </p:sp>
          <p:sp>
            <p:nvSpPr>
              <p:cNvPr id="81651" name="Rectangle 33"/>
              <p:cNvSpPr>
                <a:spLocks noChangeArrowheads="1"/>
              </p:cNvSpPr>
              <p:nvPr/>
            </p:nvSpPr>
            <p:spPr bwMode="auto">
              <a:xfrm>
                <a:off x="2521" y="1332"/>
                <a:ext cx="654" cy="122"/>
              </a:xfrm>
              <a:prstGeom prst="rect">
                <a:avLst/>
              </a:prstGeom>
              <a:noFill/>
              <a:ln w="7938" cap="rnd">
                <a:solidFill>
                  <a:srgbClr val="385D8A"/>
                </a:solidFill>
                <a:miter lim="800000"/>
                <a:headEnd/>
                <a:tailEnd/>
              </a:ln>
            </p:spPr>
            <p:txBody>
              <a:bodyPr/>
              <a:lstStyle/>
              <a:p>
                <a:endParaRPr lang="en-US"/>
              </a:p>
            </p:txBody>
          </p:sp>
        </p:grpSp>
        <p:sp>
          <p:nvSpPr>
            <p:cNvPr id="72723" name="Rectangle 35"/>
            <p:cNvSpPr>
              <a:spLocks noChangeArrowheads="1"/>
            </p:cNvSpPr>
            <p:nvPr/>
          </p:nvSpPr>
          <p:spPr bwMode="auto">
            <a:xfrm>
              <a:off x="4078288" y="2154238"/>
              <a:ext cx="96837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Indices of recruitment</a:t>
              </a:r>
              <a:endParaRPr lang="en-US">
                <a:cs typeface="Arial" charset="0"/>
              </a:endParaRPr>
            </a:p>
          </p:txBody>
        </p:sp>
        <p:grpSp>
          <p:nvGrpSpPr>
            <p:cNvPr id="72724" name="Group 38"/>
            <p:cNvGrpSpPr>
              <a:grpSpLocks/>
            </p:cNvGrpSpPr>
            <p:nvPr/>
          </p:nvGrpSpPr>
          <p:grpSpPr bwMode="auto">
            <a:xfrm>
              <a:off x="4451350" y="3036888"/>
              <a:ext cx="139700" cy="127000"/>
              <a:chOff x="2804" y="1913"/>
              <a:chExt cx="88" cy="80"/>
            </a:xfrm>
          </p:grpSpPr>
          <p:sp>
            <p:nvSpPr>
              <p:cNvPr id="81648" name="Freeform 36"/>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solidFill>
                <a:srgbClr val="1F497D"/>
              </a:solidFill>
              <a:ln w="9525">
                <a:noFill/>
                <a:round/>
                <a:headEnd/>
                <a:tailEnd/>
              </a:ln>
            </p:spPr>
            <p:txBody>
              <a:bodyPr/>
              <a:lstStyle/>
              <a:p>
                <a:endParaRPr lang="en-US"/>
              </a:p>
            </p:txBody>
          </p:sp>
          <p:sp>
            <p:nvSpPr>
              <p:cNvPr id="81649" name="Freeform 37"/>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noFill/>
              <a:ln w="9525" cap="rnd">
                <a:solidFill>
                  <a:srgbClr val="1F497D"/>
                </a:solidFill>
                <a:prstDash val="solid"/>
                <a:round/>
                <a:headEnd/>
                <a:tailEnd/>
              </a:ln>
            </p:spPr>
            <p:txBody>
              <a:bodyPr/>
              <a:lstStyle/>
              <a:p>
                <a:endParaRPr lang="en-US"/>
              </a:p>
            </p:txBody>
          </p:sp>
        </p:grpSp>
        <p:grpSp>
          <p:nvGrpSpPr>
            <p:cNvPr id="72725" name="Group 41"/>
            <p:cNvGrpSpPr>
              <a:grpSpLocks/>
            </p:cNvGrpSpPr>
            <p:nvPr/>
          </p:nvGrpSpPr>
          <p:grpSpPr bwMode="auto">
            <a:xfrm>
              <a:off x="3636963" y="3168650"/>
              <a:ext cx="1766888" cy="192088"/>
              <a:chOff x="2291" y="1996"/>
              <a:chExt cx="1113" cy="121"/>
            </a:xfrm>
          </p:grpSpPr>
          <p:sp>
            <p:nvSpPr>
              <p:cNvPr id="81646" name="Rectangle 39"/>
              <p:cNvSpPr>
                <a:spLocks noChangeArrowheads="1"/>
              </p:cNvSpPr>
              <p:nvPr/>
            </p:nvSpPr>
            <p:spPr bwMode="auto">
              <a:xfrm>
                <a:off x="2291" y="1996"/>
                <a:ext cx="1113" cy="121"/>
              </a:xfrm>
              <a:prstGeom prst="rect">
                <a:avLst/>
              </a:prstGeom>
              <a:solidFill>
                <a:srgbClr val="FFFFFF"/>
              </a:solidFill>
              <a:ln w="9525">
                <a:noFill/>
                <a:miter lim="800000"/>
                <a:headEnd/>
                <a:tailEnd/>
              </a:ln>
            </p:spPr>
            <p:txBody>
              <a:bodyPr/>
              <a:lstStyle/>
              <a:p>
                <a:endParaRPr lang="en-US"/>
              </a:p>
            </p:txBody>
          </p:sp>
          <p:sp>
            <p:nvSpPr>
              <p:cNvPr id="81647" name="Rectangle 40"/>
              <p:cNvSpPr>
                <a:spLocks noChangeArrowheads="1"/>
              </p:cNvSpPr>
              <p:nvPr/>
            </p:nvSpPr>
            <p:spPr bwMode="auto">
              <a:xfrm>
                <a:off x="2291" y="1996"/>
                <a:ext cx="1113" cy="121"/>
              </a:xfrm>
              <a:prstGeom prst="rect">
                <a:avLst/>
              </a:prstGeom>
              <a:noFill/>
              <a:ln w="7938" cap="rnd">
                <a:solidFill>
                  <a:srgbClr val="385D8A"/>
                </a:solidFill>
                <a:miter lim="800000"/>
                <a:headEnd/>
                <a:tailEnd/>
              </a:ln>
            </p:spPr>
            <p:txBody>
              <a:bodyPr/>
              <a:lstStyle/>
              <a:p>
                <a:endParaRPr lang="en-US"/>
              </a:p>
            </p:txBody>
          </p:sp>
        </p:grpSp>
        <p:sp>
          <p:nvSpPr>
            <p:cNvPr id="72726" name="Rectangle 42"/>
            <p:cNvSpPr>
              <a:spLocks noChangeArrowheads="1"/>
            </p:cNvSpPr>
            <p:nvPr/>
          </p:nvSpPr>
          <p:spPr bwMode="auto">
            <a:xfrm>
              <a:off x="3711575" y="3208338"/>
              <a:ext cx="1697038"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Hydrography and ,zooplankton biomass</a:t>
              </a:r>
              <a:endParaRPr lang="en-US">
                <a:cs typeface="Arial" charset="0"/>
              </a:endParaRPr>
            </a:p>
          </p:txBody>
        </p:sp>
        <p:grpSp>
          <p:nvGrpSpPr>
            <p:cNvPr id="72727" name="Group 45"/>
            <p:cNvGrpSpPr>
              <a:grpSpLocks/>
            </p:cNvGrpSpPr>
            <p:nvPr/>
          </p:nvGrpSpPr>
          <p:grpSpPr bwMode="auto">
            <a:xfrm>
              <a:off x="4448175" y="1060450"/>
              <a:ext cx="120650" cy="247650"/>
              <a:chOff x="2802" y="668"/>
              <a:chExt cx="76" cy="156"/>
            </a:xfrm>
          </p:grpSpPr>
          <p:sp>
            <p:nvSpPr>
              <p:cNvPr id="81644" name="Freeform 43"/>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solidFill>
                <a:srgbClr val="1F497D"/>
              </a:solidFill>
              <a:ln w="9525">
                <a:noFill/>
                <a:round/>
                <a:headEnd/>
                <a:tailEnd/>
              </a:ln>
            </p:spPr>
            <p:txBody>
              <a:bodyPr/>
              <a:lstStyle/>
              <a:p>
                <a:endParaRPr lang="en-US"/>
              </a:p>
            </p:txBody>
          </p:sp>
          <p:sp>
            <p:nvSpPr>
              <p:cNvPr id="81645" name="Freeform 44"/>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noFill/>
              <a:ln w="9525" cap="rnd">
                <a:solidFill>
                  <a:srgbClr val="1F497D"/>
                </a:solidFill>
                <a:prstDash val="solid"/>
                <a:round/>
                <a:headEnd/>
                <a:tailEnd/>
              </a:ln>
            </p:spPr>
            <p:txBody>
              <a:bodyPr/>
              <a:lstStyle/>
              <a:p>
                <a:endParaRPr lang="en-US"/>
              </a:p>
            </p:txBody>
          </p:sp>
        </p:grpSp>
        <p:grpSp>
          <p:nvGrpSpPr>
            <p:cNvPr id="72728" name="Group 114"/>
            <p:cNvGrpSpPr>
              <a:grpSpLocks/>
            </p:cNvGrpSpPr>
            <p:nvPr/>
          </p:nvGrpSpPr>
          <p:grpSpPr bwMode="auto">
            <a:xfrm>
              <a:off x="3838575" y="4692650"/>
              <a:ext cx="1760538" cy="360363"/>
              <a:chOff x="2418" y="2956"/>
              <a:chExt cx="1109" cy="227"/>
            </a:xfrm>
          </p:grpSpPr>
          <p:sp>
            <p:nvSpPr>
              <p:cNvPr id="81576" name="Rectangle 46"/>
              <p:cNvSpPr>
                <a:spLocks noChangeArrowheads="1"/>
              </p:cNvSpPr>
              <p:nvPr/>
            </p:nvSpPr>
            <p:spPr bwMode="auto">
              <a:xfrm>
                <a:off x="2418" y="2956"/>
                <a:ext cx="1109" cy="15"/>
              </a:xfrm>
              <a:prstGeom prst="rect">
                <a:avLst/>
              </a:prstGeom>
              <a:solidFill>
                <a:srgbClr val="99CCFF"/>
              </a:solidFill>
              <a:ln w="9525">
                <a:noFill/>
                <a:miter lim="800000"/>
                <a:headEnd/>
                <a:tailEnd/>
              </a:ln>
            </p:spPr>
            <p:txBody>
              <a:bodyPr/>
              <a:lstStyle/>
              <a:p>
                <a:endParaRPr lang="en-US"/>
              </a:p>
            </p:txBody>
          </p:sp>
          <p:sp>
            <p:nvSpPr>
              <p:cNvPr id="81577" name="Rectangle 47"/>
              <p:cNvSpPr>
                <a:spLocks noChangeArrowheads="1"/>
              </p:cNvSpPr>
              <p:nvPr/>
            </p:nvSpPr>
            <p:spPr bwMode="auto">
              <a:xfrm>
                <a:off x="2418" y="2971"/>
                <a:ext cx="1109" cy="7"/>
              </a:xfrm>
              <a:prstGeom prst="rect">
                <a:avLst/>
              </a:prstGeom>
              <a:solidFill>
                <a:srgbClr val="98CBFD"/>
              </a:solidFill>
              <a:ln w="9525">
                <a:noFill/>
                <a:miter lim="800000"/>
                <a:headEnd/>
                <a:tailEnd/>
              </a:ln>
            </p:spPr>
            <p:txBody>
              <a:bodyPr/>
              <a:lstStyle/>
              <a:p>
                <a:endParaRPr lang="en-US"/>
              </a:p>
            </p:txBody>
          </p:sp>
          <p:sp>
            <p:nvSpPr>
              <p:cNvPr id="81578" name="Rectangle 48"/>
              <p:cNvSpPr>
                <a:spLocks noChangeArrowheads="1"/>
              </p:cNvSpPr>
              <p:nvPr/>
            </p:nvSpPr>
            <p:spPr bwMode="auto">
              <a:xfrm>
                <a:off x="2418" y="2978"/>
                <a:ext cx="1109" cy="9"/>
              </a:xfrm>
              <a:prstGeom prst="rect">
                <a:avLst/>
              </a:prstGeom>
              <a:solidFill>
                <a:srgbClr val="97C9FC"/>
              </a:solidFill>
              <a:ln w="9525">
                <a:noFill/>
                <a:miter lim="800000"/>
                <a:headEnd/>
                <a:tailEnd/>
              </a:ln>
            </p:spPr>
            <p:txBody>
              <a:bodyPr/>
              <a:lstStyle/>
              <a:p>
                <a:endParaRPr lang="en-US"/>
              </a:p>
            </p:txBody>
          </p:sp>
          <p:sp>
            <p:nvSpPr>
              <p:cNvPr id="81579" name="Rectangle 49"/>
              <p:cNvSpPr>
                <a:spLocks noChangeArrowheads="1"/>
              </p:cNvSpPr>
              <p:nvPr/>
            </p:nvSpPr>
            <p:spPr bwMode="auto">
              <a:xfrm>
                <a:off x="2418" y="2987"/>
                <a:ext cx="1109" cy="6"/>
              </a:xfrm>
              <a:prstGeom prst="rect">
                <a:avLst/>
              </a:prstGeom>
              <a:solidFill>
                <a:srgbClr val="95C8FB"/>
              </a:solidFill>
              <a:ln w="9525">
                <a:noFill/>
                <a:miter lim="800000"/>
                <a:headEnd/>
                <a:tailEnd/>
              </a:ln>
            </p:spPr>
            <p:txBody>
              <a:bodyPr/>
              <a:lstStyle/>
              <a:p>
                <a:endParaRPr lang="en-US"/>
              </a:p>
            </p:txBody>
          </p:sp>
          <p:sp>
            <p:nvSpPr>
              <p:cNvPr id="81580" name="Rectangle 50"/>
              <p:cNvSpPr>
                <a:spLocks noChangeArrowheads="1"/>
              </p:cNvSpPr>
              <p:nvPr/>
            </p:nvSpPr>
            <p:spPr bwMode="auto">
              <a:xfrm>
                <a:off x="2418" y="2993"/>
                <a:ext cx="1109" cy="6"/>
              </a:xfrm>
              <a:prstGeom prst="rect">
                <a:avLst/>
              </a:prstGeom>
              <a:solidFill>
                <a:srgbClr val="94C7F9"/>
              </a:solidFill>
              <a:ln w="9525">
                <a:noFill/>
                <a:miter lim="800000"/>
                <a:headEnd/>
                <a:tailEnd/>
              </a:ln>
            </p:spPr>
            <p:txBody>
              <a:bodyPr/>
              <a:lstStyle/>
              <a:p>
                <a:endParaRPr lang="en-US"/>
              </a:p>
            </p:txBody>
          </p:sp>
          <p:sp>
            <p:nvSpPr>
              <p:cNvPr id="81581" name="Rectangle 51"/>
              <p:cNvSpPr>
                <a:spLocks noChangeArrowheads="1"/>
              </p:cNvSpPr>
              <p:nvPr/>
            </p:nvSpPr>
            <p:spPr bwMode="auto">
              <a:xfrm>
                <a:off x="2418" y="2999"/>
                <a:ext cx="1109" cy="6"/>
              </a:xfrm>
              <a:prstGeom prst="rect">
                <a:avLst/>
              </a:prstGeom>
              <a:solidFill>
                <a:srgbClr val="93C5F8"/>
              </a:solidFill>
              <a:ln w="9525">
                <a:noFill/>
                <a:miter lim="800000"/>
                <a:headEnd/>
                <a:tailEnd/>
              </a:ln>
            </p:spPr>
            <p:txBody>
              <a:bodyPr/>
              <a:lstStyle/>
              <a:p>
                <a:endParaRPr lang="en-US"/>
              </a:p>
            </p:txBody>
          </p:sp>
          <p:sp>
            <p:nvSpPr>
              <p:cNvPr id="81582" name="Rectangle 52"/>
              <p:cNvSpPr>
                <a:spLocks noChangeArrowheads="1"/>
              </p:cNvSpPr>
              <p:nvPr/>
            </p:nvSpPr>
            <p:spPr bwMode="auto">
              <a:xfrm>
                <a:off x="2418" y="3005"/>
                <a:ext cx="1109" cy="5"/>
              </a:xfrm>
              <a:prstGeom prst="rect">
                <a:avLst/>
              </a:prstGeom>
              <a:solidFill>
                <a:srgbClr val="92C4F6"/>
              </a:solidFill>
              <a:ln w="9525">
                <a:noFill/>
                <a:miter lim="800000"/>
                <a:headEnd/>
                <a:tailEnd/>
              </a:ln>
            </p:spPr>
            <p:txBody>
              <a:bodyPr/>
              <a:lstStyle/>
              <a:p>
                <a:endParaRPr lang="en-US"/>
              </a:p>
            </p:txBody>
          </p:sp>
          <p:sp>
            <p:nvSpPr>
              <p:cNvPr id="81583" name="Rectangle 53"/>
              <p:cNvSpPr>
                <a:spLocks noChangeArrowheads="1"/>
              </p:cNvSpPr>
              <p:nvPr/>
            </p:nvSpPr>
            <p:spPr bwMode="auto">
              <a:xfrm>
                <a:off x="2418" y="3010"/>
                <a:ext cx="1109" cy="3"/>
              </a:xfrm>
              <a:prstGeom prst="rect">
                <a:avLst/>
              </a:prstGeom>
              <a:solidFill>
                <a:srgbClr val="90C2F5"/>
              </a:solidFill>
              <a:ln w="9525">
                <a:noFill/>
                <a:miter lim="800000"/>
                <a:headEnd/>
                <a:tailEnd/>
              </a:ln>
            </p:spPr>
            <p:txBody>
              <a:bodyPr/>
              <a:lstStyle/>
              <a:p>
                <a:endParaRPr lang="en-US"/>
              </a:p>
            </p:txBody>
          </p:sp>
          <p:sp>
            <p:nvSpPr>
              <p:cNvPr id="81584" name="Rectangle 54"/>
              <p:cNvSpPr>
                <a:spLocks noChangeArrowheads="1"/>
              </p:cNvSpPr>
              <p:nvPr/>
            </p:nvSpPr>
            <p:spPr bwMode="auto">
              <a:xfrm>
                <a:off x="2418" y="3013"/>
                <a:ext cx="1109" cy="4"/>
              </a:xfrm>
              <a:prstGeom prst="rect">
                <a:avLst/>
              </a:prstGeom>
              <a:solidFill>
                <a:srgbClr val="8FC1F3"/>
              </a:solidFill>
              <a:ln w="9525">
                <a:noFill/>
                <a:miter lim="800000"/>
                <a:headEnd/>
                <a:tailEnd/>
              </a:ln>
            </p:spPr>
            <p:txBody>
              <a:bodyPr/>
              <a:lstStyle/>
              <a:p>
                <a:endParaRPr lang="en-US"/>
              </a:p>
            </p:txBody>
          </p:sp>
          <p:sp>
            <p:nvSpPr>
              <p:cNvPr id="81585" name="Rectangle 55"/>
              <p:cNvSpPr>
                <a:spLocks noChangeArrowheads="1"/>
              </p:cNvSpPr>
              <p:nvPr/>
            </p:nvSpPr>
            <p:spPr bwMode="auto">
              <a:xfrm>
                <a:off x="2418" y="3017"/>
                <a:ext cx="1109" cy="3"/>
              </a:xfrm>
              <a:prstGeom prst="rect">
                <a:avLst/>
              </a:prstGeom>
              <a:solidFill>
                <a:srgbClr val="8EBFF2"/>
              </a:solidFill>
              <a:ln w="9525">
                <a:noFill/>
                <a:miter lim="800000"/>
                <a:headEnd/>
                <a:tailEnd/>
              </a:ln>
            </p:spPr>
            <p:txBody>
              <a:bodyPr/>
              <a:lstStyle/>
              <a:p>
                <a:endParaRPr lang="en-US"/>
              </a:p>
            </p:txBody>
          </p:sp>
          <p:sp>
            <p:nvSpPr>
              <p:cNvPr id="81586" name="Rectangle 56"/>
              <p:cNvSpPr>
                <a:spLocks noChangeArrowheads="1"/>
              </p:cNvSpPr>
              <p:nvPr/>
            </p:nvSpPr>
            <p:spPr bwMode="auto">
              <a:xfrm>
                <a:off x="2418" y="3020"/>
                <a:ext cx="1109" cy="5"/>
              </a:xfrm>
              <a:prstGeom prst="rect">
                <a:avLst/>
              </a:prstGeom>
              <a:solidFill>
                <a:srgbClr val="8DBEF0"/>
              </a:solidFill>
              <a:ln w="9525">
                <a:noFill/>
                <a:miter lim="800000"/>
                <a:headEnd/>
                <a:tailEnd/>
              </a:ln>
            </p:spPr>
            <p:txBody>
              <a:bodyPr/>
              <a:lstStyle/>
              <a:p>
                <a:endParaRPr lang="en-US"/>
              </a:p>
            </p:txBody>
          </p:sp>
          <p:sp>
            <p:nvSpPr>
              <p:cNvPr id="81587" name="Rectangle 57"/>
              <p:cNvSpPr>
                <a:spLocks noChangeArrowheads="1"/>
              </p:cNvSpPr>
              <p:nvPr/>
            </p:nvSpPr>
            <p:spPr bwMode="auto">
              <a:xfrm>
                <a:off x="2418" y="3025"/>
                <a:ext cx="1109" cy="4"/>
              </a:xfrm>
              <a:prstGeom prst="rect">
                <a:avLst/>
              </a:prstGeom>
              <a:solidFill>
                <a:srgbClr val="8BBCEE"/>
              </a:solidFill>
              <a:ln w="9525">
                <a:noFill/>
                <a:miter lim="800000"/>
                <a:headEnd/>
                <a:tailEnd/>
              </a:ln>
            </p:spPr>
            <p:txBody>
              <a:bodyPr/>
              <a:lstStyle/>
              <a:p>
                <a:endParaRPr lang="en-US"/>
              </a:p>
            </p:txBody>
          </p:sp>
          <p:sp>
            <p:nvSpPr>
              <p:cNvPr id="81588" name="Rectangle 58"/>
              <p:cNvSpPr>
                <a:spLocks noChangeArrowheads="1"/>
              </p:cNvSpPr>
              <p:nvPr/>
            </p:nvSpPr>
            <p:spPr bwMode="auto">
              <a:xfrm>
                <a:off x="2418" y="3029"/>
                <a:ext cx="1109" cy="3"/>
              </a:xfrm>
              <a:prstGeom prst="rect">
                <a:avLst/>
              </a:prstGeom>
              <a:solidFill>
                <a:srgbClr val="8ABAEC"/>
              </a:solidFill>
              <a:ln w="9525">
                <a:noFill/>
                <a:miter lim="800000"/>
                <a:headEnd/>
                <a:tailEnd/>
              </a:ln>
            </p:spPr>
            <p:txBody>
              <a:bodyPr/>
              <a:lstStyle/>
              <a:p>
                <a:endParaRPr lang="en-US"/>
              </a:p>
            </p:txBody>
          </p:sp>
          <p:sp>
            <p:nvSpPr>
              <p:cNvPr id="81589" name="Rectangle 59"/>
              <p:cNvSpPr>
                <a:spLocks noChangeArrowheads="1"/>
              </p:cNvSpPr>
              <p:nvPr/>
            </p:nvSpPr>
            <p:spPr bwMode="auto">
              <a:xfrm>
                <a:off x="2418" y="3032"/>
                <a:ext cx="1109" cy="3"/>
              </a:xfrm>
              <a:prstGeom prst="rect">
                <a:avLst/>
              </a:prstGeom>
              <a:solidFill>
                <a:srgbClr val="88B9EB"/>
              </a:solidFill>
              <a:ln w="9525">
                <a:noFill/>
                <a:miter lim="800000"/>
                <a:headEnd/>
                <a:tailEnd/>
              </a:ln>
            </p:spPr>
            <p:txBody>
              <a:bodyPr/>
              <a:lstStyle/>
              <a:p>
                <a:endParaRPr lang="en-US"/>
              </a:p>
            </p:txBody>
          </p:sp>
          <p:sp>
            <p:nvSpPr>
              <p:cNvPr id="81590" name="Rectangle 60"/>
              <p:cNvSpPr>
                <a:spLocks noChangeArrowheads="1"/>
              </p:cNvSpPr>
              <p:nvPr/>
            </p:nvSpPr>
            <p:spPr bwMode="auto">
              <a:xfrm>
                <a:off x="2418" y="3035"/>
                <a:ext cx="1109" cy="4"/>
              </a:xfrm>
              <a:prstGeom prst="rect">
                <a:avLst/>
              </a:prstGeom>
              <a:solidFill>
                <a:srgbClr val="87B7E9"/>
              </a:solidFill>
              <a:ln w="9525">
                <a:noFill/>
                <a:miter lim="800000"/>
                <a:headEnd/>
                <a:tailEnd/>
              </a:ln>
            </p:spPr>
            <p:txBody>
              <a:bodyPr/>
              <a:lstStyle/>
              <a:p>
                <a:endParaRPr lang="en-US"/>
              </a:p>
            </p:txBody>
          </p:sp>
          <p:sp>
            <p:nvSpPr>
              <p:cNvPr id="81591" name="Rectangle 61"/>
              <p:cNvSpPr>
                <a:spLocks noChangeArrowheads="1"/>
              </p:cNvSpPr>
              <p:nvPr/>
            </p:nvSpPr>
            <p:spPr bwMode="auto">
              <a:xfrm>
                <a:off x="2418" y="3039"/>
                <a:ext cx="1109" cy="2"/>
              </a:xfrm>
              <a:prstGeom prst="rect">
                <a:avLst/>
              </a:prstGeom>
              <a:solidFill>
                <a:srgbClr val="85B6E7"/>
              </a:solidFill>
              <a:ln w="9525">
                <a:noFill/>
                <a:miter lim="800000"/>
                <a:headEnd/>
                <a:tailEnd/>
              </a:ln>
            </p:spPr>
            <p:txBody>
              <a:bodyPr/>
              <a:lstStyle/>
              <a:p>
                <a:endParaRPr lang="en-US"/>
              </a:p>
            </p:txBody>
          </p:sp>
          <p:sp>
            <p:nvSpPr>
              <p:cNvPr id="81592" name="Rectangle 62"/>
              <p:cNvSpPr>
                <a:spLocks noChangeArrowheads="1"/>
              </p:cNvSpPr>
              <p:nvPr/>
            </p:nvSpPr>
            <p:spPr bwMode="auto">
              <a:xfrm>
                <a:off x="2418" y="3041"/>
                <a:ext cx="1109" cy="3"/>
              </a:xfrm>
              <a:prstGeom prst="rect">
                <a:avLst/>
              </a:prstGeom>
              <a:solidFill>
                <a:srgbClr val="84B4E6"/>
              </a:solidFill>
              <a:ln w="9525">
                <a:noFill/>
                <a:miter lim="800000"/>
                <a:headEnd/>
                <a:tailEnd/>
              </a:ln>
            </p:spPr>
            <p:txBody>
              <a:bodyPr/>
              <a:lstStyle/>
              <a:p>
                <a:endParaRPr lang="en-US"/>
              </a:p>
            </p:txBody>
          </p:sp>
          <p:sp>
            <p:nvSpPr>
              <p:cNvPr id="81593" name="Rectangle 63"/>
              <p:cNvSpPr>
                <a:spLocks noChangeArrowheads="1"/>
              </p:cNvSpPr>
              <p:nvPr/>
            </p:nvSpPr>
            <p:spPr bwMode="auto">
              <a:xfrm>
                <a:off x="2418" y="3044"/>
                <a:ext cx="1109" cy="2"/>
              </a:xfrm>
              <a:prstGeom prst="rect">
                <a:avLst/>
              </a:prstGeom>
              <a:solidFill>
                <a:srgbClr val="83B3E4"/>
              </a:solidFill>
              <a:ln w="9525">
                <a:noFill/>
                <a:miter lim="800000"/>
                <a:headEnd/>
                <a:tailEnd/>
              </a:ln>
            </p:spPr>
            <p:txBody>
              <a:bodyPr/>
              <a:lstStyle/>
              <a:p>
                <a:endParaRPr lang="en-US"/>
              </a:p>
            </p:txBody>
          </p:sp>
          <p:sp>
            <p:nvSpPr>
              <p:cNvPr id="81594" name="Rectangle 64"/>
              <p:cNvSpPr>
                <a:spLocks noChangeArrowheads="1"/>
              </p:cNvSpPr>
              <p:nvPr/>
            </p:nvSpPr>
            <p:spPr bwMode="auto">
              <a:xfrm>
                <a:off x="2418" y="3046"/>
                <a:ext cx="1109" cy="4"/>
              </a:xfrm>
              <a:prstGeom prst="rect">
                <a:avLst/>
              </a:prstGeom>
              <a:solidFill>
                <a:srgbClr val="81B1E2"/>
              </a:solidFill>
              <a:ln w="9525">
                <a:noFill/>
                <a:miter lim="800000"/>
                <a:headEnd/>
                <a:tailEnd/>
              </a:ln>
            </p:spPr>
            <p:txBody>
              <a:bodyPr/>
              <a:lstStyle/>
              <a:p>
                <a:endParaRPr lang="en-US"/>
              </a:p>
            </p:txBody>
          </p:sp>
          <p:sp>
            <p:nvSpPr>
              <p:cNvPr id="81595" name="Rectangle 65"/>
              <p:cNvSpPr>
                <a:spLocks noChangeArrowheads="1"/>
              </p:cNvSpPr>
              <p:nvPr/>
            </p:nvSpPr>
            <p:spPr bwMode="auto">
              <a:xfrm>
                <a:off x="2418" y="3050"/>
                <a:ext cx="1109" cy="3"/>
              </a:xfrm>
              <a:prstGeom prst="rect">
                <a:avLst/>
              </a:prstGeom>
              <a:solidFill>
                <a:srgbClr val="7FAFE0"/>
              </a:solidFill>
              <a:ln w="9525">
                <a:noFill/>
                <a:miter lim="800000"/>
                <a:headEnd/>
                <a:tailEnd/>
              </a:ln>
            </p:spPr>
            <p:txBody>
              <a:bodyPr/>
              <a:lstStyle/>
              <a:p>
                <a:endParaRPr lang="en-US"/>
              </a:p>
            </p:txBody>
          </p:sp>
          <p:sp>
            <p:nvSpPr>
              <p:cNvPr id="81596" name="Rectangle 66"/>
              <p:cNvSpPr>
                <a:spLocks noChangeArrowheads="1"/>
              </p:cNvSpPr>
              <p:nvPr/>
            </p:nvSpPr>
            <p:spPr bwMode="auto">
              <a:xfrm>
                <a:off x="2418" y="3053"/>
                <a:ext cx="1109" cy="2"/>
              </a:xfrm>
              <a:prstGeom prst="rect">
                <a:avLst/>
              </a:prstGeom>
              <a:solidFill>
                <a:srgbClr val="7EADDF"/>
              </a:solidFill>
              <a:ln w="9525">
                <a:noFill/>
                <a:miter lim="800000"/>
                <a:headEnd/>
                <a:tailEnd/>
              </a:ln>
            </p:spPr>
            <p:txBody>
              <a:bodyPr/>
              <a:lstStyle/>
              <a:p>
                <a:endParaRPr lang="en-US"/>
              </a:p>
            </p:txBody>
          </p:sp>
          <p:sp>
            <p:nvSpPr>
              <p:cNvPr id="81597" name="Rectangle 67"/>
              <p:cNvSpPr>
                <a:spLocks noChangeArrowheads="1"/>
              </p:cNvSpPr>
              <p:nvPr/>
            </p:nvSpPr>
            <p:spPr bwMode="auto">
              <a:xfrm>
                <a:off x="2418" y="3055"/>
                <a:ext cx="1109" cy="3"/>
              </a:xfrm>
              <a:prstGeom prst="rect">
                <a:avLst/>
              </a:prstGeom>
              <a:solidFill>
                <a:srgbClr val="7DACDD"/>
              </a:solidFill>
              <a:ln w="9525">
                <a:noFill/>
                <a:miter lim="800000"/>
                <a:headEnd/>
                <a:tailEnd/>
              </a:ln>
            </p:spPr>
            <p:txBody>
              <a:bodyPr/>
              <a:lstStyle/>
              <a:p>
                <a:endParaRPr lang="en-US"/>
              </a:p>
            </p:txBody>
          </p:sp>
          <p:sp>
            <p:nvSpPr>
              <p:cNvPr id="81598" name="Rectangle 68"/>
              <p:cNvSpPr>
                <a:spLocks noChangeArrowheads="1"/>
              </p:cNvSpPr>
              <p:nvPr/>
            </p:nvSpPr>
            <p:spPr bwMode="auto">
              <a:xfrm>
                <a:off x="2418" y="3058"/>
                <a:ext cx="1109" cy="1"/>
              </a:xfrm>
              <a:prstGeom prst="rect">
                <a:avLst/>
              </a:prstGeom>
              <a:solidFill>
                <a:srgbClr val="7BABDC"/>
              </a:solidFill>
              <a:ln w="9525">
                <a:noFill/>
                <a:miter lim="800000"/>
                <a:headEnd/>
                <a:tailEnd/>
              </a:ln>
            </p:spPr>
            <p:txBody>
              <a:bodyPr/>
              <a:lstStyle/>
              <a:p>
                <a:endParaRPr lang="en-US"/>
              </a:p>
            </p:txBody>
          </p:sp>
          <p:sp>
            <p:nvSpPr>
              <p:cNvPr id="81599" name="Rectangle 69"/>
              <p:cNvSpPr>
                <a:spLocks noChangeArrowheads="1"/>
              </p:cNvSpPr>
              <p:nvPr/>
            </p:nvSpPr>
            <p:spPr bwMode="auto">
              <a:xfrm>
                <a:off x="2418" y="3059"/>
                <a:ext cx="1109" cy="4"/>
              </a:xfrm>
              <a:prstGeom prst="rect">
                <a:avLst/>
              </a:prstGeom>
              <a:solidFill>
                <a:srgbClr val="7AA9DA"/>
              </a:solidFill>
              <a:ln w="9525">
                <a:noFill/>
                <a:miter lim="800000"/>
                <a:headEnd/>
                <a:tailEnd/>
              </a:ln>
            </p:spPr>
            <p:txBody>
              <a:bodyPr/>
              <a:lstStyle/>
              <a:p>
                <a:endParaRPr lang="en-US"/>
              </a:p>
            </p:txBody>
          </p:sp>
          <p:sp>
            <p:nvSpPr>
              <p:cNvPr id="81600" name="Rectangle 70"/>
              <p:cNvSpPr>
                <a:spLocks noChangeArrowheads="1"/>
              </p:cNvSpPr>
              <p:nvPr/>
            </p:nvSpPr>
            <p:spPr bwMode="auto">
              <a:xfrm>
                <a:off x="2418" y="3063"/>
                <a:ext cx="1109" cy="2"/>
              </a:xfrm>
              <a:prstGeom prst="rect">
                <a:avLst/>
              </a:prstGeom>
              <a:solidFill>
                <a:srgbClr val="78A7D8"/>
              </a:solidFill>
              <a:ln w="9525">
                <a:noFill/>
                <a:miter lim="800000"/>
                <a:headEnd/>
                <a:tailEnd/>
              </a:ln>
            </p:spPr>
            <p:txBody>
              <a:bodyPr/>
              <a:lstStyle/>
              <a:p>
                <a:endParaRPr lang="en-US"/>
              </a:p>
            </p:txBody>
          </p:sp>
          <p:sp>
            <p:nvSpPr>
              <p:cNvPr id="81601" name="Rectangle 71"/>
              <p:cNvSpPr>
                <a:spLocks noChangeArrowheads="1"/>
              </p:cNvSpPr>
              <p:nvPr/>
            </p:nvSpPr>
            <p:spPr bwMode="auto">
              <a:xfrm>
                <a:off x="2418" y="3065"/>
                <a:ext cx="1109" cy="3"/>
              </a:xfrm>
              <a:prstGeom prst="rect">
                <a:avLst/>
              </a:prstGeom>
              <a:solidFill>
                <a:srgbClr val="76A5D6"/>
              </a:solidFill>
              <a:ln w="9525">
                <a:noFill/>
                <a:miter lim="800000"/>
                <a:headEnd/>
                <a:tailEnd/>
              </a:ln>
            </p:spPr>
            <p:txBody>
              <a:bodyPr/>
              <a:lstStyle/>
              <a:p>
                <a:endParaRPr lang="en-US"/>
              </a:p>
            </p:txBody>
          </p:sp>
          <p:sp>
            <p:nvSpPr>
              <p:cNvPr id="81602" name="Rectangle 72"/>
              <p:cNvSpPr>
                <a:spLocks noChangeArrowheads="1"/>
              </p:cNvSpPr>
              <p:nvPr/>
            </p:nvSpPr>
            <p:spPr bwMode="auto">
              <a:xfrm>
                <a:off x="2418" y="3068"/>
                <a:ext cx="1109" cy="1"/>
              </a:xfrm>
              <a:prstGeom prst="rect">
                <a:avLst/>
              </a:prstGeom>
              <a:solidFill>
                <a:srgbClr val="75A3D4"/>
              </a:solidFill>
              <a:ln w="9525">
                <a:noFill/>
                <a:miter lim="800000"/>
                <a:headEnd/>
                <a:tailEnd/>
              </a:ln>
            </p:spPr>
            <p:txBody>
              <a:bodyPr/>
              <a:lstStyle/>
              <a:p>
                <a:endParaRPr lang="en-US"/>
              </a:p>
            </p:txBody>
          </p:sp>
          <p:sp>
            <p:nvSpPr>
              <p:cNvPr id="81603" name="Rectangle 73"/>
              <p:cNvSpPr>
                <a:spLocks noChangeArrowheads="1"/>
              </p:cNvSpPr>
              <p:nvPr/>
            </p:nvSpPr>
            <p:spPr bwMode="auto">
              <a:xfrm>
                <a:off x="2418" y="3069"/>
                <a:ext cx="1109" cy="3"/>
              </a:xfrm>
              <a:prstGeom prst="rect">
                <a:avLst/>
              </a:prstGeom>
              <a:solidFill>
                <a:srgbClr val="73A2D3"/>
              </a:solidFill>
              <a:ln w="9525">
                <a:noFill/>
                <a:miter lim="800000"/>
                <a:headEnd/>
                <a:tailEnd/>
              </a:ln>
            </p:spPr>
            <p:txBody>
              <a:bodyPr/>
              <a:lstStyle/>
              <a:p>
                <a:endParaRPr lang="en-US"/>
              </a:p>
            </p:txBody>
          </p:sp>
          <p:sp>
            <p:nvSpPr>
              <p:cNvPr id="81604" name="Rectangle 74"/>
              <p:cNvSpPr>
                <a:spLocks noChangeArrowheads="1"/>
              </p:cNvSpPr>
              <p:nvPr/>
            </p:nvSpPr>
            <p:spPr bwMode="auto">
              <a:xfrm>
                <a:off x="2418" y="3072"/>
                <a:ext cx="1109" cy="2"/>
              </a:xfrm>
              <a:prstGeom prst="rect">
                <a:avLst/>
              </a:prstGeom>
              <a:solidFill>
                <a:srgbClr val="72A0D1"/>
              </a:solidFill>
              <a:ln w="9525">
                <a:noFill/>
                <a:miter lim="800000"/>
                <a:headEnd/>
                <a:tailEnd/>
              </a:ln>
            </p:spPr>
            <p:txBody>
              <a:bodyPr/>
              <a:lstStyle/>
              <a:p>
                <a:endParaRPr lang="en-US"/>
              </a:p>
            </p:txBody>
          </p:sp>
          <p:sp>
            <p:nvSpPr>
              <p:cNvPr id="81605" name="Rectangle 75"/>
              <p:cNvSpPr>
                <a:spLocks noChangeArrowheads="1"/>
              </p:cNvSpPr>
              <p:nvPr/>
            </p:nvSpPr>
            <p:spPr bwMode="auto">
              <a:xfrm>
                <a:off x="2418" y="3074"/>
                <a:ext cx="1109" cy="1"/>
              </a:xfrm>
              <a:prstGeom prst="rect">
                <a:avLst/>
              </a:prstGeom>
              <a:solidFill>
                <a:srgbClr val="709FD0"/>
              </a:solidFill>
              <a:ln w="9525">
                <a:noFill/>
                <a:miter lim="800000"/>
                <a:headEnd/>
                <a:tailEnd/>
              </a:ln>
            </p:spPr>
            <p:txBody>
              <a:bodyPr/>
              <a:lstStyle/>
              <a:p>
                <a:endParaRPr lang="en-US"/>
              </a:p>
            </p:txBody>
          </p:sp>
          <p:sp>
            <p:nvSpPr>
              <p:cNvPr id="81606" name="Rectangle 76"/>
              <p:cNvSpPr>
                <a:spLocks noChangeArrowheads="1"/>
              </p:cNvSpPr>
              <p:nvPr/>
            </p:nvSpPr>
            <p:spPr bwMode="auto">
              <a:xfrm>
                <a:off x="2418" y="3075"/>
                <a:ext cx="1109" cy="3"/>
              </a:xfrm>
              <a:prstGeom prst="rect">
                <a:avLst/>
              </a:prstGeom>
              <a:solidFill>
                <a:srgbClr val="6F9ECE"/>
              </a:solidFill>
              <a:ln w="9525">
                <a:noFill/>
                <a:miter lim="800000"/>
                <a:headEnd/>
                <a:tailEnd/>
              </a:ln>
            </p:spPr>
            <p:txBody>
              <a:bodyPr/>
              <a:lstStyle/>
              <a:p>
                <a:endParaRPr lang="en-US"/>
              </a:p>
            </p:txBody>
          </p:sp>
          <p:sp>
            <p:nvSpPr>
              <p:cNvPr id="81607" name="Rectangle 77"/>
              <p:cNvSpPr>
                <a:spLocks noChangeArrowheads="1"/>
              </p:cNvSpPr>
              <p:nvPr/>
            </p:nvSpPr>
            <p:spPr bwMode="auto">
              <a:xfrm>
                <a:off x="2418" y="3078"/>
                <a:ext cx="1109" cy="2"/>
              </a:xfrm>
              <a:prstGeom prst="rect">
                <a:avLst/>
              </a:prstGeom>
              <a:solidFill>
                <a:srgbClr val="6E9CCD"/>
              </a:solidFill>
              <a:ln w="9525">
                <a:noFill/>
                <a:miter lim="800000"/>
                <a:headEnd/>
                <a:tailEnd/>
              </a:ln>
            </p:spPr>
            <p:txBody>
              <a:bodyPr/>
              <a:lstStyle/>
              <a:p>
                <a:endParaRPr lang="en-US"/>
              </a:p>
            </p:txBody>
          </p:sp>
          <p:sp>
            <p:nvSpPr>
              <p:cNvPr id="81608" name="Rectangle 78"/>
              <p:cNvSpPr>
                <a:spLocks noChangeArrowheads="1"/>
              </p:cNvSpPr>
              <p:nvPr/>
            </p:nvSpPr>
            <p:spPr bwMode="auto">
              <a:xfrm>
                <a:off x="2418" y="3080"/>
                <a:ext cx="1109" cy="2"/>
              </a:xfrm>
              <a:prstGeom prst="rect">
                <a:avLst/>
              </a:prstGeom>
              <a:solidFill>
                <a:srgbClr val="6C9BCB"/>
              </a:solidFill>
              <a:ln w="9525">
                <a:noFill/>
                <a:miter lim="800000"/>
                <a:headEnd/>
                <a:tailEnd/>
              </a:ln>
            </p:spPr>
            <p:txBody>
              <a:bodyPr/>
              <a:lstStyle/>
              <a:p>
                <a:endParaRPr lang="en-US"/>
              </a:p>
            </p:txBody>
          </p:sp>
          <p:sp>
            <p:nvSpPr>
              <p:cNvPr id="81609" name="Rectangle 79"/>
              <p:cNvSpPr>
                <a:spLocks noChangeArrowheads="1"/>
              </p:cNvSpPr>
              <p:nvPr/>
            </p:nvSpPr>
            <p:spPr bwMode="auto">
              <a:xfrm>
                <a:off x="2418" y="3082"/>
                <a:ext cx="1109" cy="2"/>
              </a:xfrm>
              <a:prstGeom prst="rect">
                <a:avLst/>
              </a:prstGeom>
              <a:solidFill>
                <a:srgbClr val="6B99CA"/>
              </a:solidFill>
              <a:ln w="9525">
                <a:noFill/>
                <a:miter lim="800000"/>
                <a:headEnd/>
                <a:tailEnd/>
              </a:ln>
            </p:spPr>
            <p:txBody>
              <a:bodyPr/>
              <a:lstStyle/>
              <a:p>
                <a:endParaRPr lang="en-US"/>
              </a:p>
            </p:txBody>
          </p:sp>
          <p:sp>
            <p:nvSpPr>
              <p:cNvPr id="81610" name="Rectangle 80"/>
              <p:cNvSpPr>
                <a:spLocks noChangeArrowheads="1"/>
              </p:cNvSpPr>
              <p:nvPr/>
            </p:nvSpPr>
            <p:spPr bwMode="auto">
              <a:xfrm>
                <a:off x="2418" y="3084"/>
                <a:ext cx="1109" cy="3"/>
              </a:xfrm>
              <a:prstGeom prst="rect">
                <a:avLst/>
              </a:prstGeom>
              <a:solidFill>
                <a:srgbClr val="6A98C8"/>
              </a:solidFill>
              <a:ln w="9525">
                <a:noFill/>
                <a:miter lim="800000"/>
                <a:headEnd/>
                <a:tailEnd/>
              </a:ln>
            </p:spPr>
            <p:txBody>
              <a:bodyPr/>
              <a:lstStyle/>
              <a:p>
                <a:endParaRPr lang="en-US"/>
              </a:p>
            </p:txBody>
          </p:sp>
          <p:sp>
            <p:nvSpPr>
              <p:cNvPr id="81611" name="Rectangle 81"/>
              <p:cNvSpPr>
                <a:spLocks noChangeArrowheads="1"/>
              </p:cNvSpPr>
              <p:nvPr/>
            </p:nvSpPr>
            <p:spPr bwMode="auto">
              <a:xfrm>
                <a:off x="2418" y="3087"/>
                <a:ext cx="1109" cy="2"/>
              </a:xfrm>
              <a:prstGeom prst="rect">
                <a:avLst/>
              </a:prstGeom>
              <a:solidFill>
                <a:srgbClr val="6896C6"/>
              </a:solidFill>
              <a:ln w="9525">
                <a:noFill/>
                <a:miter lim="800000"/>
                <a:headEnd/>
                <a:tailEnd/>
              </a:ln>
            </p:spPr>
            <p:txBody>
              <a:bodyPr/>
              <a:lstStyle/>
              <a:p>
                <a:endParaRPr lang="en-US"/>
              </a:p>
            </p:txBody>
          </p:sp>
          <p:sp>
            <p:nvSpPr>
              <p:cNvPr id="81612" name="Rectangle 82"/>
              <p:cNvSpPr>
                <a:spLocks noChangeArrowheads="1"/>
              </p:cNvSpPr>
              <p:nvPr/>
            </p:nvSpPr>
            <p:spPr bwMode="auto">
              <a:xfrm>
                <a:off x="2418" y="3089"/>
                <a:ext cx="1109" cy="3"/>
              </a:xfrm>
              <a:prstGeom prst="rect">
                <a:avLst/>
              </a:prstGeom>
              <a:solidFill>
                <a:srgbClr val="6694C4"/>
              </a:solidFill>
              <a:ln w="9525">
                <a:noFill/>
                <a:miter lim="800000"/>
                <a:headEnd/>
                <a:tailEnd/>
              </a:ln>
            </p:spPr>
            <p:txBody>
              <a:bodyPr/>
              <a:lstStyle/>
              <a:p>
                <a:endParaRPr lang="en-US"/>
              </a:p>
            </p:txBody>
          </p:sp>
          <p:sp>
            <p:nvSpPr>
              <p:cNvPr id="81613" name="Rectangle 83"/>
              <p:cNvSpPr>
                <a:spLocks noChangeArrowheads="1"/>
              </p:cNvSpPr>
              <p:nvPr/>
            </p:nvSpPr>
            <p:spPr bwMode="auto">
              <a:xfrm>
                <a:off x="2418" y="3092"/>
                <a:ext cx="1109" cy="1"/>
              </a:xfrm>
              <a:prstGeom prst="rect">
                <a:avLst/>
              </a:prstGeom>
              <a:solidFill>
                <a:srgbClr val="6492C3"/>
              </a:solidFill>
              <a:ln w="9525">
                <a:noFill/>
                <a:miter lim="800000"/>
                <a:headEnd/>
                <a:tailEnd/>
              </a:ln>
            </p:spPr>
            <p:txBody>
              <a:bodyPr/>
              <a:lstStyle/>
              <a:p>
                <a:endParaRPr lang="en-US"/>
              </a:p>
            </p:txBody>
          </p:sp>
          <p:sp>
            <p:nvSpPr>
              <p:cNvPr id="81614" name="Rectangle 84"/>
              <p:cNvSpPr>
                <a:spLocks noChangeArrowheads="1"/>
              </p:cNvSpPr>
              <p:nvPr/>
            </p:nvSpPr>
            <p:spPr bwMode="auto">
              <a:xfrm>
                <a:off x="2418" y="3093"/>
                <a:ext cx="1109" cy="3"/>
              </a:xfrm>
              <a:prstGeom prst="rect">
                <a:avLst/>
              </a:prstGeom>
              <a:solidFill>
                <a:srgbClr val="6391C1"/>
              </a:solidFill>
              <a:ln w="9525">
                <a:noFill/>
                <a:miter lim="800000"/>
                <a:headEnd/>
                <a:tailEnd/>
              </a:ln>
            </p:spPr>
            <p:txBody>
              <a:bodyPr/>
              <a:lstStyle/>
              <a:p>
                <a:endParaRPr lang="en-US"/>
              </a:p>
            </p:txBody>
          </p:sp>
          <p:sp>
            <p:nvSpPr>
              <p:cNvPr id="81615" name="Rectangle 85"/>
              <p:cNvSpPr>
                <a:spLocks noChangeArrowheads="1"/>
              </p:cNvSpPr>
              <p:nvPr/>
            </p:nvSpPr>
            <p:spPr bwMode="auto">
              <a:xfrm>
                <a:off x="2418" y="3096"/>
                <a:ext cx="1109" cy="3"/>
              </a:xfrm>
              <a:prstGeom prst="rect">
                <a:avLst/>
              </a:prstGeom>
              <a:solidFill>
                <a:srgbClr val="618FBF"/>
              </a:solidFill>
              <a:ln w="9525">
                <a:noFill/>
                <a:miter lim="800000"/>
                <a:headEnd/>
                <a:tailEnd/>
              </a:ln>
            </p:spPr>
            <p:txBody>
              <a:bodyPr/>
              <a:lstStyle/>
              <a:p>
                <a:endParaRPr lang="en-US"/>
              </a:p>
            </p:txBody>
          </p:sp>
          <p:sp>
            <p:nvSpPr>
              <p:cNvPr id="81616" name="Rectangle 86"/>
              <p:cNvSpPr>
                <a:spLocks noChangeArrowheads="1"/>
              </p:cNvSpPr>
              <p:nvPr/>
            </p:nvSpPr>
            <p:spPr bwMode="auto">
              <a:xfrm>
                <a:off x="2418" y="3099"/>
                <a:ext cx="1109" cy="3"/>
              </a:xfrm>
              <a:prstGeom prst="rect">
                <a:avLst/>
              </a:prstGeom>
              <a:solidFill>
                <a:srgbClr val="5F8DBD"/>
              </a:solidFill>
              <a:ln w="9525">
                <a:noFill/>
                <a:miter lim="800000"/>
                <a:headEnd/>
                <a:tailEnd/>
              </a:ln>
            </p:spPr>
            <p:txBody>
              <a:bodyPr/>
              <a:lstStyle/>
              <a:p>
                <a:endParaRPr lang="en-US"/>
              </a:p>
            </p:txBody>
          </p:sp>
          <p:sp>
            <p:nvSpPr>
              <p:cNvPr id="81617" name="Rectangle 87"/>
              <p:cNvSpPr>
                <a:spLocks noChangeArrowheads="1"/>
              </p:cNvSpPr>
              <p:nvPr/>
            </p:nvSpPr>
            <p:spPr bwMode="auto">
              <a:xfrm>
                <a:off x="2418" y="3102"/>
                <a:ext cx="1109" cy="2"/>
              </a:xfrm>
              <a:prstGeom prst="rect">
                <a:avLst/>
              </a:prstGeom>
              <a:solidFill>
                <a:srgbClr val="5D8BBB"/>
              </a:solidFill>
              <a:ln w="9525">
                <a:noFill/>
                <a:miter lim="800000"/>
                <a:headEnd/>
                <a:tailEnd/>
              </a:ln>
            </p:spPr>
            <p:txBody>
              <a:bodyPr/>
              <a:lstStyle/>
              <a:p>
                <a:endParaRPr lang="en-US"/>
              </a:p>
            </p:txBody>
          </p:sp>
          <p:sp>
            <p:nvSpPr>
              <p:cNvPr id="81618" name="Rectangle 88"/>
              <p:cNvSpPr>
                <a:spLocks noChangeArrowheads="1"/>
              </p:cNvSpPr>
              <p:nvPr/>
            </p:nvSpPr>
            <p:spPr bwMode="auto">
              <a:xfrm>
                <a:off x="2418" y="3104"/>
                <a:ext cx="1109" cy="2"/>
              </a:xfrm>
              <a:prstGeom prst="rect">
                <a:avLst/>
              </a:prstGeom>
              <a:solidFill>
                <a:srgbClr val="5B89BA"/>
              </a:solidFill>
              <a:ln w="9525">
                <a:noFill/>
                <a:miter lim="800000"/>
                <a:headEnd/>
                <a:tailEnd/>
              </a:ln>
            </p:spPr>
            <p:txBody>
              <a:bodyPr/>
              <a:lstStyle/>
              <a:p>
                <a:endParaRPr lang="en-US"/>
              </a:p>
            </p:txBody>
          </p:sp>
          <p:sp>
            <p:nvSpPr>
              <p:cNvPr id="81619" name="Rectangle 89"/>
              <p:cNvSpPr>
                <a:spLocks noChangeArrowheads="1"/>
              </p:cNvSpPr>
              <p:nvPr/>
            </p:nvSpPr>
            <p:spPr bwMode="auto">
              <a:xfrm>
                <a:off x="2418" y="3106"/>
                <a:ext cx="1109" cy="2"/>
              </a:xfrm>
              <a:prstGeom prst="rect">
                <a:avLst/>
              </a:prstGeom>
              <a:solidFill>
                <a:srgbClr val="5A88B8"/>
              </a:solidFill>
              <a:ln w="9525">
                <a:noFill/>
                <a:miter lim="800000"/>
                <a:headEnd/>
                <a:tailEnd/>
              </a:ln>
            </p:spPr>
            <p:txBody>
              <a:bodyPr/>
              <a:lstStyle/>
              <a:p>
                <a:endParaRPr lang="en-US"/>
              </a:p>
            </p:txBody>
          </p:sp>
          <p:sp>
            <p:nvSpPr>
              <p:cNvPr id="81620" name="Rectangle 90"/>
              <p:cNvSpPr>
                <a:spLocks noChangeArrowheads="1"/>
              </p:cNvSpPr>
              <p:nvPr/>
            </p:nvSpPr>
            <p:spPr bwMode="auto">
              <a:xfrm>
                <a:off x="2418" y="3108"/>
                <a:ext cx="1109" cy="3"/>
              </a:xfrm>
              <a:prstGeom prst="rect">
                <a:avLst/>
              </a:prstGeom>
              <a:solidFill>
                <a:srgbClr val="5886B6"/>
              </a:solidFill>
              <a:ln w="9525">
                <a:noFill/>
                <a:miter lim="800000"/>
                <a:headEnd/>
                <a:tailEnd/>
              </a:ln>
            </p:spPr>
            <p:txBody>
              <a:bodyPr/>
              <a:lstStyle/>
              <a:p>
                <a:endParaRPr lang="en-US"/>
              </a:p>
            </p:txBody>
          </p:sp>
          <p:sp>
            <p:nvSpPr>
              <p:cNvPr id="81621" name="Rectangle 91"/>
              <p:cNvSpPr>
                <a:spLocks noChangeArrowheads="1"/>
              </p:cNvSpPr>
              <p:nvPr/>
            </p:nvSpPr>
            <p:spPr bwMode="auto">
              <a:xfrm>
                <a:off x="2418" y="3111"/>
                <a:ext cx="1109" cy="3"/>
              </a:xfrm>
              <a:prstGeom prst="rect">
                <a:avLst/>
              </a:prstGeom>
              <a:solidFill>
                <a:srgbClr val="5684B5"/>
              </a:solidFill>
              <a:ln w="9525">
                <a:noFill/>
                <a:miter lim="800000"/>
                <a:headEnd/>
                <a:tailEnd/>
              </a:ln>
            </p:spPr>
            <p:txBody>
              <a:bodyPr/>
              <a:lstStyle/>
              <a:p>
                <a:endParaRPr lang="en-US"/>
              </a:p>
            </p:txBody>
          </p:sp>
          <p:sp>
            <p:nvSpPr>
              <p:cNvPr id="81622" name="Rectangle 92"/>
              <p:cNvSpPr>
                <a:spLocks noChangeArrowheads="1"/>
              </p:cNvSpPr>
              <p:nvPr/>
            </p:nvSpPr>
            <p:spPr bwMode="auto">
              <a:xfrm>
                <a:off x="2418" y="3114"/>
                <a:ext cx="1109" cy="3"/>
              </a:xfrm>
              <a:prstGeom prst="rect">
                <a:avLst/>
              </a:prstGeom>
              <a:solidFill>
                <a:srgbClr val="5482B3"/>
              </a:solidFill>
              <a:ln w="9525">
                <a:noFill/>
                <a:miter lim="800000"/>
                <a:headEnd/>
                <a:tailEnd/>
              </a:ln>
            </p:spPr>
            <p:txBody>
              <a:bodyPr/>
              <a:lstStyle/>
              <a:p>
                <a:endParaRPr lang="en-US"/>
              </a:p>
            </p:txBody>
          </p:sp>
          <p:sp>
            <p:nvSpPr>
              <p:cNvPr id="81623" name="Rectangle 93"/>
              <p:cNvSpPr>
                <a:spLocks noChangeArrowheads="1"/>
              </p:cNvSpPr>
              <p:nvPr/>
            </p:nvSpPr>
            <p:spPr bwMode="auto">
              <a:xfrm>
                <a:off x="2418" y="3117"/>
                <a:ext cx="1109" cy="1"/>
              </a:xfrm>
              <a:prstGeom prst="rect">
                <a:avLst/>
              </a:prstGeom>
              <a:solidFill>
                <a:srgbClr val="5381B1"/>
              </a:solidFill>
              <a:ln w="9525">
                <a:noFill/>
                <a:miter lim="800000"/>
                <a:headEnd/>
                <a:tailEnd/>
              </a:ln>
            </p:spPr>
            <p:txBody>
              <a:bodyPr/>
              <a:lstStyle/>
              <a:p>
                <a:endParaRPr lang="en-US"/>
              </a:p>
            </p:txBody>
          </p:sp>
          <p:sp>
            <p:nvSpPr>
              <p:cNvPr id="81624" name="Rectangle 94"/>
              <p:cNvSpPr>
                <a:spLocks noChangeArrowheads="1"/>
              </p:cNvSpPr>
              <p:nvPr/>
            </p:nvSpPr>
            <p:spPr bwMode="auto">
              <a:xfrm>
                <a:off x="2418" y="3118"/>
                <a:ext cx="1109" cy="2"/>
              </a:xfrm>
              <a:prstGeom prst="rect">
                <a:avLst/>
              </a:prstGeom>
              <a:solidFill>
                <a:srgbClr val="5180B0"/>
              </a:solidFill>
              <a:ln w="9525">
                <a:noFill/>
                <a:miter lim="800000"/>
                <a:headEnd/>
                <a:tailEnd/>
              </a:ln>
            </p:spPr>
            <p:txBody>
              <a:bodyPr/>
              <a:lstStyle/>
              <a:p>
                <a:endParaRPr lang="en-US"/>
              </a:p>
            </p:txBody>
          </p:sp>
          <p:sp>
            <p:nvSpPr>
              <p:cNvPr id="81625" name="Rectangle 95"/>
              <p:cNvSpPr>
                <a:spLocks noChangeArrowheads="1"/>
              </p:cNvSpPr>
              <p:nvPr/>
            </p:nvSpPr>
            <p:spPr bwMode="auto">
              <a:xfrm>
                <a:off x="2418" y="3120"/>
                <a:ext cx="1109" cy="2"/>
              </a:xfrm>
              <a:prstGeom prst="rect">
                <a:avLst/>
              </a:prstGeom>
              <a:solidFill>
                <a:srgbClr val="507EAF"/>
              </a:solidFill>
              <a:ln w="9525">
                <a:noFill/>
                <a:miter lim="800000"/>
                <a:headEnd/>
                <a:tailEnd/>
              </a:ln>
            </p:spPr>
            <p:txBody>
              <a:bodyPr/>
              <a:lstStyle/>
              <a:p>
                <a:endParaRPr lang="en-US"/>
              </a:p>
            </p:txBody>
          </p:sp>
          <p:sp>
            <p:nvSpPr>
              <p:cNvPr id="81626" name="Rectangle 96"/>
              <p:cNvSpPr>
                <a:spLocks noChangeArrowheads="1"/>
              </p:cNvSpPr>
              <p:nvPr/>
            </p:nvSpPr>
            <p:spPr bwMode="auto">
              <a:xfrm>
                <a:off x="2418" y="3122"/>
                <a:ext cx="1109" cy="3"/>
              </a:xfrm>
              <a:prstGeom prst="rect">
                <a:avLst/>
              </a:prstGeom>
              <a:solidFill>
                <a:srgbClr val="4E7DAE"/>
              </a:solidFill>
              <a:ln w="9525">
                <a:noFill/>
                <a:miter lim="800000"/>
                <a:headEnd/>
                <a:tailEnd/>
              </a:ln>
            </p:spPr>
            <p:txBody>
              <a:bodyPr/>
              <a:lstStyle/>
              <a:p>
                <a:endParaRPr lang="en-US"/>
              </a:p>
            </p:txBody>
          </p:sp>
          <p:sp>
            <p:nvSpPr>
              <p:cNvPr id="81627" name="Rectangle 97"/>
              <p:cNvSpPr>
                <a:spLocks noChangeArrowheads="1"/>
              </p:cNvSpPr>
              <p:nvPr/>
            </p:nvSpPr>
            <p:spPr bwMode="auto">
              <a:xfrm>
                <a:off x="2418" y="3125"/>
                <a:ext cx="1109" cy="2"/>
              </a:xfrm>
              <a:prstGeom prst="rect">
                <a:avLst/>
              </a:prstGeom>
              <a:solidFill>
                <a:srgbClr val="4D7BAC"/>
              </a:solidFill>
              <a:ln w="9525">
                <a:noFill/>
                <a:miter lim="800000"/>
                <a:headEnd/>
                <a:tailEnd/>
              </a:ln>
            </p:spPr>
            <p:txBody>
              <a:bodyPr/>
              <a:lstStyle/>
              <a:p>
                <a:endParaRPr lang="en-US"/>
              </a:p>
            </p:txBody>
          </p:sp>
          <p:sp>
            <p:nvSpPr>
              <p:cNvPr id="81628" name="Rectangle 98"/>
              <p:cNvSpPr>
                <a:spLocks noChangeArrowheads="1"/>
              </p:cNvSpPr>
              <p:nvPr/>
            </p:nvSpPr>
            <p:spPr bwMode="auto">
              <a:xfrm>
                <a:off x="2418" y="3127"/>
                <a:ext cx="1109" cy="4"/>
              </a:xfrm>
              <a:prstGeom prst="rect">
                <a:avLst/>
              </a:prstGeom>
              <a:solidFill>
                <a:srgbClr val="4B7AAB"/>
              </a:solidFill>
              <a:ln w="9525">
                <a:noFill/>
                <a:miter lim="800000"/>
                <a:headEnd/>
                <a:tailEnd/>
              </a:ln>
            </p:spPr>
            <p:txBody>
              <a:bodyPr/>
              <a:lstStyle/>
              <a:p>
                <a:endParaRPr lang="en-US"/>
              </a:p>
            </p:txBody>
          </p:sp>
          <p:sp>
            <p:nvSpPr>
              <p:cNvPr id="81629" name="Rectangle 99"/>
              <p:cNvSpPr>
                <a:spLocks noChangeArrowheads="1"/>
              </p:cNvSpPr>
              <p:nvPr/>
            </p:nvSpPr>
            <p:spPr bwMode="auto">
              <a:xfrm>
                <a:off x="2418" y="3131"/>
                <a:ext cx="1109" cy="3"/>
              </a:xfrm>
              <a:prstGeom prst="rect">
                <a:avLst/>
              </a:prstGeom>
              <a:solidFill>
                <a:srgbClr val="4978A9"/>
              </a:solidFill>
              <a:ln w="9525">
                <a:noFill/>
                <a:miter lim="800000"/>
                <a:headEnd/>
                <a:tailEnd/>
              </a:ln>
            </p:spPr>
            <p:txBody>
              <a:bodyPr/>
              <a:lstStyle/>
              <a:p>
                <a:endParaRPr lang="en-US"/>
              </a:p>
            </p:txBody>
          </p:sp>
          <p:sp>
            <p:nvSpPr>
              <p:cNvPr id="81630" name="Rectangle 100"/>
              <p:cNvSpPr>
                <a:spLocks noChangeArrowheads="1"/>
              </p:cNvSpPr>
              <p:nvPr/>
            </p:nvSpPr>
            <p:spPr bwMode="auto">
              <a:xfrm>
                <a:off x="2418" y="3134"/>
                <a:ext cx="1109" cy="3"/>
              </a:xfrm>
              <a:prstGeom prst="rect">
                <a:avLst/>
              </a:prstGeom>
              <a:solidFill>
                <a:srgbClr val="4776A8"/>
              </a:solidFill>
              <a:ln w="9525">
                <a:noFill/>
                <a:miter lim="800000"/>
                <a:headEnd/>
                <a:tailEnd/>
              </a:ln>
            </p:spPr>
            <p:txBody>
              <a:bodyPr/>
              <a:lstStyle/>
              <a:p>
                <a:endParaRPr lang="en-US"/>
              </a:p>
            </p:txBody>
          </p:sp>
          <p:sp>
            <p:nvSpPr>
              <p:cNvPr id="81631" name="Rectangle 101"/>
              <p:cNvSpPr>
                <a:spLocks noChangeArrowheads="1"/>
              </p:cNvSpPr>
              <p:nvPr/>
            </p:nvSpPr>
            <p:spPr bwMode="auto">
              <a:xfrm>
                <a:off x="2418" y="3137"/>
                <a:ext cx="1109" cy="3"/>
              </a:xfrm>
              <a:prstGeom prst="rect">
                <a:avLst/>
              </a:prstGeom>
              <a:solidFill>
                <a:srgbClr val="4675A6"/>
              </a:solidFill>
              <a:ln w="9525">
                <a:noFill/>
                <a:miter lim="800000"/>
                <a:headEnd/>
                <a:tailEnd/>
              </a:ln>
            </p:spPr>
            <p:txBody>
              <a:bodyPr/>
              <a:lstStyle/>
              <a:p>
                <a:endParaRPr lang="en-US"/>
              </a:p>
            </p:txBody>
          </p:sp>
          <p:sp>
            <p:nvSpPr>
              <p:cNvPr id="81632" name="Rectangle 102"/>
              <p:cNvSpPr>
                <a:spLocks noChangeArrowheads="1"/>
              </p:cNvSpPr>
              <p:nvPr/>
            </p:nvSpPr>
            <p:spPr bwMode="auto">
              <a:xfrm>
                <a:off x="2418" y="3140"/>
                <a:ext cx="1109" cy="2"/>
              </a:xfrm>
              <a:prstGeom prst="rect">
                <a:avLst/>
              </a:prstGeom>
              <a:solidFill>
                <a:srgbClr val="4473A5"/>
              </a:solidFill>
              <a:ln w="9525">
                <a:noFill/>
                <a:miter lim="800000"/>
                <a:headEnd/>
                <a:tailEnd/>
              </a:ln>
            </p:spPr>
            <p:txBody>
              <a:bodyPr/>
              <a:lstStyle/>
              <a:p>
                <a:endParaRPr lang="en-US"/>
              </a:p>
            </p:txBody>
          </p:sp>
          <p:sp>
            <p:nvSpPr>
              <p:cNvPr id="81633" name="Rectangle 103"/>
              <p:cNvSpPr>
                <a:spLocks noChangeArrowheads="1"/>
              </p:cNvSpPr>
              <p:nvPr/>
            </p:nvSpPr>
            <p:spPr bwMode="auto">
              <a:xfrm>
                <a:off x="2418" y="3142"/>
                <a:ext cx="1109" cy="4"/>
              </a:xfrm>
              <a:prstGeom prst="rect">
                <a:avLst/>
              </a:prstGeom>
              <a:solidFill>
                <a:srgbClr val="4272A4"/>
              </a:solidFill>
              <a:ln w="9525">
                <a:noFill/>
                <a:miter lim="800000"/>
                <a:headEnd/>
                <a:tailEnd/>
              </a:ln>
            </p:spPr>
            <p:txBody>
              <a:bodyPr/>
              <a:lstStyle/>
              <a:p>
                <a:endParaRPr lang="en-US"/>
              </a:p>
            </p:txBody>
          </p:sp>
          <p:sp>
            <p:nvSpPr>
              <p:cNvPr id="81634" name="Rectangle 104"/>
              <p:cNvSpPr>
                <a:spLocks noChangeArrowheads="1"/>
              </p:cNvSpPr>
              <p:nvPr/>
            </p:nvSpPr>
            <p:spPr bwMode="auto">
              <a:xfrm>
                <a:off x="2418" y="3146"/>
                <a:ext cx="1109" cy="3"/>
              </a:xfrm>
              <a:prstGeom prst="rect">
                <a:avLst/>
              </a:prstGeom>
              <a:solidFill>
                <a:srgbClr val="4170A2"/>
              </a:solidFill>
              <a:ln w="9525">
                <a:noFill/>
                <a:miter lim="800000"/>
                <a:headEnd/>
                <a:tailEnd/>
              </a:ln>
            </p:spPr>
            <p:txBody>
              <a:bodyPr/>
              <a:lstStyle/>
              <a:p>
                <a:endParaRPr lang="en-US"/>
              </a:p>
            </p:txBody>
          </p:sp>
          <p:sp>
            <p:nvSpPr>
              <p:cNvPr id="81635" name="Rectangle 105"/>
              <p:cNvSpPr>
                <a:spLocks noChangeArrowheads="1"/>
              </p:cNvSpPr>
              <p:nvPr/>
            </p:nvSpPr>
            <p:spPr bwMode="auto">
              <a:xfrm>
                <a:off x="2418" y="3149"/>
                <a:ext cx="1109" cy="2"/>
              </a:xfrm>
              <a:prstGeom prst="rect">
                <a:avLst/>
              </a:prstGeom>
              <a:solidFill>
                <a:srgbClr val="3F70A1"/>
              </a:solidFill>
              <a:ln w="9525">
                <a:noFill/>
                <a:miter lim="800000"/>
                <a:headEnd/>
                <a:tailEnd/>
              </a:ln>
            </p:spPr>
            <p:txBody>
              <a:bodyPr/>
              <a:lstStyle/>
              <a:p>
                <a:endParaRPr lang="en-US"/>
              </a:p>
            </p:txBody>
          </p:sp>
          <p:sp>
            <p:nvSpPr>
              <p:cNvPr id="81636" name="Rectangle 106"/>
              <p:cNvSpPr>
                <a:spLocks noChangeArrowheads="1"/>
              </p:cNvSpPr>
              <p:nvPr/>
            </p:nvSpPr>
            <p:spPr bwMode="auto">
              <a:xfrm>
                <a:off x="2418" y="3151"/>
                <a:ext cx="1109" cy="4"/>
              </a:xfrm>
              <a:prstGeom prst="rect">
                <a:avLst/>
              </a:prstGeom>
              <a:solidFill>
                <a:srgbClr val="3E6EA0"/>
              </a:solidFill>
              <a:ln w="9525">
                <a:noFill/>
                <a:miter lim="800000"/>
                <a:headEnd/>
                <a:tailEnd/>
              </a:ln>
            </p:spPr>
            <p:txBody>
              <a:bodyPr/>
              <a:lstStyle/>
              <a:p>
                <a:endParaRPr lang="en-US"/>
              </a:p>
            </p:txBody>
          </p:sp>
          <p:sp>
            <p:nvSpPr>
              <p:cNvPr id="81637" name="Rectangle 107"/>
              <p:cNvSpPr>
                <a:spLocks noChangeArrowheads="1"/>
              </p:cNvSpPr>
              <p:nvPr/>
            </p:nvSpPr>
            <p:spPr bwMode="auto">
              <a:xfrm>
                <a:off x="2418" y="3155"/>
                <a:ext cx="1109" cy="4"/>
              </a:xfrm>
              <a:prstGeom prst="rect">
                <a:avLst/>
              </a:prstGeom>
              <a:solidFill>
                <a:srgbClr val="3C6D9F"/>
              </a:solidFill>
              <a:ln w="9525">
                <a:noFill/>
                <a:miter lim="800000"/>
                <a:headEnd/>
                <a:tailEnd/>
              </a:ln>
            </p:spPr>
            <p:txBody>
              <a:bodyPr/>
              <a:lstStyle/>
              <a:p>
                <a:endParaRPr lang="en-US"/>
              </a:p>
            </p:txBody>
          </p:sp>
          <p:sp>
            <p:nvSpPr>
              <p:cNvPr id="81638" name="Rectangle 108"/>
              <p:cNvSpPr>
                <a:spLocks noChangeArrowheads="1"/>
              </p:cNvSpPr>
              <p:nvPr/>
            </p:nvSpPr>
            <p:spPr bwMode="auto">
              <a:xfrm>
                <a:off x="2418" y="3159"/>
                <a:ext cx="1109" cy="5"/>
              </a:xfrm>
              <a:prstGeom prst="rect">
                <a:avLst/>
              </a:prstGeom>
              <a:solidFill>
                <a:srgbClr val="3A6C9E"/>
              </a:solidFill>
              <a:ln w="9525">
                <a:noFill/>
                <a:miter lim="800000"/>
                <a:headEnd/>
                <a:tailEnd/>
              </a:ln>
            </p:spPr>
            <p:txBody>
              <a:bodyPr/>
              <a:lstStyle/>
              <a:p>
                <a:endParaRPr lang="en-US"/>
              </a:p>
            </p:txBody>
          </p:sp>
          <p:sp>
            <p:nvSpPr>
              <p:cNvPr id="81639" name="Rectangle 109"/>
              <p:cNvSpPr>
                <a:spLocks noChangeArrowheads="1"/>
              </p:cNvSpPr>
              <p:nvPr/>
            </p:nvSpPr>
            <p:spPr bwMode="auto">
              <a:xfrm>
                <a:off x="2418" y="3164"/>
                <a:ext cx="1109" cy="5"/>
              </a:xfrm>
              <a:prstGeom prst="rect">
                <a:avLst/>
              </a:prstGeom>
              <a:solidFill>
                <a:srgbClr val="386A9D"/>
              </a:solidFill>
              <a:ln w="9525">
                <a:noFill/>
                <a:miter lim="800000"/>
                <a:headEnd/>
                <a:tailEnd/>
              </a:ln>
            </p:spPr>
            <p:txBody>
              <a:bodyPr/>
              <a:lstStyle/>
              <a:p>
                <a:endParaRPr lang="en-US"/>
              </a:p>
            </p:txBody>
          </p:sp>
          <p:sp>
            <p:nvSpPr>
              <p:cNvPr id="81640" name="Rectangle 110"/>
              <p:cNvSpPr>
                <a:spLocks noChangeArrowheads="1"/>
              </p:cNvSpPr>
              <p:nvPr/>
            </p:nvSpPr>
            <p:spPr bwMode="auto">
              <a:xfrm>
                <a:off x="2418" y="3169"/>
                <a:ext cx="1109" cy="5"/>
              </a:xfrm>
              <a:prstGeom prst="rect">
                <a:avLst/>
              </a:prstGeom>
              <a:solidFill>
                <a:srgbClr val="37699B"/>
              </a:solidFill>
              <a:ln w="9525">
                <a:noFill/>
                <a:miter lim="800000"/>
                <a:headEnd/>
                <a:tailEnd/>
              </a:ln>
            </p:spPr>
            <p:txBody>
              <a:bodyPr/>
              <a:lstStyle/>
              <a:p>
                <a:endParaRPr lang="en-US"/>
              </a:p>
            </p:txBody>
          </p:sp>
          <p:sp>
            <p:nvSpPr>
              <p:cNvPr id="81641" name="Rectangle 111"/>
              <p:cNvSpPr>
                <a:spLocks noChangeArrowheads="1"/>
              </p:cNvSpPr>
              <p:nvPr/>
            </p:nvSpPr>
            <p:spPr bwMode="auto">
              <a:xfrm>
                <a:off x="2418" y="3174"/>
                <a:ext cx="1109" cy="5"/>
              </a:xfrm>
              <a:prstGeom prst="rect">
                <a:avLst/>
              </a:prstGeom>
              <a:solidFill>
                <a:srgbClr val="35689A"/>
              </a:solidFill>
              <a:ln w="9525">
                <a:noFill/>
                <a:miter lim="800000"/>
                <a:headEnd/>
                <a:tailEnd/>
              </a:ln>
            </p:spPr>
            <p:txBody>
              <a:bodyPr/>
              <a:lstStyle/>
              <a:p>
                <a:endParaRPr lang="en-US"/>
              </a:p>
            </p:txBody>
          </p:sp>
          <p:sp>
            <p:nvSpPr>
              <p:cNvPr id="81642" name="Rectangle 112"/>
              <p:cNvSpPr>
                <a:spLocks noChangeArrowheads="1"/>
              </p:cNvSpPr>
              <p:nvPr/>
            </p:nvSpPr>
            <p:spPr bwMode="auto">
              <a:xfrm>
                <a:off x="2418" y="3179"/>
                <a:ext cx="1109" cy="4"/>
              </a:xfrm>
              <a:prstGeom prst="rect">
                <a:avLst/>
              </a:prstGeom>
              <a:solidFill>
                <a:srgbClr val="336699"/>
              </a:solidFill>
              <a:ln w="9525">
                <a:noFill/>
                <a:miter lim="800000"/>
                <a:headEnd/>
                <a:tailEnd/>
              </a:ln>
            </p:spPr>
            <p:txBody>
              <a:bodyPr/>
              <a:lstStyle/>
              <a:p>
                <a:endParaRPr lang="en-US"/>
              </a:p>
            </p:txBody>
          </p:sp>
          <p:sp>
            <p:nvSpPr>
              <p:cNvPr id="81643" name="Rectangle 113"/>
              <p:cNvSpPr>
                <a:spLocks noChangeArrowheads="1"/>
              </p:cNvSpPr>
              <p:nvPr/>
            </p:nvSpPr>
            <p:spPr bwMode="auto">
              <a:xfrm>
                <a:off x="2418" y="2956"/>
                <a:ext cx="1108" cy="226"/>
              </a:xfrm>
              <a:prstGeom prst="rect">
                <a:avLst/>
              </a:prstGeom>
              <a:noFill/>
              <a:ln w="7938" cap="rnd">
                <a:solidFill>
                  <a:srgbClr val="212121"/>
                </a:solidFill>
                <a:miter lim="800000"/>
                <a:headEnd/>
                <a:tailEnd/>
              </a:ln>
            </p:spPr>
            <p:txBody>
              <a:bodyPr/>
              <a:lstStyle/>
              <a:p>
                <a:endParaRPr lang="en-US"/>
              </a:p>
            </p:txBody>
          </p:sp>
        </p:grpSp>
        <p:sp>
          <p:nvSpPr>
            <p:cNvPr id="72729" name="Rectangle 115"/>
            <p:cNvSpPr>
              <a:spLocks noChangeArrowheads="1"/>
            </p:cNvSpPr>
            <p:nvPr/>
          </p:nvSpPr>
          <p:spPr bwMode="auto">
            <a:xfrm>
              <a:off x="4011613" y="4730750"/>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2730" name="Rectangle 116"/>
            <p:cNvSpPr>
              <a:spLocks noChangeArrowheads="1"/>
            </p:cNvSpPr>
            <p:nvPr/>
          </p:nvSpPr>
          <p:spPr bwMode="auto">
            <a:xfrm>
              <a:off x="4335463" y="4872038"/>
              <a:ext cx="8842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10km</a:t>
              </a:r>
              <a:endParaRPr lang="en-US">
                <a:cs typeface="Arial" charset="0"/>
              </a:endParaRPr>
            </a:p>
          </p:txBody>
        </p:sp>
        <p:sp>
          <p:nvSpPr>
            <p:cNvPr id="72731" name="Rectangle 117"/>
            <p:cNvSpPr>
              <a:spLocks noChangeArrowheads="1"/>
            </p:cNvSpPr>
            <p:nvPr/>
          </p:nvSpPr>
          <p:spPr bwMode="auto">
            <a:xfrm>
              <a:off x="3825875" y="4503738"/>
              <a:ext cx="1357313"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Boundary and Initial Conditions</a:t>
              </a:r>
              <a:endParaRPr lang="en-US">
                <a:cs typeface="Arial" charset="0"/>
              </a:endParaRPr>
            </a:p>
          </p:txBody>
        </p:sp>
        <p:grpSp>
          <p:nvGrpSpPr>
            <p:cNvPr id="72732" name="Group 120"/>
            <p:cNvGrpSpPr>
              <a:grpSpLocks/>
            </p:cNvGrpSpPr>
            <p:nvPr/>
          </p:nvGrpSpPr>
          <p:grpSpPr bwMode="auto">
            <a:xfrm>
              <a:off x="3986213" y="4373563"/>
              <a:ext cx="144463" cy="134938"/>
              <a:chOff x="2511" y="2755"/>
              <a:chExt cx="91" cy="85"/>
            </a:xfrm>
          </p:grpSpPr>
          <p:sp>
            <p:nvSpPr>
              <p:cNvPr id="81574" name="Freeform 118"/>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solidFill>
                <a:srgbClr val="1F497D"/>
              </a:solidFill>
              <a:ln w="9525">
                <a:noFill/>
                <a:round/>
                <a:headEnd/>
                <a:tailEnd/>
              </a:ln>
            </p:spPr>
            <p:txBody>
              <a:bodyPr/>
              <a:lstStyle/>
              <a:p>
                <a:endParaRPr lang="en-US"/>
              </a:p>
            </p:txBody>
          </p:sp>
          <p:sp>
            <p:nvSpPr>
              <p:cNvPr id="81575" name="Freeform 119"/>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noFill/>
              <a:ln w="9525" cap="rnd">
                <a:solidFill>
                  <a:srgbClr val="1F497D"/>
                </a:solidFill>
                <a:prstDash val="solid"/>
                <a:round/>
                <a:headEnd/>
                <a:tailEnd/>
              </a:ln>
            </p:spPr>
            <p:txBody>
              <a:bodyPr/>
              <a:lstStyle/>
              <a:p>
                <a:endParaRPr lang="en-US"/>
              </a:p>
            </p:txBody>
          </p:sp>
        </p:grpSp>
        <p:grpSp>
          <p:nvGrpSpPr>
            <p:cNvPr id="72733" name="Group 123"/>
            <p:cNvGrpSpPr>
              <a:grpSpLocks/>
            </p:cNvGrpSpPr>
            <p:nvPr/>
          </p:nvGrpSpPr>
          <p:grpSpPr bwMode="auto">
            <a:xfrm>
              <a:off x="4014788" y="4638675"/>
              <a:ext cx="90488" cy="41275"/>
              <a:chOff x="2529" y="2922"/>
              <a:chExt cx="57" cy="26"/>
            </a:xfrm>
          </p:grpSpPr>
          <p:sp>
            <p:nvSpPr>
              <p:cNvPr id="81572" name="Rectangle 121"/>
              <p:cNvSpPr>
                <a:spLocks noChangeArrowheads="1"/>
              </p:cNvSpPr>
              <p:nvPr/>
            </p:nvSpPr>
            <p:spPr bwMode="auto">
              <a:xfrm>
                <a:off x="2529" y="2922"/>
                <a:ext cx="57" cy="26"/>
              </a:xfrm>
              <a:prstGeom prst="rect">
                <a:avLst/>
              </a:prstGeom>
              <a:solidFill>
                <a:srgbClr val="1F497D"/>
              </a:solidFill>
              <a:ln w="9525">
                <a:noFill/>
                <a:miter lim="800000"/>
                <a:headEnd/>
                <a:tailEnd/>
              </a:ln>
            </p:spPr>
            <p:txBody>
              <a:bodyPr/>
              <a:lstStyle/>
              <a:p>
                <a:endParaRPr lang="en-US"/>
              </a:p>
            </p:txBody>
          </p:sp>
          <p:sp>
            <p:nvSpPr>
              <p:cNvPr id="81573" name="Rectangle 122"/>
              <p:cNvSpPr>
                <a:spLocks noChangeArrowheads="1"/>
              </p:cNvSpPr>
              <p:nvPr/>
            </p:nvSpPr>
            <p:spPr bwMode="auto">
              <a:xfrm>
                <a:off x="2529" y="2922"/>
                <a:ext cx="57" cy="26"/>
              </a:xfrm>
              <a:prstGeom prst="rect">
                <a:avLst/>
              </a:prstGeom>
              <a:noFill/>
              <a:ln w="9525" cap="rnd">
                <a:solidFill>
                  <a:srgbClr val="1F497D"/>
                </a:solidFill>
                <a:miter lim="800000"/>
                <a:headEnd/>
                <a:tailEnd/>
              </a:ln>
            </p:spPr>
            <p:txBody>
              <a:bodyPr/>
              <a:lstStyle/>
              <a:p>
                <a:endParaRPr lang="en-US"/>
              </a:p>
            </p:txBody>
          </p:sp>
        </p:grpSp>
        <p:grpSp>
          <p:nvGrpSpPr>
            <p:cNvPr id="72734" name="Group 192"/>
            <p:cNvGrpSpPr>
              <a:grpSpLocks/>
            </p:cNvGrpSpPr>
            <p:nvPr/>
          </p:nvGrpSpPr>
          <p:grpSpPr bwMode="auto">
            <a:xfrm>
              <a:off x="3605213" y="3425825"/>
              <a:ext cx="1831975" cy="933450"/>
              <a:chOff x="2271" y="2158"/>
              <a:chExt cx="1154" cy="588"/>
            </a:xfrm>
          </p:grpSpPr>
          <p:sp>
            <p:nvSpPr>
              <p:cNvPr id="81504" name="Rectangle 124"/>
              <p:cNvSpPr>
                <a:spLocks noChangeArrowheads="1"/>
              </p:cNvSpPr>
              <p:nvPr/>
            </p:nvSpPr>
            <p:spPr bwMode="auto">
              <a:xfrm>
                <a:off x="2271" y="2158"/>
                <a:ext cx="1154" cy="38"/>
              </a:xfrm>
              <a:prstGeom prst="rect">
                <a:avLst/>
              </a:prstGeom>
              <a:solidFill>
                <a:srgbClr val="99CCFF"/>
              </a:solidFill>
              <a:ln w="9525">
                <a:noFill/>
                <a:miter lim="800000"/>
                <a:headEnd/>
                <a:tailEnd/>
              </a:ln>
            </p:spPr>
            <p:txBody>
              <a:bodyPr/>
              <a:lstStyle/>
              <a:p>
                <a:endParaRPr lang="en-US"/>
              </a:p>
            </p:txBody>
          </p:sp>
          <p:sp>
            <p:nvSpPr>
              <p:cNvPr id="81505" name="Rectangle 125"/>
              <p:cNvSpPr>
                <a:spLocks noChangeArrowheads="1"/>
              </p:cNvSpPr>
              <p:nvPr/>
            </p:nvSpPr>
            <p:spPr bwMode="auto">
              <a:xfrm>
                <a:off x="2271" y="2196"/>
                <a:ext cx="1154" cy="21"/>
              </a:xfrm>
              <a:prstGeom prst="rect">
                <a:avLst/>
              </a:prstGeom>
              <a:solidFill>
                <a:srgbClr val="98CBFD"/>
              </a:solidFill>
              <a:ln w="9525">
                <a:noFill/>
                <a:miter lim="800000"/>
                <a:headEnd/>
                <a:tailEnd/>
              </a:ln>
            </p:spPr>
            <p:txBody>
              <a:bodyPr/>
              <a:lstStyle/>
              <a:p>
                <a:endParaRPr lang="en-US"/>
              </a:p>
            </p:txBody>
          </p:sp>
          <p:sp>
            <p:nvSpPr>
              <p:cNvPr id="81506" name="Rectangle 126"/>
              <p:cNvSpPr>
                <a:spLocks noChangeArrowheads="1"/>
              </p:cNvSpPr>
              <p:nvPr/>
            </p:nvSpPr>
            <p:spPr bwMode="auto">
              <a:xfrm>
                <a:off x="2271" y="2217"/>
                <a:ext cx="1154" cy="23"/>
              </a:xfrm>
              <a:prstGeom prst="rect">
                <a:avLst/>
              </a:prstGeom>
              <a:solidFill>
                <a:srgbClr val="97C9FC"/>
              </a:solidFill>
              <a:ln w="9525">
                <a:noFill/>
                <a:miter lim="800000"/>
                <a:headEnd/>
                <a:tailEnd/>
              </a:ln>
            </p:spPr>
            <p:txBody>
              <a:bodyPr/>
              <a:lstStyle/>
              <a:p>
                <a:endParaRPr lang="en-US"/>
              </a:p>
            </p:txBody>
          </p:sp>
          <p:sp>
            <p:nvSpPr>
              <p:cNvPr id="81507" name="Rectangle 127"/>
              <p:cNvSpPr>
                <a:spLocks noChangeArrowheads="1"/>
              </p:cNvSpPr>
              <p:nvPr/>
            </p:nvSpPr>
            <p:spPr bwMode="auto">
              <a:xfrm>
                <a:off x="2271" y="2240"/>
                <a:ext cx="1154" cy="13"/>
              </a:xfrm>
              <a:prstGeom prst="rect">
                <a:avLst/>
              </a:prstGeom>
              <a:solidFill>
                <a:srgbClr val="95C8FB"/>
              </a:solidFill>
              <a:ln w="9525">
                <a:noFill/>
                <a:miter lim="800000"/>
                <a:headEnd/>
                <a:tailEnd/>
              </a:ln>
            </p:spPr>
            <p:txBody>
              <a:bodyPr/>
              <a:lstStyle/>
              <a:p>
                <a:endParaRPr lang="en-US"/>
              </a:p>
            </p:txBody>
          </p:sp>
          <p:sp>
            <p:nvSpPr>
              <p:cNvPr id="81508" name="Rectangle 128"/>
              <p:cNvSpPr>
                <a:spLocks noChangeArrowheads="1"/>
              </p:cNvSpPr>
              <p:nvPr/>
            </p:nvSpPr>
            <p:spPr bwMode="auto">
              <a:xfrm>
                <a:off x="2271" y="2253"/>
                <a:ext cx="1154" cy="17"/>
              </a:xfrm>
              <a:prstGeom prst="rect">
                <a:avLst/>
              </a:prstGeom>
              <a:solidFill>
                <a:srgbClr val="94C7F9"/>
              </a:solidFill>
              <a:ln w="9525">
                <a:noFill/>
                <a:miter lim="800000"/>
                <a:headEnd/>
                <a:tailEnd/>
              </a:ln>
            </p:spPr>
            <p:txBody>
              <a:bodyPr/>
              <a:lstStyle/>
              <a:p>
                <a:endParaRPr lang="en-US"/>
              </a:p>
            </p:txBody>
          </p:sp>
          <p:sp>
            <p:nvSpPr>
              <p:cNvPr id="81509" name="Rectangle 129"/>
              <p:cNvSpPr>
                <a:spLocks noChangeArrowheads="1"/>
              </p:cNvSpPr>
              <p:nvPr/>
            </p:nvSpPr>
            <p:spPr bwMode="auto">
              <a:xfrm>
                <a:off x="2271" y="2270"/>
                <a:ext cx="1154" cy="13"/>
              </a:xfrm>
              <a:prstGeom prst="rect">
                <a:avLst/>
              </a:prstGeom>
              <a:solidFill>
                <a:srgbClr val="93C5F8"/>
              </a:solidFill>
              <a:ln w="9525">
                <a:noFill/>
                <a:miter lim="800000"/>
                <a:headEnd/>
                <a:tailEnd/>
              </a:ln>
            </p:spPr>
            <p:txBody>
              <a:bodyPr/>
              <a:lstStyle/>
              <a:p>
                <a:endParaRPr lang="en-US"/>
              </a:p>
            </p:txBody>
          </p:sp>
          <p:sp>
            <p:nvSpPr>
              <p:cNvPr id="81510" name="Rectangle 130"/>
              <p:cNvSpPr>
                <a:spLocks noChangeArrowheads="1"/>
              </p:cNvSpPr>
              <p:nvPr/>
            </p:nvSpPr>
            <p:spPr bwMode="auto">
              <a:xfrm>
                <a:off x="2271" y="2283"/>
                <a:ext cx="1154" cy="14"/>
              </a:xfrm>
              <a:prstGeom prst="rect">
                <a:avLst/>
              </a:prstGeom>
              <a:solidFill>
                <a:srgbClr val="92C4F6"/>
              </a:solidFill>
              <a:ln w="9525">
                <a:noFill/>
                <a:miter lim="800000"/>
                <a:headEnd/>
                <a:tailEnd/>
              </a:ln>
            </p:spPr>
            <p:txBody>
              <a:bodyPr/>
              <a:lstStyle/>
              <a:p>
                <a:endParaRPr lang="en-US"/>
              </a:p>
            </p:txBody>
          </p:sp>
          <p:sp>
            <p:nvSpPr>
              <p:cNvPr id="81511" name="Rectangle 131"/>
              <p:cNvSpPr>
                <a:spLocks noChangeArrowheads="1"/>
              </p:cNvSpPr>
              <p:nvPr/>
            </p:nvSpPr>
            <p:spPr bwMode="auto">
              <a:xfrm>
                <a:off x="2271" y="2297"/>
                <a:ext cx="1154" cy="9"/>
              </a:xfrm>
              <a:prstGeom prst="rect">
                <a:avLst/>
              </a:prstGeom>
              <a:solidFill>
                <a:srgbClr val="90C2F5"/>
              </a:solidFill>
              <a:ln w="9525">
                <a:noFill/>
                <a:miter lim="800000"/>
                <a:headEnd/>
                <a:tailEnd/>
              </a:ln>
            </p:spPr>
            <p:txBody>
              <a:bodyPr/>
              <a:lstStyle/>
              <a:p>
                <a:endParaRPr lang="en-US"/>
              </a:p>
            </p:txBody>
          </p:sp>
          <p:sp>
            <p:nvSpPr>
              <p:cNvPr id="81512" name="Rectangle 132"/>
              <p:cNvSpPr>
                <a:spLocks noChangeArrowheads="1"/>
              </p:cNvSpPr>
              <p:nvPr/>
            </p:nvSpPr>
            <p:spPr bwMode="auto">
              <a:xfrm>
                <a:off x="2271" y="2306"/>
                <a:ext cx="1154" cy="12"/>
              </a:xfrm>
              <a:prstGeom prst="rect">
                <a:avLst/>
              </a:prstGeom>
              <a:solidFill>
                <a:srgbClr val="8FC1F3"/>
              </a:solidFill>
              <a:ln w="9525">
                <a:noFill/>
                <a:miter lim="800000"/>
                <a:headEnd/>
                <a:tailEnd/>
              </a:ln>
            </p:spPr>
            <p:txBody>
              <a:bodyPr/>
              <a:lstStyle/>
              <a:p>
                <a:endParaRPr lang="en-US"/>
              </a:p>
            </p:txBody>
          </p:sp>
          <p:sp>
            <p:nvSpPr>
              <p:cNvPr id="81513" name="Rectangle 133"/>
              <p:cNvSpPr>
                <a:spLocks noChangeArrowheads="1"/>
              </p:cNvSpPr>
              <p:nvPr/>
            </p:nvSpPr>
            <p:spPr bwMode="auto">
              <a:xfrm>
                <a:off x="2271" y="2318"/>
                <a:ext cx="1154" cy="6"/>
              </a:xfrm>
              <a:prstGeom prst="rect">
                <a:avLst/>
              </a:prstGeom>
              <a:solidFill>
                <a:srgbClr val="8EBFF2"/>
              </a:solidFill>
              <a:ln w="9525">
                <a:noFill/>
                <a:miter lim="800000"/>
                <a:headEnd/>
                <a:tailEnd/>
              </a:ln>
            </p:spPr>
            <p:txBody>
              <a:bodyPr/>
              <a:lstStyle/>
              <a:p>
                <a:endParaRPr lang="en-US"/>
              </a:p>
            </p:txBody>
          </p:sp>
          <p:sp>
            <p:nvSpPr>
              <p:cNvPr id="81514" name="Rectangle 134"/>
              <p:cNvSpPr>
                <a:spLocks noChangeArrowheads="1"/>
              </p:cNvSpPr>
              <p:nvPr/>
            </p:nvSpPr>
            <p:spPr bwMode="auto">
              <a:xfrm>
                <a:off x="2271" y="2324"/>
                <a:ext cx="1154" cy="12"/>
              </a:xfrm>
              <a:prstGeom prst="rect">
                <a:avLst/>
              </a:prstGeom>
              <a:solidFill>
                <a:srgbClr val="8DBEF0"/>
              </a:solidFill>
              <a:ln w="9525">
                <a:noFill/>
                <a:miter lim="800000"/>
                <a:headEnd/>
                <a:tailEnd/>
              </a:ln>
            </p:spPr>
            <p:txBody>
              <a:bodyPr/>
              <a:lstStyle/>
              <a:p>
                <a:endParaRPr lang="en-US"/>
              </a:p>
            </p:txBody>
          </p:sp>
          <p:sp>
            <p:nvSpPr>
              <p:cNvPr id="81515" name="Rectangle 135"/>
              <p:cNvSpPr>
                <a:spLocks noChangeArrowheads="1"/>
              </p:cNvSpPr>
              <p:nvPr/>
            </p:nvSpPr>
            <p:spPr bwMode="auto">
              <a:xfrm>
                <a:off x="2271" y="2336"/>
                <a:ext cx="1154" cy="12"/>
              </a:xfrm>
              <a:prstGeom prst="rect">
                <a:avLst/>
              </a:prstGeom>
              <a:solidFill>
                <a:srgbClr val="8BBCEE"/>
              </a:solidFill>
              <a:ln w="9525">
                <a:noFill/>
                <a:miter lim="800000"/>
                <a:headEnd/>
                <a:tailEnd/>
              </a:ln>
            </p:spPr>
            <p:txBody>
              <a:bodyPr/>
              <a:lstStyle/>
              <a:p>
                <a:endParaRPr lang="en-US"/>
              </a:p>
            </p:txBody>
          </p:sp>
          <p:sp>
            <p:nvSpPr>
              <p:cNvPr id="81516" name="Rectangle 136"/>
              <p:cNvSpPr>
                <a:spLocks noChangeArrowheads="1"/>
              </p:cNvSpPr>
              <p:nvPr/>
            </p:nvSpPr>
            <p:spPr bwMode="auto">
              <a:xfrm>
                <a:off x="2271" y="2348"/>
                <a:ext cx="1154" cy="9"/>
              </a:xfrm>
              <a:prstGeom prst="rect">
                <a:avLst/>
              </a:prstGeom>
              <a:solidFill>
                <a:srgbClr val="8ABAEC"/>
              </a:solidFill>
              <a:ln w="9525">
                <a:noFill/>
                <a:miter lim="800000"/>
                <a:headEnd/>
                <a:tailEnd/>
              </a:ln>
            </p:spPr>
            <p:txBody>
              <a:bodyPr/>
              <a:lstStyle/>
              <a:p>
                <a:endParaRPr lang="en-US"/>
              </a:p>
            </p:txBody>
          </p:sp>
          <p:sp>
            <p:nvSpPr>
              <p:cNvPr id="81517" name="Rectangle 137"/>
              <p:cNvSpPr>
                <a:spLocks noChangeArrowheads="1"/>
              </p:cNvSpPr>
              <p:nvPr/>
            </p:nvSpPr>
            <p:spPr bwMode="auto">
              <a:xfrm>
                <a:off x="2271" y="2357"/>
                <a:ext cx="1154" cy="7"/>
              </a:xfrm>
              <a:prstGeom prst="rect">
                <a:avLst/>
              </a:prstGeom>
              <a:solidFill>
                <a:srgbClr val="88B9EB"/>
              </a:solidFill>
              <a:ln w="9525">
                <a:noFill/>
                <a:miter lim="800000"/>
                <a:headEnd/>
                <a:tailEnd/>
              </a:ln>
            </p:spPr>
            <p:txBody>
              <a:bodyPr/>
              <a:lstStyle/>
              <a:p>
                <a:endParaRPr lang="en-US"/>
              </a:p>
            </p:txBody>
          </p:sp>
          <p:sp>
            <p:nvSpPr>
              <p:cNvPr id="81518" name="Rectangle 138"/>
              <p:cNvSpPr>
                <a:spLocks noChangeArrowheads="1"/>
              </p:cNvSpPr>
              <p:nvPr/>
            </p:nvSpPr>
            <p:spPr bwMode="auto">
              <a:xfrm>
                <a:off x="2271" y="2364"/>
                <a:ext cx="1154" cy="9"/>
              </a:xfrm>
              <a:prstGeom prst="rect">
                <a:avLst/>
              </a:prstGeom>
              <a:solidFill>
                <a:srgbClr val="87B7E9"/>
              </a:solidFill>
              <a:ln w="9525">
                <a:noFill/>
                <a:miter lim="800000"/>
                <a:headEnd/>
                <a:tailEnd/>
              </a:ln>
            </p:spPr>
            <p:txBody>
              <a:bodyPr/>
              <a:lstStyle/>
              <a:p>
                <a:endParaRPr lang="en-US"/>
              </a:p>
            </p:txBody>
          </p:sp>
          <p:sp>
            <p:nvSpPr>
              <p:cNvPr id="81519" name="Rectangle 139"/>
              <p:cNvSpPr>
                <a:spLocks noChangeArrowheads="1"/>
              </p:cNvSpPr>
              <p:nvPr/>
            </p:nvSpPr>
            <p:spPr bwMode="auto">
              <a:xfrm>
                <a:off x="2271" y="2373"/>
                <a:ext cx="1154" cy="7"/>
              </a:xfrm>
              <a:prstGeom prst="rect">
                <a:avLst/>
              </a:prstGeom>
              <a:solidFill>
                <a:srgbClr val="85B6E7"/>
              </a:solidFill>
              <a:ln w="9525">
                <a:noFill/>
                <a:miter lim="800000"/>
                <a:headEnd/>
                <a:tailEnd/>
              </a:ln>
            </p:spPr>
            <p:txBody>
              <a:bodyPr/>
              <a:lstStyle/>
              <a:p>
                <a:endParaRPr lang="en-US"/>
              </a:p>
            </p:txBody>
          </p:sp>
          <p:sp>
            <p:nvSpPr>
              <p:cNvPr id="81520" name="Rectangle 140"/>
              <p:cNvSpPr>
                <a:spLocks noChangeArrowheads="1"/>
              </p:cNvSpPr>
              <p:nvPr/>
            </p:nvSpPr>
            <p:spPr bwMode="auto">
              <a:xfrm>
                <a:off x="2271" y="2380"/>
                <a:ext cx="1154" cy="6"/>
              </a:xfrm>
              <a:prstGeom prst="rect">
                <a:avLst/>
              </a:prstGeom>
              <a:solidFill>
                <a:srgbClr val="84B4E6"/>
              </a:solidFill>
              <a:ln w="9525">
                <a:noFill/>
                <a:miter lim="800000"/>
                <a:headEnd/>
                <a:tailEnd/>
              </a:ln>
            </p:spPr>
            <p:txBody>
              <a:bodyPr/>
              <a:lstStyle/>
              <a:p>
                <a:endParaRPr lang="en-US"/>
              </a:p>
            </p:txBody>
          </p:sp>
          <p:sp>
            <p:nvSpPr>
              <p:cNvPr id="81521" name="Rectangle 141"/>
              <p:cNvSpPr>
                <a:spLocks noChangeArrowheads="1"/>
              </p:cNvSpPr>
              <p:nvPr/>
            </p:nvSpPr>
            <p:spPr bwMode="auto">
              <a:xfrm>
                <a:off x="2271" y="2386"/>
                <a:ext cx="1154" cy="8"/>
              </a:xfrm>
              <a:prstGeom prst="rect">
                <a:avLst/>
              </a:prstGeom>
              <a:solidFill>
                <a:srgbClr val="83B3E4"/>
              </a:solidFill>
              <a:ln w="9525">
                <a:noFill/>
                <a:miter lim="800000"/>
                <a:headEnd/>
                <a:tailEnd/>
              </a:ln>
            </p:spPr>
            <p:txBody>
              <a:bodyPr/>
              <a:lstStyle/>
              <a:p>
                <a:endParaRPr lang="en-US"/>
              </a:p>
            </p:txBody>
          </p:sp>
          <p:sp>
            <p:nvSpPr>
              <p:cNvPr id="81522" name="Rectangle 142"/>
              <p:cNvSpPr>
                <a:spLocks noChangeArrowheads="1"/>
              </p:cNvSpPr>
              <p:nvPr/>
            </p:nvSpPr>
            <p:spPr bwMode="auto">
              <a:xfrm>
                <a:off x="2271" y="2394"/>
                <a:ext cx="1154" cy="9"/>
              </a:xfrm>
              <a:prstGeom prst="rect">
                <a:avLst/>
              </a:prstGeom>
              <a:solidFill>
                <a:srgbClr val="81B1E2"/>
              </a:solidFill>
              <a:ln w="9525">
                <a:noFill/>
                <a:miter lim="800000"/>
                <a:headEnd/>
                <a:tailEnd/>
              </a:ln>
            </p:spPr>
            <p:txBody>
              <a:bodyPr/>
              <a:lstStyle/>
              <a:p>
                <a:endParaRPr lang="en-US"/>
              </a:p>
            </p:txBody>
          </p:sp>
          <p:sp>
            <p:nvSpPr>
              <p:cNvPr id="81523" name="Rectangle 143"/>
              <p:cNvSpPr>
                <a:spLocks noChangeArrowheads="1"/>
              </p:cNvSpPr>
              <p:nvPr/>
            </p:nvSpPr>
            <p:spPr bwMode="auto">
              <a:xfrm>
                <a:off x="2271" y="2403"/>
                <a:ext cx="1154" cy="7"/>
              </a:xfrm>
              <a:prstGeom prst="rect">
                <a:avLst/>
              </a:prstGeom>
              <a:solidFill>
                <a:srgbClr val="7FAFE0"/>
              </a:solidFill>
              <a:ln w="9525">
                <a:noFill/>
                <a:miter lim="800000"/>
                <a:headEnd/>
                <a:tailEnd/>
              </a:ln>
            </p:spPr>
            <p:txBody>
              <a:bodyPr/>
              <a:lstStyle/>
              <a:p>
                <a:endParaRPr lang="en-US"/>
              </a:p>
            </p:txBody>
          </p:sp>
          <p:sp>
            <p:nvSpPr>
              <p:cNvPr id="81524" name="Rectangle 144"/>
              <p:cNvSpPr>
                <a:spLocks noChangeArrowheads="1"/>
              </p:cNvSpPr>
              <p:nvPr/>
            </p:nvSpPr>
            <p:spPr bwMode="auto">
              <a:xfrm>
                <a:off x="2271" y="2410"/>
                <a:ext cx="1154" cy="4"/>
              </a:xfrm>
              <a:prstGeom prst="rect">
                <a:avLst/>
              </a:prstGeom>
              <a:solidFill>
                <a:srgbClr val="7EADDF"/>
              </a:solidFill>
              <a:ln w="9525">
                <a:noFill/>
                <a:miter lim="800000"/>
                <a:headEnd/>
                <a:tailEnd/>
              </a:ln>
            </p:spPr>
            <p:txBody>
              <a:bodyPr/>
              <a:lstStyle/>
              <a:p>
                <a:endParaRPr lang="en-US"/>
              </a:p>
            </p:txBody>
          </p:sp>
          <p:sp>
            <p:nvSpPr>
              <p:cNvPr id="81525" name="Rectangle 145"/>
              <p:cNvSpPr>
                <a:spLocks noChangeArrowheads="1"/>
              </p:cNvSpPr>
              <p:nvPr/>
            </p:nvSpPr>
            <p:spPr bwMode="auto">
              <a:xfrm>
                <a:off x="2271" y="2414"/>
                <a:ext cx="1154" cy="7"/>
              </a:xfrm>
              <a:prstGeom prst="rect">
                <a:avLst/>
              </a:prstGeom>
              <a:solidFill>
                <a:srgbClr val="7DACDD"/>
              </a:solidFill>
              <a:ln w="9525">
                <a:noFill/>
                <a:miter lim="800000"/>
                <a:headEnd/>
                <a:tailEnd/>
              </a:ln>
            </p:spPr>
            <p:txBody>
              <a:bodyPr/>
              <a:lstStyle/>
              <a:p>
                <a:endParaRPr lang="en-US"/>
              </a:p>
            </p:txBody>
          </p:sp>
          <p:sp>
            <p:nvSpPr>
              <p:cNvPr id="81526" name="Rectangle 146"/>
              <p:cNvSpPr>
                <a:spLocks noChangeArrowheads="1"/>
              </p:cNvSpPr>
              <p:nvPr/>
            </p:nvSpPr>
            <p:spPr bwMode="auto">
              <a:xfrm>
                <a:off x="2271" y="2421"/>
                <a:ext cx="1154" cy="5"/>
              </a:xfrm>
              <a:prstGeom prst="rect">
                <a:avLst/>
              </a:prstGeom>
              <a:solidFill>
                <a:srgbClr val="7BABDC"/>
              </a:solidFill>
              <a:ln w="9525">
                <a:noFill/>
                <a:miter lim="800000"/>
                <a:headEnd/>
                <a:tailEnd/>
              </a:ln>
            </p:spPr>
            <p:txBody>
              <a:bodyPr/>
              <a:lstStyle/>
              <a:p>
                <a:endParaRPr lang="en-US"/>
              </a:p>
            </p:txBody>
          </p:sp>
          <p:sp>
            <p:nvSpPr>
              <p:cNvPr id="81527" name="Rectangle 147"/>
              <p:cNvSpPr>
                <a:spLocks noChangeArrowheads="1"/>
              </p:cNvSpPr>
              <p:nvPr/>
            </p:nvSpPr>
            <p:spPr bwMode="auto">
              <a:xfrm>
                <a:off x="2271" y="2426"/>
                <a:ext cx="1154" cy="9"/>
              </a:xfrm>
              <a:prstGeom prst="rect">
                <a:avLst/>
              </a:prstGeom>
              <a:solidFill>
                <a:srgbClr val="7AA9DA"/>
              </a:solidFill>
              <a:ln w="9525">
                <a:noFill/>
                <a:miter lim="800000"/>
                <a:headEnd/>
                <a:tailEnd/>
              </a:ln>
            </p:spPr>
            <p:txBody>
              <a:bodyPr/>
              <a:lstStyle/>
              <a:p>
                <a:endParaRPr lang="en-US"/>
              </a:p>
            </p:txBody>
          </p:sp>
          <p:sp>
            <p:nvSpPr>
              <p:cNvPr id="81528" name="Rectangle 148"/>
              <p:cNvSpPr>
                <a:spLocks noChangeArrowheads="1"/>
              </p:cNvSpPr>
              <p:nvPr/>
            </p:nvSpPr>
            <p:spPr bwMode="auto">
              <a:xfrm>
                <a:off x="2271" y="2435"/>
                <a:ext cx="1154" cy="7"/>
              </a:xfrm>
              <a:prstGeom prst="rect">
                <a:avLst/>
              </a:prstGeom>
              <a:solidFill>
                <a:srgbClr val="78A7D8"/>
              </a:solidFill>
              <a:ln w="9525">
                <a:noFill/>
                <a:miter lim="800000"/>
                <a:headEnd/>
                <a:tailEnd/>
              </a:ln>
            </p:spPr>
            <p:txBody>
              <a:bodyPr/>
              <a:lstStyle/>
              <a:p>
                <a:endParaRPr lang="en-US"/>
              </a:p>
            </p:txBody>
          </p:sp>
          <p:sp>
            <p:nvSpPr>
              <p:cNvPr id="81529" name="Rectangle 149"/>
              <p:cNvSpPr>
                <a:spLocks noChangeArrowheads="1"/>
              </p:cNvSpPr>
              <p:nvPr/>
            </p:nvSpPr>
            <p:spPr bwMode="auto">
              <a:xfrm>
                <a:off x="2271" y="2442"/>
                <a:ext cx="1154" cy="6"/>
              </a:xfrm>
              <a:prstGeom prst="rect">
                <a:avLst/>
              </a:prstGeom>
              <a:solidFill>
                <a:srgbClr val="76A5D6"/>
              </a:solidFill>
              <a:ln w="9525">
                <a:noFill/>
                <a:miter lim="800000"/>
                <a:headEnd/>
                <a:tailEnd/>
              </a:ln>
            </p:spPr>
            <p:txBody>
              <a:bodyPr/>
              <a:lstStyle/>
              <a:p>
                <a:endParaRPr lang="en-US"/>
              </a:p>
            </p:txBody>
          </p:sp>
          <p:sp>
            <p:nvSpPr>
              <p:cNvPr id="81530" name="Rectangle 150"/>
              <p:cNvSpPr>
                <a:spLocks noChangeArrowheads="1"/>
              </p:cNvSpPr>
              <p:nvPr/>
            </p:nvSpPr>
            <p:spPr bwMode="auto">
              <a:xfrm>
                <a:off x="2271" y="2448"/>
                <a:ext cx="1154" cy="6"/>
              </a:xfrm>
              <a:prstGeom prst="rect">
                <a:avLst/>
              </a:prstGeom>
              <a:solidFill>
                <a:srgbClr val="75A3D4"/>
              </a:solidFill>
              <a:ln w="9525">
                <a:noFill/>
                <a:miter lim="800000"/>
                <a:headEnd/>
                <a:tailEnd/>
              </a:ln>
            </p:spPr>
            <p:txBody>
              <a:bodyPr/>
              <a:lstStyle/>
              <a:p>
                <a:endParaRPr lang="en-US"/>
              </a:p>
            </p:txBody>
          </p:sp>
          <p:sp>
            <p:nvSpPr>
              <p:cNvPr id="81531" name="Rectangle 151"/>
              <p:cNvSpPr>
                <a:spLocks noChangeArrowheads="1"/>
              </p:cNvSpPr>
              <p:nvPr/>
            </p:nvSpPr>
            <p:spPr bwMode="auto">
              <a:xfrm>
                <a:off x="2271" y="2454"/>
                <a:ext cx="1154" cy="6"/>
              </a:xfrm>
              <a:prstGeom prst="rect">
                <a:avLst/>
              </a:prstGeom>
              <a:solidFill>
                <a:srgbClr val="73A2D3"/>
              </a:solidFill>
              <a:ln w="9525">
                <a:noFill/>
                <a:miter lim="800000"/>
                <a:headEnd/>
                <a:tailEnd/>
              </a:ln>
            </p:spPr>
            <p:txBody>
              <a:bodyPr/>
              <a:lstStyle/>
              <a:p>
                <a:endParaRPr lang="en-US"/>
              </a:p>
            </p:txBody>
          </p:sp>
          <p:sp>
            <p:nvSpPr>
              <p:cNvPr id="81532" name="Rectangle 152"/>
              <p:cNvSpPr>
                <a:spLocks noChangeArrowheads="1"/>
              </p:cNvSpPr>
              <p:nvPr/>
            </p:nvSpPr>
            <p:spPr bwMode="auto">
              <a:xfrm>
                <a:off x="2271" y="2460"/>
                <a:ext cx="1154" cy="5"/>
              </a:xfrm>
              <a:prstGeom prst="rect">
                <a:avLst/>
              </a:prstGeom>
              <a:solidFill>
                <a:srgbClr val="72A0D1"/>
              </a:solidFill>
              <a:ln w="9525">
                <a:noFill/>
                <a:miter lim="800000"/>
                <a:headEnd/>
                <a:tailEnd/>
              </a:ln>
            </p:spPr>
            <p:txBody>
              <a:bodyPr/>
              <a:lstStyle/>
              <a:p>
                <a:endParaRPr lang="en-US"/>
              </a:p>
            </p:txBody>
          </p:sp>
          <p:sp>
            <p:nvSpPr>
              <p:cNvPr id="81533" name="Rectangle 153"/>
              <p:cNvSpPr>
                <a:spLocks noChangeArrowheads="1"/>
              </p:cNvSpPr>
              <p:nvPr/>
            </p:nvSpPr>
            <p:spPr bwMode="auto">
              <a:xfrm>
                <a:off x="2271" y="2465"/>
                <a:ext cx="1154" cy="4"/>
              </a:xfrm>
              <a:prstGeom prst="rect">
                <a:avLst/>
              </a:prstGeom>
              <a:solidFill>
                <a:srgbClr val="709FD0"/>
              </a:solidFill>
              <a:ln w="9525">
                <a:noFill/>
                <a:miter lim="800000"/>
                <a:headEnd/>
                <a:tailEnd/>
              </a:ln>
            </p:spPr>
            <p:txBody>
              <a:bodyPr/>
              <a:lstStyle/>
              <a:p>
                <a:endParaRPr lang="en-US"/>
              </a:p>
            </p:txBody>
          </p:sp>
          <p:sp>
            <p:nvSpPr>
              <p:cNvPr id="81534" name="Rectangle 154"/>
              <p:cNvSpPr>
                <a:spLocks noChangeArrowheads="1"/>
              </p:cNvSpPr>
              <p:nvPr/>
            </p:nvSpPr>
            <p:spPr bwMode="auto">
              <a:xfrm>
                <a:off x="2271" y="2469"/>
                <a:ext cx="1154" cy="5"/>
              </a:xfrm>
              <a:prstGeom prst="rect">
                <a:avLst/>
              </a:prstGeom>
              <a:solidFill>
                <a:srgbClr val="6F9ECE"/>
              </a:solidFill>
              <a:ln w="9525">
                <a:noFill/>
                <a:miter lim="800000"/>
                <a:headEnd/>
                <a:tailEnd/>
              </a:ln>
            </p:spPr>
            <p:txBody>
              <a:bodyPr/>
              <a:lstStyle/>
              <a:p>
                <a:endParaRPr lang="en-US"/>
              </a:p>
            </p:txBody>
          </p:sp>
          <p:sp>
            <p:nvSpPr>
              <p:cNvPr id="81535" name="Rectangle 155"/>
              <p:cNvSpPr>
                <a:spLocks noChangeArrowheads="1"/>
              </p:cNvSpPr>
              <p:nvPr/>
            </p:nvSpPr>
            <p:spPr bwMode="auto">
              <a:xfrm>
                <a:off x="2271" y="2474"/>
                <a:ext cx="1154" cy="7"/>
              </a:xfrm>
              <a:prstGeom prst="rect">
                <a:avLst/>
              </a:prstGeom>
              <a:solidFill>
                <a:srgbClr val="6E9CCD"/>
              </a:solidFill>
              <a:ln w="9525">
                <a:noFill/>
                <a:miter lim="800000"/>
                <a:headEnd/>
                <a:tailEnd/>
              </a:ln>
            </p:spPr>
            <p:txBody>
              <a:bodyPr/>
              <a:lstStyle/>
              <a:p>
                <a:endParaRPr lang="en-US"/>
              </a:p>
            </p:txBody>
          </p:sp>
          <p:sp>
            <p:nvSpPr>
              <p:cNvPr id="81536" name="Rectangle 156"/>
              <p:cNvSpPr>
                <a:spLocks noChangeArrowheads="1"/>
              </p:cNvSpPr>
              <p:nvPr/>
            </p:nvSpPr>
            <p:spPr bwMode="auto">
              <a:xfrm>
                <a:off x="2271" y="2481"/>
                <a:ext cx="1154" cy="5"/>
              </a:xfrm>
              <a:prstGeom prst="rect">
                <a:avLst/>
              </a:prstGeom>
              <a:solidFill>
                <a:srgbClr val="6C9BCB"/>
              </a:solidFill>
              <a:ln w="9525">
                <a:noFill/>
                <a:miter lim="800000"/>
                <a:headEnd/>
                <a:tailEnd/>
              </a:ln>
            </p:spPr>
            <p:txBody>
              <a:bodyPr/>
              <a:lstStyle/>
              <a:p>
                <a:endParaRPr lang="en-US"/>
              </a:p>
            </p:txBody>
          </p:sp>
          <p:sp>
            <p:nvSpPr>
              <p:cNvPr id="81537" name="Rectangle 157"/>
              <p:cNvSpPr>
                <a:spLocks noChangeArrowheads="1"/>
              </p:cNvSpPr>
              <p:nvPr/>
            </p:nvSpPr>
            <p:spPr bwMode="auto">
              <a:xfrm>
                <a:off x="2271" y="2486"/>
                <a:ext cx="1154" cy="4"/>
              </a:xfrm>
              <a:prstGeom prst="rect">
                <a:avLst/>
              </a:prstGeom>
              <a:solidFill>
                <a:srgbClr val="6B99CA"/>
              </a:solidFill>
              <a:ln w="9525">
                <a:noFill/>
                <a:miter lim="800000"/>
                <a:headEnd/>
                <a:tailEnd/>
              </a:ln>
            </p:spPr>
            <p:txBody>
              <a:bodyPr/>
              <a:lstStyle/>
              <a:p>
                <a:endParaRPr lang="en-US"/>
              </a:p>
            </p:txBody>
          </p:sp>
          <p:sp>
            <p:nvSpPr>
              <p:cNvPr id="81538" name="Rectangle 158"/>
              <p:cNvSpPr>
                <a:spLocks noChangeArrowheads="1"/>
              </p:cNvSpPr>
              <p:nvPr/>
            </p:nvSpPr>
            <p:spPr bwMode="auto">
              <a:xfrm>
                <a:off x="2271" y="2490"/>
                <a:ext cx="1154" cy="7"/>
              </a:xfrm>
              <a:prstGeom prst="rect">
                <a:avLst/>
              </a:prstGeom>
              <a:solidFill>
                <a:srgbClr val="6A98C8"/>
              </a:solidFill>
              <a:ln w="9525">
                <a:noFill/>
                <a:miter lim="800000"/>
                <a:headEnd/>
                <a:tailEnd/>
              </a:ln>
            </p:spPr>
            <p:txBody>
              <a:bodyPr/>
              <a:lstStyle/>
              <a:p>
                <a:endParaRPr lang="en-US"/>
              </a:p>
            </p:txBody>
          </p:sp>
          <p:sp>
            <p:nvSpPr>
              <p:cNvPr id="81539" name="Rectangle 159"/>
              <p:cNvSpPr>
                <a:spLocks noChangeArrowheads="1"/>
              </p:cNvSpPr>
              <p:nvPr/>
            </p:nvSpPr>
            <p:spPr bwMode="auto">
              <a:xfrm>
                <a:off x="2271" y="2497"/>
                <a:ext cx="1154" cy="7"/>
              </a:xfrm>
              <a:prstGeom prst="rect">
                <a:avLst/>
              </a:prstGeom>
              <a:solidFill>
                <a:srgbClr val="6896C6"/>
              </a:solidFill>
              <a:ln w="9525">
                <a:noFill/>
                <a:miter lim="800000"/>
                <a:headEnd/>
                <a:tailEnd/>
              </a:ln>
            </p:spPr>
            <p:txBody>
              <a:bodyPr/>
              <a:lstStyle/>
              <a:p>
                <a:endParaRPr lang="en-US"/>
              </a:p>
            </p:txBody>
          </p:sp>
          <p:sp>
            <p:nvSpPr>
              <p:cNvPr id="81540" name="Rectangle 160"/>
              <p:cNvSpPr>
                <a:spLocks noChangeArrowheads="1"/>
              </p:cNvSpPr>
              <p:nvPr/>
            </p:nvSpPr>
            <p:spPr bwMode="auto">
              <a:xfrm>
                <a:off x="2271" y="2504"/>
                <a:ext cx="1154" cy="7"/>
              </a:xfrm>
              <a:prstGeom prst="rect">
                <a:avLst/>
              </a:prstGeom>
              <a:solidFill>
                <a:srgbClr val="6694C4"/>
              </a:solidFill>
              <a:ln w="9525">
                <a:noFill/>
                <a:miter lim="800000"/>
                <a:headEnd/>
                <a:tailEnd/>
              </a:ln>
            </p:spPr>
            <p:txBody>
              <a:bodyPr/>
              <a:lstStyle/>
              <a:p>
                <a:endParaRPr lang="en-US"/>
              </a:p>
            </p:txBody>
          </p:sp>
          <p:sp>
            <p:nvSpPr>
              <p:cNvPr id="81541" name="Rectangle 161"/>
              <p:cNvSpPr>
                <a:spLocks noChangeArrowheads="1"/>
              </p:cNvSpPr>
              <p:nvPr/>
            </p:nvSpPr>
            <p:spPr bwMode="auto">
              <a:xfrm>
                <a:off x="2271" y="2511"/>
                <a:ext cx="1154" cy="5"/>
              </a:xfrm>
              <a:prstGeom prst="rect">
                <a:avLst/>
              </a:prstGeom>
              <a:solidFill>
                <a:srgbClr val="6492C3"/>
              </a:solidFill>
              <a:ln w="9525">
                <a:noFill/>
                <a:miter lim="800000"/>
                <a:headEnd/>
                <a:tailEnd/>
              </a:ln>
            </p:spPr>
            <p:txBody>
              <a:bodyPr/>
              <a:lstStyle/>
              <a:p>
                <a:endParaRPr lang="en-US"/>
              </a:p>
            </p:txBody>
          </p:sp>
          <p:sp>
            <p:nvSpPr>
              <p:cNvPr id="81542" name="Rectangle 162"/>
              <p:cNvSpPr>
                <a:spLocks noChangeArrowheads="1"/>
              </p:cNvSpPr>
              <p:nvPr/>
            </p:nvSpPr>
            <p:spPr bwMode="auto">
              <a:xfrm>
                <a:off x="2271" y="2516"/>
                <a:ext cx="1154" cy="6"/>
              </a:xfrm>
              <a:prstGeom prst="rect">
                <a:avLst/>
              </a:prstGeom>
              <a:solidFill>
                <a:srgbClr val="6391C1"/>
              </a:solidFill>
              <a:ln w="9525">
                <a:noFill/>
                <a:miter lim="800000"/>
                <a:headEnd/>
                <a:tailEnd/>
              </a:ln>
            </p:spPr>
            <p:txBody>
              <a:bodyPr/>
              <a:lstStyle/>
              <a:p>
                <a:endParaRPr lang="en-US"/>
              </a:p>
            </p:txBody>
          </p:sp>
          <p:sp>
            <p:nvSpPr>
              <p:cNvPr id="81543" name="Rectangle 163"/>
              <p:cNvSpPr>
                <a:spLocks noChangeArrowheads="1"/>
              </p:cNvSpPr>
              <p:nvPr/>
            </p:nvSpPr>
            <p:spPr bwMode="auto">
              <a:xfrm>
                <a:off x="2271" y="2522"/>
                <a:ext cx="1154" cy="7"/>
              </a:xfrm>
              <a:prstGeom prst="rect">
                <a:avLst/>
              </a:prstGeom>
              <a:solidFill>
                <a:srgbClr val="618FBF"/>
              </a:solidFill>
              <a:ln w="9525">
                <a:noFill/>
                <a:miter lim="800000"/>
                <a:headEnd/>
                <a:tailEnd/>
              </a:ln>
            </p:spPr>
            <p:txBody>
              <a:bodyPr/>
              <a:lstStyle/>
              <a:p>
                <a:endParaRPr lang="en-US"/>
              </a:p>
            </p:txBody>
          </p:sp>
          <p:sp>
            <p:nvSpPr>
              <p:cNvPr id="81544" name="Rectangle 164"/>
              <p:cNvSpPr>
                <a:spLocks noChangeArrowheads="1"/>
              </p:cNvSpPr>
              <p:nvPr/>
            </p:nvSpPr>
            <p:spPr bwMode="auto">
              <a:xfrm>
                <a:off x="2271" y="2529"/>
                <a:ext cx="1154" cy="7"/>
              </a:xfrm>
              <a:prstGeom prst="rect">
                <a:avLst/>
              </a:prstGeom>
              <a:solidFill>
                <a:srgbClr val="5F8DBD"/>
              </a:solidFill>
              <a:ln w="9525">
                <a:noFill/>
                <a:miter lim="800000"/>
                <a:headEnd/>
                <a:tailEnd/>
              </a:ln>
            </p:spPr>
            <p:txBody>
              <a:bodyPr/>
              <a:lstStyle/>
              <a:p>
                <a:endParaRPr lang="en-US"/>
              </a:p>
            </p:txBody>
          </p:sp>
          <p:sp>
            <p:nvSpPr>
              <p:cNvPr id="81545" name="Rectangle 165"/>
              <p:cNvSpPr>
                <a:spLocks noChangeArrowheads="1"/>
              </p:cNvSpPr>
              <p:nvPr/>
            </p:nvSpPr>
            <p:spPr bwMode="auto">
              <a:xfrm>
                <a:off x="2271" y="2536"/>
                <a:ext cx="1154" cy="7"/>
              </a:xfrm>
              <a:prstGeom prst="rect">
                <a:avLst/>
              </a:prstGeom>
              <a:solidFill>
                <a:srgbClr val="5D8BBB"/>
              </a:solidFill>
              <a:ln w="9525">
                <a:noFill/>
                <a:miter lim="800000"/>
                <a:headEnd/>
                <a:tailEnd/>
              </a:ln>
            </p:spPr>
            <p:txBody>
              <a:bodyPr/>
              <a:lstStyle/>
              <a:p>
                <a:endParaRPr lang="en-US"/>
              </a:p>
            </p:txBody>
          </p:sp>
          <p:sp>
            <p:nvSpPr>
              <p:cNvPr id="81546" name="Rectangle 166"/>
              <p:cNvSpPr>
                <a:spLocks noChangeArrowheads="1"/>
              </p:cNvSpPr>
              <p:nvPr/>
            </p:nvSpPr>
            <p:spPr bwMode="auto">
              <a:xfrm>
                <a:off x="2271" y="2543"/>
                <a:ext cx="1154" cy="5"/>
              </a:xfrm>
              <a:prstGeom prst="rect">
                <a:avLst/>
              </a:prstGeom>
              <a:solidFill>
                <a:srgbClr val="5B89BA"/>
              </a:solidFill>
              <a:ln w="9525">
                <a:noFill/>
                <a:miter lim="800000"/>
                <a:headEnd/>
                <a:tailEnd/>
              </a:ln>
            </p:spPr>
            <p:txBody>
              <a:bodyPr/>
              <a:lstStyle/>
              <a:p>
                <a:endParaRPr lang="en-US"/>
              </a:p>
            </p:txBody>
          </p:sp>
          <p:sp>
            <p:nvSpPr>
              <p:cNvPr id="81547" name="Rectangle 167"/>
              <p:cNvSpPr>
                <a:spLocks noChangeArrowheads="1"/>
              </p:cNvSpPr>
              <p:nvPr/>
            </p:nvSpPr>
            <p:spPr bwMode="auto">
              <a:xfrm>
                <a:off x="2271" y="2548"/>
                <a:ext cx="1154" cy="6"/>
              </a:xfrm>
              <a:prstGeom prst="rect">
                <a:avLst/>
              </a:prstGeom>
              <a:solidFill>
                <a:srgbClr val="5A88B8"/>
              </a:solidFill>
              <a:ln w="9525">
                <a:noFill/>
                <a:miter lim="800000"/>
                <a:headEnd/>
                <a:tailEnd/>
              </a:ln>
            </p:spPr>
            <p:txBody>
              <a:bodyPr/>
              <a:lstStyle/>
              <a:p>
                <a:endParaRPr lang="en-US"/>
              </a:p>
            </p:txBody>
          </p:sp>
          <p:sp>
            <p:nvSpPr>
              <p:cNvPr id="81548" name="Rectangle 168"/>
              <p:cNvSpPr>
                <a:spLocks noChangeArrowheads="1"/>
              </p:cNvSpPr>
              <p:nvPr/>
            </p:nvSpPr>
            <p:spPr bwMode="auto">
              <a:xfrm>
                <a:off x="2271" y="2554"/>
                <a:ext cx="1154" cy="7"/>
              </a:xfrm>
              <a:prstGeom prst="rect">
                <a:avLst/>
              </a:prstGeom>
              <a:solidFill>
                <a:srgbClr val="5886B6"/>
              </a:solidFill>
              <a:ln w="9525">
                <a:noFill/>
                <a:miter lim="800000"/>
                <a:headEnd/>
                <a:tailEnd/>
              </a:ln>
            </p:spPr>
            <p:txBody>
              <a:bodyPr/>
              <a:lstStyle/>
              <a:p>
                <a:endParaRPr lang="en-US"/>
              </a:p>
            </p:txBody>
          </p:sp>
          <p:sp>
            <p:nvSpPr>
              <p:cNvPr id="81549" name="Rectangle 169"/>
              <p:cNvSpPr>
                <a:spLocks noChangeArrowheads="1"/>
              </p:cNvSpPr>
              <p:nvPr/>
            </p:nvSpPr>
            <p:spPr bwMode="auto">
              <a:xfrm>
                <a:off x="2271" y="2561"/>
                <a:ext cx="1154" cy="7"/>
              </a:xfrm>
              <a:prstGeom prst="rect">
                <a:avLst/>
              </a:prstGeom>
              <a:solidFill>
                <a:srgbClr val="5684B5"/>
              </a:solidFill>
              <a:ln w="9525">
                <a:noFill/>
                <a:miter lim="800000"/>
                <a:headEnd/>
                <a:tailEnd/>
              </a:ln>
            </p:spPr>
            <p:txBody>
              <a:bodyPr/>
              <a:lstStyle/>
              <a:p>
                <a:endParaRPr lang="en-US"/>
              </a:p>
            </p:txBody>
          </p:sp>
          <p:sp>
            <p:nvSpPr>
              <p:cNvPr id="81550" name="Rectangle 170"/>
              <p:cNvSpPr>
                <a:spLocks noChangeArrowheads="1"/>
              </p:cNvSpPr>
              <p:nvPr/>
            </p:nvSpPr>
            <p:spPr bwMode="auto">
              <a:xfrm>
                <a:off x="2271" y="2568"/>
                <a:ext cx="1154" cy="7"/>
              </a:xfrm>
              <a:prstGeom prst="rect">
                <a:avLst/>
              </a:prstGeom>
              <a:solidFill>
                <a:srgbClr val="5482B3"/>
              </a:solidFill>
              <a:ln w="9525">
                <a:noFill/>
                <a:miter lim="800000"/>
                <a:headEnd/>
                <a:tailEnd/>
              </a:ln>
            </p:spPr>
            <p:txBody>
              <a:bodyPr/>
              <a:lstStyle/>
              <a:p>
                <a:endParaRPr lang="en-US"/>
              </a:p>
            </p:txBody>
          </p:sp>
          <p:sp>
            <p:nvSpPr>
              <p:cNvPr id="81551" name="Rectangle 171"/>
              <p:cNvSpPr>
                <a:spLocks noChangeArrowheads="1"/>
              </p:cNvSpPr>
              <p:nvPr/>
            </p:nvSpPr>
            <p:spPr bwMode="auto">
              <a:xfrm>
                <a:off x="2271" y="2575"/>
                <a:ext cx="1154" cy="5"/>
              </a:xfrm>
              <a:prstGeom prst="rect">
                <a:avLst/>
              </a:prstGeom>
              <a:solidFill>
                <a:srgbClr val="5381B1"/>
              </a:solidFill>
              <a:ln w="9525">
                <a:noFill/>
                <a:miter lim="800000"/>
                <a:headEnd/>
                <a:tailEnd/>
              </a:ln>
            </p:spPr>
            <p:txBody>
              <a:bodyPr/>
              <a:lstStyle/>
              <a:p>
                <a:endParaRPr lang="en-US"/>
              </a:p>
            </p:txBody>
          </p:sp>
          <p:sp>
            <p:nvSpPr>
              <p:cNvPr id="81552" name="Rectangle 172"/>
              <p:cNvSpPr>
                <a:spLocks noChangeArrowheads="1"/>
              </p:cNvSpPr>
              <p:nvPr/>
            </p:nvSpPr>
            <p:spPr bwMode="auto">
              <a:xfrm>
                <a:off x="2271" y="2580"/>
                <a:ext cx="1154" cy="4"/>
              </a:xfrm>
              <a:prstGeom prst="rect">
                <a:avLst/>
              </a:prstGeom>
              <a:solidFill>
                <a:srgbClr val="5180B0"/>
              </a:solidFill>
              <a:ln w="9525">
                <a:noFill/>
                <a:miter lim="800000"/>
                <a:headEnd/>
                <a:tailEnd/>
              </a:ln>
            </p:spPr>
            <p:txBody>
              <a:bodyPr/>
              <a:lstStyle/>
              <a:p>
                <a:endParaRPr lang="en-US"/>
              </a:p>
            </p:txBody>
          </p:sp>
          <p:sp>
            <p:nvSpPr>
              <p:cNvPr id="81553" name="Rectangle 173"/>
              <p:cNvSpPr>
                <a:spLocks noChangeArrowheads="1"/>
              </p:cNvSpPr>
              <p:nvPr/>
            </p:nvSpPr>
            <p:spPr bwMode="auto">
              <a:xfrm>
                <a:off x="2271" y="2584"/>
                <a:ext cx="1154" cy="7"/>
              </a:xfrm>
              <a:prstGeom prst="rect">
                <a:avLst/>
              </a:prstGeom>
              <a:solidFill>
                <a:srgbClr val="507EAF"/>
              </a:solidFill>
              <a:ln w="9525">
                <a:noFill/>
                <a:miter lim="800000"/>
                <a:headEnd/>
                <a:tailEnd/>
              </a:ln>
            </p:spPr>
            <p:txBody>
              <a:bodyPr/>
              <a:lstStyle/>
              <a:p>
                <a:endParaRPr lang="en-US"/>
              </a:p>
            </p:txBody>
          </p:sp>
          <p:sp>
            <p:nvSpPr>
              <p:cNvPr id="81554" name="Rectangle 174"/>
              <p:cNvSpPr>
                <a:spLocks noChangeArrowheads="1"/>
              </p:cNvSpPr>
              <p:nvPr/>
            </p:nvSpPr>
            <p:spPr bwMode="auto">
              <a:xfrm>
                <a:off x="2271" y="2591"/>
                <a:ext cx="1154" cy="7"/>
              </a:xfrm>
              <a:prstGeom prst="rect">
                <a:avLst/>
              </a:prstGeom>
              <a:solidFill>
                <a:srgbClr val="4E7DAE"/>
              </a:solidFill>
              <a:ln w="9525">
                <a:noFill/>
                <a:miter lim="800000"/>
                <a:headEnd/>
                <a:tailEnd/>
              </a:ln>
            </p:spPr>
            <p:txBody>
              <a:bodyPr/>
              <a:lstStyle/>
              <a:p>
                <a:endParaRPr lang="en-US"/>
              </a:p>
            </p:txBody>
          </p:sp>
          <p:sp>
            <p:nvSpPr>
              <p:cNvPr id="81555" name="Rectangle 175"/>
              <p:cNvSpPr>
                <a:spLocks noChangeArrowheads="1"/>
              </p:cNvSpPr>
              <p:nvPr/>
            </p:nvSpPr>
            <p:spPr bwMode="auto">
              <a:xfrm>
                <a:off x="2271" y="2598"/>
                <a:ext cx="1154" cy="5"/>
              </a:xfrm>
              <a:prstGeom prst="rect">
                <a:avLst/>
              </a:prstGeom>
              <a:solidFill>
                <a:srgbClr val="4D7BAC"/>
              </a:solidFill>
              <a:ln w="9525">
                <a:noFill/>
                <a:miter lim="800000"/>
                <a:headEnd/>
                <a:tailEnd/>
              </a:ln>
            </p:spPr>
            <p:txBody>
              <a:bodyPr/>
              <a:lstStyle/>
              <a:p>
                <a:endParaRPr lang="en-US"/>
              </a:p>
            </p:txBody>
          </p:sp>
          <p:sp>
            <p:nvSpPr>
              <p:cNvPr id="81556" name="Rectangle 176"/>
              <p:cNvSpPr>
                <a:spLocks noChangeArrowheads="1"/>
              </p:cNvSpPr>
              <p:nvPr/>
            </p:nvSpPr>
            <p:spPr bwMode="auto">
              <a:xfrm>
                <a:off x="2271" y="2603"/>
                <a:ext cx="1154" cy="9"/>
              </a:xfrm>
              <a:prstGeom prst="rect">
                <a:avLst/>
              </a:prstGeom>
              <a:solidFill>
                <a:srgbClr val="4B7AAB"/>
              </a:solidFill>
              <a:ln w="9525">
                <a:noFill/>
                <a:miter lim="800000"/>
                <a:headEnd/>
                <a:tailEnd/>
              </a:ln>
            </p:spPr>
            <p:txBody>
              <a:bodyPr/>
              <a:lstStyle/>
              <a:p>
                <a:endParaRPr lang="en-US"/>
              </a:p>
            </p:txBody>
          </p:sp>
          <p:sp>
            <p:nvSpPr>
              <p:cNvPr id="81557" name="Rectangle 177"/>
              <p:cNvSpPr>
                <a:spLocks noChangeArrowheads="1"/>
              </p:cNvSpPr>
              <p:nvPr/>
            </p:nvSpPr>
            <p:spPr bwMode="auto">
              <a:xfrm>
                <a:off x="2271" y="2612"/>
                <a:ext cx="1154" cy="9"/>
              </a:xfrm>
              <a:prstGeom prst="rect">
                <a:avLst/>
              </a:prstGeom>
              <a:solidFill>
                <a:srgbClr val="4978A9"/>
              </a:solidFill>
              <a:ln w="9525">
                <a:noFill/>
                <a:miter lim="800000"/>
                <a:headEnd/>
                <a:tailEnd/>
              </a:ln>
            </p:spPr>
            <p:txBody>
              <a:bodyPr/>
              <a:lstStyle/>
              <a:p>
                <a:endParaRPr lang="en-US"/>
              </a:p>
            </p:txBody>
          </p:sp>
          <p:sp>
            <p:nvSpPr>
              <p:cNvPr id="81558" name="Rectangle 178"/>
              <p:cNvSpPr>
                <a:spLocks noChangeArrowheads="1"/>
              </p:cNvSpPr>
              <p:nvPr/>
            </p:nvSpPr>
            <p:spPr bwMode="auto">
              <a:xfrm>
                <a:off x="2271" y="2621"/>
                <a:ext cx="1154" cy="7"/>
              </a:xfrm>
              <a:prstGeom prst="rect">
                <a:avLst/>
              </a:prstGeom>
              <a:solidFill>
                <a:srgbClr val="4776A8"/>
              </a:solidFill>
              <a:ln w="9525">
                <a:noFill/>
                <a:miter lim="800000"/>
                <a:headEnd/>
                <a:tailEnd/>
              </a:ln>
            </p:spPr>
            <p:txBody>
              <a:bodyPr/>
              <a:lstStyle/>
              <a:p>
                <a:endParaRPr lang="en-US"/>
              </a:p>
            </p:txBody>
          </p:sp>
          <p:sp>
            <p:nvSpPr>
              <p:cNvPr id="81559" name="Rectangle 179"/>
              <p:cNvSpPr>
                <a:spLocks noChangeArrowheads="1"/>
              </p:cNvSpPr>
              <p:nvPr/>
            </p:nvSpPr>
            <p:spPr bwMode="auto">
              <a:xfrm>
                <a:off x="2271" y="2628"/>
                <a:ext cx="1154" cy="7"/>
              </a:xfrm>
              <a:prstGeom prst="rect">
                <a:avLst/>
              </a:prstGeom>
              <a:solidFill>
                <a:srgbClr val="4675A6"/>
              </a:solidFill>
              <a:ln w="9525">
                <a:noFill/>
                <a:miter lim="800000"/>
                <a:headEnd/>
                <a:tailEnd/>
              </a:ln>
            </p:spPr>
            <p:txBody>
              <a:bodyPr/>
              <a:lstStyle/>
              <a:p>
                <a:endParaRPr lang="en-US"/>
              </a:p>
            </p:txBody>
          </p:sp>
          <p:sp>
            <p:nvSpPr>
              <p:cNvPr id="81560" name="Rectangle 180"/>
              <p:cNvSpPr>
                <a:spLocks noChangeArrowheads="1"/>
              </p:cNvSpPr>
              <p:nvPr/>
            </p:nvSpPr>
            <p:spPr bwMode="auto">
              <a:xfrm>
                <a:off x="2271" y="2635"/>
                <a:ext cx="1154" cy="7"/>
              </a:xfrm>
              <a:prstGeom prst="rect">
                <a:avLst/>
              </a:prstGeom>
              <a:solidFill>
                <a:srgbClr val="4473A5"/>
              </a:solidFill>
              <a:ln w="9525">
                <a:noFill/>
                <a:miter lim="800000"/>
                <a:headEnd/>
                <a:tailEnd/>
              </a:ln>
            </p:spPr>
            <p:txBody>
              <a:bodyPr/>
              <a:lstStyle/>
              <a:p>
                <a:endParaRPr lang="en-US"/>
              </a:p>
            </p:txBody>
          </p:sp>
          <p:sp>
            <p:nvSpPr>
              <p:cNvPr id="81561" name="Rectangle 181"/>
              <p:cNvSpPr>
                <a:spLocks noChangeArrowheads="1"/>
              </p:cNvSpPr>
              <p:nvPr/>
            </p:nvSpPr>
            <p:spPr bwMode="auto">
              <a:xfrm>
                <a:off x="2271" y="2642"/>
                <a:ext cx="1154" cy="9"/>
              </a:xfrm>
              <a:prstGeom prst="rect">
                <a:avLst/>
              </a:prstGeom>
              <a:solidFill>
                <a:srgbClr val="4272A4"/>
              </a:solidFill>
              <a:ln w="9525">
                <a:noFill/>
                <a:miter lim="800000"/>
                <a:headEnd/>
                <a:tailEnd/>
              </a:ln>
            </p:spPr>
            <p:txBody>
              <a:bodyPr/>
              <a:lstStyle/>
              <a:p>
                <a:endParaRPr lang="en-US"/>
              </a:p>
            </p:txBody>
          </p:sp>
          <p:sp>
            <p:nvSpPr>
              <p:cNvPr id="81562" name="Rectangle 182"/>
              <p:cNvSpPr>
                <a:spLocks noChangeArrowheads="1"/>
              </p:cNvSpPr>
              <p:nvPr/>
            </p:nvSpPr>
            <p:spPr bwMode="auto">
              <a:xfrm>
                <a:off x="2271" y="2651"/>
                <a:ext cx="1154" cy="6"/>
              </a:xfrm>
              <a:prstGeom prst="rect">
                <a:avLst/>
              </a:prstGeom>
              <a:solidFill>
                <a:srgbClr val="4170A2"/>
              </a:solidFill>
              <a:ln w="9525">
                <a:noFill/>
                <a:miter lim="800000"/>
                <a:headEnd/>
                <a:tailEnd/>
              </a:ln>
            </p:spPr>
            <p:txBody>
              <a:bodyPr/>
              <a:lstStyle/>
              <a:p>
                <a:endParaRPr lang="en-US"/>
              </a:p>
            </p:txBody>
          </p:sp>
          <p:sp>
            <p:nvSpPr>
              <p:cNvPr id="81563" name="Rectangle 183"/>
              <p:cNvSpPr>
                <a:spLocks noChangeArrowheads="1"/>
              </p:cNvSpPr>
              <p:nvPr/>
            </p:nvSpPr>
            <p:spPr bwMode="auto">
              <a:xfrm>
                <a:off x="2271" y="2657"/>
                <a:ext cx="1154" cy="8"/>
              </a:xfrm>
              <a:prstGeom prst="rect">
                <a:avLst/>
              </a:prstGeom>
              <a:solidFill>
                <a:srgbClr val="3F70A1"/>
              </a:solidFill>
              <a:ln w="9525">
                <a:noFill/>
                <a:miter lim="800000"/>
                <a:headEnd/>
                <a:tailEnd/>
              </a:ln>
            </p:spPr>
            <p:txBody>
              <a:bodyPr/>
              <a:lstStyle/>
              <a:p>
                <a:endParaRPr lang="en-US"/>
              </a:p>
            </p:txBody>
          </p:sp>
          <p:sp>
            <p:nvSpPr>
              <p:cNvPr id="81564" name="Rectangle 184"/>
              <p:cNvSpPr>
                <a:spLocks noChangeArrowheads="1"/>
              </p:cNvSpPr>
              <p:nvPr/>
            </p:nvSpPr>
            <p:spPr bwMode="auto">
              <a:xfrm>
                <a:off x="2271" y="2665"/>
                <a:ext cx="1154" cy="9"/>
              </a:xfrm>
              <a:prstGeom prst="rect">
                <a:avLst/>
              </a:prstGeom>
              <a:solidFill>
                <a:srgbClr val="3E6EA0"/>
              </a:solidFill>
              <a:ln w="9525">
                <a:noFill/>
                <a:miter lim="800000"/>
                <a:headEnd/>
                <a:tailEnd/>
              </a:ln>
            </p:spPr>
            <p:txBody>
              <a:bodyPr/>
              <a:lstStyle/>
              <a:p>
                <a:endParaRPr lang="en-US"/>
              </a:p>
            </p:txBody>
          </p:sp>
          <p:sp>
            <p:nvSpPr>
              <p:cNvPr id="81565" name="Rectangle 185"/>
              <p:cNvSpPr>
                <a:spLocks noChangeArrowheads="1"/>
              </p:cNvSpPr>
              <p:nvPr/>
            </p:nvSpPr>
            <p:spPr bwMode="auto">
              <a:xfrm>
                <a:off x="2271" y="2674"/>
                <a:ext cx="1154" cy="11"/>
              </a:xfrm>
              <a:prstGeom prst="rect">
                <a:avLst/>
              </a:prstGeom>
              <a:solidFill>
                <a:srgbClr val="3C6D9F"/>
              </a:solidFill>
              <a:ln w="9525">
                <a:noFill/>
                <a:miter lim="800000"/>
                <a:headEnd/>
                <a:tailEnd/>
              </a:ln>
            </p:spPr>
            <p:txBody>
              <a:bodyPr/>
              <a:lstStyle/>
              <a:p>
                <a:endParaRPr lang="en-US"/>
              </a:p>
            </p:txBody>
          </p:sp>
          <p:sp>
            <p:nvSpPr>
              <p:cNvPr id="81566" name="Rectangle 186"/>
              <p:cNvSpPr>
                <a:spLocks noChangeArrowheads="1"/>
              </p:cNvSpPr>
              <p:nvPr/>
            </p:nvSpPr>
            <p:spPr bwMode="auto">
              <a:xfrm>
                <a:off x="2271" y="2685"/>
                <a:ext cx="1154" cy="12"/>
              </a:xfrm>
              <a:prstGeom prst="rect">
                <a:avLst/>
              </a:prstGeom>
              <a:solidFill>
                <a:srgbClr val="3A6C9E"/>
              </a:solidFill>
              <a:ln w="9525">
                <a:noFill/>
                <a:miter lim="800000"/>
                <a:headEnd/>
                <a:tailEnd/>
              </a:ln>
            </p:spPr>
            <p:txBody>
              <a:bodyPr/>
              <a:lstStyle/>
              <a:p>
                <a:endParaRPr lang="en-US"/>
              </a:p>
            </p:txBody>
          </p:sp>
          <p:sp>
            <p:nvSpPr>
              <p:cNvPr id="81567" name="Rectangle 187"/>
              <p:cNvSpPr>
                <a:spLocks noChangeArrowheads="1"/>
              </p:cNvSpPr>
              <p:nvPr/>
            </p:nvSpPr>
            <p:spPr bwMode="auto">
              <a:xfrm>
                <a:off x="2271" y="2697"/>
                <a:ext cx="1154" cy="13"/>
              </a:xfrm>
              <a:prstGeom prst="rect">
                <a:avLst/>
              </a:prstGeom>
              <a:solidFill>
                <a:srgbClr val="386A9D"/>
              </a:solidFill>
              <a:ln w="9525">
                <a:noFill/>
                <a:miter lim="800000"/>
                <a:headEnd/>
                <a:tailEnd/>
              </a:ln>
            </p:spPr>
            <p:txBody>
              <a:bodyPr/>
              <a:lstStyle/>
              <a:p>
                <a:endParaRPr lang="en-US"/>
              </a:p>
            </p:txBody>
          </p:sp>
          <p:sp>
            <p:nvSpPr>
              <p:cNvPr id="81568" name="Rectangle 188"/>
              <p:cNvSpPr>
                <a:spLocks noChangeArrowheads="1"/>
              </p:cNvSpPr>
              <p:nvPr/>
            </p:nvSpPr>
            <p:spPr bwMode="auto">
              <a:xfrm>
                <a:off x="2271" y="2710"/>
                <a:ext cx="1154" cy="15"/>
              </a:xfrm>
              <a:prstGeom prst="rect">
                <a:avLst/>
              </a:prstGeom>
              <a:solidFill>
                <a:srgbClr val="37699B"/>
              </a:solidFill>
              <a:ln w="9525">
                <a:noFill/>
                <a:miter lim="800000"/>
                <a:headEnd/>
                <a:tailEnd/>
              </a:ln>
            </p:spPr>
            <p:txBody>
              <a:bodyPr/>
              <a:lstStyle/>
              <a:p>
                <a:endParaRPr lang="en-US"/>
              </a:p>
            </p:txBody>
          </p:sp>
          <p:sp>
            <p:nvSpPr>
              <p:cNvPr id="81569" name="Rectangle 189"/>
              <p:cNvSpPr>
                <a:spLocks noChangeArrowheads="1"/>
              </p:cNvSpPr>
              <p:nvPr/>
            </p:nvSpPr>
            <p:spPr bwMode="auto">
              <a:xfrm>
                <a:off x="2271" y="2725"/>
                <a:ext cx="1154" cy="13"/>
              </a:xfrm>
              <a:prstGeom prst="rect">
                <a:avLst/>
              </a:prstGeom>
              <a:solidFill>
                <a:srgbClr val="35689A"/>
              </a:solidFill>
              <a:ln w="9525">
                <a:noFill/>
                <a:miter lim="800000"/>
                <a:headEnd/>
                <a:tailEnd/>
              </a:ln>
            </p:spPr>
            <p:txBody>
              <a:bodyPr/>
              <a:lstStyle/>
              <a:p>
                <a:endParaRPr lang="en-US"/>
              </a:p>
            </p:txBody>
          </p:sp>
          <p:sp>
            <p:nvSpPr>
              <p:cNvPr id="81570" name="Rectangle 190"/>
              <p:cNvSpPr>
                <a:spLocks noChangeArrowheads="1"/>
              </p:cNvSpPr>
              <p:nvPr/>
            </p:nvSpPr>
            <p:spPr bwMode="auto">
              <a:xfrm>
                <a:off x="2271" y="2738"/>
                <a:ext cx="1154" cy="8"/>
              </a:xfrm>
              <a:prstGeom prst="rect">
                <a:avLst/>
              </a:prstGeom>
              <a:solidFill>
                <a:srgbClr val="336699"/>
              </a:solidFill>
              <a:ln w="9525">
                <a:noFill/>
                <a:miter lim="800000"/>
                <a:headEnd/>
                <a:tailEnd/>
              </a:ln>
            </p:spPr>
            <p:txBody>
              <a:bodyPr/>
              <a:lstStyle/>
              <a:p>
                <a:endParaRPr lang="en-US"/>
              </a:p>
            </p:txBody>
          </p:sp>
          <p:sp>
            <p:nvSpPr>
              <p:cNvPr id="81571" name="Rectangle 191"/>
              <p:cNvSpPr>
                <a:spLocks noChangeArrowheads="1"/>
              </p:cNvSpPr>
              <p:nvPr/>
            </p:nvSpPr>
            <p:spPr bwMode="auto">
              <a:xfrm>
                <a:off x="2271" y="2158"/>
                <a:ext cx="1154" cy="588"/>
              </a:xfrm>
              <a:prstGeom prst="rect">
                <a:avLst/>
              </a:prstGeom>
              <a:noFill/>
              <a:ln w="7938" cap="rnd">
                <a:solidFill>
                  <a:srgbClr val="212121"/>
                </a:solidFill>
                <a:miter lim="800000"/>
                <a:headEnd/>
                <a:tailEnd/>
              </a:ln>
            </p:spPr>
            <p:txBody>
              <a:bodyPr/>
              <a:lstStyle/>
              <a:p>
                <a:endParaRPr lang="en-US"/>
              </a:p>
            </p:txBody>
          </p:sp>
        </p:grpSp>
        <p:sp>
          <p:nvSpPr>
            <p:cNvPr id="72735" name="Rectangle 193"/>
            <p:cNvSpPr>
              <a:spLocks noChangeArrowheads="1"/>
            </p:cNvSpPr>
            <p:nvPr/>
          </p:nvSpPr>
          <p:spPr bwMode="auto">
            <a:xfrm>
              <a:off x="3816350" y="4030663"/>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2736" name="Rectangle 194"/>
            <p:cNvSpPr>
              <a:spLocks noChangeArrowheads="1"/>
            </p:cNvSpPr>
            <p:nvPr/>
          </p:nvSpPr>
          <p:spPr bwMode="auto">
            <a:xfrm>
              <a:off x="4168775" y="4173538"/>
              <a:ext cx="8207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3km</a:t>
              </a:r>
              <a:endParaRPr lang="en-US">
                <a:cs typeface="Arial" charset="0"/>
              </a:endParaRPr>
            </a:p>
          </p:txBody>
        </p:sp>
        <p:grpSp>
          <p:nvGrpSpPr>
            <p:cNvPr id="72737" name="Group 312"/>
            <p:cNvGrpSpPr>
              <a:grpSpLocks/>
            </p:cNvGrpSpPr>
            <p:nvPr/>
          </p:nvGrpSpPr>
          <p:grpSpPr bwMode="auto">
            <a:xfrm>
              <a:off x="3681413" y="3481388"/>
              <a:ext cx="1679575" cy="360363"/>
              <a:chOff x="2319" y="2193"/>
              <a:chExt cx="1058" cy="227"/>
            </a:xfrm>
          </p:grpSpPr>
          <p:sp>
            <p:nvSpPr>
              <p:cNvPr id="81387" name="Rectangle 195"/>
              <p:cNvSpPr>
                <a:spLocks noChangeArrowheads="1"/>
              </p:cNvSpPr>
              <p:nvPr/>
            </p:nvSpPr>
            <p:spPr bwMode="auto">
              <a:xfrm>
                <a:off x="2319" y="2193"/>
                <a:ext cx="1058" cy="2"/>
              </a:xfrm>
              <a:prstGeom prst="rect">
                <a:avLst/>
              </a:prstGeom>
              <a:solidFill>
                <a:srgbClr val="DDEBCF"/>
              </a:solidFill>
              <a:ln w="9525">
                <a:noFill/>
                <a:miter lim="800000"/>
                <a:headEnd/>
                <a:tailEnd/>
              </a:ln>
            </p:spPr>
            <p:txBody>
              <a:bodyPr/>
              <a:lstStyle/>
              <a:p>
                <a:endParaRPr lang="en-US"/>
              </a:p>
            </p:txBody>
          </p:sp>
          <p:sp>
            <p:nvSpPr>
              <p:cNvPr id="81388" name="Rectangle 196"/>
              <p:cNvSpPr>
                <a:spLocks noChangeArrowheads="1"/>
              </p:cNvSpPr>
              <p:nvPr/>
            </p:nvSpPr>
            <p:spPr bwMode="auto">
              <a:xfrm>
                <a:off x="2319" y="2195"/>
                <a:ext cx="1058" cy="3"/>
              </a:xfrm>
              <a:prstGeom prst="rect">
                <a:avLst/>
              </a:prstGeom>
              <a:solidFill>
                <a:srgbClr val="DCEACD"/>
              </a:solidFill>
              <a:ln w="9525">
                <a:noFill/>
                <a:miter lim="800000"/>
                <a:headEnd/>
                <a:tailEnd/>
              </a:ln>
            </p:spPr>
            <p:txBody>
              <a:bodyPr/>
              <a:lstStyle/>
              <a:p>
                <a:endParaRPr lang="en-US"/>
              </a:p>
            </p:txBody>
          </p:sp>
          <p:sp>
            <p:nvSpPr>
              <p:cNvPr id="81389" name="Rectangle 197"/>
              <p:cNvSpPr>
                <a:spLocks noChangeArrowheads="1"/>
              </p:cNvSpPr>
              <p:nvPr/>
            </p:nvSpPr>
            <p:spPr bwMode="auto">
              <a:xfrm>
                <a:off x="2319" y="2198"/>
                <a:ext cx="1058" cy="2"/>
              </a:xfrm>
              <a:prstGeom prst="rect">
                <a:avLst/>
              </a:prstGeom>
              <a:solidFill>
                <a:srgbClr val="DAE9CC"/>
              </a:solidFill>
              <a:ln w="9525">
                <a:noFill/>
                <a:miter lim="800000"/>
                <a:headEnd/>
                <a:tailEnd/>
              </a:ln>
            </p:spPr>
            <p:txBody>
              <a:bodyPr/>
              <a:lstStyle/>
              <a:p>
                <a:endParaRPr lang="en-US"/>
              </a:p>
            </p:txBody>
          </p:sp>
          <p:sp>
            <p:nvSpPr>
              <p:cNvPr id="81390" name="Rectangle 198"/>
              <p:cNvSpPr>
                <a:spLocks noChangeArrowheads="1"/>
              </p:cNvSpPr>
              <p:nvPr/>
            </p:nvSpPr>
            <p:spPr bwMode="auto">
              <a:xfrm>
                <a:off x="2319" y="2200"/>
                <a:ext cx="1058" cy="3"/>
              </a:xfrm>
              <a:prstGeom prst="rect">
                <a:avLst/>
              </a:prstGeom>
              <a:solidFill>
                <a:srgbClr val="D9E8CA"/>
              </a:solidFill>
              <a:ln w="9525">
                <a:noFill/>
                <a:miter lim="800000"/>
                <a:headEnd/>
                <a:tailEnd/>
              </a:ln>
            </p:spPr>
            <p:txBody>
              <a:bodyPr/>
              <a:lstStyle/>
              <a:p>
                <a:endParaRPr lang="en-US"/>
              </a:p>
            </p:txBody>
          </p:sp>
          <p:sp>
            <p:nvSpPr>
              <p:cNvPr id="81391" name="Rectangle 199"/>
              <p:cNvSpPr>
                <a:spLocks noChangeArrowheads="1"/>
              </p:cNvSpPr>
              <p:nvPr/>
            </p:nvSpPr>
            <p:spPr bwMode="auto">
              <a:xfrm>
                <a:off x="2319" y="2203"/>
                <a:ext cx="1058" cy="3"/>
              </a:xfrm>
              <a:prstGeom prst="rect">
                <a:avLst/>
              </a:prstGeom>
              <a:solidFill>
                <a:srgbClr val="D8E6C8"/>
              </a:solidFill>
              <a:ln w="9525">
                <a:noFill/>
                <a:miter lim="800000"/>
                <a:headEnd/>
                <a:tailEnd/>
              </a:ln>
            </p:spPr>
            <p:txBody>
              <a:bodyPr/>
              <a:lstStyle/>
              <a:p>
                <a:endParaRPr lang="en-US"/>
              </a:p>
            </p:txBody>
          </p:sp>
          <p:sp>
            <p:nvSpPr>
              <p:cNvPr id="81392" name="Rectangle 200"/>
              <p:cNvSpPr>
                <a:spLocks noChangeArrowheads="1"/>
              </p:cNvSpPr>
              <p:nvPr/>
            </p:nvSpPr>
            <p:spPr bwMode="auto">
              <a:xfrm>
                <a:off x="2319" y="2206"/>
                <a:ext cx="1058" cy="3"/>
              </a:xfrm>
              <a:prstGeom prst="rect">
                <a:avLst/>
              </a:prstGeom>
              <a:solidFill>
                <a:srgbClr val="D6E5C6"/>
              </a:solidFill>
              <a:ln w="9525">
                <a:noFill/>
                <a:miter lim="800000"/>
                <a:headEnd/>
                <a:tailEnd/>
              </a:ln>
            </p:spPr>
            <p:txBody>
              <a:bodyPr/>
              <a:lstStyle/>
              <a:p>
                <a:endParaRPr lang="en-US"/>
              </a:p>
            </p:txBody>
          </p:sp>
          <p:sp>
            <p:nvSpPr>
              <p:cNvPr id="81393" name="Rectangle 201"/>
              <p:cNvSpPr>
                <a:spLocks noChangeArrowheads="1"/>
              </p:cNvSpPr>
              <p:nvPr/>
            </p:nvSpPr>
            <p:spPr bwMode="auto">
              <a:xfrm>
                <a:off x="2319" y="2209"/>
                <a:ext cx="1058" cy="3"/>
              </a:xfrm>
              <a:prstGeom prst="rect">
                <a:avLst/>
              </a:prstGeom>
              <a:solidFill>
                <a:srgbClr val="D5E4C4"/>
              </a:solidFill>
              <a:ln w="9525">
                <a:noFill/>
                <a:miter lim="800000"/>
                <a:headEnd/>
                <a:tailEnd/>
              </a:ln>
            </p:spPr>
            <p:txBody>
              <a:bodyPr/>
              <a:lstStyle/>
              <a:p>
                <a:endParaRPr lang="en-US"/>
              </a:p>
            </p:txBody>
          </p:sp>
          <p:sp>
            <p:nvSpPr>
              <p:cNvPr id="81394" name="Rectangle 202"/>
              <p:cNvSpPr>
                <a:spLocks noChangeArrowheads="1"/>
              </p:cNvSpPr>
              <p:nvPr/>
            </p:nvSpPr>
            <p:spPr bwMode="auto">
              <a:xfrm>
                <a:off x="2319" y="2212"/>
                <a:ext cx="1058" cy="3"/>
              </a:xfrm>
              <a:prstGeom prst="rect">
                <a:avLst/>
              </a:prstGeom>
              <a:solidFill>
                <a:srgbClr val="D3E3C2"/>
              </a:solidFill>
              <a:ln w="9525">
                <a:noFill/>
                <a:miter lim="800000"/>
                <a:headEnd/>
                <a:tailEnd/>
              </a:ln>
            </p:spPr>
            <p:txBody>
              <a:bodyPr/>
              <a:lstStyle/>
              <a:p>
                <a:endParaRPr lang="en-US"/>
              </a:p>
            </p:txBody>
          </p:sp>
          <p:sp>
            <p:nvSpPr>
              <p:cNvPr id="81395" name="Rectangle 203"/>
              <p:cNvSpPr>
                <a:spLocks noChangeArrowheads="1"/>
              </p:cNvSpPr>
              <p:nvPr/>
            </p:nvSpPr>
            <p:spPr bwMode="auto">
              <a:xfrm>
                <a:off x="2319" y="2215"/>
                <a:ext cx="1058" cy="3"/>
              </a:xfrm>
              <a:prstGeom prst="rect">
                <a:avLst/>
              </a:prstGeom>
              <a:solidFill>
                <a:srgbClr val="D2E2C0"/>
              </a:solidFill>
              <a:ln w="9525">
                <a:noFill/>
                <a:miter lim="800000"/>
                <a:headEnd/>
                <a:tailEnd/>
              </a:ln>
            </p:spPr>
            <p:txBody>
              <a:bodyPr/>
              <a:lstStyle/>
              <a:p>
                <a:endParaRPr lang="en-US"/>
              </a:p>
            </p:txBody>
          </p:sp>
          <p:sp>
            <p:nvSpPr>
              <p:cNvPr id="81396" name="Rectangle 204"/>
              <p:cNvSpPr>
                <a:spLocks noChangeArrowheads="1"/>
              </p:cNvSpPr>
              <p:nvPr/>
            </p:nvSpPr>
            <p:spPr bwMode="auto">
              <a:xfrm>
                <a:off x="2319" y="2218"/>
                <a:ext cx="1058" cy="3"/>
              </a:xfrm>
              <a:prstGeom prst="rect">
                <a:avLst/>
              </a:prstGeom>
              <a:solidFill>
                <a:srgbClr val="D1E1BE"/>
              </a:solidFill>
              <a:ln w="9525">
                <a:noFill/>
                <a:miter lim="800000"/>
                <a:headEnd/>
                <a:tailEnd/>
              </a:ln>
            </p:spPr>
            <p:txBody>
              <a:bodyPr/>
              <a:lstStyle/>
              <a:p>
                <a:endParaRPr lang="en-US"/>
              </a:p>
            </p:txBody>
          </p:sp>
          <p:sp>
            <p:nvSpPr>
              <p:cNvPr id="81397" name="Rectangle 205"/>
              <p:cNvSpPr>
                <a:spLocks noChangeArrowheads="1"/>
              </p:cNvSpPr>
              <p:nvPr/>
            </p:nvSpPr>
            <p:spPr bwMode="auto">
              <a:xfrm>
                <a:off x="2319" y="2221"/>
                <a:ext cx="1058" cy="3"/>
              </a:xfrm>
              <a:prstGeom prst="rect">
                <a:avLst/>
              </a:prstGeom>
              <a:solidFill>
                <a:srgbClr val="CFE0BC"/>
              </a:solidFill>
              <a:ln w="9525">
                <a:noFill/>
                <a:miter lim="800000"/>
                <a:headEnd/>
                <a:tailEnd/>
              </a:ln>
            </p:spPr>
            <p:txBody>
              <a:bodyPr/>
              <a:lstStyle/>
              <a:p>
                <a:endParaRPr lang="en-US"/>
              </a:p>
            </p:txBody>
          </p:sp>
          <p:sp>
            <p:nvSpPr>
              <p:cNvPr id="81398" name="Rectangle 206"/>
              <p:cNvSpPr>
                <a:spLocks noChangeArrowheads="1"/>
              </p:cNvSpPr>
              <p:nvPr/>
            </p:nvSpPr>
            <p:spPr bwMode="auto">
              <a:xfrm>
                <a:off x="2319" y="2224"/>
                <a:ext cx="1058" cy="3"/>
              </a:xfrm>
              <a:prstGeom prst="rect">
                <a:avLst/>
              </a:prstGeom>
              <a:solidFill>
                <a:srgbClr val="CEDFBA"/>
              </a:solidFill>
              <a:ln w="9525">
                <a:noFill/>
                <a:miter lim="800000"/>
                <a:headEnd/>
                <a:tailEnd/>
              </a:ln>
            </p:spPr>
            <p:txBody>
              <a:bodyPr/>
              <a:lstStyle/>
              <a:p>
                <a:endParaRPr lang="en-US"/>
              </a:p>
            </p:txBody>
          </p:sp>
          <p:sp>
            <p:nvSpPr>
              <p:cNvPr id="81399" name="Rectangle 207"/>
              <p:cNvSpPr>
                <a:spLocks noChangeArrowheads="1"/>
              </p:cNvSpPr>
              <p:nvPr/>
            </p:nvSpPr>
            <p:spPr bwMode="auto">
              <a:xfrm>
                <a:off x="2319" y="2227"/>
                <a:ext cx="1058" cy="2"/>
              </a:xfrm>
              <a:prstGeom prst="rect">
                <a:avLst/>
              </a:prstGeom>
              <a:solidFill>
                <a:srgbClr val="CCDEB8"/>
              </a:solidFill>
              <a:ln w="9525">
                <a:noFill/>
                <a:miter lim="800000"/>
                <a:headEnd/>
                <a:tailEnd/>
              </a:ln>
            </p:spPr>
            <p:txBody>
              <a:bodyPr/>
              <a:lstStyle/>
              <a:p>
                <a:endParaRPr lang="en-US"/>
              </a:p>
            </p:txBody>
          </p:sp>
          <p:sp>
            <p:nvSpPr>
              <p:cNvPr id="81400" name="Rectangle 208"/>
              <p:cNvSpPr>
                <a:spLocks noChangeArrowheads="1"/>
              </p:cNvSpPr>
              <p:nvPr/>
            </p:nvSpPr>
            <p:spPr bwMode="auto">
              <a:xfrm>
                <a:off x="2319" y="2229"/>
                <a:ext cx="1058" cy="3"/>
              </a:xfrm>
              <a:prstGeom prst="rect">
                <a:avLst/>
              </a:prstGeom>
              <a:solidFill>
                <a:srgbClr val="CBDDB6"/>
              </a:solidFill>
              <a:ln w="9525">
                <a:noFill/>
                <a:miter lim="800000"/>
                <a:headEnd/>
                <a:tailEnd/>
              </a:ln>
            </p:spPr>
            <p:txBody>
              <a:bodyPr/>
              <a:lstStyle/>
              <a:p>
                <a:endParaRPr lang="en-US"/>
              </a:p>
            </p:txBody>
          </p:sp>
          <p:sp>
            <p:nvSpPr>
              <p:cNvPr id="81401" name="Rectangle 209"/>
              <p:cNvSpPr>
                <a:spLocks noChangeArrowheads="1"/>
              </p:cNvSpPr>
              <p:nvPr/>
            </p:nvSpPr>
            <p:spPr bwMode="auto">
              <a:xfrm>
                <a:off x="2319" y="2232"/>
                <a:ext cx="1058" cy="3"/>
              </a:xfrm>
              <a:prstGeom prst="rect">
                <a:avLst/>
              </a:prstGeom>
              <a:solidFill>
                <a:srgbClr val="CADBB4"/>
              </a:solidFill>
              <a:ln w="9525">
                <a:noFill/>
                <a:miter lim="800000"/>
                <a:headEnd/>
                <a:tailEnd/>
              </a:ln>
            </p:spPr>
            <p:txBody>
              <a:bodyPr/>
              <a:lstStyle/>
              <a:p>
                <a:endParaRPr lang="en-US"/>
              </a:p>
            </p:txBody>
          </p:sp>
          <p:sp>
            <p:nvSpPr>
              <p:cNvPr id="81402" name="Rectangle 210"/>
              <p:cNvSpPr>
                <a:spLocks noChangeArrowheads="1"/>
              </p:cNvSpPr>
              <p:nvPr/>
            </p:nvSpPr>
            <p:spPr bwMode="auto">
              <a:xfrm>
                <a:off x="2319" y="2235"/>
                <a:ext cx="1058" cy="3"/>
              </a:xfrm>
              <a:prstGeom prst="rect">
                <a:avLst/>
              </a:prstGeom>
              <a:solidFill>
                <a:srgbClr val="C8DAB2"/>
              </a:solidFill>
              <a:ln w="9525">
                <a:noFill/>
                <a:miter lim="800000"/>
                <a:headEnd/>
                <a:tailEnd/>
              </a:ln>
            </p:spPr>
            <p:txBody>
              <a:bodyPr/>
              <a:lstStyle/>
              <a:p>
                <a:endParaRPr lang="en-US"/>
              </a:p>
            </p:txBody>
          </p:sp>
          <p:sp>
            <p:nvSpPr>
              <p:cNvPr id="81403" name="Rectangle 211"/>
              <p:cNvSpPr>
                <a:spLocks noChangeArrowheads="1"/>
              </p:cNvSpPr>
              <p:nvPr/>
            </p:nvSpPr>
            <p:spPr bwMode="auto">
              <a:xfrm>
                <a:off x="2319" y="2238"/>
                <a:ext cx="1058" cy="2"/>
              </a:xfrm>
              <a:prstGeom prst="rect">
                <a:avLst/>
              </a:prstGeom>
              <a:solidFill>
                <a:srgbClr val="C7D9B0"/>
              </a:solidFill>
              <a:ln w="9525">
                <a:noFill/>
                <a:miter lim="800000"/>
                <a:headEnd/>
                <a:tailEnd/>
              </a:ln>
            </p:spPr>
            <p:txBody>
              <a:bodyPr/>
              <a:lstStyle/>
              <a:p>
                <a:endParaRPr lang="en-US"/>
              </a:p>
            </p:txBody>
          </p:sp>
          <p:sp>
            <p:nvSpPr>
              <p:cNvPr id="81404" name="Rectangle 212"/>
              <p:cNvSpPr>
                <a:spLocks noChangeArrowheads="1"/>
              </p:cNvSpPr>
              <p:nvPr/>
            </p:nvSpPr>
            <p:spPr bwMode="auto">
              <a:xfrm>
                <a:off x="2319" y="2240"/>
                <a:ext cx="1058" cy="3"/>
              </a:xfrm>
              <a:prstGeom prst="rect">
                <a:avLst/>
              </a:prstGeom>
              <a:solidFill>
                <a:srgbClr val="C5D8AE"/>
              </a:solidFill>
              <a:ln w="9525">
                <a:noFill/>
                <a:miter lim="800000"/>
                <a:headEnd/>
                <a:tailEnd/>
              </a:ln>
            </p:spPr>
            <p:txBody>
              <a:bodyPr/>
              <a:lstStyle/>
              <a:p>
                <a:endParaRPr lang="en-US"/>
              </a:p>
            </p:txBody>
          </p:sp>
          <p:sp>
            <p:nvSpPr>
              <p:cNvPr id="81405" name="Rectangle 213"/>
              <p:cNvSpPr>
                <a:spLocks noChangeArrowheads="1"/>
              </p:cNvSpPr>
              <p:nvPr/>
            </p:nvSpPr>
            <p:spPr bwMode="auto">
              <a:xfrm>
                <a:off x="2319" y="2243"/>
                <a:ext cx="1058" cy="2"/>
              </a:xfrm>
              <a:prstGeom prst="rect">
                <a:avLst/>
              </a:prstGeom>
              <a:solidFill>
                <a:srgbClr val="C4D6AC"/>
              </a:solidFill>
              <a:ln w="9525">
                <a:noFill/>
                <a:miter lim="800000"/>
                <a:headEnd/>
                <a:tailEnd/>
              </a:ln>
            </p:spPr>
            <p:txBody>
              <a:bodyPr/>
              <a:lstStyle/>
              <a:p>
                <a:endParaRPr lang="en-US"/>
              </a:p>
            </p:txBody>
          </p:sp>
          <p:sp>
            <p:nvSpPr>
              <p:cNvPr id="81406" name="Rectangle 214"/>
              <p:cNvSpPr>
                <a:spLocks noChangeArrowheads="1"/>
              </p:cNvSpPr>
              <p:nvPr/>
            </p:nvSpPr>
            <p:spPr bwMode="auto">
              <a:xfrm>
                <a:off x="2319" y="2245"/>
                <a:ext cx="1058" cy="3"/>
              </a:xfrm>
              <a:prstGeom prst="rect">
                <a:avLst/>
              </a:prstGeom>
              <a:solidFill>
                <a:srgbClr val="C2D5AA"/>
              </a:solidFill>
              <a:ln w="9525">
                <a:noFill/>
                <a:miter lim="800000"/>
                <a:headEnd/>
                <a:tailEnd/>
              </a:ln>
            </p:spPr>
            <p:txBody>
              <a:bodyPr/>
              <a:lstStyle/>
              <a:p>
                <a:endParaRPr lang="en-US"/>
              </a:p>
            </p:txBody>
          </p:sp>
          <p:sp>
            <p:nvSpPr>
              <p:cNvPr id="81407" name="Rectangle 215"/>
              <p:cNvSpPr>
                <a:spLocks noChangeArrowheads="1"/>
              </p:cNvSpPr>
              <p:nvPr/>
            </p:nvSpPr>
            <p:spPr bwMode="auto">
              <a:xfrm>
                <a:off x="2319" y="2248"/>
                <a:ext cx="1058" cy="2"/>
              </a:xfrm>
              <a:prstGeom prst="rect">
                <a:avLst/>
              </a:prstGeom>
              <a:solidFill>
                <a:srgbClr val="C1D4A8"/>
              </a:solidFill>
              <a:ln w="9525">
                <a:noFill/>
                <a:miter lim="800000"/>
                <a:headEnd/>
                <a:tailEnd/>
              </a:ln>
            </p:spPr>
            <p:txBody>
              <a:bodyPr/>
              <a:lstStyle/>
              <a:p>
                <a:endParaRPr lang="en-US"/>
              </a:p>
            </p:txBody>
          </p:sp>
          <p:sp>
            <p:nvSpPr>
              <p:cNvPr id="81408" name="Rectangle 216"/>
              <p:cNvSpPr>
                <a:spLocks noChangeArrowheads="1"/>
              </p:cNvSpPr>
              <p:nvPr/>
            </p:nvSpPr>
            <p:spPr bwMode="auto">
              <a:xfrm>
                <a:off x="2319" y="2250"/>
                <a:ext cx="1058" cy="3"/>
              </a:xfrm>
              <a:prstGeom prst="rect">
                <a:avLst/>
              </a:prstGeom>
              <a:solidFill>
                <a:srgbClr val="BFD3A6"/>
              </a:solidFill>
              <a:ln w="9525">
                <a:noFill/>
                <a:miter lim="800000"/>
                <a:headEnd/>
                <a:tailEnd/>
              </a:ln>
            </p:spPr>
            <p:txBody>
              <a:bodyPr/>
              <a:lstStyle/>
              <a:p>
                <a:endParaRPr lang="en-US"/>
              </a:p>
            </p:txBody>
          </p:sp>
          <p:sp>
            <p:nvSpPr>
              <p:cNvPr id="81409" name="Rectangle 217"/>
              <p:cNvSpPr>
                <a:spLocks noChangeArrowheads="1"/>
              </p:cNvSpPr>
              <p:nvPr/>
            </p:nvSpPr>
            <p:spPr bwMode="auto">
              <a:xfrm>
                <a:off x="2319" y="2253"/>
                <a:ext cx="1058" cy="2"/>
              </a:xfrm>
              <a:prstGeom prst="rect">
                <a:avLst/>
              </a:prstGeom>
              <a:solidFill>
                <a:srgbClr val="BED2A4"/>
              </a:solidFill>
              <a:ln w="9525">
                <a:noFill/>
                <a:miter lim="800000"/>
                <a:headEnd/>
                <a:tailEnd/>
              </a:ln>
            </p:spPr>
            <p:txBody>
              <a:bodyPr/>
              <a:lstStyle/>
              <a:p>
                <a:endParaRPr lang="en-US"/>
              </a:p>
            </p:txBody>
          </p:sp>
          <p:sp>
            <p:nvSpPr>
              <p:cNvPr id="81410" name="Rectangle 218"/>
              <p:cNvSpPr>
                <a:spLocks noChangeArrowheads="1"/>
              </p:cNvSpPr>
              <p:nvPr/>
            </p:nvSpPr>
            <p:spPr bwMode="auto">
              <a:xfrm>
                <a:off x="2319" y="2255"/>
                <a:ext cx="1058" cy="2"/>
              </a:xfrm>
              <a:prstGeom prst="rect">
                <a:avLst/>
              </a:prstGeom>
              <a:solidFill>
                <a:srgbClr val="BDD1A2"/>
              </a:solidFill>
              <a:ln w="9525">
                <a:noFill/>
                <a:miter lim="800000"/>
                <a:headEnd/>
                <a:tailEnd/>
              </a:ln>
            </p:spPr>
            <p:txBody>
              <a:bodyPr/>
              <a:lstStyle/>
              <a:p>
                <a:endParaRPr lang="en-US"/>
              </a:p>
            </p:txBody>
          </p:sp>
          <p:sp>
            <p:nvSpPr>
              <p:cNvPr id="81411" name="Rectangle 219"/>
              <p:cNvSpPr>
                <a:spLocks noChangeArrowheads="1"/>
              </p:cNvSpPr>
              <p:nvPr/>
            </p:nvSpPr>
            <p:spPr bwMode="auto">
              <a:xfrm>
                <a:off x="2319" y="2257"/>
                <a:ext cx="1058" cy="2"/>
              </a:xfrm>
              <a:prstGeom prst="rect">
                <a:avLst/>
              </a:prstGeom>
              <a:solidFill>
                <a:srgbClr val="BCD0A0"/>
              </a:solidFill>
              <a:ln w="9525">
                <a:noFill/>
                <a:miter lim="800000"/>
                <a:headEnd/>
                <a:tailEnd/>
              </a:ln>
            </p:spPr>
            <p:txBody>
              <a:bodyPr/>
              <a:lstStyle/>
              <a:p>
                <a:endParaRPr lang="en-US"/>
              </a:p>
            </p:txBody>
          </p:sp>
          <p:sp>
            <p:nvSpPr>
              <p:cNvPr id="81412" name="Rectangle 220"/>
              <p:cNvSpPr>
                <a:spLocks noChangeArrowheads="1"/>
              </p:cNvSpPr>
              <p:nvPr/>
            </p:nvSpPr>
            <p:spPr bwMode="auto">
              <a:xfrm>
                <a:off x="2319" y="2259"/>
                <a:ext cx="1058" cy="3"/>
              </a:xfrm>
              <a:prstGeom prst="rect">
                <a:avLst/>
              </a:prstGeom>
              <a:solidFill>
                <a:srgbClr val="BACF9E"/>
              </a:solidFill>
              <a:ln w="9525">
                <a:noFill/>
                <a:miter lim="800000"/>
                <a:headEnd/>
                <a:tailEnd/>
              </a:ln>
            </p:spPr>
            <p:txBody>
              <a:bodyPr/>
              <a:lstStyle/>
              <a:p>
                <a:endParaRPr lang="en-US"/>
              </a:p>
            </p:txBody>
          </p:sp>
          <p:sp>
            <p:nvSpPr>
              <p:cNvPr id="81413" name="Rectangle 221"/>
              <p:cNvSpPr>
                <a:spLocks noChangeArrowheads="1"/>
              </p:cNvSpPr>
              <p:nvPr/>
            </p:nvSpPr>
            <p:spPr bwMode="auto">
              <a:xfrm>
                <a:off x="2319" y="2262"/>
                <a:ext cx="1058" cy="3"/>
              </a:xfrm>
              <a:prstGeom prst="rect">
                <a:avLst/>
              </a:prstGeom>
              <a:solidFill>
                <a:srgbClr val="B9CD9C"/>
              </a:solidFill>
              <a:ln w="9525">
                <a:noFill/>
                <a:miter lim="800000"/>
                <a:headEnd/>
                <a:tailEnd/>
              </a:ln>
            </p:spPr>
            <p:txBody>
              <a:bodyPr/>
              <a:lstStyle/>
              <a:p>
                <a:endParaRPr lang="en-US"/>
              </a:p>
            </p:txBody>
          </p:sp>
          <p:sp>
            <p:nvSpPr>
              <p:cNvPr id="81414" name="Rectangle 222"/>
              <p:cNvSpPr>
                <a:spLocks noChangeArrowheads="1"/>
              </p:cNvSpPr>
              <p:nvPr/>
            </p:nvSpPr>
            <p:spPr bwMode="auto">
              <a:xfrm>
                <a:off x="2319" y="2265"/>
                <a:ext cx="1058" cy="2"/>
              </a:xfrm>
              <a:prstGeom prst="rect">
                <a:avLst/>
              </a:prstGeom>
              <a:solidFill>
                <a:srgbClr val="B7CC9A"/>
              </a:solidFill>
              <a:ln w="9525">
                <a:noFill/>
                <a:miter lim="800000"/>
                <a:headEnd/>
                <a:tailEnd/>
              </a:ln>
            </p:spPr>
            <p:txBody>
              <a:bodyPr/>
              <a:lstStyle/>
              <a:p>
                <a:endParaRPr lang="en-US"/>
              </a:p>
            </p:txBody>
          </p:sp>
          <p:sp>
            <p:nvSpPr>
              <p:cNvPr id="81415" name="Rectangle 223"/>
              <p:cNvSpPr>
                <a:spLocks noChangeArrowheads="1"/>
              </p:cNvSpPr>
              <p:nvPr/>
            </p:nvSpPr>
            <p:spPr bwMode="auto">
              <a:xfrm>
                <a:off x="2319" y="2267"/>
                <a:ext cx="1058" cy="1"/>
              </a:xfrm>
              <a:prstGeom prst="rect">
                <a:avLst/>
              </a:prstGeom>
              <a:solidFill>
                <a:srgbClr val="B6CB98"/>
              </a:solidFill>
              <a:ln w="9525">
                <a:noFill/>
                <a:miter lim="800000"/>
                <a:headEnd/>
                <a:tailEnd/>
              </a:ln>
            </p:spPr>
            <p:txBody>
              <a:bodyPr/>
              <a:lstStyle/>
              <a:p>
                <a:endParaRPr lang="en-US"/>
              </a:p>
            </p:txBody>
          </p:sp>
          <p:sp>
            <p:nvSpPr>
              <p:cNvPr id="81416" name="Rectangle 224"/>
              <p:cNvSpPr>
                <a:spLocks noChangeArrowheads="1"/>
              </p:cNvSpPr>
              <p:nvPr/>
            </p:nvSpPr>
            <p:spPr bwMode="auto">
              <a:xfrm>
                <a:off x="2319" y="2268"/>
                <a:ext cx="1058" cy="3"/>
              </a:xfrm>
              <a:prstGeom prst="rect">
                <a:avLst/>
              </a:prstGeom>
              <a:solidFill>
                <a:srgbClr val="B5CB96"/>
              </a:solidFill>
              <a:ln w="9525">
                <a:noFill/>
                <a:miter lim="800000"/>
                <a:headEnd/>
                <a:tailEnd/>
              </a:ln>
            </p:spPr>
            <p:txBody>
              <a:bodyPr/>
              <a:lstStyle/>
              <a:p>
                <a:endParaRPr lang="en-US"/>
              </a:p>
            </p:txBody>
          </p:sp>
          <p:sp>
            <p:nvSpPr>
              <p:cNvPr id="81417" name="Rectangle 225"/>
              <p:cNvSpPr>
                <a:spLocks noChangeArrowheads="1"/>
              </p:cNvSpPr>
              <p:nvPr/>
            </p:nvSpPr>
            <p:spPr bwMode="auto">
              <a:xfrm>
                <a:off x="2319" y="2271"/>
                <a:ext cx="1058" cy="2"/>
              </a:xfrm>
              <a:prstGeom prst="rect">
                <a:avLst/>
              </a:prstGeom>
              <a:solidFill>
                <a:srgbClr val="B3C994"/>
              </a:solidFill>
              <a:ln w="9525">
                <a:noFill/>
                <a:miter lim="800000"/>
                <a:headEnd/>
                <a:tailEnd/>
              </a:ln>
            </p:spPr>
            <p:txBody>
              <a:bodyPr/>
              <a:lstStyle/>
              <a:p>
                <a:endParaRPr lang="en-US"/>
              </a:p>
            </p:txBody>
          </p:sp>
          <p:sp>
            <p:nvSpPr>
              <p:cNvPr id="81418" name="Rectangle 226"/>
              <p:cNvSpPr>
                <a:spLocks noChangeArrowheads="1"/>
              </p:cNvSpPr>
              <p:nvPr/>
            </p:nvSpPr>
            <p:spPr bwMode="auto">
              <a:xfrm>
                <a:off x="2319" y="2273"/>
                <a:ext cx="1058" cy="2"/>
              </a:xfrm>
              <a:prstGeom prst="rect">
                <a:avLst/>
              </a:prstGeom>
              <a:solidFill>
                <a:srgbClr val="B2C892"/>
              </a:solidFill>
              <a:ln w="9525">
                <a:noFill/>
                <a:miter lim="800000"/>
                <a:headEnd/>
                <a:tailEnd/>
              </a:ln>
            </p:spPr>
            <p:txBody>
              <a:bodyPr/>
              <a:lstStyle/>
              <a:p>
                <a:endParaRPr lang="en-US"/>
              </a:p>
            </p:txBody>
          </p:sp>
          <p:sp>
            <p:nvSpPr>
              <p:cNvPr id="81419" name="Rectangle 227"/>
              <p:cNvSpPr>
                <a:spLocks noChangeArrowheads="1"/>
              </p:cNvSpPr>
              <p:nvPr/>
            </p:nvSpPr>
            <p:spPr bwMode="auto">
              <a:xfrm>
                <a:off x="2319" y="2275"/>
                <a:ext cx="1058" cy="2"/>
              </a:xfrm>
              <a:prstGeom prst="rect">
                <a:avLst/>
              </a:prstGeom>
              <a:solidFill>
                <a:srgbClr val="B1C790"/>
              </a:solidFill>
              <a:ln w="9525">
                <a:noFill/>
                <a:miter lim="800000"/>
                <a:headEnd/>
                <a:tailEnd/>
              </a:ln>
            </p:spPr>
            <p:txBody>
              <a:bodyPr/>
              <a:lstStyle/>
              <a:p>
                <a:endParaRPr lang="en-US"/>
              </a:p>
            </p:txBody>
          </p:sp>
          <p:sp>
            <p:nvSpPr>
              <p:cNvPr id="81420" name="Rectangle 228"/>
              <p:cNvSpPr>
                <a:spLocks noChangeArrowheads="1"/>
              </p:cNvSpPr>
              <p:nvPr/>
            </p:nvSpPr>
            <p:spPr bwMode="auto">
              <a:xfrm>
                <a:off x="2319" y="2277"/>
                <a:ext cx="1058" cy="3"/>
              </a:xfrm>
              <a:prstGeom prst="rect">
                <a:avLst/>
              </a:prstGeom>
              <a:solidFill>
                <a:srgbClr val="AFC68E"/>
              </a:solidFill>
              <a:ln w="9525">
                <a:noFill/>
                <a:miter lim="800000"/>
                <a:headEnd/>
                <a:tailEnd/>
              </a:ln>
            </p:spPr>
            <p:txBody>
              <a:bodyPr/>
              <a:lstStyle/>
              <a:p>
                <a:endParaRPr lang="en-US"/>
              </a:p>
            </p:txBody>
          </p:sp>
          <p:sp>
            <p:nvSpPr>
              <p:cNvPr id="81421" name="Rectangle 229"/>
              <p:cNvSpPr>
                <a:spLocks noChangeArrowheads="1"/>
              </p:cNvSpPr>
              <p:nvPr/>
            </p:nvSpPr>
            <p:spPr bwMode="auto">
              <a:xfrm>
                <a:off x="2319" y="2280"/>
                <a:ext cx="1058" cy="1"/>
              </a:xfrm>
              <a:prstGeom prst="rect">
                <a:avLst/>
              </a:prstGeom>
              <a:solidFill>
                <a:srgbClr val="AEC58C"/>
              </a:solidFill>
              <a:ln w="9525">
                <a:noFill/>
                <a:miter lim="800000"/>
                <a:headEnd/>
                <a:tailEnd/>
              </a:ln>
            </p:spPr>
            <p:txBody>
              <a:bodyPr/>
              <a:lstStyle/>
              <a:p>
                <a:endParaRPr lang="en-US"/>
              </a:p>
            </p:txBody>
          </p:sp>
          <p:sp>
            <p:nvSpPr>
              <p:cNvPr id="81422" name="Rectangle 230"/>
              <p:cNvSpPr>
                <a:spLocks noChangeArrowheads="1"/>
              </p:cNvSpPr>
              <p:nvPr/>
            </p:nvSpPr>
            <p:spPr bwMode="auto">
              <a:xfrm>
                <a:off x="2319" y="2281"/>
                <a:ext cx="1058" cy="2"/>
              </a:xfrm>
              <a:prstGeom prst="rect">
                <a:avLst/>
              </a:prstGeom>
              <a:solidFill>
                <a:srgbClr val="ADC48A"/>
              </a:solidFill>
              <a:ln w="9525">
                <a:noFill/>
                <a:miter lim="800000"/>
                <a:headEnd/>
                <a:tailEnd/>
              </a:ln>
            </p:spPr>
            <p:txBody>
              <a:bodyPr/>
              <a:lstStyle/>
              <a:p>
                <a:endParaRPr lang="en-US"/>
              </a:p>
            </p:txBody>
          </p:sp>
          <p:sp>
            <p:nvSpPr>
              <p:cNvPr id="81423" name="Rectangle 231"/>
              <p:cNvSpPr>
                <a:spLocks noChangeArrowheads="1"/>
              </p:cNvSpPr>
              <p:nvPr/>
            </p:nvSpPr>
            <p:spPr bwMode="auto">
              <a:xfrm>
                <a:off x="2319" y="2283"/>
                <a:ext cx="1058" cy="2"/>
              </a:xfrm>
              <a:prstGeom prst="rect">
                <a:avLst/>
              </a:prstGeom>
              <a:solidFill>
                <a:srgbClr val="ABC388"/>
              </a:solidFill>
              <a:ln w="9525">
                <a:noFill/>
                <a:miter lim="800000"/>
                <a:headEnd/>
                <a:tailEnd/>
              </a:ln>
            </p:spPr>
            <p:txBody>
              <a:bodyPr/>
              <a:lstStyle/>
              <a:p>
                <a:endParaRPr lang="en-US"/>
              </a:p>
            </p:txBody>
          </p:sp>
          <p:sp>
            <p:nvSpPr>
              <p:cNvPr id="81424" name="Rectangle 232"/>
              <p:cNvSpPr>
                <a:spLocks noChangeArrowheads="1"/>
              </p:cNvSpPr>
              <p:nvPr/>
            </p:nvSpPr>
            <p:spPr bwMode="auto">
              <a:xfrm>
                <a:off x="2319" y="2285"/>
                <a:ext cx="1058" cy="2"/>
              </a:xfrm>
              <a:prstGeom prst="rect">
                <a:avLst/>
              </a:prstGeom>
              <a:solidFill>
                <a:srgbClr val="AAC286"/>
              </a:solidFill>
              <a:ln w="9525">
                <a:noFill/>
                <a:miter lim="800000"/>
                <a:headEnd/>
                <a:tailEnd/>
              </a:ln>
            </p:spPr>
            <p:txBody>
              <a:bodyPr/>
              <a:lstStyle/>
              <a:p>
                <a:endParaRPr lang="en-US"/>
              </a:p>
            </p:txBody>
          </p:sp>
          <p:sp>
            <p:nvSpPr>
              <p:cNvPr id="81425" name="Rectangle 233"/>
              <p:cNvSpPr>
                <a:spLocks noChangeArrowheads="1"/>
              </p:cNvSpPr>
              <p:nvPr/>
            </p:nvSpPr>
            <p:spPr bwMode="auto">
              <a:xfrm>
                <a:off x="2319" y="2287"/>
                <a:ext cx="1058" cy="2"/>
              </a:xfrm>
              <a:prstGeom prst="rect">
                <a:avLst/>
              </a:prstGeom>
              <a:solidFill>
                <a:srgbClr val="A9C184"/>
              </a:solidFill>
              <a:ln w="9525">
                <a:noFill/>
                <a:miter lim="800000"/>
                <a:headEnd/>
                <a:tailEnd/>
              </a:ln>
            </p:spPr>
            <p:txBody>
              <a:bodyPr/>
              <a:lstStyle/>
              <a:p>
                <a:endParaRPr lang="en-US"/>
              </a:p>
            </p:txBody>
          </p:sp>
          <p:sp>
            <p:nvSpPr>
              <p:cNvPr id="81426" name="Rectangle 234"/>
              <p:cNvSpPr>
                <a:spLocks noChangeArrowheads="1"/>
              </p:cNvSpPr>
              <p:nvPr/>
            </p:nvSpPr>
            <p:spPr bwMode="auto">
              <a:xfrm>
                <a:off x="2319" y="2289"/>
                <a:ext cx="1058" cy="2"/>
              </a:xfrm>
              <a:prstGeom prst="rect">
                <a:avLst/>
              </a:prstGeom>
              <a:solidFill>
                <a:srgbClr val="A8C182"/>
              </a:solidFill>
              <a:ln w="9525">
                <a:noFill/>
                <a:miter lim="800000"/>
                <a:headEnd/>
                <a:tailEnd/>
              </a:ln>
            </p:spPr>
            <p:txBody>
              <a:bodyPr/>
              <a:lstStyle/>
              <a:p>
                <a:endParaRPr lang="en-US"/>
              </a:p>
            </p:txBody>
          </p:sp>
          <p:sp>
            <p:nvSpPr>
              <p:cNvPr id="81427" name="Rectangle 235"/>
              <p:cNvSpPr>
                <a:spLocks noChangeArrowheads="1"/>
              </p:cNvSpPr>
              <p:nvPr/>
            </p:nvSpPr>
            <p:spPr bwMode="auto">
              <a:xfrm>
                <a:off x="2319" y="2291"/>
                <a:ext cx="1058" cy="1"/>
              </a:xfrm>
              <a:prstGeom prst="rect">
                <a:avLst/>
              </a:prstGeom>
              <a:solidFill>
                <a:srgbClr val="A7BF80"/>
              </a:solidFill>
              <a:ln w="9525">
                <a:noFill/>
                <a:miter lim="800000"/>
                <a:headEnd/>
                <a:tailEnd/>
              </a:ln>
            </p:spPr>
            <p:txBody>
              <a:bodyPr/>
              <a:lstStyle/>
              <a:p>
                <a:endParaRPr lang="en-US"/>
              </a:p>
            </p:txBody>
          </p:sp>
          <p:sp>
            <p:nvSpPr>
              <p:cNvPr id="81428" name="Rectangle 236"/>
              <p:cNvSpPr>
                <a:spLocks noChangeArrowheads="1"/>
              </p:cNvSpPr>
              <p:nvPr/>
            </p:nvSpPr>
            <p:spPr bwMode="auto">
              <a:xfrm>
                <a:off x="2319" y="2292"/>
                <a:ext cx="1058" cy="3"/>
              </a:xfrm>
              <a:prstGeom prst="rect">
                <a:avLst/>
              </a:prstGeom>
              <a:solidFill>
                <a:srgbClr val="A6BF7E"/>
              </a:solidFill>
              <a:ln w="9525">
                <a:noFill/>
                <a:miter lim="800000"/>
                <a:headEnd/>
                <a:tailEnd/>
              </a:ln>
            </p:spPr>
            <p:txBody>
              <a:bodyPr/>
              <a:lstStyle/>
              <a:p>
                <a:endParaRPr lang="en-US"/>
              </a:p>
            </p:txBody>
          </p:sp>
          <p:sp>
            <p:nvSpPr>
              <p:cNvPr id="81429" name="Rectangle 237"/>
              <p:cNvSpPr>
                <a:spLocks noChangeArrowheads="1"/>
              </p:cNvSpPr>
              <p:nvPr/>
            </p:nvSpPr>
            <p:spPr bwMode="auto">
              <a:xfrm>
                <a:off x="2319" y="2295"/>
                <a:ext cx="1058" cy="1"/>
              </a:xfrm>
              <a:prstGeom prst="rect">
                <a:avLst/>
              </a:prstGeom>
              <a:solidFill>
                <a:srgbClr val="A4BE7C"/>
              </a:solidFill>
              <a:ln w="9525">
                <a:noFill/>
                <a:miter lim="800000"/>
                <a:headEnd/>
                <a:tailEnd/>
              </a:ln>
            </p:spPr>
            <p:txBody>
              <a:bodyPr/>
              <a:lstStyle/>
              <a:p>
                <a:endParaRPr lang="en-US"/>
              </a:p>
            </p:txBody>
          </p:sp>
          <p:sp>
            <p:nvSpPr>
              <p:cNvPr id="81430" name="Rectangle 238"/>
              <p:cNvSpPr>
                <a:spLocks noChangeArrowheads="1"/>
              </p:cNvSpPr>
              <p:nvPr/>
            </p:nvSpPr>
            <p:spPr bwMode="auto">
              <a:xfrm>
                <a:off x="2319" y="2296"/>
                <a:ext cx="1058" cy="2"/>
              </a:xfrm>
              <a:prstGeom prst="rect">
                <a:avLst/>
              </a:prstGeom>
              <a:solidFill>
                <a:srgbClr val="A3BD7A"/>
              </a:solidFill>
              <a:ln w="9525">
                <a:noFill/>
                <a:miter lim="800000"/>
                <a:headEnd/>
                <a:tailEnd/>
              </a:ln>
            </p:spPr>
            <p:txBody>
              <a:bodyPr/>
              <a:lstStyle/>
              <a:p>
                <a:endParaRPr lang="en-US"/>
              </a:p>
            </p:txBody>
          </p:sp>
          <p:sp>
            <p:nvSpPr>
              <p:cNvPr id="81431" name="Rectangle 239"/>
              <p:cNvSpPr>
                <a:spLocks noChangeArrowheads="1"/>
              </p:cNvSpPr>
              <p:nvPr/>
            </p:nvSpPr>
            <p:spPr bwMode="auto">
              <a:xfrm>
                <a:off x="2319" y="2298"/>
                <a:ext cx="1058" cy="1"/>
              </a:xfrm>
              <a:prstGeom prst="rect">
                <a:avLst/>
              </a:prstGeom>
              <a:solidFill>
                <a:srgbClr val="A2BC78"/>
              </a:solidFill>
              <a:ln w="9525">
                <a:noFill/>
                <a:miter lim="800000"/>
                <a:headEnd/>
                <a:tailEnd/>
              </a:ln>
            </p:spPr>
            <p:txBody>
              <a:bodyPr/>
              <a:lstStyle/>
              <a:p>
                <a:endParaRPr lang="en-US"/>
              </a:p>
            </p:txBody>
          </p:sp>
          <p:sp>
            <p:nvSpPr>
              <p:cNvPr id="81432" name="Rectangle 240"/>
              <p:cNvSpPr>
                <a:spLocks noChangeArrowheads="1"/>
              </p:cNvSpPr>
              <p:nvPr/>
            </p:nvSpPr>
            <p:spPr bwMode="auto">
              <a:xfrm>
                <a:off x="2319" y="2299"/>
                <a:ext cx="1058" cy="2"/>
              </a:xfrm>
              <a:prstGeom prst="rect">
                <a:avLst/>
              </a:prstGeom>
              <a:solidFill>
                <a:srgbClr val="A1BB76"/>
              </a:solidFill>
              <a:ln w="9525">
                <a:noFill/>
                <a:miter lim="800000"/>
                <a:headEnd/>
                <a:tailEnd/>
              </a:ln>
            </p:spPr>
            <p:txBody>
              <a:bodyPr/>
              <a:lstStyle/>
              <a:p>
                <a:endParaRPr lang="en-US"/>
              </a:p>
            </p:txBody>
          </p:sp>
          <p:sp>
            <p:nvSpPr>
              <p:cNvPr id="81433" name="Rectangle 241"/>
              <p:cNvSpPr>
                <a:spLocks noChangeArrowheads="1"/>
              </p:cNvSpPr>
              <p:nvPr/>
            </p:nvSpPr>
            <p:spPr bwMode="auto">
              <a:xfrm>
                <a:off x="2319" y="2301"/>
                <a:ext cx="1058" cy="2"/>
              </a:xfrm>
              <a:prstGeom prst="rect">
                <a:avLst/>
              </a:prstGeom>
              <a:solidFill>
                <a:srgbClr val="9FBA74"/>
              </a:solidFill>
              <a:ln w="9525">
                <a:noFill/>
                <a:miter lim="800000"/>
                <a:headEnd/>
                <a:tailEnd/>
              </a:ln>
            </p:spPr>
            <p:txBody>
              <a:bodyPr/>
              <a:lstStyle/>
              <a:p>
                <a:endParaRPr lang="en-US"/>
              </a:p>
            </p:txBody>
          </p:sp>
          <p:sp>
            <p:nvSpPr>
              <p:cNvPr id="81434" name="Rectangle 242"/>
              <p:cNvSpPr>
                <a:spLocks noChangeArrowheads="1"/>
              </p:cNvSpPr>
              <p:nvPr/>
            </p:nvSpPr>
            <p:spPr bwMode="auto">
              <a:xfrm>
                <a:off x="2319" y="2303"/>
                <a:ext cx="1058" cy="1"/>
              </a:xfrm>
              <a:prstGeom prst="rect">
                <a:avLst/>
              </a:prstGeom>
              <a:solidFill>
                <a:srgbClr val="9EBA72"/>
              </a:solidFill>
              <a:ln w="9525">
                <a:noFill/>
                <a:miter lim="800000"/>
                <a:headEnd/>
                <a:tailEnd/>
              </a:ln>
            </p:spPr>
            <p:txBody>
              <a:bodyPr/>
              <a:lstStyle/>
              <a:p>
                <a:endParaRPr lang="en-US"/>
              </a:p>
            </p:txBody>
          </p:sp>
          <p:sp>
            <p:nvSpPr>
              <p:cNvPr id="81435" name="Rectangle 243"/>
              <p:cNvSpPr>
                <a:spLocks noChangeArrowheads="1"/>
              </p:cNvSpPr>
              <p:nvPr/>
            </p:nvSpPr>
            <p:spPr bwMode="auto">
              <a:xfrm>
                <a:off x="2319" y="2304"/>
                <a:ext cx="1058" cy="2"/>
              </a:xfrm>
              <a:prstGeom prst="rect">
                <a:avLst/>
              </a:prstGeom>
              <a:solidFill>
                <a:srgbClr val="9DB970"/>
              </a:solidFill>
              <a:ln w="9525">
                <a:noFill/>
                <a:miter lim="800000"/>
                <a:headEnd/>
                <a:tailEnd/>
              </a:ln>
            </p:spPr>
            <p:txBody>
              <a:bodyPr/>
              <a:lstStyle/>
              <a:p>
                <a:endParaRPr lang="en-US"/>
              </a:p>
            </p:txBody>
          </p:sp>
          <p:sp>
            <p:nvSpPr>
              <p:cNvPr id="81436" name="Rectangle 244"/>
              <p:cNvSpPr>
                <a:spLocks noChangeArrowheads="1"/>
              </p:cNvSpPr>
              <p:nvPr/>
            </p:nvSpPr>
            <p:spPr bwMode="auto">
              <a:xfrm>
                <a:off x="2319" y="2306"/>
                <a:ext cx="1058" cy="3"/>
              </a:xfrm>
              <a:prstGeom prst="rect">
                <a:avLst/>
              </a:prstGeom>
              <a:solidFill>
                <a:srgbClr val="9CB86E"/>
              </a:solidFill>
              <a:ln w="9525">
                <a:noFill/>
                <a:miter lim="800000"/>
                <a:headEnd/>
                <a:tailEnd/>
              </a:ln>
            </p:spPr>
            <p:txBody>
              <a:bodyPr/>
              <a:lstStyle/>
              <a:p>
                <a:endParaRPr lang="en-US"/>
              </a:p>
            </p:txBody>
          </p:sp>
          <p:sp>
            <p:nvSpPr>
              <p:cNvPr id="81437" name="Rectangle 245"/>
              <p:cNvSpPr>
                <a:spLocks noChangeArrowheads="1"/>
              </p:cNvSpPr>
              <p:nvPr/>
            </p:nvSpPr>
            <p:spPr bwMode="auto">
              <a:xfrm>
                <a:off x="2319" y="2309"/>
                <a:ext cx="1058" cy="3"/>
              </a:xfrm>
              <a:prstGeom prst="rect">
                <a:avLst/>
              </a:prstGeom>
              <a:solidFill>
                <a:srgbClr val="9AB76D"/>
              </a:solidFill>
              <a:ln w="9525">
                <a:noFill/>
                <a:miter lim="800000"/>
                <a:headEnd/>
                <a:tailEnd/>
              </a:ln>
            </p:spPr>
            <p:txBody>
              <a:bodyPr/>
              <a:lstStyle/>
              <a:p>
                <a:endParaRPr lang="en-US"/>
              </a:p>
            </p:txBody>
          </p:sp>
          <p:sp>
            <p:nvSpPr>
              <p:cNvPr id="81438" name="Rectangle 246"/>
              <p:cNvSpPr>
                <a:spLocks noChangeArrowheads="1"/>
              </p:cNvSpPr>
              <p:nvPr/>
            </p:nvSpPr>
            <p:spPr bwMode="auto">
              <a:xfrm>
                <a:off x="2319" y="2312"/>
                <a:ext cx="1058" cy="3"/>
              </a:xfrm>
              <a:prstGeom prst="rect">
                <a:avLst/>
              </a:prstGeom>
              <a:solidFill>
                <a:srgbClr val="98B56C"/>
              </a:solidFill>
              <a:ln w="9525">
                <a:noFill/>
                <a:miter lim="800000"/>
                <a:headEnd/>
                <a:tailEnd/>
              </a:ln>
            </p:spPr>
            <p:txBody>
              <a:bodyPr/>
              <a:lstStyle/>
              <a:p>
                <a:endParaRPr lang="en-US"/>
              </a:p>
            </p:txBody>
          </p:sp>
          <p:sp>
            <p:nvSpPr>
              <p:cNvPr id="81439" name="Rectangle 247"/>
              <p:cNvSpPr>
                <a:spLocks noChangeArrowheads="1"/>
              </p:cNvSpPr>
              <p:nvPr/>
            </p:nvSpPr>
            <p:spPr bwMode="auto">
              <a:xfrm>
                <a:off x="2319" y="2315"/>
                <a:ext cx="1058" cy="3"/>
              </a:xfrm>
              <a:prstGeom prst="rect">
                <a:avLst/>
              </a:prstGeom>
              <a:solidFill>
                <a:srgbClr val="96B46A"/>
              </a:solidFill>
              <a:ln w="9525">
                <a:noFill/>
                <a:miter lim="800000"/>
                <a:headEnd/>
                <a:tailEnd/>
              </a:ln>
            </p:spPr>
            <p:txBody>
              <a:bodyPr/>
              <a:lstStyle/>
              <a:p>
                <a:endParaRPr lang="en-US"/>
              </a:p>
            </p:txBody>
          </p:sp>
          <p:sp>
            <p:nvSpPr>
              <p:cNvPr id="81440" name="Rectangle 248"/>
              <p:cNvSpPr>
                <a:spLocks noChangeArrowheads="1"/>
              </p:cNvSpPr>
              <p:nvPr/>
            </p:nvSpPr>
            <p:spPr bwMode="auto">
              <a:xfrm>
                <a:off x="2319" y="2318"/>
                <a:ext cx="1058" cy="2"/>
              </a:xfrm>
              <a:prstGeom prst="rect">
                <a:avLst/>
              </a:prstGeom>
              <a:solidFill>
                <a:srgbClr val="95B269"/>
              </a:solidFill>
              <a:ln w="9525">
                <a:noFill/>
                <a:miter lim="800000"/>
                <a:headEnd/>
                <a:tailEnd/>
              </a:ln>
            </p:spPr>
            <p:txBody>
              <a:bodyPr/>
              <a:lstStyle/>
              <a:p>
                <a:endParaRPr lang="en-US"/>
              </a:p>
            </p:txBody>
          </p:sp>
          <p:sp>
            <p:nvSpPr>
              <p:cNvPr id="81441" name="Rectangle 249"/>
              <p:cNvSpPr>
                <a:spLocks noChangeArrowheads="1"/>
              </p:cNvSpPr>
              <p:nvPr/>
            </p:nvSpPr>
            <p:spPr bwMode="auto">
              <a:xfrm>
                <a:off x="2319" y="2320"/>
                <a:ext cx="1058" cy="3"/>
              </a:xfrm>
              <a:prstGeom prst="rect">
                <a:avLst/>
              </a:prstGeom>
              <a:solidFill>
                <a:srgbClr val="93B168"/>
              </a:solidFill>
              <a:ln w="9525">
                <a:noFill/>
                <a:miter lim="800000"/>
                <a:headEnd/>
                <a:tailEnd/>
              </a:ln>
            </p:spPr>
            <p:txBody>
              <a:bodyPr/>
              <a:lstStyle/>
              <a:p>
                <a:endParaRPr lang="en-US"/>
              </a:p>
            </p:txBody>
          </p:sp>
          <p:sp>
            <p:nvSpPr>
              <p:cNvPr id="81442" name="Rectangle 250"/>
              <p:cNvSpPr>
                <a:spLocks noChangeArrowheads="1"/>
              </p:cNvSpPr>
              <p:nvPr/>
            </p:nvSpPr>
            <p:spPr bwMode="auto">
              <a:xfrm>
                <a:off x="2319" y="2323"/>
                <a:ext cx="1058" cy="2"/>
              </a:xfrm>
              <a:prstGeom prst="rect">
                <a:avLst/>
              </a:prstGeom>
              <a:solidFill>
                <a:srgbClr val="91AF67"/>
              </a:solidFill>
              <a:ln w="9525">
                <a:noFill/>
                <a:miter lim="800000"/>
                <a:headEnd/>
                <a:tailEnd/>
              </a:ln>
            </p:spPr>
            <p:txBody>
              <a:bodyPr/>
              <a:lstStyle/>
              <a:p>
                <a:endParaRPr lang="en-US"/>
              </a:p>
            </p:txBody>
          </p:sp>
          <p:sp>
            <p:nvSpPr>
              <p:cNvPr id="81443" name="Rectangle 251"/>
              <p:cNvSpPr>
                <a:spLocks noChangeArrowheads="1"/>
              </p:cNvSpPr>
              <p:nvPr/>
            </p:nvSpPr>
            <p:spPr bwMode="auto">
              <a:xfrm>
                <a:off x="2319" y="2325"/>
                <a:ext cx="1058" cy="3"/>
              </a:xfrm>
              <a:prstGeom prst="rect">
                <a:avLst/>
              </a:prstGeom>
              <a:solidFill>
                <a:srgbClr val="8FAE65"/>
              </a:solidFill>
              <a:ln w="9525">
                <a:noFill/>
                <a:miter lim="800000"/>
                <a:headEnd/>
                <a:tailEnd/>
              </a:ln>
            </p:spPr>
            <p:txBody>
              <a:bodyPr/>
              <a:lstStyle/>
              <a:p>
                <a:endParaRPr lang="en-US"/>
              </a:p>
            </p:txBody>
          </p:sp>
          <p:sp>
            <p:nvSpPr>
              <p:cNvPr id="81444" name="Rectangle 252"/>
              <p:cNvSpPr>
                <a:spLocks noChangeArrowheads="1"/>
              </p:cNvSpPr>
              <p:nvPr/>
            </p:nvSpPr>
            <p:spPr bwMode="auto">
              <a:xfrm>
                <a:off x="2319" y="2328"/>
                <a:ext cx="1058" cy="3"/>
              </a:xfrm>
              <a:prstGeom prst="rect">
                <a:avLst/>
              </a:prstGeom>
              <a:solidFill>
                <a:srgbClr val="8DAC64"/>
              </a:solidFill>
              <a:ln w="9525">
                <a:noFill/>
                <a:miter lim="800000"/>
                <a:headEnd/>
                <a:tailEnd/>
              </a:ln>
            </p:spPr>
            <p:txBody>
              <a:bodyPr/>
              <a:lstStyle/>
              <a:p>
                <a:endParaRPr lang="en-US"/>
              </a:p>
            </p:txBody>
          </p:sp>
          <p:sp>
            <p:nvSpPr>
              <p:cNvPr id="81445" name="Rectangle 253"/>
              <p:cNvSpPr>
                <a:spLocks noChangeArrowheads="1"/>
              </p:cNvSpPr>
              <p:nvPr/>
            </p:nvSpPr>
            <p:spPr bwMode="auto">
              <a:xfrm>
                <a:off x="2319" y="2331"/>
                <a:ext cx="1058" cy="2"/>
              </a:xfrm>
              <a:prstGeom prst="rect">
                <a:avLst/>
              </a:prstGeom>
              <a:solidFill>
                <a:srgbClr val="8BAB63"/>
              </a:solidFill>
              <a:ln w="9525">
                <a:noFill/>
                <a:miter lim="800000"/>
                <a:headEnd/>
                <a:tailEnd/>
              </a:ln>
            </p:spPr>
            <p:txBody>
              <a:bodyPr/>
              <a:lstStyle/>
              <a:p>
                <a:endParaRPr lang="en-US"/>
              </a:p>
            </p:txBody>
          </p:sp>
          <p:sp>
            <p:nvSpPr>
              <p:cNvPr id="81446" name="Rectangle 254"/>
              <p:cNvSpPr>
                <a:spLocks noChangeArrowheads="1"/>
              </p:cNvSpPr>
              <p:nvPr/>
            </p:nvSpPr>
            <p:spPr bwMode="auto">
              <a:xfrm>
                <a:off x="2319" y="2333"/>
                <a:ext cx="1058" cy="3"/>
              </a:xfrm>
              <a:prstGeom prst="rect">
                <a:avLst/>
              </a:prstGeom>
              <a:solidFill>
                <a:srgbClr val="8AAA61"/>
              </a:solidFill>
              <a:ln w="9525">
                <a:noFill/>
                <a:miter lim="800000"/>
                <a:headEnd/>
                <a:tailEnd/>
              </a:ln>
            </p:spPr>
            <p:txBody>
              <a:bodyPr/>
              <a:lstStyle/>
              <a:p>
                <a:endParaRPr lang="en-US"/>
              </a:p>
            </p:txBody>
          </p:sp>
          <p:sp>
            <p:nvSpPr>
              <p:cNvPr id="81447" name="Rectangle 255"/>
              <p:cNvSpPr>
                <a:spLocks noChangeArrowheads="1"/>
              </p:cNvSpPr>
              <p:nvPr/>
            </p:nvSpPr>
            <p:spPr bwMode="auto">
              <a:xfrm>
                <a:off x="2319" y="2336"/>
                <a:ext cx="1058" cy="2"/>
              </a:xfrm>
              <a:prstGeom prst="rect">
                <a:avLst/>
              </a:prstGeom>
              <a:solidFill>
                <a:srgbClr val="88A860"/>
              </a:solidFill>
              <a:ln w="9525">
                <a:noFill/>
                <a:miter lim="800000"/>
                <a:headEnd/>
                <a:tailEnd/>
              </a:ln>
            </p:spPr>
            <p:txBody>
              <a:bodyPr/>
              <a:lstStyle/>
              <a:p>
                <a:endParaRPr lang="en-US"/>
              </a:p>
            </p:txBody>
          </p:sp>
          <p:sp>
            <p:nvSpPr>
              <p:cNvPr id="81448" name="Rectangle 256"/>
              <p:cNvSpPr>
                <a:spLocks noChangeArrowheads="1"/>
              </p:cNvSpPr>
              <p:nvPr/>
            </p:nvSpPr>
            <p:spPr bwMode="auto">
              <a:xfrm>
                <a:off x="2319" y="2338"/>
                <a:ext cx="1058" cy="2"/>
              </a:xfrm>
              <a:prstGeom prst="rect">
                <a:avLst/>
              </a:prstGeom>
              <a:solidFill>
                <a:srgbClr val="86A75F"/>
              </a:solidFill>
              <a:ln w="9525">
                <a:noFill/>
                <a:miter lim="800000"/>
                <a:headEnd/>
                <a:tailEnd/>
              </a:ln>
            </p:spPr>
            <p:txBody>
              <a:bodyPr/>
              <a:lstStyle/>
              <a:p>
                <a:endParaRPr lang="en-US"/>
              </a:p>
            </p:txBody>
          </p:sp>
          <p:sp>
            <p:nvSpPr>
              <p:cNvPr id="81449" name="Rectangle 257"/>
              <p:cNvSpPr>
                <a:spLocks noChangeArrowheads="1"/>
              </p:cNvSpPr>
              <p:nvPr/>
            </p:nvSpPr>
            <p:spPr bwMode="auto">
              <a:xfrm>
                <a:off x="2319" y="2340"/>
                <a:ext cx="1058" cy="2"/>
              </a:xfrm>
              <a:prstGeom prst="rect">
                <a:avLst/>
              </a:prstGeom>
              <a:solidFill>
                <a:srgbClr val="84A55E"/>
              </a:solidFill>
              <a:ln w="9525">
                <a:noFill/>
                <a:miter lim="800000"/>
                <a:headEnd/>
                <a:tailEnd/>
              </a:ln>
            </p:spPr>
            <p:txBody>
              <a:bodyPr/>
              <a:lstStyle/>
              <a:p>
                <a:endParaRPr lang="en-US"/>
              </a:p>
            </p:txBody>
          </p:sp>
          <p:sp>
            <p:nvSpPr>
              <p:cNvPr id="81450" name="Rectangle 258"/>
              <p:cNvSpPr>
                <a:spLocks noChangeArrowheads="1"/>
              </p:cNvSpPr>
              <p:nvPr/>
            </p:nvSpPr>
            <p:spPr bwMode="auto">
              <a:xfrm>
                <a:off x="2319" y="2342"/>
                <a:ext cx="1058" cy="3"/>
              </a:xfrm>
              <a:prstGeom prst="rect">
                <a:avLst/>
              </a:prstGeom>
              <a:solidFill>
                <a:srgbClr val="83A45C"/>
              </a:solidFill>
              <a:ln w="9525">
                <a:noFill/>
                <a:miter lim="800000"/>
                <a:headEnd/>
                <a:tailEnd/>
              </a:ln>
            </p:spPr>
            <p:txBody>
              <a:bodyPr/>
              <a:lstStyle/>
              <a:p>
                <a:endParaRPr lang="en-US"/>
              </a:p>
            </p:txBody>
          </p:sp>
          <p:sp>
            <p:nvSpPr>
              <p:cNvPr id="81451" name="Rectangle 259"/>
              <p:cNvSpPr>
                <a:spLocks noChangeArrowheads="1"/>
              </p:cNvSpPr>
              <p:nvPr/>
            </p:nvSpPr>
            <p:spPr bwMode="auto">
              <a:xfrm>
                <a:off x="2319" y="2345"/>
                <a:ext cx="1058" cy="2"/>
              </a:xfrm>
              <a:prstGeom prst="rect">
                <a:avLst/>
              </a:prstGeom>
              <a:solidFill>
                <a:srgbClr val="81A25B"/>
              </a:solidFill>
              <a:ln w="9525">
                <a:noFill/>
                <a:miter lim="800000"/>
                <a:headEnd/>
                <a:tailEnd/>
              </a:ln>
            </p:spPr>
            <p:txBody>
              <a:bodyPr/>
              <a:lstStyle/>
              <a:p>
                <a:endParaRPr lang="en-US"/>
              </a:p>
            </p:txBody>
          </p:sp>
          <p:sp>
            <p:nvSpPr>
              <p:cNvPr id="81452" name="Rectangle 260"/>
              <p:cNvSpPr>
                <a:spLocks noChangeArrowheads="1"/>
              </p:cNvSpPr>
              <p:nvPr/>
            </p:nvSpPr>
            <p:spPr bwMode="auto">
              <a:xfrm>
                <a:off x="2319" y="2347"/>
                <a:ext cx="1058" cy="2"/>
              </a:xfrm>
              <a:prstGeom prst="rect">
                <a:avLst/>
              </a:prstGeom>
              <a:solidFill>
                <a:srgbClr val="7FA15A"/>
              </a:solidFill>
              <a:ln w="9525">
                <a:noFill/>
                <a:miter lim="800000"/>
                <a:headEnd/>
                <a:tailEnd/>
              </a:ln>
            </p:spPr>
            <p:txBody>
              <a:bodyPr/>
              <a:lstStyle/>
              <a:p>
                <a:endParaRPr lang="en-US"/>
              </a:p>
            </p:txBody>
          </p:sp>
          <p:sp>
            <p:nvSpPr>
              <p:cNvPr id="81453" name="Rectangle 261"/>
              <p:cNvSpPr>
                <a:spLocks noChangeArrowheads="1"/>
              </p:cNvSpPr>
              <p:nvPr/>
            </p:nvSpPr>
            <p:spPr bwMode="auto">
              <a:xfrm>
                <a:off x="2319" y="2349"/>
                <a:ext cx="1058" cy="2"/>
              </a:xfrm>
              <a:prstGeom prst="rect">
                <a:avLst/>
              </a:prstGeom>
              <a:solidFill>
                <a:srgbClr val="7DA059"/>
              </a:solidFill>
              <a:ln w="9525">
                <a:noFill/>
                <a:miter lim="800000"/>
                <a:headEnd/>
                <a:tailEnd/>
              </a:ln>
            </p:spPr>
            <p:txBody>
              <a:bodyPr/>
              <a:lstStyle/>
              <a:p>
                <a:endParaRPr lang="en-US"/>
              </a:p>
            </p:txBody>
          </p:sp>
          <p:sp>
            <p:nvSpPr>
              <p:cNvPr id="81454" name="Rectangle 262"/>
              <p:cNvSpPr>
                <a:spLocks noChangeArrowheads="1"/>
              </p:cNvSpPr>
              <p:nvPr/>
            </p:nvSpPr>
            <p:spPr bwMode="auto">
              <a:xfrm>
                <a:off x="2319" y="2351"/>
                <a:ext cx="1058" cy="3"/>
              </a:xfrm>
              <a:prstGeom prst="rect">
                <a:avLst/>
              </a:prstGeom>
              <a:solidFill>
                <a:srgbClr val="7C9E57"/>
              </a:solidFill>
              <a:ln w="9525">
                <a:noFill/>
                <a:miter lim="800000"/>
                <a:headEnd/>
                <a:tailEnd/>
              </a:ln>
            </p:spPr>
            <p:txBody>
              <a:bodyPr/>
              <a:lstStyle/>
              <a:p>
                <a:endParaRPr lang="en-US"/>
              </a:p>
            </p:txBody>
          </p:sp>
          <p:sp>
            <p:nvSpPr>
              <p:cNvPr id="81455" name="Rectangle 263"/>
              <p:cNvSpPr>
                <a:spLocks noChangeArrowheads="1"/>
              </p:cNvSpPr>
              <p:nvPr/>
            </p:nvSpPr>
            <p:spPr bwMode="auto">
              <a:xfrm>
                <a:off x="2319" y="2354"/>
                <a:ext cx="1058" cy="2"/>
              </a:xfrm>
              <a:prstGeom prst="rect">
                <a:avLst/>
              </a:prstGeom>
              <a:solidFill>
                <a:srgbClr val="7A9D56"/>
              </a:solidFill>
              <a:ln w="9525">
                <a:noFill/>
                <a:miter lim="800000"/>
                <a:headEnd/>
                <a:tailEnd/>
              </a:ln>
            </p:spPr>
            <p:txBody>
              <a:bodyPr/>
              <a:lstStyle/>
              <a:p>
                <a:endParaRPr lang="en-US"/>
              </a:p>
            </p:txBody>
          </p:sp>
          <p:sp>
            <p:nvSpPr>
              <p:cNvPr id="81456" name="Rectangle 264"/>
              <p:cNvSpPr>
                <a:spLocks noChangeArrowheads="1"/>
              </p:cNvSpPr>
              <p:nvPr/>
            </p:nvSpPr>
            <p:spPr bwMode="auto">
              <a:xfrm>
                <a:off x="2319" y="2356"/>
                <a:ext cx="1058" cy="3"/>
              </a:xfrm>
              <a:prstGeom prst="rect">
                <a:avLst/>
              </a:prstGeom>
              <a:solidFill>
                <a:srgbClr val="789B55"/>
              </a:solidFill>
              <a:ln w="9525">
                <a:noFill/>
                <a:miter lim="800000"/>
                <a:headEnd/>
                <a:tailEnd/>
              </a:ln>
            </p:spPr>
            <p:txBody>
              <a:bodyPr/>
              <a:lstStyle/>
              <a:p>
                <a:endParaRPr lang="en-US"/>
              </a:p>
            </p:txBody>
          </p:sp>
          <p:sp>
            <p:nvSpPr>
              <p:cNvPr id="81457" name="Rectangle 265"/>
              <p:cNvSpPr>
                <a:spLocks noChangeArrowheads="1"/>
              </p:cNvSpPr>
              <p:nvPr/>
            </p:nvSpPr>
            <p:spPr bwMode="auto">
              <a:xfrm>
                <a:off x="2319" y="2359"/>
                <a:ext cx="1058" cy="2"/>
              </a:xfrm>
              <a:prstGeom prst="rect">
                <a:avLst/>
              </a:prstGeom>
              <a:solidFill>
                <a:srgbClr val="769953"/>
              </a:solidFill>
              <a:ln w="9525">
                <a:noFill/>
                <a:miter lim="800000"/>
                <a:headEnd/>
                <a:tailEnd/>
              </a:ln>
            </p:spPr>
            <p:txBody>
              <a:bodyPr/>
              <a:lstStyle/>
              <a:p>
                <a:endParaRPr lang="en-US"/>
              </a:p>
            </p:txBody>
          </p:sp>
          <p:sp>
            <p:nvSpPr>
              <p:cNvPr id="81458" name="Rectangle 266"/>
              <p:cNvSpPr>
                <a:spLocks noChangeArrowheads="1"/>
              </p:cNvSpPr>
              <p:nvPr/>
            </p:nvSpPr>
            <p:spPr bwMode="auto">
              <a:xfrm>
                <a:off x="2319" y="2361"/>
                <a:ext cx="1058" cy="2"/>
              </a:xfrm>
              <a:prstGeom prst="rect">
                <a:avLst/>
              </a:prstGeom>
              <a:solidFill>
                <a:srgbClr val="749852"/>
              </a:solidFill>
              <a:ln w="9525">
                <a:noFill/>
                <a:miter lim="800000"/>
                <a:headEnd/>
                <a:tailEnd/>
              </a:ln>
            </p:spPr>
            <p:txBody>
              <a:bodyPr/>
              <a:lstStyle/>
              <a:p>
                <a:endParaRPr lang="en-US"/>
              </a:p>
            </p:txBody>
          </p:sp>
          <p:sp>
            <p:nvSpPr>
              <p:cNvPr id="81459" name="Rectangle 267"/>
              <p:cNvSpPr>
                <a:spLocks noChangeArrowheads="1"/>
              </p:cNvSpPr>
              <p:nvPr/>
            </p:nvSpPr>
            <p:spPr bwMode="auto">
              <a:xfrm>
                <a:off x="2319" y="2363"/>
                <a:ext cx="1058" cy="2"/>
              </a:xfrm>
              <a:prstGeom prst="rect">
                <a:avLst/>
              </a:prstGeom>
              <a:solidFill>
                <a:srgbClr val="729750"/>
              </a:solidFill>
              <a:ln w="9525">
                <a:noFill/>
                <a:miter lim="800000"/>
                <a:headEnd/>
                <a:tailEnd/>
              </a:ln>
            </p:spPr>
            <p:txBody>
              <a:bodyPr/>
              <a:lstStyle/>
              <a:p>
                <a:endParaRPr lang="en-US"/>
              </a:p>
            </p:txBody>
          </p:sp>
          <p:sp>
            <p:nvSpPr>
              <p:cNvPr id="81460" name="Rectangle 268"/>
              <p:cNvSpPr>
                <a:spLocks noChangeArrowheads="1"/>
              </p:cNvSpPr>
              <p:nvPr/>
            </p:nvSpPr>
            <p:spPr bwMode="auto">
              <a:xfrm>
                <a:off x="2319" y="2365"/>
                <a:ext cx="1058" cy="3"/>
              </a:xfrm>
              <a:prstGeom prst="rect">
                <a:avLst/>
              </a:prstGeom>
              <a:solidFill>
                <a:srgbClr val="70954F"/>
              </a:solidFill>
              <a:ln w="9525">
                <a:noFill/>
                <a:miter lim="800000"/>
                <a:headEnd/>
                <a:tailEnd/>
              </a:ln>
            </p:spPr>
            <p:txBody>
              <a:bodyPr/>
              <a:lstStyle/>
              <a:p>
                <a:endParaRPr lang="en-US"/>
              </a:p>
            </p:txBody>
          </p:sp>
          <p:sp>
            <p:nvSpPr>
              <p:cNvPr id="81461" name="Rectangle 269"/>
              <p:cNvSpPr>
                <a:spLocks noChangeArrowheads="1"/>
              </p:cNvSpPr>
              <p:nvPr/>
            </p:nvSpPr>
            <p:spPr bwMode="auto">
              <a:xfrm>
                <a:off x="2319" y="2368"/>
                <a:ext cx="1058" cy="1"/>
              </a:xfrm>
              <a:prstGeom prst="rect">
                <a:avLst/>
              </a:prstGeom>
              <a:solidFill>
                <a:srgbClr val="6E944D"/>
              </a:solidFill>
              <a:ln w="9525">
                <a:noFill/>
                <a:miter lim="800000"/>
                <a:headEnd/>
                <a:tailEnd/>
              </a:ln>
            </p:spPr>
            <p:txBody>
              <a:bodyPr/>
              <a:lstStyle/>
              <a:p>
                <a:endParaRPr lang="en-US"/>
              </a:p>
            </p:txBody>
          </p:sp>
          <p:sp>
            <p:nvSpPr>
              <p:cNvPr id="81462" name="Rectangle 270"/>
              <p:cNvSpPr>
                <a:spLocks noChangeArrowheads="1"/>
              </p:cNvSpPr>
              <p:nvPr/>
            </p:nvSpPr>
            <p:spPr bwMode="auto">
              <a:xfrm>
                <a:off x="2319" y="2369"/>
                <a:ext cx="1058" cy="2"/>
              </a:xfrm>
              <a:prstGeom prst="rect">
                <a:avLst/>
              </a:prstGeom>
              <a:solidFill>
                <a:srgbClr val="6C934C"/>
              </a:solidFill>
              <a:ln w="9525">
                <a:noFill/>
                <a:miter lim="800000"/>
                <a:headEnd/>
                <a:tailEnd/>
              </a:ln>
            </p:spPr>
            <p:txBody>
              <a:bodyPr/>
              <a:lstStyle/>
              <a:p>
                <a:endParaRPr lang="en-US"/>
              </a:p>
            </p:txBody>
          </p:sp>
          <p:sp>
            <p:nvSpPr>
              <p:cNvPr id="81463" name="Rectangle 271"/>
              <p:cNvSpPr>
                <a:spLocks noChangeArrowheads="1"/>
              </p:cNvSpPr>
              <p:nvPr/>
            </p:nvSpPr>
            <p:spPr bwMode="auto">
              <a:xfrm>
                <a:off x="2319" y="2371"/>
                <a:ext cx="1058" cy="3"/>
              </a:xfrm>
              <a:prstGeom prst="rect">
                <a:avLst/>
              </a:prstGeom>
              <a:solidFill>
                <a:srgbClr val="6A914B"/>
              </a:solidFill>
              <a:ln w="9525">
                <a:noFill/>
                <a:miter lim="800000"/>
                <a:headEnd/>
                <a:tailEnd/>
              </a:ln>
            </p:spPr>
            <p:txBody>
              <a:bodyPr/>
              <a:lstStyle/>
              <a:p>
                <a:endParaRPr lang="en-US"/>
              </a:p>
            </p:txBody>
          </p:sp>
          <p:sp>
            <p:nvSpPr>
              <p:cNvPr id="81464" name="Rectangle 272"/>
              <p:cNvSpPr>
                <a:spLocks noChangeArrowheads="1"/>
              </p:cNvSpPr>
              <p:nvPr/>
            </p:nvSpPr>
            <p:spPr bwMode="auto">
              <a:xfrm>
                <a:off x="2319" y="2374"/>
                <a:ext cx="1058" cy="1"/>
              </a:xfrm>
              <a:prstGeom prst="rect">
                <a:avLst/>
              </a:prstGeom>
              <a:solidFill>
                <a:srgbClr val="689049"/>
              </a:solidFill>
              <a:ln w="9525">
                <a:noFill/>
                <a:miter lim="800000"/>
                <a:headEnd/>
                <a:tailEnd/>
              </a:ln>
            </p:spPr>
            <p:txBody>
              <a:bodyPr/>
              <a:lstStyle/>
              <a:p>
                <a:endParaRPr lang="en-US"/>
              </a:p>
            </p:txBody>
          </p:sp>
          <p:sp>
            <p:nvSpPr>
              <p:cNvPr id="81465" name="Rectangle 273"/>
              <p:cNvSpPr>
                <a:spLocks noChangeArrowheads="1"/>
              </p:cNvSpPr>
              <p:nvPr/>
            </p:nvSpPr>
            <p:spPr bwMode="auto">
              <a:xfrm>
                <a:off x="2319" y="2375"/>
                <a:ext cx="1058" cy="2"/>
              </a:xfrm>
              <a:prstGeom prst="rect">
                <a:avLst/>
              </a:prstGeom>
              <a:solidFill>
                <a:srgbClr val="668F48"/>
              </a:solidFill>
              <a:ln w="9525">
                <a:noFill/>
                <a:miter lim="800000"/>
                <a:headEnd/>
                <a:tailEnd/>
              </a:ln>
            </p:spPr>
            <p:txBody>
              <a:bodyPr/>
              <a:lstStyle/>
              <a:p>
                <a:endParaRPr lang="en-US"/>
              </a:p>
            </p:txBody>
          </p:sp>
          <p:sp>
            <p:nvSpPr>
              <p:cNvPr id="81466" name="Rectangle 274"/>
              <p:cNvSpPr>
                <a:spLocks noChangeArrowheads="1"/>
              </p:cNvSpPr>
              <p:nvPr/>
            </p:nvSpPr>
            <p:spPr bwMode="auto">
              <a:xfrm>
                <a:off x="2319" y="2377"/>
                <a:ext cx="1058" cy="2"/>
              </a:xfrm>
              <a:prstGeom prst="rect">
                <a:avLst/>
              </a:prstGeom>
              <a:solidFill>
                <a:srgbClr val="648D46"/>
              </a:solidFill>
              <a:ln w="9525">
                <a:noFill/>
                <a:miter lim="800000"/>
                <a:headEnd/>
                <a:tailEnd/>
              </a:ln>
            </p:spPr>
            <p:txBody>
              <a:bodyPr/>
              <a:lstStyle/>
              <a:p>
                <a:endParaRPr lang="en-US"/>
              </a:p>
            </p:txBody>
          </p:sp>
          <p:sp>
            <p:nvSpPr>
              <p:cNvPr id="81467" name="Rectangle 275"/>
              <p:cNvSpPr>
                <a:spLocks noChangeArrowheads="1"/>
              </p:cNvSpPr>
              <p:nvPr/>
            </p:nvSpPr>
            <p:spPr bwMode="auto">
              <a:xfrm>
                <a:off x="2319" y="2379"/>
                <a:ext cx="1058" cy="2"/>
              </a:xfrm>
              <a:prstGeom prst="rect">
                <a:avLst/>
              </a:prstGeom>
              <a:solidFill>
                <a:srgbClr val="628C45"/>
              </a:solidFill>
              <a:ln w="9525">
                <a:noFill/>
                <a:miter lim="800000"/>
                <a:headEnd/>
                <a:tailEnd/>
              </a:ln>
            </p:spPr>
            <p:txBody>
              <a:bodyPr/>
              <a:lstStyle/>
              <a:p>
                <a:endParaRPr lang="en-US"/>
              </a:p>
            </p:txBody>
          </p:sp>
          <p:sp>
            <p:nvSpPr>
              <p:cNvPr id="81468" name="Rectangle 276"/>
              <p:cNvSpPr>
                <a:spLocks noChangeArrowheads="1"/>
              </p:cNvSpPr>
              <p:nvPr/>
            </p:nvSpPr>
            <p:spPr bwMode="auto">
              <a:xfrm>
                <a:off x="2319" y="2381"/>
                <a:ext cx="1058" cy="2"/>
              </a:xfrm>
              <a:prstGeom prst="rect">
                <a:avLst/>
              </a:prstGeom>
              <a:solidFill>
                <a:srgbClr val="608B44"/>
              </a:solidFill>
              <a:ln w="9525">
                <a:noFill/>
                <a:miter lim="800000"/>
                <a:headEnd/>
                <a:tailEnd/>
              </a:ln>
            </p:spPr>
            <p:txBody>
              <a:bodyPr/>
              <a:lstStyle/>
              <a:p>
                <a:endParaRPr lang="en-US"/>
              </a:p>
            </p:txBody>
          </p:sp>
          <p:sp>
            <p:nvSpPr>
              <p:cNvPr id="81469" name="Rectangle 277"/>
              <p:cNvSpPr>
                <a:spLocks noChangeArrowheads="1"/>
              </p:cNvSpPr>
              <p:nvPr/>
            </p:nvSpPr>
            <p:spPr bwMode="auto">
              <a:xfrm>
                <a:off x="2319" y="2383"/>
                <a:ext cx="1058" cy="1"/>
              </a:xfrm>
              <a:prstGeom prst="rect">
                <a:avLst/>
              </a:prstGeom>
              <a:solidFill>
                <a:srgbClr val="5E8942"/>
              </a:solidFill>
              <a:ln w="9525">
                <a:noFill/>
                <a:miter lim="800000"/>
                <a:headEnd/>
                <a:tailEnd/>
              </a:ln>
            </p:spPr>
            <p:txBody>
              <a:bodyPr/>
              <a:lstStyle/>
              <a:p>
                <a:endParaRPr lang="en-US"/>
              </a:p>
            </p:txBody>
          </p:sp>
          <p:sp>
            <p:nvSpPr>
              <p:cNvPr id="81470" name="Rectangle 278"/>
              <p:cNvSpPr>
                <a:spLocks noChangeArrowheads="1"/>
              </p:cNvSpPr>
              <p:nvPr/>
            </p:nvSpPr>
            <p:spPr bwMode="auto">
              <a:xfrm>
                <a:off x="2319" y="2384"/>
                <a:ext cx="1058" cy="2"/>
              </a:xfrm>
              <a:prstGeom prst="rect">
                <a:avLst/>
              </a:prstGeom>
              <a:solidFill>
                <a:srgbClr val="5C8841"/>
              </a:solidFill>
              <a:ln w="9525">
                <a:noFill/>
                <a:miter lim="800000"/>
                <a:headEnd/>
                <a:tailEnd/>
              </a:ln>
            </p:spPr>
            <p:txBody>
              <a:bodyPr/>
              <a:lstStyle/>
              <a:p>
                <a:endParaRPr lang="en-US"/>
              </a:p>
            </p:txBody>
          </p:sp>
          <p:sp>
            <p:nvSpPr>
              <p:cNvPr id="81471" name="Rectangle 279"/>
              <p:cNvSpPr>
                <a:spLocks noChangeArrowheads="1"/>
              </p:cNvSpPr>
              <p:nvPr/>
            </p:nvSpPr>
            <p:spPr bwMode="auto">
              <a:xfrm>
                <a:off x="2319" y="2386"/>
                <a:ext cx="1058" cy="1"/>
              </a:xfrm>
              <a:prstGeom prst="rect">
                <a:avLst/>
              </a:prstGeom>
              <a:solidFill>
                <a:srgbClr val="5A8740"/>
              </a:solidFill>
              <a:ln w="9525">
                <a:noFill/>
                <a:miter lim="800000"/>
                <a:headEnd/>
                <a:tailEnd/>
              </a:ln>
            </p:spPr>
            <p:txBody>
              <a:bodyPr/>
              <a:lstStyle/>
              <a:p>
                <a:endParaRPr lang="en-US"/>
              </a:p>
            </p:txBody>
          </p:sp>
          <p:sp>
            <p:nvSpPr>
              <p:cNvPr id="81472" name="Rectangle 280"/>
              <p:cNvSpPr>
                <a:spLocks noChangeArrowheads="1"/>
              </p:cNvSpPr>
              <p:nvPr/>
            </p:nvSpPr>
            <p:spPr bwMode="auto">
              <a:xfrm>
                <a:off x="2319" y="2387"/>
                <a:ext cx="1058" cy="2"/>
              </a:xfrm>
              <a:prstGeom prst="rect">
                <a:avLst/>
              </a:prstGeom>
              <a:solidFill>
                <a:srgbClr val="58863F"/>
              </a:solidFill>
              <a:ln w="9525">
                <a:noFill/>
                <a:miter lim="800000"/>
                <a:headEnd/>
                <a:tailEnd/>
              </a:ln>
            </p:spPr>
            <p:txBody>
              <a:bodyPr/>
              <a:lstStyle/>
              <a:p>
                <a:endParaRPr lang="en-US"/>
              </a:p>
            </p:txBody>
          </p:sp>
          <p:sp>
            <p:nvSpPr>
              <p:cNvPr id="81473" name="Rectangle 281"/>
              <p:cNvSpPr>
                <a:spLocks noChangeArrowheads="1"/>
              </p:cNvSpPr>
              <p:nvPr/>
            </p:nvSpPr>
            <p:spPr bwMode="auto">
              <a:xfrm>
                <a:off x="2319" y="2389"/>
                <a:ext cx="1058" cy="2"/>
              </a:xfrm>
              <a:prstGeom prst="rect">
                <a:avLst/>
              </a:prstGeom>
              <a:solidFill>
                <a:srgbClr val="56843D"/>
              </a:solidFill>
              <a:ln w="9525">
                <a:noFill/>
                <a:miter lim="800000"/>
                <a:headEnd/>
                <a:tailEnd/>
              </a:ln>
            </p:spPr>
            <p:txBody>
              <a:bodyPr/>
              <a:lstStyle/>
              <a:p>
                <a:endParaRPr lang="en-US"/>
              </a:p>
            </p:txBody>
          </p:sp>
          <p:sp>
            <p:nvSpPr>
              <p:cNvPr id="81474" name="Rectangle 282"/>
              <p:cNvSpPr>
                <a:spLocks noChangeArrowheads="1"/>
              </p:cNvSpPr>
              <p:nvPr/>
            </p:nvSpPr>
            <p:spPr bwMode="auto">
              <a:xfrm>
                <a:off x="2319" y="2391"/>
                <a:ext cx="1058" cy="1"/>
              </a:xfrm>
              <a:prstGeom prst="rect">
                <a:avLst/>
              </a:prstGeom>
              <a:solidFill>
                <a:srgbClr val="54833C"/>
              </a:solidFill>
              <a:ln w="9525">
                <a:noFill/>
                <a:miter lim="800000"/>
                <a:headEnd/>
                <a:tailEnd/>
              </a:ln>
            </p:spPr>
            <p:txBody>
              <a:bodyPr/>
              <a:lstStyle/>
              <a:p>
                <a:endParaRPr lang="en-US"/>
              </a:p>
            </p:txBody>
          </p:sp>
          <p:sp>
            <p:nvSpPr>
              <p:cNvPr id="81475" name="Rectangle 283"/>
              <p:cNvSpPr>
                <a:spLocks noChangeArrowheads="1"/>
              </p:cNvSpPr>
              <p:nvPr/>
            </p:nvSpPr>
            <p:spPr bwMode="auto">
              <a:xfrm>
                <a:off x="2319" y="2392"/>
                <a:ext cx="1058" cy="2"/>
              </a:xfrm>
              <a:prstGeom prst="rect">
                <a:avLst/>
              </a:prstGeom>
              <a:solidFill>
                <a:srgbClr val="52823A"/>
              </a:solidFill>
              <a:ln w="9525">
                <a:noFill/>
                <a:miter lim="800000"/>
                <a:headEnd/>
                <a:tailEnd/>
              </a:ln>
            </p:spPr>
            <p:txBody>
              <a:bodyPr/>
              <a:lstStyle/>
              <a:p>
                <a:endParaRPr lang="en-US"/>
              </a:p>
            </p:txBody>
          </p:sp>
          <p:sp>
            <p:nvSpPr>
              <p:cNvPr id="81476" name="Rectangle 284"/>
              <p:cNvSpPr>
                <a:spLocks noChangeArrowheads="1"/>
              </p:cNvSpPr>
              <p:nvPr/>
            </p:nvSpPr>
            <p:spPr bwMode="auto">
              <a:xfrm>
                <a:off x="2319" y="2394"/>
                <a:ext cx="1058" cy="1"/>
              </a:xfrm>
              <a:prstGeom prst="rect">
                <a:avLst/>
              </a:prstGeom>
              <a:solidFill>
                <a:srgbClr val="4F8139"/>
              </a:solidFill>
              <a:ln w="9525">
                <a:noFill/>
                <a:miter lim="800000"/>
                <a:headEnd/>
                <a:tailEnd/>
              </a:ln>
            </p:spPr>
            <p:txBody>
              <a:bodyPr/>
              <a:lstStyle/>
              <a:p>
                <a:endParaRPr lang="en-US"/>
              </a:p>
            </p:txBody>
          </p:sp>
          <p:sp>
            <p:nvSpPr>
              <p:cNvPr id="81477" name="Rectangle 285"/>
              <p:cNvSpPr>
                <a:spLocks noChangeArrowheads="1"/>
              </p:cNvSpPr>
              <p:nvPr/>
            </p:nvSpPr>
            <p:spPr bwMode="auto">
              <a:xfrm>
                <a:off x="2319" y="2395"/>
                <a:ext cx="1058" cy="2"/>
              </a:xfrm>
              <a:prstGeom prst="rect">
                <a:avLst/>
              </a:prstGeom>
              <a:solidFill>
                <a:srgbClr val="4D7F37"/>
              </a:solidFill>
              <a:ln w="9525">
                <a:noFill/>
                <a:miter lim="800000"/>
                <a:headEnd/>
                <a:tailEnd/>
              </a:ln>
            </p:spPr>
            <p:txBody>
              <a:bodyPr/>
              <a:lstStyle/>
              <a:p>
                <a:endParaRPr lang="en-US"/>
              </a:p>
            </p:txBody>
          </p:sp>
          <p:sp>
            <p:nvSpPr>
              <p:cNvPr id="81478" name="Rectangle 286"/>
              <p:cNvSpPr>
                <a:spLocks noChangeArrowheads="1"/>
              </p:cNvSpPr>
              <p:nvPr/>
            </p:nvSpPr>
            <p:spPr bwMode="auto">
              <a:xfrm>
                <a:off x="2319" y="2397"/>
                <a:ext cx="1058" cy="1"/>
              </a:xfrm>
              <a:prstGeom prst="rect">
                <a:avLst/>
              </a:prstGeom>
              <a:solidFill>
                <a:srgbClr val="4B7E36"/>
              </a:solidFill>
              <a:ln w="9525">
                <a:noFill/>
                <a:miter lim="800000"/>
                <a:headEnd/>
                <a:tailEnd/>
              </a:ln>
            </p:spPr>
            <p:txBody>
              <a:bodyPr/>
              <a:lstStyle/>
              <a:p>
                <a:endParaRPr lang="en-US"/>
              </a:p>
            </p:txBody>
          </p:sp>
          <p:sp>
            <p:nvSpPr>
              <p:cNvPr id="81479" name="Rectangle 287"/>
              <p:cNvSpPr>
                <a:spLocks noChangeArrowheads="1"/>
              </p:cNvSpPr>
              <p:nvPr/>
            </p:nvSpPr>
            <p:spPr bwMode="auto">
              <a:xfrm>
                <a:off x="2319" y="2398"/>
                <a:ext cx="1058" cy="2"/>
              </a:xfrm>
              <a:prstGeom prst="rect">
                <a:avLst/>
              </a:prstGeom>
              <a:solidFill>
                <a:srgbClr val="497D34"/>
              </a:solidFill>
              <a:ln w="9525">
                <a:noFill/>
                <a:miter lim="800000"/>
                <a:headEnd/>
                <a:tailEnd/>
              </a:ln>
            </p:spPr>
            <p:txBody>
              <a:bodyPr/>
              <a:lstStyle/>
              <a:p>
                <a:endParaRPr lang="en-US"/>
              </a:p>
            </p:txBody>
          </p:sp>
          <p:sp>
            <p:nvSpPr>
              <p:cNvPr id="81480" name="Rectangle 288"/>
              <p:cNvSpPr>
                <a:spLocks noChangeArrowheads="1"/>
              </p:cNvSpPr>
              <p:nvPr/>
            </p:nvSpPr>
            <p:spPr bwMode="auto">
              <a:xfrm>
                <a:off x="2319" y="2400"/>
                <a:ext cx="1058" cy="1"/>
              </a:xfrm>
              <a:prstGeom prst="rect">
                <a:avLst/>
              </a:prstGeom>
              <a:solidFill>
                <a:srgbClr val="477C32"/>
              </a:solidFill>
              <a:ln w="9525">
                <a:noFill/>
                <a:miter lim="800000"/>
                <a:headEnd/>
                <a:tailEnd/>
              </a:ln>
            </p:spPr>
            <p:txBody>
              <a:bodyPr/>
              <a:lstStyle/>
              <a:p>
                <a:endParaRPr lang="en-US"/>
              </a:p>
            </p:txBody>
          </p:sp>
          <p:sp>
            <p:nvSpPr>
              <p:cNvPr id="81481" name="Rectangle 289"/>
              <p:cNvSpPr>
                <a:spLocks noChangeArrowheads="1"/>
              </p:cNvSpPr>
              <p:nvPr/>
            </p:nvSpPr>
            <p:spPr bwMode="auto">
              <a:xfrm>
                <a:off x="2319" y="2401"/>
                <a:ext cx="1058" cy="2"/>
              </a:xfrm>
              <a:prstGeom prst="rect">
                <a:avLst/>
              </a:prstGeom>
              <a:solidFill>
                <a:srgbClr val="447B31"/>
              </a:solidFill>
              <a:ln w="9525">
                <a:noFill/>
                <a:miter lim="800000"/>
                <a:headEnd/>
                <a:tailEnd/>
              </a:ln>
            </p:spPr>
            <p:txBody>
              <a:bodyPr/>
              <a:lstStyle/>
              <a:p>
                <a:endParaRPr lang="en-US"/>
              </a:p>
            </p:txBody>
          </p:sp>
          <p:sp>
            <p:nvSpPr>
              <p:cNvPr id="81482" name="Rectangle 290"/>
              <p:cNvSpPr>
                <a:spLocks noChangeArrowheads="1"/>
              </p:cNvSpPr>
              <p:nvPr/>
            </p:nvSpPr>
            <p:spPr bwMode="auto">
              <a:xfrm>
                <a:off x="2319" y="2403"/>
                <a:ext cx="1058" cy="1"/>
              </a:xfrm>
              <a:prstGeom prst="rect">
                <a:avLst/>
              </a:prstGeom>
              <a:solidFill>
                <a:srgbClr val="427A2F"/>
              </a:solidFill>
              <a:ln w="9525">
                <a:noFill/>
                <a:miter lim="800000"/>
                <a:headEnd/>
                <a:tailEnd/>
              </a:ln>
            </p:spPr>
            <p:txBody>
              <a:bodyPr/>
              <a:lstStyle/>
              <a:p>
                <a:endParaRPr lang="en-US"/>
              </a:p>
            </p:txBody>
          </p:sp>
          <p:sp>
            <p:nvSpPr>
              <p:cNvPr id="81483" name="Rectangle 291"/>
              <p:cNvSpPr>
                <a:spLocks noChangeArrowheads="1"/>
              </p:cNvSpPr>
              <p:nvPr/>
            </p:nvSpPr>
            <p:spPr bwMode="auto">
              <a:xfrm>
                <a:off x="2319" y="2404"/>
                <a:ext cx="1058" cy="2"/>
              </a:xfrm>
              <a:prstGeom prst="rect">
                <a:avLst/>
              </a:prstGeom>
              <a:solidFill>
                <a:srgbClr val="40792E"/>
              </a:solidFill>
              <a:ln w="9525">
                <a:noFill/>
                <a:miter lim="800000"/>
                <a:headEnd/>
                <a:tailEnd/>
              </a:ln>
            </p:spPr>
            <p:txBody>
              <a:bodyPr/>
              <a:lstStyle/>
              <a:p>
                <a:endParaRPr lang="en-US"/>
              </a:p>
            </p:txBody>
          </p:sp>
          <p:sp>
            <p:nvSpPr>
              <p:cNvPr id="81484" name="Rectangle 292"/>
              <p:cNvSpPr>
                <a:spLocks noChangeArrowheads="1"/>
              </p:cNvSpPr>
              <p:nvPr/>
            </p:nvSpPr>
            <p:spPr bwMode="auto">
              <a:xfrm>
                <a:off x="2319" y="2406"/>
                <a:ext cx="1058" cy="1"/>
              </a:xfrm>
              <a:prstGeom prst="rect">
                <a:avLst/>
              </a:prstGeom>
              <a:solidFill>
                <a:srgbClr val="3D772B"/>
              </a:solidFill>
              <a:ln w="9525">
                <a:noFill/>
                <a:miter lim="800000"/>
                <a:headEnd/>
                <a:tailEnd/>
              </a:ln>
            </p:spPr>
            <p:txBody>
              <a:bodyPr/>
              <a:lstStyle/>
              <a:p>
                <a:endParaRPr lang="en-US"/>
              </a:p>
            </p:txBody>
          </p:sp>
          <p:sp>
            <p:nvSpPr>
              <p:cNvPr id="81485" name="Rectangle 293"/>
              <p:cNvSpPr>
                <a:spLocks noChangeArrowheads="1"/>
              </p:cNvSpPr>
              <p:nvPr/>
            </p:nvSpPr>
            <p:spPr bwMode="auto">
              <a:xfrm>
                <a:off x="2319" y="2407"/>
                <a:ext cx="1058" cy="1"/>
              </a:xfrm>
              <a:prstGeom prst="rect">
                <a:avLst/>
              </a:prstGeom>
              <a:solidFill>
                <a:srgbClr val="3A772A"/>
              </a:solidFill>
              <a:ln w="9525">
                <a:noFill/>
                <a:miter lim="800000"/>
                <a:headEnd/>
                <a:tailEnd/>
              </a:ln>
            </p:spPr>
            <p:txBody>
              <a:bodyPr/>
              <a:lstStyle/>
              <a:p>
                <a:endParaRPr lang="en-US"/>
              </a:p>
            </p:txBody>
          </p:sp>
          <p:sp>
            <p:nvSpPr>
              <p:cNvPr id="81486" name="Rectangle 294"/>
              <p:cNvSpPr>
                <a:spLocks noChangeArrowheads="1"/>
              </p:cNvSpPr>
              <p:nvPr/>
            </p:nvSpPr>
            <p:spPr bwMode="auto">
              <a:xfrm>
                <a:off x="2319" y="2407"/>
                <a:ext cx="1058" cy="1"/>
              </a:xfrm>
              <a:prstGeom prst="rect">
                <a:avLst/>
              </a:prstGeom>
              <a:solidFill>
                <a:srgbClr val="387629"/>
              </a:solidFill>
              <a:ln w="9525">
                <a:noFill/>
                <a:miter lim="800000"/>
                <a:headEnd/>
                <a:tailEnd/>
              </a:ln>
            </p:spPr>
            <p:txBody>
              <a:bodyPr/>
              <a:lstStyle/>
              <a:p>
                <a:endParaRPr lang="en-US"/>
              </a:p>
            </p:txBody>
          </p:sp>
          <p:sp>
            <p:nvSpPr>
              <p:cNvPr id="81487" name="Rectangle 295"/>
              <p:cNvSpPr>
                <a:spLocks noChangeArrowheads="1"/>
              </p:cNvSpPr>
              <p:nvPr/>
            </p:nvSpPr>
            <p:spPr bwMode="auto">
              <a:xfrm>
                <a:off x="2319" y="2408"/>
                <a:ext cx="1058" cy="1"/>
              </a:xfrm>
              <a:prstGeom prst="rect">
                <a:avLst/>
              </a:prstGeom>
              <a:solidFill>
                <a:srgbClr val="367527"/>
              </a:solidFill>
              <a:ln w="9525">
                <a:noFill/>
                <a:miter lim="800000"/>
                <a:headEnd/>
                <a:tailEnd/>
              </a:ln>
            </p:spPr>
            <p:txBody>
              <a:bodyPr/>
              <a:lstStyle/>
              <a:p>
                <a:endParaRPr lang="en-US"/>
              </a:p>
            </p:txBody>
          </p:sp>
          <p:sp>
            <p:nvSpPr>
              <p:cNvPr id="81488" name="Rectangle 296"/>
              <p:cNvSpPr>
                <a:spLocks noChangeArrowheads="1"/>
              </p:cNvSpPr>
              <p:nvPr/>
            </p:nvSpPr>
            <p:spPr bwMode="auto">
              <a:xfrm>
                <a:off x="2319" y="2409"/>
                <a:ext cx="1058" cy="1"/>
              </a:xfrm>
              <a:prstGeom prst="rect">
                <a:avLst/>
              </a:prstGeom>
              <a:solidFill>
                <a:srgbClr val="347426"/>
              </a:solidFill>
              <a:ln w="9525">
                <a:noFill/>
                <a:miter lim="800000"/>
                <a:headEnd/>
                <a:tailEnd/>
              </a:ln>
            </p:spPr>
            <p:txBody>
              <a:bodyPr/>
              <a:lstStyle/>
              <a:p>
                <a:endParaRPr lang="en-US"/>
              </a:p>
            </p:txBody>
          </p:sp>
          <p:sp>
            <p:nvSpPr>
              <p:cNvPr id="81489" name="Rectangle 297"/>
              <p:cNvSpPr>
                <a:spLocks noChangeArrowheads="1"/>
              </p:cNvSpPr>
              <p:nvPr/>
            </p:nvSpPr>
            <p:spPr bwMode="auto">
              <a:xfrm>
                <a:off x="2319" y="2410"/>
                <a:ext cx="1058" cy="1"/>
              </a:xfrm>
              <a:prstGeom prst="rect">
                <a:avLst/>
              </a:prstGeom>
              <a:solidFill>
                <a:srgbClr val="327424"/>
              </a:solidFill>
              <a:ln w="9525">
                <a:noFill/>
                <a:miter lim="800000"/>
                <a:headEnd/>
                <a:tailEnd/>
              </a:ln>
            </p:spPr>
            <p:txBody>
              <a:bodyPr/>
              <a:lstStyle/>
              <a:p>
                <a:endParaRPr lang="en-US"/>
              </a:p>
            </p:txBody>
          </p:sp>
          <p:sp>
            <p:nvSpPr>
              <p:cNvPr id="81490" name="Rectangle 298"/>
              <p:cNvSpPr>
                <a:spLocks noChangeArrowheads="1"/>
              </p:cNvSpPr>
              <p:nvPr/>
            </p:nvSpPr>
            <p:spPr bwMode="auto">
              <a:xfrm>
                <a:off x="2319" y="2410"/>
                <a:ext cx="1058" cy="1"/>
              </a:xfrm>
              <a:prstGeom prst="rect">
                <a:avLst/>
              </a:prstGeom>
              <a:solidFill>
                <a:srgbClr val="2F7323"/>
              </a:solidFill>
              <a:ln w="9525">
                <a:noFill/>
                <a:miter lim="800000"/>
                <a:headEnd/>
                <a:tailEnd/>
              </a:ln>
            </p:spPr>
            <p:txBody>
              <a:bodyPr/>
              <a:lstStyle/>
              <a:p>
                <a:endParaRPr lang="en-US"/>
              </a:p>
            </p:txBody>
          </p:sp>
          <p:sp>
            <p:nvSpPr>
              <p:cNvPr id="81491" name="Rectangle 299"/>
              <p:cNvSpPr>
                <a:spLocks noChangeArrowheads="1"/>
              </p:cNvSpPr>
              <p:nvPr/>
            </p:nvSpPr>
            <p:spPr bwMode="auto">
              <a:xfrm>
                <a:off x="2319" y="2411"/>
                <a:ext cx="1058" cy="1"/>
              </a:xfrm>
              <a:prstGeom prst="rect">
                <a:avLst/>
              </a:prstGeom>
              <a:solidFill>
                <a:srgbClr val="2D7222"/>
              </a:solidFill>
              <a:ln w="9525">
                <a:noFill/>
                <a:miter lim="800000"/>
                <a:headEnd/>
                <a:tailEnd/>
              </a:ln>
            </p:spPr>
            <p:txBody>
              <a:bodyPr/>
              <a:lstStyle/>
              <a:p>
                <a:endParaRPr lang="en-US"/>
              </a:p>
            </p:txBody>
          </p:sp>
          <p:sp>
            <p:nvSpPr>
              <p:cNvPr id="81492" name="Rectangle 300"/>
              <p:cNvSpPr>
                <a:spLocks noChangeArrowheads="1"/>
              </p:cNvSpPr>
              <p:nvPr/>
            </p:nvSpPr>
            <p:spPr bwMode="auto">
              <a:xfrm>
                <a:off x="2319" y="2412"/>
                <a:ext cx="1058" cy="1"/>
              </a:xfrm>
              <a:prstGeom prst="rect">
                <a:avLst/>
              </a:prstGeom>
              <a:solidFill>
                <a:srgbClr val="2B7220"/>
              </a:solidFill>
              <a:ln w="9525">
                <a:noFill/>
                <a:miter lim="800000"/>
                <a:headEnd/>
                <a:tailEnd/>
              </a:ln>
            </p:spPr>
            <p:txBody>
              <a:bodyPr/>
              <a:lstStyle/>
              <a:p>
                <a:endParaRPr lang="en-US"/>
              </a:p>
            </p:txBody>
          </p:sp>
          <p:sp>
            <p:nvSpPr>
              <p:cNvPr id="81493" name="Rectangle 301"/>
              <p:cNvSpPr>
                <a:spLocks noChangeArrowheads="1"/>
              </p:cNvSpPr>
              <p:nvPr/>
            </p:nvSpPr>
            <p:spPr bwMode="auto">
              <a:xfrm>
                <a:off x="2319" y="2412"/>
                <a:ext cx="1058" cy="1"/>
              </a:xfrm>
              <a:prstGeom prst="rect">
                <a:avLst/>
              </a:prstGeom>
              <a:solidFill>
                <a:srgbClr val="29711F"/>
              </a:solidFill>
              <a:ln w="9525">
                <a:noFill/>
                <a:miter lim="800000"/>
                <a:headEnd/>
                <a:tailEnd/>
              </a:ln>
            </p:spPr>
            <p:txBody>
              <a:bodyPr/>
              <a:lstStyle/>
              <a:p>
                <a:endParaRPr lang="en-US"/>
              </a:p>
            </p:txBody>
          </p:sp>
          <p:sp>
            <p:nvSpPr>
              <p:cNvPr id="81494" name="Rectangle 302"/>
              <p:cNvSpPr>
                <a:spLocks noChangeArrowheads="1"/>
              </p:cNvSpPr>
              <p:nvPr/>
            </p:nvSpPr>
            <p:spPr bwMode="auto">
              <a:xfrm>
                <a:off x="2319" y="2413"/>
                <a:ext cx="1058" cy="1"/>
              </a:xfrm>
              <a:prstGeom prst="rect">
                <a:avLst/>
              </a:prstGeom>
              <a:solidFill>
                <a:srgbClr val="26701D"/>
              </a:solidFill>
              <a:ln w="9525">
                <a:noFill/>
                <a:miter lim="800000"/>
                <a:headEnd/>
                <a:tailEnd/>
              </a:ln>
            </p:spPr>
            <p:txBody>
              <a:bodyPr/>
              <a:lstStyle/>
              <a:p>
                <a:endParaRPr lang="en-US"/>
              </a:p>
            </p:txBody>
          </p:sp>
          <p:sp>
            <p:nvSpPr>
              <p:cNvPr id="81495" name="Rectangle 303"/>
              <p:cNvSpPr>
                <a:spLocks noChangeArrowheads="1"/>
              </p:cNvSpPr>
              <p:nvPr/>
            </p:nvSpPr>
            <p:spPr bwMode="auto">
              <a:xfrm>
                <a:off x="2319" y="2414"/>
                <a:ext cx="1058" cy="1"/>
              </a:xfrm>
              <a:prstGeom prst="rect">
                <a:avLst/>
              </a:prstGeom>
              <a:solidFill>
                <a:srgbClr val="24701C"/>
              </a:solidFill>
              <a:ln w="9525">
                <a:noFill/>
                <a:miter lim="800000"/>
                <a:headEnd/>
                <a:tailEnd/>
              </a:ln>
            </p:spPr>
            <p:txBody>
              <a:bodyPr/>
              <a:lstStyle/>
              <a:p>
                <a:endParaRPr lang="en-US"/>
              </a:p>
            </p:txBody>
          </p:sp>
          <p:sp>
            <p:nvSpPr>
              <p:cNvPr id="81496" name="Rectangle 304"/>
              <p:cNvSpPr>
                <a:spLocks noChangeArrowheads="1"/>
              </p:cNvSpPr>
              <p:nvPr/>
            </p:nvSpPr>
            <p:spPr bwMode="auto">
              <a:xfrm>
                <a:off x="2319" y="2415"/>
                <a:ext cx="1058" cy="1"/>
              </a:xfrm>
              <a:prstGeom prst="rect">
                <a:avLst/>
              </a:prstGeom>
              <a:solidFill>
                <a:srgbClr val="226F1A"/>
              </a:solidFill>
              <a:ln w="9525">
                <a:noFill/>
                <a:miter lim="800000"/>
                <a:headEnd/>
                <a:tailEnd/>
              </a:ln>
            </p:spPr>
            <p:txBody>
              <a:bodyPr/>
              <a:lstStyle/>
              <a:p>
                <a:endParaRPr lang="en-US"/>
              </a:p>
            </p:txBody>
          </p:sp>
          <p:sp>
            <p:nvSpPr>
              <p:cNvPr id="81497" name="Rectangle 305"/>
              <p:cNvSpPr>
                <a:spLocks noChangeArrowheads="1"/>
              </p:cNvSpPr>
              <p:nvPr/>
            </p:nvSpPr>
            <p:spPr bwMode="auto">
              <a:xfrm>
                <a:off x="2319" y="2415"/>
                <a:ext cx="1058" cy="1"/>
              </a:xfrm>
              <a:prstGeom prst="rect">
                <a:avLst/>
              </a:prstGeom>
              <a:solidFill>
                <a:srgbClr val="206E19"/>
              </a:solidFill>
              <a:ln w="9525">
                <a:noFill/>
                <a:miter lim="800000"/>
                <a:headEnd/>
                <a:tailEnd/>
              </a:ln>
            </p:spPr>
            <p:txBody>
              <a:bodyPr/>
              <a:lstStyle/>
              <a:p>
                <a:endParaRPr lang="en-US"/>
              </a:p>
            </p:txBody>
          </p:sp>
          <p:sp>
            <p:nvSpPr>
              <p:cNvPr id="81498" name="Rectangle 306"/>
              <p:cNvSpPr>
                <a:spLocks noChangeArrowheads="1"/>
              </p:cNvSpPr>
              <p:nvPr/>
            </p:nvSpPr>
            <p:spPr bwMode="auto">
              <a:xfrm>
                <a:off x="2319" y="2416"/>
                <a:ext cx="1058" cy="1"/>
              </a:xfrm>
              <a:prstGeom prst="rect">
                <a:avLst/>
              </a:prstGeom>
              <a:solidFill>
                <a:srgbClr val="1E6E17"/>
              </a:solidFill>
              <a:ln w="9525">
                <a:noFill/>
                <a:miter lim="800000"/>
                <a:headEnd/>
                <a:tailEnd/>
              </a:ln>
            </p:spPr>
            <p:txBody>
              <a:bodyPr/>
              <a:lstStyle/>
              <a:p>
                <a:endParaRPr lang="en-US"/>
              </a:p>
            </p:txBody>
          </p:sp>
          <p:sp>
            <p:nvSpPr>
              <p:cNvPr id="81499" name="Rectangle 307"/>
              <p:cNvSpPr>
                <a:spLocks noChangeArrowheads="1"/>
              </p:cNvSpPr>
              <p:nvPr/>
            </p:nvSpPr>
            <p:spPr bwMode="auto">
              <a:xfrm>
                <a:off x="2319" y="2417"/>
                <a:ext cx="1058" cy="1"/>
              </a:xfrm>
              <a:prstGeom prst="rect">
                <a:avLst/>
              </a:prstGeom>
              <a:solidFill>
                <a:srgbClr val="1B6D16"/>
              </a:solidFill>
              <a:ln w="9525">
                <a:noFill/>
                <a:miter lim="800000"/>
                <a:headEnd/>
                <a:tailEnd/>
              </a:ln>
            </p:spPr>
            <p:txBody>
              <a:bodyPr/>
              <a:lstStyle/>
              <a:p>
                <a:endParaRPr lang="en-US"/>
              </a:p>
            </p:txBody>
          </p:sp>
          <p:sp>
            <p:nvSpPr>
              <p:cNvPr id="81500" name="Rectangle 308"/>
              <p:cNvSpPr>
                <a:spLocks noChangeArrowheads="1"/>
              </p:cNvSpPr>
              <p:nvPr/>
            </p:nvSpPr>
            <p:spPr bwMode="auto">
              <a:xfrm>
                <a:off x="2319" y="2418"/>
                <a:ext cx="1058" cy="1"/>
              </a:xfrm>
              <a:prstGeom prst="rect">
                <a:avLst/>
              </a:prstGeom>
              <a:solidFill>
                <a:srgbClr val="196C15"/>
              </a:solidFill>
              <a:ln w="9525">
                <a:noFill/>
                <a:miter lim="800000"/>
                <a:headEnd/>
                <a:tailEnd/>
              </a:ln>
            </p:spPr>
            <p:txBody>
              <a:bodyPr/>
              <a:lstStyle/>
              <a:p>
                <a:endParaRPr lang="en-US"/>
              </a:p>
            </p:txBody>
          </p:sp>
          <p:sp>
            <p:nvSpPr>
              <p:cNvPr id="81501" name="Rectangle 309"/>
              <p:cNvSpPr>
                <a:spLocks noChangeArrowheads="1"/>
              </p:cNvSpPr>
              <p:nvPr/>
            </p:nvSpPr>
            <p:spPr bwMode="auto">
              <a:xfrm>
                <a:off x="2319" y="2418"/>
                <a:ext cx="1058" cy="1"/>
              </a:xfrm>
              <a:prstGeom prst="rect">
                <a:avLst/>
              </a:prstGeom>
              <a:solidFill>
                <a:srgbClr val="176C13"/>
              </a:solidFill>
              <a:ln w="9525">
                <a:noFill/>
                <a:miter lim="800000"/>
                <a:headEnd/>
                <a:tailEnd/>
              </a:ln>
            </p:spPr>
            <p:txBody>
              <a:bodyPr/>
              <a:lstStyle/>
              <a:p>
                <a:endParaRPr lang="en-US"/>
              </a:p>
            </p:txBody>
          </p:sp>
          <p:sp>
            <p:nvSpPr>
              <p:cNvPr id="81502" name="Rectangle 310"/>
              <p:cNvSpPr>
                <a:spLocks noChangeArrowheads="1"/>
              </p:cNvSpPr>
              <p:nvPr/>
            </p:nvSpPr>
            <p:spPr bwMode="auto">
              <a:xfrm>
                <a:off x="2319" y="2419"/>
                <a:ext cx="1058" cy="1"/>
              </a:xfrm>
              <a:prstGeom prst="rect">
                <a:avLst/>
              </a:prstGeom>
              <a:solidFill>
                <a:srgbClr val="156B12"/>
              </a:solidFill>
              <a:ln w="9525">
                <a:noFill/>
                <a:miter lim="800000"/>
                <a:headEnd/>
                <a:tailEnd/>
              </a:ln>
            </p:spPr>
            <p:txBody>
              <a:bodyPr/>
              <a:lstStyle/>
              <a:p>
                <a:endParaRPr lang="en-US"/>
              </a:p>
            </p:txBody>
          </p:sp>
          <p:sp>
            <p:nvSpPr>
              <p:cNvPr id="81503" name="Rectangle 311"/>
              <p:cNvSpPr>
                <a:spLocks noChangeArrowheads="1"/>
              </p:cNvSpPr>
              <p:nvPr/>
            </p:nvSpPr>
            <p:spPr bwMode="auto">
              <a:xfrm>
                <a:off x="2319" y="2193"/>
                <a:ext cx="1058" cy="226"/>
              </a:xfrm>
              <a:prstGeom prst="rect">
                <a:avLst/>
              </a:prstGeom>
              <a:noFill/>
              <a:ln w="7938" cap="rnd">
                <a:solidFill>
                  <a:srgbClr val="212121"/>
                </a:solidFill>
                <a:miter lim="800000"/>
                <a:headEnd/>
                <a:tailEnd/>
              </a:ln>
            </p:spPr>
            <p:txBody>
              <a:bodyPr/>
              <a:lstStyle/>
              <a:p>
                <a:endParaRPr lang="en-US"/>
              </a:p>
            </p:txBody>
          </p:sp>
        </p:grpSp>
        <p:sp>
          <p:nvSpPr>
            <p:cNvPr id="72738" name="Rectangle 313"/>
            <p:cNvSpPr>
              <a:spLocks noChangeArrowheads="1"/>
            </p:cNvSpPr>
            <p:nvPr/>
          </p:nvSpPr>
          <p:spPr bwMode="auto">
            <a:xfrm>
              <a:off x="3856038" y="3519488"/>
              <a:ext cx="148907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Lower Trophic Level Model</a:t>
              </a:r>
              <a:endParaRPr lang="en-US">
                <a:cs typeface="Arial" charset="0"/>
              </a:endParaRPr>
            </a:p>
          </p:txBody>
        </p:sp>
        <p:sp>
          <p:nvSpPr>
            <p:cNvPr id="72739" name="Rectangle 314"/>
            <p:cNvSpPr>
              <a:spLocks noChangeArrowheads="1"/>
            </p:cNvSpPr>
            <p:nvPr/>
          </p:nvSpPr>
          <p:spPr bwMode="auto">
            <a:xfrm>
              <a:off x="4124325" y="3660775"/>
              <a:ext cx="6985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nested GOA</a:t>
              </a:r>
              <a:endParaRPr lang="en-US">
                <a:cs typeface="Arial" charset="0"/>
              </a:endParaRPr>
            </a:p>
          </p:txBody>
        </p:sp>
        <p:sp>
          <p:nvSpPr>
            <p:cNvPr id="72740" name="Rectangle 315"/>
            <p:cNvSpPr>
              <a:spLocks noChangeArrowheads="1"/>
            </p:cNvSpPr>
            <p:nvPr/>
          </p:nvSpPr>
          <p:spPr bwMode="auto">
            <a:xfrm>
              <a:off x="4713288" y="3660775"/>
              <a:ext cx="106363"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a:t>
              </a:r>
              <a:endParaRPr lang="en-US">
                <a:cs typeface="Arial" charset="0"/>
              </a:endParaRPr>
            </a:p>
          </p:txBody>
        </p:sp>
        <p:sp>
          <p:nvSpPr>
            <p:cNvPr id="72741" name="Rectangle 316"/>
            <p:cNvSpPr>
              <a:spLocks noChangeArrowheads="1"/>
            </p:cNvSpPr>
            <p:nvPr/>
          </p:nvSpPr>
          <p:spPr bwMode="auto">
            <a:xfrm>
              <a:off x="4749800" y="3660775"/>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2742" name="Group 319"/>
            <p:cNvGrpSpPr>
              <a:grpSpLocks/>
            </p:cNvGrpSpPr>
            <p:nvPr/>
          </p:nvGrpSpPr>
          <p:grpSpPr bwMode="auto">
            <a:xfrm>
              <a:off x="5054600" y="3657600"/>
              <a:ext cx="133350" cy="163513"/>
              <a:chOff x="3184" y="2304"/>
              <a:chExt cx="84" cy="103"/>
            </a:xfrm>
          </p:grpSpPr>
          <p:sp>
            <p:nvSpPr>
              <p:cNvPr id="81385" name="Freeform 317"/>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solidFill>
                <a:srgbClr val="1F497D"/>
              </a:solidFill>
              <a:ln w="9525">
                <a:noFill/>
                <a:round/>
                <a:headEnd/>
                <a:tailEnd/>
              </a:ln>
            </p:spPr>
            <p:txBody>
              <a:bodyPr/>
              <a:lstStyle/>
              <a:p>
                <a:endParaRPr lang="en-US"/>
              </a:p>
            </p:txBody>
          </p:sp>
          <p:sp>
            <p:nvSpPr>
              <p:cNvPr id="81386" name="Freeform 318"/>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noFill/>
              <a:ln w="9525" cap="rnd">
                <a:solidFill>
                  <a:srgbClr val="1F497D"/>
                </a:solidFill>
                <a:prstDash val="solid"/>
                <a:miter lim="800000"/>
                <a:headEnd/>
                <a:tailEnd/>
              </a:ln>
            </p:spPr>
            <p:txBody>
              <a:bodyPr/>
              <a:lstStyle/>
              <a:p>
                <a:endParaRPr lang="en-US"/>
              </a:p>
            </p:txBody>
          </p:sp>
        </p:grpSp>
        <p:grpSp>
          <p:nvGrpSpPr>
            <p:cNvPr id="72743" name="Group 322"/>
            <p:cNvGrpSpPr>
              <a:grpSpLocks/>
            </p:cNvGrpSpPr>
            <p:nvPr/>
          </p:nvGrpSpPr>
          <p:grpSpPr bwMode="auto">
            <a:xfrm>
              <a:off x="4832350" y="3816350"/>
              <a:ext cx="571500" cy="168275"/>
              <a:chOff x="3044" y="2404"/>
              <a:chExt cx="360" cy="106"/>
            </a:xfrm>
          </p:grpSpPr>
          <p:sp>
            <p:nvSpPr>
              <p:cNvPr id="81383" name="Rectangle 320"/>
              <p:cNvSpPr>
                <a:spLocks noChangeArrowheads="1"/>
              </p:cNvSpPr>
              <p:nvPr/>
            </p:nvSpPr>
            <p:spPr bwMode="auto">
              <a:xfrm>
                <a:off x="3044" y="2404"/>
                <a:ext cx="360" cy="106"/>
              </a:xfrm>
              <a:prstGeom prst="rect">
                <a:avLst/>
              </a:prstGeom>
              <a:solidFill>
                <a:srgbClr val="FFFFFF"/>
              </a:solidFill>
              <a:ln w="9525">
                <a:noFill/>
                <a:miter lim="800000"/>
                <a:headEnd/>
                <a:tailEnd/>
              </a:ln>
            </p:spPr>
            <p:txBody>
              <a:bodyPr/>
              <a:lstStyle/>
              <a:p>
                <a:endParaRPr lang="en-US"/>
              </a:p>
            </p:txBody>
          </p:sp>
          <p:sp>
            <p:nvSpPr>
              <p:cNvPr id="81384" name="Rectangle 321"/>
              <p:cNvSpPr>
                <a:spLocks noChangeArrowheads="1"/>
              </p:cNvSpPr>
              <p:nvPr/>
            </p:nvSpPr>
            <p:spPr bwMode="auto">
              <a:xfrm>
                <a:off x="3044" y="2404"/>
                <a:ext cx="360" cy="106"/>
              </a:xfrm>
              <a:prstGeom prst="rect">
                <a:avLst/>
              </a:prstGeom>
              <a:noFill/>
              <a:ln w="7938" cap="rnd">
                <a:solidFill>
                  <a:srgbClr val="385D8A"/>
                </a:solidFill>
                <a:miter lim="800000"/>
                <a:headEnd/>
                <a:tailEnd/>
              </a:ln>
            </p:spPr>
            <p:txBody>
              <a:bodyPr/>
              <a:lstStyle/>
              <a:p>
                <a:endParaRPr lang="en-US"/>
              </a:p>
            </p:txBody>
          </p:sp>
        </p:grpSp>
        <p:sp>
          <p:nvSpPr>
            <p:cNvPr id="72744" name="Rectangle 323"/>
            <p:cNvSpPr>
              <a:spLocks noChangeArrowheads="1"/>
            </p:cNvSpPr>
            <p:nvPr/>
          </p:nvSpPr>
          <p:spPr bwMode="auto">
            <a:xfrm>
              <a:off x="4908550" y="38544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Hydrography</a:t>
              </a:r>
              <a:endParaRPr lang="en-US">
                <a:cs typeface="Arial" charset="0"/>
              </a:endParaRPr>
            </a:p>
          </p:txBody>
        </p:sp>
        <p:grpSp>
          <p:nvGrpSpPr>
            <p:cNvPr id="72745" name="Group 326"/>
            <p:cNvGrpSpPr>
              <a:grpSpLocks/>
            </p:cNvGrpSpPr>
            <p:nvPr/>
          </p:nvGrpSpPr>
          <p:grpSpPr bwMode="auto">
            <a:xfrm>
              <a:off x="5083175" y="3984625"/>
              <a:ext cx="71438" cy="47625"/>
              <a:chOff x="3202" y="2510"/>
              <a:chExt cx="45" cy="30"/>
            </a:xfrm>
          </p:grpSpPr>
          <p:sp>
            <p:nvSpPr>
              <p:cNvPr id="81381" name="Rectangle 324"/>
              <p:cNvSpPr>
                <a:spLocks noChangeArrowheads="1"/>
              </p:cNvSpPr>
              <p:nvPr/>
            </p:nvSpPr>
            <p:spPr bwMode="auto">
              <a:xfrm>
                <a:off x="3202" y="2510"/>
                <a:ext cx="45" cy="30"/>
              </a:xfrm>
              <a:prstGeom prst="rect">
                <a:avLst/>
              </a:prstGeom>
              <a:solidFill>
                <a:srgbClr val="1F497D"/>
              </a:solidFill>
              <a:ln w="9525">
                <a:noFill/>
                <a:miter lim="800000"/>
                <a:headEnd/>
                <a:tailEnd/>
              </a:ln>
            </p:spPr>
            <p:txBody>
              <a:bodyPr/>
              <a:lstStyle/>
              <a:p>
                <a:endParaRPr lang="en-US"/>
              </a:p>
            </p:txBody>
          </p:sp>
          <p:sp>
            <p:nvSpPr>
              <p:cNvPr id="81382" name="Rectangle 325"/>
              <p:cNvSpPr>
                <a:spLocks noChangeArrowheads="1"/>
              </p:cNvSpPr>
              <p:nvPr/>
            </p:nvSpPr>
            <p:spPr bwMode="auto">
              <a:xfrm>
                <a:off x="3202" y="2510"/>
                <a:ext cx="45" cy="30"/>
              </a:xfrm>
              <a:prstGeom prst="rect">
                <a:avLst/>
              </a:prstGeom>
              <a:noFill/>
              <a:ln w="9525" cap="rnd">
                <a:solidFill>
                  <a:srgbClr val="1F497D"/>
                </a:solidFill>
                <a:miter lim="800000"/>
                <a:headEnd/>
                <a:tailEnd/>
              </a:ln>
            </p:spPr>
            <p:txBody>
              <a:bodyPr/>
              <a:lstStyle/>
              <a:p>
                <a:endParaRPr lang="en-US"/>
              </a:p>
            </p:txBody>
          </p:sp>
        </p:grpSp>
        <p:grpSp>
          <p:nvGrpSpPr>
            <p:cNvPr id="72746" name="Group 329"/>
            <p:cNvGrpSpPr>
              <a:grpSpLocks/>
            </p:cNvGrpSpPr>
            <p:nvPr/>
          </p:nvGrpSpPr>
          <p:grpSpPr bwMode="auto">
            <a:xfrm>
              <a:off x="4484688" y="3365500"/>
              <a:ext cx="73025" cy="55563"/>
              <a:chOff x="2825" y="2120"/>
              <a:chExt cx="46" cy="35"/>
            </a:xfrm>
          </p:grpSpPr>
          <p:sp>
            <p:nvSpPr>
              <p:cNvPr id="81379" name="Rectangle 327"/>
              <p:cNvSpPr>
                <a:spLocks noChangeArrowheads="1"/>
              </p:cNvSpPr>
              <p:nvPr/>
            </p:nvSpPr>
            <p:spPr bwMode="auto">
              <a:xfrm>
                <a:off x="2825" y="2120"/>
                <a:ext cx="46" cy="35"/>
              </a:xfrm>
              <a:prstGeom prst="rect">
                <a:avLst/>
              </a:prstGeom>
              <a:solidFill>
                <a:srgbClr val="1F497D"/>
              </a:solidFill>
              <a:ln w="9525">
                <a:noFill/>
                <a:miter lim="800000"/>
                <a:headEnd/>
                <a:tailEnd/>
              </a:ln>
            </p:spPr>
            <p:txBody>
              <a:bodyPr/>
              <a:lstStyle/>
              <a:p>
                <a:endParaRPr lang="en-US"/>
              </a:p>
            </p:txBody>
          </p:sp>
          <p:sp>
            <p:nvSpPr>
              <p:cNvPr id="81380" name="Rectangle 328"/>
              <p:cNvSpPr>
                <a:spLocks noChangeArrowheads="1"/>
              </p:cNvSpPr>
              <p:nvPr/>
            </p:nvSpPr>
            <p:spPr bwMode="auto">
              <a:xfrm>
                <a:off x="2825" y="2120"/>
                <a:ext cx="46" cy="35"/>
              </a:xfrm>
              <a:prstGeom prst="rect">
                <a:avLst/>
              </a:prstGeom>
              <a:noFill/>
              <a:ln w="9525" cap="rnd">
                <a:solidFill>
                  <a:srgbClr val="1F497D"/>
                </a:solidFill>
                <a:miter lim="800000"/>
                <a:headEnd/>
                <a:tailEnd/>
              </a:ln>
            </p:spPr>
            <p:txBody>
              <a:bodyPr/>
              <a:lstStyle/>
              <a:p>
                <a:endParaRPr lang="en-US"/>
              </a:p>
            </p:txBody>
          </p:sp>
        </p:grpSp>
        <p:grpSp>
          <p:nvGrpSpPr>
            <p:cNvPr id="72747" name="Group 332"/>
            <p:cNvGrpSpPr>
              <a:grpSpLocks/>
            </p:cNvGrpSpPr>
            <p:nvPr/>
          </p:nvGrpSpPr>
          <p:grpSpPr bwMode="auto">
            <a:xfrm>
              <a:off x="4489450" y="2308225"/>
              <a:ext cx="65088" cy="55563"/>
              <a:chOff x="2828" y="1454"/>
              <a:chExt cx="41" cy="35"/>
            </a:xfrm>
          </p:grpSpPr>
          <p:sp>
            <p:nvSpPr>
              <p:cNvPr id="81377" name="Rectangle 330"/>
              <p:cNvSpPr>
                <a:spLocks noChangeArrowheads="1"/>
              </p:cNvSpPr>
              <p:nvPr/>
            </p:nvSpPr>
            <p:spPr bwMode="auto">
              <a:xfrm>
                <a:off x="2828" y="1454"/>
                <a:ext cx="41" cy="35"/>
              </a:xfrm>
              <a:prstGeom prst="rect">
                <a:avLst/>
              </a:prstGeom>
              <a:solidFill>
                <a:srgbClr val="1F497D"/>
              </a:solidFill>
              <a:ln w="9525">
                <a:noFill/>
                <a:miter lim="800000"/>
                <a:headEnd/>
                <a:tailEnd/>
              </a:ln>
            </p:spPr>
            <p:txBody>
              <a:bodyPr/>
              <a:lstStyle/>
              <a:p>
                <a:endParaRPr lang="en-US"/>
              </a:p>
            </p:txBody>
          </p:sp>
          <p:sp>
            <p:nvSpPr>
              <p:cNvPr id="81378" name="Rectangle 331"/>
              <p:cNvSpPr>
                <a:spLocks noChangeArrowheads="1"/>
              </p:cNvSpPr>
              <p:nvPr/>
            </p:nvSpPr>
            <p:spPr bwMode="auto">
              <a:xfrm>
                <a:off x="2828" y="1454"/>
                <a:ext cx="41" cy="35"/>
              </a:xfrm>
              <a:prstGeom prst="rect">
                <a:avLst/>
              </a:prstGeom>
              <a:noFill/>
              <a:ln w="9525" cap="rnd">
                <a:solidFill>
                  <a:srgbClr val="1F497D"/>
                </a:solidFill>
                <a:miter lim="800000"/>
                <a:headEnd/>
                <a:tailEnd/>
              </a:ln>
            </p:spPr>
            <p:txBody>
              <a:bodyPr/>
              <a:lstStyle/>
              <a:p>
                <a:endParaRPr lang="en-US"/>
              </a:p>
            </p:txBody>
          </p:sp>
        </p:grpSp>
        <p:grpSp>
          <p:nvGrpSpPr>
            <p:cNvPr id="72748" name="Group 335"/>
            <p:cNvGrpSpPr>
              <a:grpSpLocks/>
            </p:cNvGrpSpPr>
            <p:nvPr/>
          </p:nvGrpSpPr>
          <p:grpSpPr bwMode="auto">
            <a:xfrm>
              <a:off x="3297238" y="742950"/>
              <a:ext cx="2338388" cy="311150"/>
              <a:chOff x="2077" y="468"/>
              <a:chExt cx="1473" cy="196"/>
            </a:xfrm>
          </p:grpSpPr>
          <p:sp>
            <p:nvSpPr>
              <p:cNvPr id="81375" name="Rectangle 333"/>
              <p:cNvSpPr>
                <a:spLocks noChangeArrowheads="1"/>
              </p:cNvSpPr>
              <p:nvPr/>
            </p:nvSpPr>
            <p:spPr bwMode="auto">
              <a:xfrm>
                <a:off x="2077" y="468"/>
                <a:ext cx="1473" cy="196"/>
              </a:xfrm>
              <a:prstGeom prst="rect">
                <a:avLst/>
              </a:prstGeom>
              <a:solidFill>
                <a:srgbClr val="FFFFFF"/>
              </a:solidFill>
              <a:ln w="9525">
                <a:noFill/>
                <a:miter lim="800000"/>
                <a:headEnd/>
                <a:tailEnd/>
              </a:ln>
            </p:spPr>
            <p:txBody>
              <a:bodyPr/>
              <a:lstStyle/>
              <a:p>
                <a:endParaRPr lang="en-US"/>
              </a:p>
            </p:txBody>
          </p:sp>
          <p:sp>
            <p:nvSpPr>
              <p:cNvPr id="81376" name="Rectangle 334"/>
              <p:cNvSpPr>
                <a:spLocks noChangeArrowheads="1"/>
              </p:cNvSpPr>
              <p:nvPr/>
            </p:nvSpPr>
            <p:spPr bwMode="auto">
              <a:xfrm>
                <a:off x="2077" y="468"/>
                <a:ext cx="1473" cy="196"/>
              </a:xfrm>
              <a:prstGeom prst="rect">
                <a:avLst/>
              </a:prstGeom>
              <a:noFill/>
              <a:ln w="7938" cap="rnd">
                <a:solidFill>
                  <a:srgbClr val="385D8A"/>
                </a:solidFill>
                <a:miter lim="800000"/>
                <a:headEnd/>
                <a:tailEnd/>
              </a:ln>
            </p:spPr>
            <p:txBody>
              <a:bodyPr/>
              <a:lstStyle/>
              <a:p>
                <a:endParaRPr lang="en-US"/>
              </a:p>
            </p:txBody>
          </p:sp>
        </p:grpSp>
        <p:sp>
          <p:nvSpPr>
            <p:cNvPr id="72749" name="Rectangle 336"/>
            <p:cNvSpPr>
              <a:spLocks noChangeArrowheads="1"/>
            </p:cNvSpPr>
            <p:nvPr/>
          </p:nvSpPr>
          <p:spPr bwMode="auto">
            <a:xfrm>
              <a:off x="3484563" y="790575"/>
              <a:ext cx="1168400"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Effect of environmentally</a:t>
              </a:r>
              <a:endParaRPr lang="en-US">
                <a:cs typeface="Arial" charset="0"/>
              </a:endParaRPr>
            </a:p>
          </p:txBody>
        </p:sp>
        <p:sp>
          <p:nvSpPr>
            <p:cNvPr id="72750" name="Rectangle 337"/>
            <p:cNvSpPr>
              <a:spLocks noChangeArrowheads="1"/>
            </p:cNvSpPr>
            <p:nvPr/>
          </p:nvSpPr>
          <p:spPr bwMode="auto">
            <a:xfrm>
              <a:off x="4556125" y="790575"/>
              <a:ext cx="7778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a:t>
              </a:r>
              <a:endParaRPr lang="en-US">
                <a:cs typeface="Arial" charset="0"/>
              </a:endParaRPr>
            </a:p>
          </p:txBody>
        </p:sp>
        <p:sp>
          <p:nvSpPr>
            <p:cNvPr id="72751" name="Rectangle 338"/>
            <p:cNvSpPr>
              <a:spLocks noChangeArrowheads="1"/>
            </p:cNvSpPr>
            <p:nvPr/>
          </p:nvSpPr>
          <p:spPr bwMode="auto">
            <a:xfrm>
              <a:off x="4589463" y="790575"/>
              <a:ext cx="963613"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caused variability in </a:t>
              </a:r>
              <a:endParaRPr lang="en-US">
                <a:cs typeface="Arial" charset="0"/>
              </a:endParaRPr>
            </a:p>
          </p:txBody>
        </p:sp>
        <p:sp>
          <p:nvSpPr>
            <p:cNvPr id="72752" name="Rectangle 339"/>
            <p:cNvSpPr>
              <a:spLocks noChangeArrowheads="1"/>
            </p:cNvSpPr>
            <p:nvPr/>
          </p:nvSpPr>
          <p:spPr bwMode="auto">
            <a:xfrm>
              <a:off x="3348038" y="909638"/>
              <a:ext cx="238283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recruitment on ecosystems components and fishing</a:t>
              </a:r>
              <a:endParaRPr lang="en-US">
                <a:cs typeface="Arial" charset="0"/>
              </a:endParaRPr>
            </a:p>
          </p:txBody>
        </p:sp>
        <p:grpSp>
          <p:nvGrpSpPr>
            <p:cNvPr id="72753" name="Group 342"/>
            <p:cNvGrpSpPr>
              <a:grpSpLocks/>
            </p:cNvGrpSpPr>
            <p:nvPr/>
          </p:nvGrpSpPr>
          <p:grpSpPr bwMode="auto">
            <a:xfrm>
              <a:off x="6589713" y="1390650"/>
              <a:ext cx="609600" cy="534988"/>
              <a:chOff x="4151" y="876"/>
              <a:chExt cx="384" cy="337"/>
            </a:xfrm>
          </p:grpSpPr>
          <p:sp>
            <p:nvSpPr>
              <p:cNvPr id="81373" name="Freeform 340"/>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solidFill>
                <a:srgbClr val="FFC000"/>
              </a:solidFill>
              <a:ln w="0">
                <a:solidFill>
                  <a:srgbClr val="000000"/>
                </a:solidFill>
                <a:prstDash val="solid"/>
                <a:round/>
                <a:headEnd/>
                <a:tailEnd/>
              </a:ln>
            </p:spPr>
            <p:txBody>
              <a:bodyPr/>
              <a:lstStyle/>
              <a:p>
                <a:endParaRPr lang="en-US"/>
              </a:p>
            </p:txBody>
          </p:sp>
          <p:sp>
            <p:nvSpPr>
              <p:cNvPr id="81374" name="Freeform 341"/>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noFill/>
              <a:ln w="20638" cap="rnd">
                <a:solidFill>
                  <a:srgbClr val="385D8A"/>
                </a:solidFill>
                <a:prstDash val="solid"/>
                <a:round/>
                <a:headEnd/>
                <a:tailEnd/>
              </a:ln>
            </p:spPr>
            <p:txBody>
              <a:bodyPr/>
              <a:lstStyle/>
              <a:p>
                <a:endParaRPr lang="en-US"/>
              </a:p>
            </p:txBody>
          </p:sp>
        </p:grpSp>
        <p:grpSp>
          <p:nvGrpSpPr>
            <p:cNvPr id="72754" name="Group 345"/>
            <p:cNvGrpSpPr>
              <a:grpSpLocks/>
            </p:cNvGrpSpPr>
            <p:nvPr/>
          </p:nvGrpSpPr>
          <p:grpSpPr bwMode="auto">
            <a:xfrm>
              <a:off x="6604000" y="2227263"/>
              <a:ext cx="595313" cy="544513"/>
              <a:chOff x="4160" y="1403"/>
              <a:chExt cx="375" cy="343"/>
            </a:xfrm>
          </p:grpSpPr>
          <p:sp>
            <p:nvSpPr>
              <p:cNvPr id="81371" name="Freeform 343"/>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solidFill>
                <a:srgbClr val="FCD5B5"/>
              </a:solidFill>
              <a:ln w="0">
                <a:solidFill>
                  <a:srgbClr val="000000"/>
                </a:solidFill>
                <a:prstDash val="solid"/>
                <a:round/>
                <a:headEnd/>
                <a:tailEnd/>
              </a:ln>
            </p:spPr>
            <p:txBody>
              <a:bodyPr/>
              <a:lstStyle/>
              <a:p>
                <a:endParaRPr lang="en-US"/>
              </a:p>
            </p:txBody>
          </p:sp>
          <p:sp>
            <p:nvSpPr>
              <p:cNvPr id="81372" name="Freeform 344"/>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noFill/>
              <a:ln w="20638" cap="rnd">
                <a:solidFill>
                  <a:srgbClr val="385D8A"/>
                </a:solidFill>
                <a:prstDash val="solid"/>
                <a:round/>
                <a:headEnd/>
                <a:tailEnd/>
              </a:ln>
            </p:spPr>
            <p:txBody>
              <a:bodyPr/>
              <a:lstStyle/>
              <a:p>
                <a:endParaRPr lang="en-US"/>
              </a:p>
            </p:txBody>
          </p:sp>
        </p:grpSp>
        <p:sp>
          <p:nvSpPr>
            <p:cNvPr id="72755" name="Rectangle 346"/>
            <p:cNvSpPr>
              <a:spLocks noChangeArrowheads="1"/>
            </p:cNvSpPr>
            <p:nvPr/>
          </p:nvSpPr>
          <p:spPr bwMode="auto">
            <a:xfrm>
              <a:off x="3619500" y="5397500"/>
              <a:ext cx="1900238" cy="2667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Vertically Linked Models</a:t>
              </a:r>
              <a:endParaRPr lang="en-US">
                <a:cs typeface="Arial" charset="0"/>
              </a:endParaRPr>
            </a:p>
          </p:txBody>
        </p:sp>
        <p:sp>
          <p:nvSpPr>
            <p:cNvPr id="72756" name="Freeform 347"/>
            <p:cNvSpPr>
              <a:spLocks noEditPoints="1"/>
            </p:cNvSpPr>
            <p:nvPr/>
          </p:nvSpPr>
          <p:spPr bwMode="auto">
            <a:xfrm>
              <a:off x="4092575" y="5048250"/>
              <a:ext cx="80963" cy="231775"/>
            </a:xfrm>
            <a:custGeom>
              <a:avLst/>
              <a:gdLst>
                <a:gd name="T0" fmla="*/ 10085719 w 271"/>
                <a:gd name="T1" fmla="*/ 67117953 h 783"/>
                <a:gd name="T2" fmla="*/ 10800046 w 271"/>
                <a:gd name="T3" fmla="*/ 2891416 h 783"/>
                <a:gd name="T4" fmla="*/ 12317130 w 271"/>
                <a:gd name="T5" fmla="*/ 1401898 h 783"/>
                <a:gd name="T6" fmla="*/ 13745186 w 271"/>
                <a:gd name="T7" fmla="*/ 2891416 h 783"/>
                <a:gd name="T8" fmla="*/ 13120486 w 271"/>
                <a:gd name="T9" fmla="*/ 67117953 h 783"/>
                <a:gd name="T10" fmla="*/ 11603103 w 271"/>
                <a:gd name="T11" fmla="*/ 68607469 h 783"/>
                <a:gd name="T12" fmla="*/ 10085719 w 271"/>
                <a:gd name="T13" fmla="*/ 67117953 h 783"/>
                <a:gd name="T14" fmla="*/ 446342 w 271"/>
                <a:gd name="T15" fmla="*/ 19539553 h 783"/>
                <a:gd name="T16" fmla="*/ 12317130 w 271"/>
                <a:gd name="T17" fmla="*/ 0 h 783"/>
                <a:gd name="T18" fmla="*/ 23831204 w 271"/>
                <a:gd name="T19" fmla="*/ 19802409 h 783"/>
                <a:gd name="T20" fmla="*/ 23295534 w 271"/>
                <a:gd name="T21" fmla="*/ 21817637 h 783"/>
                <a:gd name="T22" fmla="*/ 21242779 w 271"/>
                <a:gd name="T23" fmla="*/ 21204307 h 783"/>
                <a:gd name="T24" fmla="*/ 10978403 w 271"/>
                <a:gd name="T25" fmla="*/ 3592365 h 783"/>
                <a:gd name="T26" fmla="*/ 13566828 w 271"/>
                <a:gd name="T27" fmla="*/ 3679983 h 783"/>
                <a:gd name="T28" fmla="*/ 2945440 w 271"/>
                <a:gd name="T29" fmla="*/ 21029070 h 783"/>
                <a:gd name="T30" fmla="*/ 892684 w 271"/>
                <a:gd name="T31" fmla="*/ 21554782 h 783"/>
                <a:gd name="T32" fmla="*/ 446342 w 271"/>
                <a:gd name="T33" fmla="*/ 19539553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83"/>
                <a:gd name="T53" fmla="*/ 271 w 271"/>
                <a:gd name="T54" fmla="*/ 783 h 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83">
                  <a:moveTo>
                    <a:pt x="113" y="766"/>
                  </a:moveTo>
                  <a:lnTo>
                    <a:pt x="121" y="33"/>
                  </a:lnTo>
                  <a:cubicBezTo>
                    <a:pt x="121" y="24"/>
                    <a:pt x="129" y="16"/>
                    <a:pt x="138" y="16"/>
                  </a:cubicBezTo>
                  <a:cubicBezTo>
                    <a:pt x="147" y="16"/>
                    <a:pt x="155" y="24"/>
                    <a:pt x="154" y="33"/>
                  </a:cubicBezTo>
                  <a:lnTo>
                    <a:pt x="147" y="766"/>
                  </a:lnTo>
                  <a:cubicBezTo>
                    <a:pt x="147" y="776"/>
                    <a:pt x="139" y="783"/>
                    <a:pt x="130" y="783"/>
                  </a:cubicBezTo>
                  <a:cubicBezTo>
                    <a:pt x="121" y="783"/>
                    <a:pt x="113" y="775"/>
                    <a:pt x="113" y="766"/>
                  </a:cubicBezTo>
                  <a:close/>
                  <a:moveTo>
                    <a:pt x="5" y="223"/>
                  </a:moveTo>
                  <a:lnTo>
                    <a:pt x="138" y="0"/>
                  </a:lnTo>
                  <a:lnTo>
                    <a:pt x="267" y="226"/>
                  </a:lnTo>
                  <a:cubicBezTo>
                    <a:pt x="271" y="234"/>
                    <a:pt x="269" y="244"/>
                    <a:pt x="261" y="249"/>
                  </a:cubicBezTo>
                  <a:cubicBezTo>
                    <a:pt x="253" y="253"/>
                    <a:pt x="242" y="250"/>
                    <a:pt x="238" y="242"/>
                  </a:cubicBezTo>
                  <a:lnTo>
                    <a:pt x="123" y="41"/>
                  </a:lnTo>
                  <a:lnTo>
                    <a:pt x="152" y="42"/>
                  </a:lnTo>
                  <a:lnTo>
                    <a:pt x="33" y="240"/>
                  </a:lnTo>
                  <a:cubicBezTo>
                    <a:pt x="29" y="248"/>
                    <a:pt x="18" y="251"/>
                    <a:pt x="10" y="246"/>
                  </a:cubicBezTo>
                  <a:cubicBezTo>
                    <a:pt x="3" y="241"/>
                    <a:pt x="0" y="231"/>
                    <a:pt x="5" y="22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757" name="Rectangle 348"/>
            <p:cNvSpPr>
              <a:spLocks noChangeArrowheads="1"/>
            </p:cNvSpPr>
            <p:nvPr/>
          </p:nvSpPr>
          <p:spPr bwMode="auto">
            <a:xfrm>
              <a:off x="4052888" y="5259388"/>
              <a:ext cx="127952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Atmospheric forcing products</a:t>
              </a:r>
              <a:endParaRPr lang="en-US">
                <a:cs typeface="Arial" charset="0"/>
              </a:endParaRPr>
            </a:p>
          </p:txBody>
        </p:sp>
        <p:grpSp>
          <p:nvGrpSpPr>
            <p:cNvPr id="72758" name="Group 427"/>
            <p:cNvGrpSpPr>
              <a:grpSpLocks/>
            </p:cNvGrpSpPr>
            <p:nvPr/>
          </p:nvGrpSpPr>
          <p:grpSpPr bwMode="auto">
            <a:xfrm>
              <a:off x="6569075" y="3041650"/>
              <a:ext cx="612775" cy="549275"/>
              <a:chOff x="4138" y="1916"/>
              <a:chExt cx="386" cy="346"/>
            </a:xfrm>
          </p:grpSpPr>
          <p:sp>
            <p:nvSpPr>
              <p:cNvPr id="81293" name="Rectangle 349"/>
              <p:cNvSpPr>
                <a:spLocks noChangeArrowheads="1"/>
              </p:cNvSpPr>
              <p:nvPr/>
            </p:nvSpPr>
            <p:spPr bwMode="auto">
              <a:xfrm>
                <a:off x="4138" y="1916"/>
                <a:ext cx="386" cy="48"/>
              </a:xfrm>
              <a:prstGeom prst="rect">
                <a:avLst/>
              </a:prstGeom>
              <a:solidFill>
                <a:srgbClr val="77933C"/>
              </a:solidFill>
              <a:ln w="9525">
                <a:noFill/>
                <a:miter lim="800000"/>
                <a:headEnd/>
                <a:tailEnd/>
              </a:ln>
            </p:spPr>
            <p:txBody>
              <a:bodyPr/>
              <a:lstStyle/>
              <a:p>
                <a:endParaRPr lang="en-US"/>
              </a:p>
            </p:txBody>
          </p:sp>
          <p:sp>
            <p:nvSpPr>
              <p:cNvPr id="81294" name="Rectangle 350"/>
              <p:cNvSpPr>
                <a:spLocks noChangeArrowheads="1"/>
              </p:cNvSpPr>
              <p:nvPr/>
            </p:nvSpPr>
            <p:spPr bwMode="auto">
              <a:xfrm>
                <a:off x="4138" y="1964"/>
                <a:ext cx="386" cy="5"/>
              </a:xfrm>
              <a:prstGeom prst="rect">
                <a:avLst/>
              </a:prstGeom>
              <a:solidFill>
                <a:srgbClr val="77933E"/>
              </a:solidFill>
              <a:ln w="9525">
                <a:noFill/>
                <a:miter lim="800000"/>
                <a:headEnd/>
                <a:tailEnd/>
              </a:ln>
            </p:spPr>
            <p:txBody>
              <a:bodyPr/>
              <a:lstStyle/>
              <a:p>
                <a:endParaRPr lang="en-US"/>
              </a:p>
            </p:txBody>
          </p:sp>
          <p:sp>
            <p:nvSpPr>
              <p:cNvPr id="81295" name="Rectangle 351"/>
              <p:cNvSpPr>
                <a:spLocks noChangeArrowheads="1"/>
              </p:cNvSpPr>
              <p:nvPr/>
            </p:nvSpPr>
            <p:spPr bwMode="auto">
              <a:xfrm>
                <a:off x="4138" y="1969"/>
                <a:ext cx="386" cy="5"/>
              </a:xfrm>
              <a:prstGeom prst="rect">
                <a:avLst/>
              </a:prstGeom>
              <a:solidFill>
                <a:srgbClr val="779340"/>
              </a:solidFill>
              <a:ln w="9525">
                <a:noFill/>
                <a:miter lim="800000"/>
                <a:headEnd/>
                <a:tailEnd/>
              </a:ln>
            </p:spPr>
            <p:txBody>
              <a:bodyPr/>
              <a:lstStyle/>
              <a:p>
                <a:endParaRPr lang="en-US"/>
              </a:p>
            </p:txBody>
          </p:sp>
          <p:sp>
            <p:nvSpPr>
              <p:cNvPr id="81296" name="Rectangle 352"/>
              <p:cNvSpPr>
                <a:spLocks noChangeArrowheads="1"/>
              </p:cNvSpPr>
              <p:nvPr/>
            </p:nvSpPr>
            <p:spPr bwMode="auto">
              <a:xfrm>
                <a:off x="4138" y="1974"/>
                <a:ext cx="386" cy="5"/>
              </a:xfrm>
              <a:prstGeom prst="rect">
                <a:avLst/>
              </a:prstGeom>
              <a:solidFill>
                <a:srgbClr val="769342"/>
              </a:solidFill>
              <a:ln w="9525">
                <a:noFill/>
                <a:miter lim="800000"/>
                <a:headEnd/>
                <a:tailEnd/>
              </a:ln>
            </p:spPr>
            <p:txBody>
              <a:bodyPr/>
              <a:lstStyle/>
              <a:p>
                <a:endParaRPr lang="en-US"/>
              </a:p>
            </p:txBody>
          </p:sp>
          <p:sp>
            <p:nvSpPr>
              <p:cNvPr id="81297" name="Rectangle 353"/>
              <p:cNvSpPr>
                <a:spLocks noChangeArrowheads="1"/>
              </p:cNvSpPr>
              <p:nvPr/>
            </p:nvSpPr>
            <p:spPr bwMode="auto">
              <a:xfrm>
                <a:off x="4138" y="1979"/>
                <a:ext cx="386" cy="3"/>
              </a:xfrm>
              <a:prstGeom prst="rect">
                <a:avLst/>
              </a:prstGeom>
              <a:solidFill>
                <a:srgbClr val="769344"/>
              </a:solidFill>
              <a:ln w="9525">
                <a:noFill/>
                <a:miter lim="800000"/>
                <a:headEnd/>
                <a:tailEnd/>
              </a:ln>
            </p:spPr>
            <p:txBody>
              <a:bodyPr/>
              <a:lstStyle/>
              <a:p>
                <a:endParaRPr lang="en-US"/>
              </a:p>
            </p:txBody>
          </p:sp>
          <p:sp>
            <p:nvSpPr>
              <p:cNvPr id="81298" name="Rectangle 354"/>
              <p:cNvSpPr>
                <a:spLocks noChangeArrowheads="1"/>
              </p:cNvSpPr>
              <p:nvPr/>
            </p:nvSpPr>
            <p:spPr bwMode="auto">
              <a:xfrm>
                <a:off x="4138" y="1982"/>
                <a:ext cx="386" cy="2"/>
              </a:xfrm>
              <a:prstGeom prst="rect">
                <a:avLst/>
              </a:prstGeom>
              <a:solidFill>
                <a:srgbClr val="769346"/>
              </a:solidFill>
              <a:ln w="9525">
                <a:noFill/>
                <a:miter lim="800000"/>
                <a:headEnd/>
                <a:tailEnd/>
              </a:ln>
            </p:spPr>
            <p:txBody>
              <a:bodyPr/>
              <a:lstStyle/>
              <a:p>
                <a:endParaRPr lang="en-US"/>
              </a:p>
            </p:txBody>
          </p:sp>
          <p:sp>
            <p:nvSpPr>
              <p:cNvPr id="81299" name="Rectangle 355"/>
              <p:cNvSpPr>
                <a:spLocks noChangeArrowheads="1"/>
              </p:cNvSpPr>
              <p:nvPr/>
            </p:nvSpPr>
            <p:spPr bwMode="auto">
              <a:xfrm>
                <a:off x="4138" y="1984"/>
                <a:ext cx="386" cy="2"/>
              </a:xfrm>
              <a:prstGeom prst="rect">
                <a:avLst/>
              </a:prstGeom>
              <a:solidFill>
                <a:srgbClr val="769348"/>
              </a:solidFill>
              <a:ln w="9525">
                <a:noFill/>
                <a:miter lim="800000"/>
                <a:headEnd/>
                <a:tailEnd/>
              </a:ln>
            </p:spPr>
            <p:txBody>
              <a:bodyPr/>
              <a:lstStyle/>
              <a:p>
                <a:endParaRPr lang="en-US"/>
              </a:p>
            </p:txBody>
          </p:sp>
          <p:sp>
            <p:nvSpPr>
              <p:cNvPr id="81300" name="Rectangle 356"/>
              <p:cNvSpPr>
                <a:spLocks noChangeArrowheads="1"/>
              </p:cNvSpPr>
              <p:nvPr/>
            </p:nvSpPr>
            <p:spPr bwMode="auto">
              <a:xfrm>
                <a:off x="4138" y="1986"/>
                <a:ext cx="386" cy="2"/>
              </a:xfrm>
              <a:prstGeom prst="rect">
                <a:avLst/>
              </a:prstGeom>
              <a:solidFill>
                <a:srgbClr val="75934A"/>
              </a:solidFill>
              <a:ln w="9525">
                <a:noFill/>
                <a:miter lim="800000"/>
                <a:headEnd/>
                <a:tailEnd/>
              </a:ln>
            </p:spPr>
            <p:txBody>
              <a:bodyPr/>
              <a:lstStyle/>
              <a:p>
                <a:endParaRPr lang="en-US"/>
              </a:p>
            </p:txBody>
          </p:sp>
          <p:sp>
            <p:nvSpPr>
              <p:cNvPr id="81301" name="Rectangle 357"/>
              <p:cNvSpPr>
                <a:spLocks noChangeArrowheads="1"/>
              </p:cNvSpPr>
              <p:nvPr/>
            </p:nvSpPr>
            <p:spPr bwMode="auto">
              <a:xfrm>
                <a:off x="4138" y="1988"/>
                <a:ext cx="386" cy="2"/>
              </a:xfrm>
              <a:prstGeom prst="rect">
                <a:avLst/>
              </a:prstGeom>
              <a:solidFill>
                <a:srgbClr val="75934C"/>
              </a:solidFill>
              <a:ln w="9525">
                <a:noFill/>
                <a:miter lim="800000"/>
                <a:headEnd/>
                <a:tailEnd/>
              </a:ln>
            </p:spPr>
            <p:txBody>
              <a:bodyPr/>
              <a:lstStyle/>
              <a:p>
                <a:endParaRPr lang="en-US"/>
              </a:p>
            </p:txBody>
          </p:sp>
          <p:sp>
            <p:nvSpPr>
              <p:cNvPr id="81302" name="Rectangle 358"/>
              <p:cNvSpPr>
                <a:spLocks noChangeArrowheads="1"/>
              </p:cNvSpPr>
              <p:nvPr/>
            </p:nvSpPr>
            <p:spPr bwMode="auto">
              <a:xfrm>
                <a:off x="4138" y="1990"/>
                <a:ext cx="386" cy="2"/>
              </a:xfrm>
              <a:prstGeom prst="rect">
                <a:avLst/>
              </a:prstGeom>
              <a:solidFill>
                <a:srgbClr val="75934E"/>
              </a:solidFill>
              <a:ln w="9525">
                <a:noFill/>
                <a:miter lim="800000"/>
                <a:headEnd/>
                <a:tailEnd/>
              </a:ln>
            </p:spPr>
            <p:txBody>
              <a:bodyPr/>
              <a:lstStyle/>
              <a:p>
                <a:endParaRPr lang="en-US"/>
              </a:p>
            </p:txBody>
          </p:sp>
          <p:sp>
            <p:nvSpPr>
              <p:cNvPr id="81303" name="Rectangle 359"/>
              <p:cNvSpPr>
                <a:spLocks noChangeArrowheads="1"/>
              </p:cNvSpPr>
              <p:nvPr/>
            </p:nvSpPr>
            <p:spPr bwMode="auto">
              <a:xfrm>
                <a:off x="4138" y="1992"/>
                <a:ext cx="386" cy="2"/>
              </a:xfrm>
              <a:prstGeom prst="rect">
                <a:avLst/>
              </a:prstGeom>
              <a:solidFill>
                <a:srgbClr val="759250"/>
              </a:solidFill>
              <a:ln w="9525">
                <a:noFill/>
                <a:miter lim="800000"/>
                <a:headEnd/>
                <a:tailEnd/>
              </a:ln>
            </p:spPr>
            <p:txBody>
              <a:bodyPr/>
              <a:lstStyle/>
              <a:p>
                <a:endParaRPr lang="en-US"/>
              </a:p>
            </p:txBody>
          </p:sp>
          <p:sp>
            <p:nvSpPr>
              <p:cNvPr id="81304" name="Rectangle 360"/>
              <p:cNvSpPr>
                <a:spLocks noChangeArrowheads="1"/>
              </p:cNvSpPr>
              <p:nvPr/>
            </p:nvSpPr>
            <p:spPr bwMode="auto">
              <a:xfrm>
                <a:off x="4138" y="1994"/>
                <a:ext cx="386" cy="2"/>
              </a:xfrm>
              <a:prstGeom prst="rect">
                <a:avLst/>
              </a:prstGeom>
              <a:solidFill>
                <a:srgbClr val="759252"/>
              </a:solidFill>
              <a:ln w="9525">
                <a:noFill/>
                <a:miter lim="800000"/>
                <a:headEnd/>
                <a:tailEnd/>
              </a:ln>
            </p:spPr>
            <p:txBody>
              <a:bodyPr/>
              <a:lstStyle/>
              <a:p>
                <a:endParaRPr lang="en-US"/>
              </a:p>
            </p:txBody>
          </p:sp>
          <p:sp>
            <p:nvSpPr>
              <p:cNvPr id="81305" name="Rectangle 361"/>
              <p:cNvSpPr>
                <a:spLocks noChangeArrowheads="1"/>
              </p:cNvSpPr>
              <p:nvPr/>
            </p:nvSpPr>
            <p:spPr bwMode="auto">
              <a:xfrm>
                <a:off x="4138" y="1996"/>
                <a:ext cx="386" cy="1"/>
              </a:xfrm>
              <a:prstGeom prst="rect">
                <a:avLst/>
              </a:prstGeom>
              <a:solidFill>
                <a:srgbClr val="759254"/>
              </a:solidFill>
              <a:ln w="9525">
                <a:noFill/>
                <a:miter lim="800000"/>
                <a:headEnd/>
                <a:tailEnd/>
              </a:ln>
            </p:spPr>
            <p:txBody>
              <a:bodyPr/>
              <a:lstStyle/>
              <a:p>
                <a:endParaRPr lang="en-US"/>
              </a:p>
            </p:txBody>
          </p:sp>
          <p:sp>
            <p:nvSpPr>
              <p:cNvPr id="81306" name="Rectangle 362"/>
              <p:cNvSpPr>
                <a:spLocks noChangeArrowheads="1"/>
              </p:cNvSpPr>
              <p:nvPr/>
            </p:nvSpPr>
            <p:spPr bwMode="auto">
              <a:xfrm>
                <a:off x="4138" y="1997"/>
                <a:ext cx="386" cy="3"/>
              </a:xfrm>
              <a:prstGeom prst="rect">
                <a:avLst/>
              </a:prstGeom>
              <a:solidFill>
                <a:srgbClr val="749256"/>
              </a:solidFill>
              <a:ln w="9525">
                <a:noFill/>
                <a:miter lim="800000"/>
                <a:headEnd/>
                <a:tailEnd/>
              </a:ln>
            </p:spPr>
            <p:txBody>
              <a:bodyPr/>
              <a:lstStyle/>
              <a:p>
                <a:endParaRPr lang="en-US"/>
              </a:p>
            </p:txBody>
          </p:sp>
          <p:sp>
            <p:nvSpPr>
              <p:cNvPr id="81307" name="Rectangle 363"/>
              <p:cNvSpPr>
                <a:spLocks noChangeArrowheads="1"/>
              </p:cNvSpPr>
              <p:nvPr/>
            </p:nvSpPr>
            <p:spPr bwMode="auto">
              <a:xfrm>
                <a:off x="4138" y="2000"/>
                <a:ext cx="386" cy="1"/>
              </a:xfrm>
              <a:prstGeom prst="rect">
                <a:avLst/>
              </a:prstGeom>
              <a:solidFill>
                <a:srgbClr val="749258"/>
              </a:solidFill>
              <a:ln w="9525">
                <a:noFill/>
                <a:miter lim="800000"/>
                <a:headEnd/>
                <a:tailEnd/>
              </a:ln>
            </p:spPr>
            <p:txBody>
              <a:bodyPr/>
              <a:lstStyle/>
              <a:p>
                <a:endParaRPr lang="en-US"/>
              </a:p>
            </p:txBody>
          </p:sp>
          <p:sp>
            <p:nvSpPr>
              <p:cNvPr id="81308" name="Rectangle 364"/>
              <p:cNvSpPr>
                <a:spLocks noChangeArrowheads="1"/>
              </p:cNvSpPr>
              <p:nvPr/>
            </p:nvSpPr>
            <p:spPr bwMode="auto">
              <a:xfrm>
                <a:off x="4138" y="2001"/>
                <a:ext cx="386" cy="2"/>
              </a:xfrm>
              <a:prstGeom prst="rect">
                <a:avLst/>
              </a:prstGeom>
              <a:solidFill>
                <a:srgbClr val="74925A"/>
              </a:solidFill>
              <a:ln w="9525">
                <a:noFill/>
                <a:miter lim="800000"/>
                <a:headEnd/>
                <a:tailEnd/>
              </a:ln>
            </p:spPr>
            <p:txBody>
              <a:bodyPr/>
              <a:lstStyle/>
              <a:p>
                <a:endParaRPr lang="en-US"/>
              </a:p>
            </p:txBody>
          </p:sp>
          <p:sp>
            <p:nvSpPr>
              <p:cNvPr id="81309" name="Rectangle 365"/>
              <p:cNvSpPr>
                <a:spLocks noChangeArrowheads="1"/>
              </p:cNvSpPr>
              <p:nvPr/>
            </p:nvSpPr>
            <p:spPr bwMode="auto">
              <a:xfrm>
                <a:off x="4138" y="2003"/>
                <a:ext cx="386" cy="3"/>
              </a:xfrm>
              <a:prstGeom prst="rect">
                <a:avLst/>
              </a:prstGeom>
              <a:solidFill>
                <a:srgbClr val="74925C"/>
              </a:solidFill>
              <a:ln w="9525">
                <a:noFill/>
                <a:miter lim="800000"/>
                <a:headEnd/>
                <a:tailEnd/>
              </a:ln>
            </p:spPr>
            <p:txBody>
              <a:bodyPr/>
              <a:lstStyle/>
              <a:p>
                <a:endParaRPr lang="en-US"/>
              </a:p>
            </p:txBody>
          </p:sp>
          <p:sp>
            <p:nvSpPr>
              <p:cNvPr id="81310" name="Rectangle 366"/>
              <p:cNvSpPr>
                <a:spLocks noChangeArrowheads="1"/>
              </p:cNvSpPr>
              <p:nvPr/>
            </p:nvSpPr>
            <p:spPr bwMode="auto">
              <a:xfrm>
                <a:off x="4138" y="2006"/>
                <a:ext cx="386" cy="3"/>
              </a:xfrm>
              <a:prstGeom prst="rect">
                <a:avLst/>
              </a:prstGeom>
              <a:solidFill>
                <a:srgbClr val="74925E"/>
              </a:solidFill>
              <a:ln w="9525">
                <a:noFill/>
                <a:miter lim="800000"/>
                <a:headEnd/>
                <a:tailEnd/>
              </a:ln>
            </p:spPr>
            <p:txBody>
              <a:bodyPr/>
              <a:lstStyle/>
              <a:p>
                <a:endParaRPr lang="en-US"/>
              </a:p>
            </p:txBody>
          </p:sp>
          <p:sp>
            <p:nvSpPr>
              <p:cNvPr id="81311" name="Rectangle 367"/>
              <p:cNvSpPr>
                <a:spLocks noChangeArrowheads="1"/>
              </p:cNvSpPr>
              <p:nvPr/>
            </p:nvSpPr>
            <p:spPr bwMode="auto">
              <a:xfrm>
                <a:off x="4138" y="2009"/>
                <a:ext cx="386" cy="2"/>
              </a:xfrm>
              <a:prstGeom prst="rect">
                <a:avLst/>
              </a:prstGeom>
              <a:solidFill>
                <a:srgbClr val="739260"/>
              </a:solidFill>
              <a:ln w="9525">
                <a:noFill/>
                <a:miter lim="800000"/>
                <a:headEnd/>
                <a:tailEnd/>
              </a:ln>
            </p:spPr>
            <p:txBody>
              <a:bodyPr/>
              <a:lstStyle/>
              <a:p>
                <a:endParaRPr lang="en-US"/>
              </a:p>
            </p:txBody>
          </p:sp>
          <p:sp>
            <p:nvSpPr>
              <p:cNvPr id="81312" name="Rectangle 368"/>
              <p:cNvSpPr>
                <a:spLocks noChangeArrowheads="1"/>
              </p:cNvSpPr>
              <p:nvPr/>
            </p:nvSpPr>
            <p:spPr bwMode="auto">
              <a:xfrm>
                <a:off x="4138" y="2011"/>
                <a:ext cx="386" cy="2"/>
              </a:xfrm>
              <a:prstGeom prst="rect">
                <a:avLst/>
              </a:prstGeom>
              <a:solidFill>
                <a:srgbClr val="739262"/>
              </a:solidFill>
              <a:ln w="9525">
                <a:noFill/>
                <a:miter lim="800000"/>
                <a:headEnd/>
                <a:tailEnd/>
              </a:ln>
            </p:spPr>
            <p:txBody>
              <a:bodyPr/>
              <a:lstStyle/>
              <a:p>
                <a:endParaRPr lang="en-US"/>
              </a:p>
            </p:txBody>
          </p:sp>
          <p:sp>
            <p:nvSpPr>
              <p:cNvPr id="81313" name="Rectangle 369"/>
              <p:cNvSpPr>
                <a:spLocks noChangeArrowheads="1"/>
              </p:cNvSpPr>
              <p:nvPr/>
            </p:nvSpPr>
            <p:spPr bwMode="auto">
              <a:xfrm>
                <a:off x="4138" y="2013"/>
                <a:ext cx="386" cy="3"/>
              </a:xfrm>
              <a:prstGeom prst="rect">
                <a:avLst/>
              </a:prstGeom>
              <a:solidFill>
                <a:srgbClr val="739264"/>
              </a:solidFill>
              <a:ln w="9525">
                <a:noFill/>
                <a:miter lim="800000"/>
                <a:headEnd/>
                <a:tailEnd/>
              </a:ln>
            </p:spPr>
            <p:txBody>
              <a:bodyPr/>
              <a:lstStyle/>
              <a:p>
                <a:endParaRPr lang="en-US"/>
              </a:p>
            </p:txBody>
          </p:sp>
          <p:sp>
            <p:nvSpPr>
              <p:cNvPr id="81314" name="Rectangle 370"/>
              <p:cNvSpPr>
                <a:spLocks noChangeArrowheads="1"/>
              </p:cNvSpPr>
              <p:nvPr/>
            </p:nvSpPr>
            <p:spPr bwMode="auto">
              <a:xfrm>
                <a:off x="4138" y="2016"/>
                <a:ext cx="386" cy="2"/>
              </a:xfrm>
              <a:prstGeom prst="rect">
                <a:avLst/>
              </a:prstGeom>
              <a:solidFill>
                <a:srgbClr val="739266"/>
              </a:solidFill>
              <a:ln w="9525">
                <a:noFill/>
                <a:miter lim="800000"/>
                <a:headEnd/>
                <a:tailEnd/>
              </a:ln>
            </p:spPr>
            <p:txBody>
              <a:bodyPr/>
              <a:lstStyle/>
              <a:p>
                <a:endParaRPr lang="en-US"/>
              </a:p>
            </p:txBody>
          </p:sp>
          <p:sp>
            <p:nvSpPr>
              <p:cNvPr id="81315" name="Rectangle 371"/>
              <p:cNvSpPr>
                <a:spLocks noChangeArrowheads="1"/>
              </p:cNvSpPr>
              <p:nvPr/>
            </p:nvSpPr>
            <p:spPr bwMode="auto">
              <a:xfrm>
                <a:off x="4138" y="2018"/>
                <a:ext cx="386" cy="3"/>
              </a:xfrm>
              <a:prstGeom prst="rect">
                <a:avLst/>
              </a:prstGeom>
              <a:solidFill>
                <a:srgbClr val="739268"/>
              </a:solidFill>
              <a:ln w="9525">
                <a:noFill/>
                <a:miter lim="800000"/>
                <a:headEnd/>
                <a:tailEnd/>
              </a:ln>
            </p:spPr>
            <p:txBody>
              <a:bodyPr/>
              <a:lstStyle/>
              <a:p>
                <a:endParaRPr lang="en-US"/>
              </a:p>
            </p:txBody>
          </p:sp>
          <p:sp>
            <p:nvSpPr>
              <p:cNvPr id="81316" name="Rectangle 372"/>
              <p:cNvSpPr>
                <a:spLocks noChangeArrowheads="1"/>
              </p:cNvSpPr>
              <p:nvPr/>
            </p:nvSpPr>
            <p:spPr bwMode="auto">
              <a:xfrm>
                <a:off x="4138" y="2021"/>
                <a:ext cx="386" cy="3"/>
              </a:xfrm>
              <a:prstGeom prst="rect">
                <a:avLst/>
              </a:prstGeom>
              <a:solidFill>
                <a:srgbClr val="72926A"/>
              </a:solidFill>
              <a:ln w="9525">
                <a:noFill/>
                <a:miter lim="800000"/>
                <a:headEnd/>
                <a:tailEnd/>
              </a:ln>
            </p:spPr>
            <p:txBody>
              <a:bodyPr/>
              <a:lstStyle/>
              <a:p>
                <a:endParaRPr lang="en-US"/>
              </a:p>
            </p:txBody>
          </p:sp>
          <p:sp>
            <p:nvSpPr>
              <p:cNvPr id="81317" name="Rectangle 373"/>
              <p:cNvSpPr>
                <a:spLocks noChangeArrowheads="1"/>
              </p:cNvSpPr>
              <p:nvPr/>
            </p:nvSpPr>
            <p:spPr bwMode="auto">
              <a:xfrm>
                <a:off x="4138" y="2024"/>
                <a:ext cx="386" cy="3"/>
              </a:xfrm>
              <a:prstGeom prst="rect">
                <a:avLst/>
              </a:prstGeom>
              <a:solidFill>
                <a:srgbClr val="72926C"/>
              </a:solidFill>
              <a:ln w="9525">
                <a:noFill/>
                <a:miter lim="800000"/>
                <a:headEnd/>
                <a:tailEnd/>
              </a:ln>
            </p:spPr>
            <p:txBody>
              <a:bodyPr/>
              <a:lstStyle/>
              <a:p>
                <a:endParaRPr lang="en-US"/>
              </a:p>
            </p:txBody>
          </p:sp>
          <p:sp>
            <p:nvSpPr>
              <p:cNvPr id="81318" name="Rectangle 374"/>
              <p:cNvSpPr>
                <a:spLocks noChangeArrowheads="1"/>
              </p:cNvSpPr>
              <p:nvPr/>
            </p:nvSpPr>
            <p:spPr bwMode="auto">
              <a:xfrm>
                <a:off x="4138" y="2027"/>
                <a:ext cx="386" cy="3"/>
              </a:xfrm>
              <a:prstGeom prst="rect">
                <a:avLst/>
              </a:prstGeom>
              <a:solidFill>
                <a:srgbClr val="72926E"/>
              </a:solidFill>
              <a:ln w="9525">
                <a:noFill/>
                <a:miter lim="800000"/>
                <a:headEnd/>
                <a:tailEnd/>
              </a:ln>
            </p:spPr>
            <p:txBody>
              <a:bodyPr/>
              <a:lstStyle/>
              <a:p>
                <a:endParaRPr lang="en-US"/>
              </a:p>
            </p:txBody>
          </p:sp>
          <p:sp>
            <p:nvSpPr>
              <p:cNvPr id="81319" name="Rectangle 375"/>
              <p:cNvSpPr>
                <a:spLocks noChangeArrowheads="1"/>
              </p:cNvSpPr>
              <p:nvPr/>
            </p:nvSpPr>
            <p:spPr bwMode="auto">
              <a:xfrm>
                <a:off x="4138" y="2030"/>
                <a:ext cx="386" cy="2"/>
              </a:xfrm>
              <a:prstGeom prst="rect">
                <a:avLst/>
              </a:prstGeom>
              <a:solidFill>
                <a:srgbClr val="719270"/>
              </a:solidFill>
              <a:ln w="9525">
                <a:noFill/>
                <a:miter lim="800000"/>
                <a:headEnd/>
                <a:tailEnd/>
              </a:ln>
            </p:spPr>
            <p:txBody>
              <a:bodyPr/>
              <a:lstStyle/>
              <a:p>
                <a:endParaRPr lang="en-US"/>
              </a:p>
            </p:txBody>
          </p:sp>
          <p:sp>
            <p:nvSpPr>
              <p:cNvPr id="81320" name="Rectangle 376"/>
              <p:cNvSpPr>
                <a:spLocks noChangeArrowheads="1"/>
              </p:cNvSpPr>
              <p:nvPr/>
            </p:nvSpPr>
            <p:spPr bwMode="auto">
              <a:xfrm>
                <a:off x="4138" y="2032"/>
                <a:ext cx="386" cy="3"/>
              </a:xfrm>
              <a:prstGeom prst="rect">
                <a:avLst/>
              </a:prstGeom>
              <a:solidFill>
                <a:srgbClr val="719272"/>
              </a:solidFill>
              <a:ln w="9525">
                <a:noFill/>
                <a:miter lim="800000"/>
                <a:headEnd/>
                <a:tailEnd/>
              </a:ln>
            </p:spPr>
            <p:txBody>
              <a:bodyPr/>
              <a:lstStyle/>
              <a:p>
                <a:endParaRPr lang="en-US"/>
              </a:p>
            </p:txBody>
          </p:sp>
          <p:sp>
            <p:nvSpPr>
              <p:cNvPr id="81321" name="Rectangle 377"/>
              <p:cNvSpPr>
                <a:spLocks noChangeArrowheads="1"/>
              </p:cNvSpPr>
              <p:nvPr/>
            </p:nvSpPr>
            <p:spPr bwMode="auto">
              <a:xfrm>
                <a:off x="4138" y="2035"/>
                <a:ext cx="386" cy="4"/>
              </a:xfrm>
              <a:prstGeom prst="rect">
                <a:avLst/>
              </a:prstGeom>
              <a:solidFill>
                <a:srgbClr val="719274"/>
              </a:solidFill>
              <a:ln w="9525">
                <a:noFill/>
                <a:miter lim="800000"/>
                <a:headEnd/>
                <a:tailEnd/>
              </a:ln>
            </p:spPr>
            <p:txBody>
              <a:bodyPr/>
              <a:lstStyle/>
              <a:p>
                <a:endParaRPr lang="en-US"/>
              </a:p>
            </p:txBody>
          </p:sp>
          <p:sp>
            <p:nvSpPr>
              <p:cNvPr id="81322" name="Rectangle 378"/>
              <p:cNvSpPr>
                <a:spLocks noChangeArrowheads="1"/>
              </p:cNvSpPr>
              <p:nvPr/>
            </p:nvSpPr>
            <p:spPr bwMode="auto">
              <a:xfrm>
                <a:off x="4138" y="2039"/>
                <a:ext cx="386" cy="3"/>
              </a:xfrm>
              <a:prstGeom prst="rect">
                <a:avLst/>
              </a:prstGeom>
              <a:solidFill>
                <a:srgbClr val="719276"/>
              </a:solidFill>
              <a:ln w="9525">
                <a:noFill/>
                <a:miter lim="800000"/>
                <a:headEnd/>
                <a:tailEnd/>
              </a:ln>
            </p:spPr>
            <p:txBody>
              <a:bodyPr/>
              <a:lstStyle/>
              <a:p>
                <a:endParaRPr lang="en-US"/>
              </a:p>
            </p:txBody>
          </p:sp>
          <p:sp>
            <p:nvSpPr>
              <p:cNvPr id="81323" name="Rectangle 379"/>
              <p:cNvSpPr>
                <a:spLocks noChangeArrowheads="1"/>
              </p:cNvSpPr>
              <p:nvPr/>
            </p:nvSpPr>
            <p:spPr bwMode="auto">
              <a:xfrm>
                <a:off x="4138" y="2042"/>
                <a:ext cx="386" cy="3"/>
              </a:xfrm>
              <a:prstGeom prst="rect">
                <a:avLst/>
              </a:prstGeom>
              <a:solidFill>
                <a:srgbClr val="709278"/>
              </a:solidFill>
              <a:ln w="9525">
                <a:noFill/>
                <a:miter lim="800000"/>
                <a:headEnd/>
                <a:tailEnd/>
              </a:ln>
            </p:spPr>
            <p:txBody>
              <a:bodyPr/>
              <a:lstStyle/>
              <a:p>
                <a:endParaRPr lang="en-US"/>
              </a:p>
            </p:txBody>
          </p:sp>
          <p:sp>
            <p:nvSpPr>
              <p:cNvPr id="81324" name="Rectangle 380"/>
              <p:cNvSpPr>
                <a:spLocks noChangeArrowheads="1"/>
              </p:cNvSpPr>
              <p:nvPr/>
            </p:nvSpPr>
            <p:spPr bwMode="auto">
              <a:xfrm>
                <a:off x="4138" y="2045"/>
                <a:ext cx="386" cy="3"/>
              </a:xfrm>
              <a:prstGeom prst="rect">
                <a:avLst/>
              </a:prstGeom>
              <a:solidFill>
                <a:srgbClr val="70927A"/>
              </a:solidFill>
              <a:ln w="9525">
                <a:noFill/>
                <a:miter lim="800000"/>
                <a:headEnd/>
                <a:tailEnd/>
              </a:ln>
            </p:spPr>
            <p:txBody>
              <a:bodyPr/>
              <a:lstStyle/>
              <a:p>
                <a:endParaRPr lang="en-US"/>
              </a:p>
            </p:txBody>
          </p:sp>
          <p:sp>
            <p:nvSpPr>
              <p:cNvPr id="81325" name="Rectangle 381"/>
              <p:cNvSpPr>
                <a:spLocks noChangeArrowheads="1"/>
              </p:cNvSpPr>
              <p:nvPr/>
            </p:nvSpPr>
            <p:spPr bwMode="auto">
              <a:xfrm>
                <a:off x="4138" y="2048"/>
                <a:ext cx="386" cy="4"/>
              </a:xfrm>
              <a:prstGeom prst="rect">
                <a:avLst/>
              </a:prstGeom>
              <a:solidFill>
                <a:srgbClr val="70927C"/>
              </a:solidFill>
              <a:ln w="9525">
                <a:noFill/>
                <a:miter lim="800000"/>
                <a:headEnd/>
                <a:tailEnd/>
              </a:ln>
            </p:spPr>
            <p:txBody>
              <a:bodyPr/>
              <a:lstStyle/>
              <a:p>
                <a:endParaRPr lang="en-US"/>
              </a:p>
            </p:txBody>
          </p:sp>
          <p:sp>
            <p:nvSpPr>
              <p:cNvPr id="81326" name="Rectangle 382"/>
              <p:cNvSpPr>
                <a:spLocks noChangeArrowheads="1"/>
              </p:cNvSpPr>
              <p:nvPr/>
            </p:nvSpPr>
            <p:spPr bwMode="auto">
              <a:xfrm>
                <a:off x="4138" y="2052"/>
                <a:ext cx="386" cy="3"/>
              </a:xfrm>
              <a:prstGeom prst="rect">
                <a:avLst/>
              </a:prstGeom>
              <a:solidFill>
                <a:srgbClr val="6F927E"/>
              </a:solidFill>
              <a:ln w="9525">
                <a:noFill/>
                <a:miter lim="800000"/>
                <a:headEnd/>
                <a:tailEnd/>
              </a:ln>
            </p:spPr>
            <p:txBody>
              <a:bodyPr/>
              <a:lstStyle/>
              <a:p>
                <a:endParaRPr lang="en-US"/>
              </a:p>
            </p:txBody>
          </p:sp>
          <p:sp>
            <p:nvSpPr>
              <p:cNvPr id="81327" name="Rectangle 383"/>
              <p:cNvSpPr>
                <a:spLocks noChangeArrowheads="1"/>
              </p:cNvSpPr>
              <p:nvPr/>
            </p:nvSpPr>
            <p:spPr bwMode="auto">
              <a:xfrm>
                <a:off x="4138" y="2055"/>
                <a:ext cx="386" cy="3"/>
              </a:xfrm>
              <a:prstGeom prst="rect">
                <a:avLst/>
              </a:prstGeom>
              <a:solidFill>
                <a:srgbClr val="6F9280"/>
              </a:solidFill>
              <a:ln w="9525">
                <a:noFill/>
                <a:miter lim="800000"/>
                <a:headEnd/>
                <a:tailEnd/>
              </a:ln>
            </p:spPr>
            <p:txBody>
              <a:bodyPr/>
              <a:lstStyle/>
              <a:p>
                <a:endParaRPr lang="en-US"/>
              </a:p>
            </p:txBody>
          </p:sp>
          <p:sp>
            <p:nvSpPr>
              <p:cNvPr id="81328" name="Rectangle 384"/>
              <p:cNvSpPr>
                <a:spLocks noChangeArrowheads="1"/>
              </p:cNvSpPr>
              <p:nvPr/>
            </p:nvSpPr>
            <p:spPr bwMode="auto">
              <a:xfrm>
                <a:off x="4138" y="2058"/>
                <a:ext cx="386" cy="4"/>
              </a:xfrm>
              <a:prstGeom prst="rect">
                <a:avLst/>
              </a:prstGeom>
              <a:solidFill>
                <a:srgbClr val="6E9182"/>
              </a:solidFill>
              <a:ln w="9525">
                <a:noFill/>
                <a:miter lim="800000"/>
                <a:headEnd/>
                <a:tailEnd/>
              </a:ln>
            </p:spPr>
            <p:txBody>
              <a:bodyPr/>
              <a:lstStyle/>
              <a:p>
                <a:endParaRPr lang="en-US"/>
              </a:p>
            </p:txBody>
          </p:sp>
          <p:sp>
            <p:nvSpPr>
              <p:cNvPr id="81329" name="Rectangle 385"/>
              <p:cNvSpPr>
                <a:spLocks noChangeArrowheads="1"/>
              </p:cNvSpPr>
              <p:nvPr/>
            </p:nvSpPr>
            <p:spPr bwMode="auto">
              <a:xfrm>
                <a:off x="4138" y="2062"/>
                <a:ext cx="386" cy="3"/>
              </a:xfrm>
              <a:prstGeom prst="rect">
                <a:avLst/>
              </a:prstGeom>
              <a:solidFill>
                <a:srgbClr val="6E9184"/>
              </a:solidFill>
              <a:ln w="9525">
                <a:noFill/>
                <a:miter lim="800000"/>
                <a:headEnd/>
                <a:tailEnd/>
              </a:ln>
            </p:spPr>
            <p:txBody>
              <a:bodyPr/>
              <a:lstStyle/>
              <a:p>
                <a:endParaRPr lang="en-US"/>
              </a:p>
            </p:txBody>
          </p:sp>
          <p:sp>
            <p:nvSpPr>
              <p:cNvPr id="81330" name="Rectangle 386"/>
              <p:cNvSpPr>
                <a:spLocks noChangeArrowheads="1"/>
              </p:cNvSpPr>
              <p:nvPr/>
            </p:nvSpPr>
            <p:spPr bwMode="auto">
              <a:xfrm>
                <a:off x="4138" y="2065"/>
                <a:ext cx="386" cy="3"/>
              </a:xfrm>
              <a:prstGeom prst="rect">
                <a:avLst/>
              </a:prstGeom>
              <a:solidFill>
                <a:srgbClr val="6D9186"/>
              </a:solidFill>
              <a:ln w="9525">
                <a:noFill/>
                <a:miter lim="800000"/>
                <a:headEnd/>
                <a:tailEnd/>
              </a:ln>
            </p:spPr>
            <p:txBody>
              <a:bodyPr/>
              <a:lstStyle/>
              <a:p>
                <a:endParaRPr lang="en-US"/>
              </a:p>
            </p:txBody>
          </p:sp>
          <p:sp>
            <p:nvSpPr>
              <p:cNvPr id="81331" name="Rectangle 387"/>
              <p:cNvSpPr>
                <a:spLocks noChangeArrowheads="1"/>
              </p:cNvSpPr>
              <p:nvPr/>
            </p:nvSpPr>
            <p:spPr bwMode="auto">
              <a:xfrm>
                <a:off x="4138" y="2068"/>
                <a:ext cx="386" cy="4"/>
              </a:xfrm>
              <a:prstGeom prst="rect">
                <a:avLst/>
              </a:prstGeom>
              <a:solidFill>
                <a:srgbClr val="6D9188"/>
              </a:solidFill>
              <a:ln w="9525">
                <a:noFill/>
                <a:miter lim="800000"/>
                <a:headEnd/>
                <a:tailEnd/>
              </a:ln>
            </p:spPr>
            <p:txBody>
              <a:bodyPr/>
              <a:lstStyle/>
              <a:p>
                <a:endParaRPr lang="en-US"/>
              </a:p>
            </p:txBody>
          </p:sp>
          <p:sp>
            <p:nvSpPr>
              <p:cNvPr id="81332" name="Rectangle 388"/>
              <p:cNvSpPr>
                <a:spLocks noChangeArrowheads="1"/>
              </p:cNvSpPr>
              <p:nvPr/>
            </p:nvSpPr>
            <p:spPr bwMode="auto">
              <a:xfrm>
                <a:off x="4138" y="2072"/>
                <a:ext cx="386" cy="5"/>
              </a:xfrm>
              <a:prstGeom prst="rect">
                <a:avLst/>
              </a:prstGeom>
              <a:solidFill>
                <a:srgbClr val="6D918A"/>
              </a:solidFill>
              <a:ln w="9525">
                <a:noFill/>
                <a:miter lim="800000"/>
                <a:headEnd/>
                <a:tailEnd/>
              </a:ln>
            </p:spPr>
            <p:txBody>
              <a:bodyPr/>
              <a:lstStyle/>
              <a:p>
                <a:endParaRPr lang="en-US"/>
              </a:p>
            </p:txBody>
          </p:sp>
          <p:sp>
            <p:nvSpPr>
              <p:cNvPr id="81333" name="Rectangle 389"/>
              <p:cNvSpPr>
                <a:spLocks noChangeArrowheads="1"/>
              </p:cNvSpPr>
              <p:nvPr/>
            </p:nvSpPr>
            <p:spPr bwMode="auto">
              <a:xfrm>
                <a:off x="4138" y="2077"/>
                <a:ext cx="386" cy="3"/>
              </a:xfrm>
              <a:prstGeom prst="rect">
                <a:avLst/>
              </a:prstGeom>
              <a:solidFill>
                <a:srgbClr val="6C918C"/>
              </a:solidFill>
              <a:ln w="9525">
                <a:noFill/>
                <a:miter lim="800000"/>
                <a:headEnd/>
                <a:tailEnd/>
              </a:ln>
            </p:spPr>
            <p:txBody>
              <a:bodyPr/>
              <a:lstStyle/>
              <a:p>
                <a:endParaRPr lang="en-US"/>
              </a:p>
            </p:txBody>
          </p:sp>
          <p:sp>
            <p:nvSpPr>
              <p:cNvPr id="81334" name="Rectangle 390"/>
              <p:cNvSpPr>
                <a:spLocks noChangeArrowheads="1"/>
              </p:cNvSpPr>
              <p:nvPr/>
            </p:nvSpPr>
            <p:spPr bwMode="auto">
              <a:xfrm>
                <a:off x="4138" y="2080"/>
                <a:ext cx="386" cy="4"/>
              </a:xfrm>
              <a:prstGeom prst="rect">
                <a:avLst/>
              </a:prstGeom>
              <a:solidFill>
                <a:srgbClr val="6C918E"/>
              </a:solidFill>
              <a:ln w="9525">
                <a:noFill/>
                <a:miter lim="800000"/>
                <a:headEnd/>
                <a:tailEnd/>
              </a:ln>
            </p:spPr>
            <p:txBody>
              <a:bodyPr/>
              <a:lstStyle/>
              <a:p>
                <a:endParaRPr lang="en-US"/>
              </a:p>
            </p:txBody>
          </p:sp>
          <p:sp>
            <p:nvSpPr>
              <p:cNvPr id="81335" name="Rectangle 391"/>
              <p:cNvSpPr>
                <a:spLocks noChangeArrowheads="1"/>
              </p:cNvSpPr>
              <p:nvPr/>
            </p:nvSpPr>
            <p:spPr bwMode="auto">
              <a:xfrm>
                <a:off x="4138" y="2084"/>
                <a:ext cx="386" cy="4"/>
              </a:xfrm>
              <a:prstGeom prst="rect">
                <a:avLst/>
              </a:prstGeom>
              <a:solidFill>
                <a:srgbClr val="6B9190"/>
              </a:solidFill>
              <a:ln w="9525">
                <a:noFill/>
                <a:miter lim="800000"/>
                <a:headEnd/>
                <a:tailEnd/>
              </a:ln>
            </p:spPr>
            <p:txBody>
              <a:bodyPr/>
              <a:lstStyle/>
              <a:p>
                <a:endParaRPr lang="en-US"/>
              </a:p>
            </p:txBody>
          </p:sp>
          <p:sp>
            <p:nvSpPr>
              <p:cNvPr id="81336" name="Rectangle 392"/>
              <p:cNvSpPr>
                <a:spLocks noChangeArrowheads="1"/>
              </p:cNvSpPr>
              <p:nvPr/>
            </p:nvSpPr>
            <p:spPr bwMode="auto">
              <a:xfrm>
                <a:off x="4138" y="2088"/>
                <a:ext cx="386" cy="4"/>
              </a:xfrm>
              <a:prstGeom prst="rect">
                <a:avLst/>
              </a:prstGeom>
              <a:solidFill>
                <a:srgbClr val="6B9192"/>
              </a:solidFill>
              <a:ln w="9525">
                <a:noFill/>
                <a:miter lim="800000"/>
                <a:headEnd/>
                <a:tailEnd/>
              </a:ln>
            </p:spPr>
            <p:txBody>
              <a:bodyPr/>
              <a:lstStyle/>
              <a:p>
                <a:endParaRPr lang="en-US"/>
              </a:p>
            </p:txBody>
          </p:sp>
          <p:sp>
            <p:nvSpPr>
              <p:cNvPr id="81337" name="Rectangle 393"/>
              <p:cNvSpPr>
                <a:spLocks noChangeArrowheads="1"/>
              </p:cNvSpPr>
              <p:nvPr/>
            </p:nvSpPr>
            <p:spPr bwMode="auto">
              <a:xfrm>
                <a:off x="4138" y="2092"/>
                <a:ext cx="386" cy="5"/>
              </a:xfrm>
              <a:prstGeom prst="rect">
                <a:avLst/>
              </a:prstGeom>
              <a:solidFill>
                <a:srgbClr val="6B9194"/>
              </a:solidFill>
              <a:ln w="9525">
                <a:noFill/>
                <a:miter lim="800000"/>
                <a:headEnd/>
                <a:tailEnd/>
              </a:ln>
            </p:spPr>
            <p:txBody>
              <a:bodyPr/>
              <a:lstStyle/>
              <a:p>
                <a:endParaRPr lang="en-US"/>
              </a:p>
            </p:txBody>
          </p:sp>
          <p:sp>
            <p:nvSpPr>
              <p:cNvPr id="81338" name="Rectangle 394"/>
              <p:cNvSpPr>
                <a:spLocks noChangeArrowheads="1"/>
              </p:cNvSpPr>
              <p:nvPr/>
            </p:nvSpPr>
            <p:spPr bwMode="auto">
              <a:xfrm>
                <a:off x="4138" y="2097"/>
                <a:ext cx="386" cy="4"/>
              </a:xfrm>
              <a:prstGeom prst="rect">
                <a:avLst/>
              </a:prstGeom>
              <a:solidFill>
                <a:srgbClr val="6A9196"/>
              </a:solidFill>
              <a:ln w="9525">
                <a:noFill/>
                <a:miter lim="800000"/>
                <a:headEnd/>
                <a:tailEnd/>
              </a:ln>
            </p:spPr>
            <p:txBody>
              <a:bodyPr/>
              <a:lstStyle/>
              <a:p>
                <a:endParaRPr lang="en-US"/>
              </a:p>
            </p:txBody>
          </p:sp>
          <p:sp>
            <p:nvSpPr>
              <p:cNvPr id="81339" name="Rectangle 395"/>
              <p:cNvSpPr>
                <a:spLocks noChangeArrowheads="1"/>
              </p:cNvSpPr>
              <p:nvPr/>
            </p:nvSpPr>
            <p:spPr bwMode="auto">
              <a:xfrm>
                <a:off x="4138" y="2101"/>
                <a:ext cx="386" cy="4"/>
              </a:xfrm>
              <a:prstGeom prst="rect">
                <a:avLst/>
              </a:prstGeom>
              <a:solidFill>
                <a:srgbClr val="6A9198"/>
              </a:solidFill>
              <a:ln w="9525">
                <a:noFill/>
                <a:miter lim="800000"/>
                <a:headEnd/>
                <a:tailEnd/>
              </a:ln>
            </p:spPr>
            <p:txBody>
              <a:bodyPr/>
              <a:lstStyle/>
              <a:p>
                <a:endParaRPr lang="en-US"/>
              </a:p>
            </p:txBody>
          </p:sp>
          <p:sp>
            <p:nvSpPr>
              <p:cNvPr id="81340" name="Rectangle 396"/>
              <p:cNvSpPr>
                <a:spLocks noChangeArrowheads="1"/>
              </p:cNvSpPr>
              <p:nvPr/>
            </p:nvSpPr>
            <p:spPr bwMode="auto">
              <a:xfrm>
                <a:off x="4138" y="2105"/>
                <a:ext cx="386" cy="4"/>
              </a:xfrm>
              <a:prstGeom prst="rect">
                <a:avLst/>
              </a:prstGeom>
              <a:solidFill>
                <a:srgbClr val="69919A"/>
              </a:solidFill>
              <a:ln w="9525">
                <a:noFill/>
                <a:miter lim="800000"/>
                <a:headEnd/>
                <a:tailEnd/>
              </a:ln>
            </p:spPr>
            <p:txBody>
              <a:bodyPr/>
              <a:lstStyle/>
              <a:p>
                <a:endParaRPr lang="en-US"/>
              </a:p>
            </p:txBody>
          </p:sp>
          <p:sp>
            <p:nvSpPr>
              <p:cNvPr id="81341" name="Rectangle 397"/>
              <p:cNvSpPr>
                <a:spLocks noChangeArrowheads="1"/>
              </p:cNvSpPr>
              <p:nvPr/>
            </p:nvSpPr>
            <p:spPr bwMode="auto">
              <a:xfrm>
                <a:off x="4138" y="2109"/>
                <a:ext cx="386" cy="5"/>
              </a:xfrm>
              <a:prstGeom prst="rect">
                <a:avLst/>
              </a:prstGeom>
              <a:solidFill>
                <a:srgbClr val="69919C"/>
              </a:solidFill>
              <a:ln w="9525">
                <a:noFill/>
                <a:miter lim="800000"/>
                <a:headEnd/>
                <a:tailEnd/>
              </a:ln>
            </p:spPr>
            <p:txBody>
              <a:bodyPr/>
              <a:lstStyle/>
              <a:p>
                <a:endParaRPr lang="en-US"/>
              </a:p>
            </p:txBody>
          </p:sp>
          <p:sp>
            <p:nvSpPr>
              <p:cNvPr id="81342" name="Rectangle 398"/>
              <p:cNvSpPr>
                <a:spLocks noChangeArrowheads="1"/>
              </p:cNvSpPr>
              <p:nvPr/>
            </p:nvSpPr>
            <p:spPr bwMode="auto">
              <a:xfrm>
                <a:off x="4138" y="2114"/>
                <a:ext cx="386" cy="4"/>
              </a:xfrm>
              <a:prstGeom prst="rect">
                <a:avLst/>
              </a:prstGeom>
              <a:solidFill>
                <a:srgbClr val="68919E"/>
              </a:solidFill>
              <a:ln w="9525">
                <a:noFill/>
                <a:miter lim="800000"/>
                <a:headEnd/>
                <a:tailEnd/>
              </a:ln>
            </p:spPr>
            <p:txBody>
              <a:bodyPr/>
              <a:lstStyle/>
              <a:p>
                <a:endParaRPr lang="en-US"/>
              </a:p>
            </p:txBody>
          </p:sp>
          <p:sp>
            <p:nvSpPr>
              <p:cNvPr id="81343" name="Rectangle 399"/>
              <p:cNvSpPr>
                <a:spLocks noChangeArrowheads="1"/>
              </p:cNvSpPr>
              <p:nvPr/>
            </p:nvSpPr>
            <p:spPr bwMode="auto">
              <a:xfrm>
                <a:off x="4138" y="2118"/>
                <a:ext cx="386" cy="4"/>
              </a:xfrm>
              <a:prstGeom prst="rect">
                <a:avLst/>
              </a:prstGeom>
              <a:solidFill>
                <a:srgbClr val="6891A0"/>
              </a:solidFill>
              <a:ln w="9525">
                <a:noFill/>
                <a:miter lim="800000"/>
                <a:headEnd/>
                <a:tailEnd/>
              </a:ln>
            </p:spPr>
            <p:txBody>
              <a:bodyPr/>
              <a:lstStyle/>
              <a:p>
                <a:endParaRPr lang="en-US"/>
              </a:p>
            </p:txBody>
          </p:sp>
          <p:sp>
            <p:nvSpPr>
              <p:cNvPr id="81344" name="Rectangle 400"/>
              <p:cNvSpPr>
                <a:spLocks noChangeArrowheads="1"/>
              </p:cNvSpPr>
              <p:nvPr/>
            </p:nvSpPr>
            <p:spPr bwMode="auto">
              <a:xfrm>
                <a:off x="4138" y="2122"/>
                <a:ext cx="386" cy="5"/>
              </a:xfrm>
              <a:prstGeom prst="rect">
                <a:avLst/>
              </a:prstGeom>
              <a:solidFill>
                <a:srgbClr val="6790A2"/>
              </a:solidFill>
              <a:ln w="9525">
                <a:noFill/>
                <a:miter lim="800000"/>
                <a:headEnd/>
                <a:tailEnd/>
              </a:ln>
            </p:spPr>
            <p:txBody>
              <a:bodyPr/>
              <a:lstStyle/>
              <a:p>
                <a:endParaRPr lang="en-US"/>
              </a:p>
            </p:txBody>
          </p:sp>
          <p:sp>
            <p:nvSpPr>
              <p:cNvPr id="81345" name="Rectangle 401"/>
              <p:cNvSpPr>
                <a:spLocks noChangeArrowheads="1"/>
              </p:cNvSpPr>
              <p:nvPr/>
            </p:nvSpPr>
            <p:spPr bwMode="auto">
              <a:xfrm>
                <a:off x="4138" y="2127"/>
                <a:ext cx="386" cy="4"/>
              </a:xfrm>
              <a:prstGeom prst="rect">
                <a:avLst/>
              </a:prstGeom>
              <a:solidFill>
                <a:srgbClr val="6790A4"/>
              </a:solidFill>
              <a:ln w="9525">
                <a:noFill/>
                <a:miter lim="800000"/>
                <a:headEnd/>
                <a:tailEnd/>
              </a:ln>
            </p:spPr>
            <p:txBody>
              <a:bodyPr/>
              <a:lstStyle/>
              <a:p>
                <a:endParaRPr lang="en-US"/>
              </a:p>
            </p:txBody>
          </p:sp>
          <p:sp>
            <p:nvSpPr>
              <p:cNvPr id="81346" name="Rectangle 402"/>
              <p:cNvSpPr>
                <a:spLocks noChangeArrowheads="1"/>
              </p:cNvSpPr>
              <p:nvPr/>
            </p:nvSpPr>
            <p:spPr bwMode="auto">
              <a:xfrm>
                <a:off x="4138" y="2131"/>
                <a:ext cx="386" cy="5"/>
              </a:xfrm>
              <a:prstGeom prst="rect">
                <a:avLst/>
              </a:prstGeom>
              <a:solidFill>
                <a:srgbClr val="6690A6"/>
              </a:solidFill>
              <a:ln w="9525">
                <a:noFill/>
                <a:miter lim="800000"/>
                <a:headEnd/>
                <a:tailEnd/>
              </a:ln>
            </p:spPr>
            <p:txBody>
              <a:bodyPr/>
              <a:lstStyle/>
              <a:p>
                <a:endParaRPr lang="en-US"/>
              </a:p>
            </p:txBody>
          </p:sp>
          <p:sp>
            <p:nvSpPr>
              <p:cNvPr id="81347" name="Rectangle 403"/>
              <p:cNvSpPr>
                <a:spLocks noChangeArrowheads="1"/>
              </p:cNvSpPr>
              <p:nvPr/>
            </p:nvSpPr>
            <p:spPr bwMode="auto">
              <a:xfrm>
                <a:off x="4138" y="2136"/>
                <a:ext cx="386" cy="5"/>
              </a:xfrm>
              <a:prstGeom prst="rect">
                <a:avLst/>
              </a:prstGeom>
              <a:solidFill>
                <a:srgbClr val="6590A8"/>
              </a:solidFill>
              <a:ln w="9525">
                <a:noFill/>
                <a:miter lim="800000"/>
                <a:headEnd/>
                <a:tailEnd/>
              </a:ln>
            </p:spPr>
            <p:txBody>
              <a:bodyPr/>
              <a:lstStyle/>
              <a:p>
                <a:endParaRPr lang="en-US"/>
              </a:p>
            </p:txBody>
          </p:sp>
          <p:sp>
            <p:nvSpPr>
              <p:cNvPr id="81348" name="Rectangle 404"/>
              <p:cNvSpPr>
                <a:spLocks noChangeArrowheads="1"/>
              </p:cNvSpPr>
              <p:nvPr/>
            </p:nvSpPr>
            <p:spPr bwMode="auto">
              <a:xfrm>
                <a:off x="4138" y="2141"/>
                <a:ext cx="386" cy="4"/>
              </a:xfrm>
              <a:prstGeom prst="rect">
                <a:avLst/>
              </a:prstGeom>
              <a:solidFill>
                <a:srgbClr val="6590AA"/>
              </a:solidFill>
              <a:ln w="9525">
                <a:noFill/>
                <a:miter lim="800000"/>
                <a:headEnd/>
                <a:tailEnd/>
              </a:ln>
            </p:spPr>
            <p:txBody>
              <a:bodyPr/>
              <a:lstStyle/>
              <a:p>
                <a:endParaRPr lang="en-US"/>
              </a:p>
            </p:txBody>
          </p:sp>
          <p:sp>
            <p:nvSpPr>
              <p:cNvPr id="81349" name="Rectangle 405"/>
              <p:cNvSpPr>
                <a:spLocks noChangeArrowheads="1"/>
              </p:cNvSpPr>
              <p:nvPr/>
            </p:nvSpPr>
            <p:spPr bwMode="auto">
              <a:xfrm>
                <a:off x="4138" y="2145"/>
                <a:ext cx="386" cy="5"/>
              </a:xfrm>
              <a:prstGeom prst="rect">
                <a:avLst/>
              </a:prstGeom>
              <a:solidFill>
                <a:srgbClr val="6490AC"/>
              </a:solidFill>
              <a:ln w="9525">
                <a:noFill/>
                <a:miter lim="800000"/>
                <a:headEnd/>
                <a:tailEnd/>
              </a:ln>
            </p:spPr>
            <p:txBody>
              <a:bodyPr/>
              <a:lstStyle/>
              <a:p>
                <a:endParaRPr lang="en-US"/>
              </a:p>
            </p:txBody>
          </p:sp>
          <p:sp>
            <p:nvSpPr>
              <p:cNvPr id="81350" name="Rectangle 406"/>
              <p:cNvSpPr>
                <a:spLocks noChangeArrowheads="1"/>
              </p:cNvSpPr>
              <p:nvPr/>
            </p:nvSpPr>
            <p:spPr bwMode="auto">
              <a:xfrm>
                <a:off x="4138" y="2150"/>
                <a:ext cx="386" cy="5"/>
              </a:xfrm>
              <a:prstGeom prst="rect">
                <a:avLst/>
              </a:prstGeom>
              <a:solidFill>
                <a:srgbClr val="6390AE"/>
              </a:solidFill>
              <a:ln w="9525">
                <a:noFill/>
                <a:miter lim="800000"/>
                <a:headEnd/>
                <a:tailEnd/>
              </a:ln>
            </p:spPr>
            <p:txBody>
              <a:bodyPr/>
              <a:lstStyle/>
              <a:p>
                <a:endParaRPr lang="en-US"/>
              </a:p>
            </p:txBody>
          </p:sp>
          <p:sp>
            <p:nvSpPr>
              <p:cNvPr id="81351" name="Rectangle 407"/>
              <p:cNvSpPr>
                <a:spLocks noChangeArrowheads="1"/>
              </p:cNvSpPr>
              <p:nvPr/>
            </p:nvSpPr>
            <p:spPr bwMode="auto">
              <a:xfrm>
                <a:off x="4138" y="2155"/>
                <a:ext cx="386" cy="5"/>
              </a:xfrm>
              <a:prstGeom prst="rect">
                <a:avLst/>
              </a:prstGeom>
              <a:solidFill>
                <a:srgbClr val="6390B0"/>
              </a:solidFill>
              <a:ln w="9525">
                <a:noFill/>
                <a:miter lim="800000"/>
                <a:headEnd/>
                <a:tailEnd/>
              </a:ln>
            </p:spPr>
            <p:txBody>
              <a:bodyPr/>
              <a:lstStyle/>
              <a:p>
                <a:endParaRPr lang="en-US"/>
              </a:p>
            </p:txBody>
          </p:sp>
          <p:sp>
            <p:nvSpPr>
              <p:cNvPr id="81352" name="Rectangle 408"/>
              <p:cNvSpPr>
                <a:spLocks noChangeArrowheads="1"/>
              </p:cNvSpPr>
              <p:nvPr/>
            </p:nvSpPr>
            <p:spPr bwMode="auto">
              <a:xfrm>
                <a:off x="4138" y="2160"/>
                <a:ext cx="386" cy="6"/>
              </a:xfrm>
              <a:prstGeom prst="rect">
                <a:avLst/>
              </a:prstGeom>
              <a:solidFill>
                <a:srgbClr val="6290B2"/>
              </a:solidFill>
              <a:ln w="9525">
                <a:noFill/>
                <a:miter lim="800000"/>
                <a:headEnd/>
                <a:tailEnd/>
              </a:ln>
            </p:spPr>
            <p:txBody>
              <a:bodyPr/>
              <a:lstStyle/>
              <a:p>
                <a:endParaRPr lang="en-US"/>
              </a:p>
            </p:txBody>
          </p:sp>
          <p:sp>
            <p:nvSpPr>
              <p:cNvPr id="81353" name="Rectangle 409"/>
              <p:cNvSpPr>
                <a:spLocks noChangeArrowheads="1"/>
              </p:cNvSpPr>
              <p:nvPr/>
            </p:nvSpPr>
            <p:spPr bwMode="auto">
              <a:xfrm>
                <a:off x="4138" y="2166"/>
                <a:ext cx="386" cy="5"/>
              </a:xfrm>
              <a:prstGeom prst="rect">
                <a:avLst/>
              </a:prstGeom>
              <a:solidFill>
                <a:srgbClr val="6290B4"/>
              </a:solidFill>
              <a:ln w="9525">
                <a:noFill/>
                <a:miter lim="800000"/>
                <a:headEnd/>
                <a:tailEnd/>
              </a:ln>
            </p:spPr>
            <p:txBody>
              <a:bodyPr/>
              <a:lstStyle/>
              <a:p>
                <a:endParaRPr lang="en-US"/>
              </a:p>
            </p:txBody>
          </p:sp>
          <p:sp>
            <p:nvSpPr>
              <p:cNvPr id="81354" name="Rectangle 410"/>
              <p:cNvSpPr>
                <a:spLocks noChangeArrowheads="1"/>
              </p:cNvSpPr>
              <p:nvPr/>
            </p:nvSpPr>
            <p:spPr bwMode="auto">
              <a:xfrm>
                <a:off x="4138" y="2171"/>
                <a:ext cx="386" cy="6"/>
              </a:xfrm>
              <a:prstGeom prst="rect">
                <a:avLst/>
              </a:prstGeom>
              <a:solidFill>
                <a:srgbClr val="6190B6"/>
              </a:solidFill>
              <a:ln w="9525">
                <a:noFill/>
                <a:miter lim="800000"/>
                <a:headEnd/>
                <a:tailEnd/>
              </a:ln>
            </p:spPr>
            <p:txBody>
              <a:bodyPr/>
              <a:lstStyle/>
              <a:p>
                <a:endParaRPr lang="en-US"/>
              </a:p>
            </p:txBody>
          </p:sp>
          <p:sp>
            <p:nvSpPr>
              <p:cNvPr id="81355" name="Rectangle 411"/>
              <p:cNvSpPr>
                <a:spLocks noChangeArrowheads="1"/>
              </p:cNvSpPr>
              <p:nvPr/>
            </p:nvSpPr>
            <p:spPr bwMode="auto">
              <a:xfrm>
                <a:off x="4138" y="2177"/>
                <a:ext cx="386" cy="5"/>
              </a:xfrm>
              <a:prstGeom prst="rect">
                <a:avLst/>
              </a:prstGeom>
              <a:solidFill>
                <a:srgbClr val="6190B8"/>
              </a:solidFill>
              <a:ln w="9525">
                <a:noFill/>
                <a:miter lim="800000"/>
                <a:headEnd/>
                <a:tailEnd/>
              </a:ln>
            </p:spPr>
            <p:txBody>
              <a:bodyPr/>
              <a:lstStyle/>
              <a:p>
                <a:endParaRPr lang="en-US"/>
              </a:p>
            </p:txBody>
          </p:sp>
          <p:sp>
            <p:nvSpPr>
              <p:cNvPr id="81356" name="Rectangle 412"/>
              <p:cNvSpPr>
                <a:spLocks noChangeArrowheads="1"/>
              </p:cNvSpPr>
              <p:nvPr/>
            </p:nvSpPr>
            <p:spPr bwMode="auto">
              <a:xfrm>
                <a:off x="4138" y="2182"/>
                <a:ext cx="386" cy="5"/>
              </a:xfrm>
              <a:prstGeom prst="rect">
                <a:avLst/>
              </a:prstGeom>
              <a:solidFill>
                <a:srgbClr val="6090BA"/>
              </a:solidFill>
              <a:ln w="9525">
                <a:noFill/>
                <a:miter lim="800000"/>
                <a:headEnd/>
                <a:tailEnd/>
              </a:ln>
            </p:spPr>
            <p:txBody>
              <a:bodyPr/>
              <a:lstStyle/>
              <a:p>
                <a:endParaRPr lang="en-US"/>
              </a:p>
            </p:txBody>
          </p:sp>
          <p:sp>
            <p:nvSpPr>
              <p:cNvPr id="81357" name="Rectangle 413"/>
              <p:cNvSpPr>
                <a:spLocks noChangeArrowheads="1"/>
              </p:cNvSpPr>
              <p:nvPr/>
            </p:nvSpPr>
            <p:spPr bwMode="auto">
              <a:xfrm>
                <a:off x="4138" y="2187"/>
                <a:ext cx="386" cy="6"/>
              </a:xfrm>
              <a:prstGeom prst="rect">
                <a:avLst/>
              </a:prstGeom>
              <a:solidFill>
                <a:srgbClr val="5F8FBC"/>
              </a:solidFill>
              <a:ln w="9525">
                <a:noFill/>
                <a:miter lim="800000"/>
                <a:headEnd/>
                <a:tailEnd/>
              </a:ln>
            </p:spPr>
            <p:txBody>
              <a:bodyPr/>
              <a:lstStyle/>
              <a:p>
                <a:endParaRPr lang="en-US"/>
              </a:p>
            </p:txBody>
          </p:sp>
          <p:sp>
            <p:nvSpPr>
              <p:cNvPr id="81358" name="Rectangle 414"/>
              <p:cNvSpPr>
                <a:spLocks noChangeArrowheads="1"/>
              </p:cNvSpPr>
              <p:nvPr/>
            </p:nvSpPr>
            <p:spPr bwMode="auto">
              <a:xfrm>
                <a:off x="4138" y="2193"/>
                <a:ext cx="386" cy="5"/>
              </a:xfrm>
              <a:prstGeom prst="rect">
                <a:avLst/>
              </a:prstGeom>
              <a:solidFill>
                <a:srgbClr val="5E8FBE"/>
              </a:solidFill>
              <a:ln w="9525">
                <a:noFill/>
                <a:miter lim="800000"/>
                <a:headEnd/>
                <a:tailEnd/>
              </a:ln>
            </p:spPr>
            <p:txBody>
              <a:bodyPr/>
              <a:lstStyle/>
              <a:p>
                <a:endParaRPr lang="en-US"/>
              </a:p>
            </p:txBody>
          </p:sp>
          <p:sp>
            <p:nvSpPr>
              <p:cNvPr id="81359" name="Rectangle 415"/>
              <p:cNvSpPr>
                <a:spLocks noChangeArrowheads="1"/>
              </p:cNvSpPr>
              <p:nvPr/>
            </p:nvSpPr>
            <p:spPr bwMode="auto">
              <a:xfrm>
                <a:off x="4138" y="2198"/>
                <a:ext cx="386" cy="5"/>
              </a:xfrm>
              <a:prstGeom prst="rect">
                <a:avLst/>
              </a:prstGeom>
              <a:solidFill>
                <a:srgbClr val="5E8FC0"/>
              </a:solidFill>
              <a:ln w="9525">
                <a:noFill/>
                <a:miter lim="800000"/>
                <a:headEnd/>
                <a:tailEnd/>
              </a:ln>
            </p:spPr>
            <p:txBody>
              <a:bodyPr/>
              <a:lstStyle/>
              <a:p>
                <a:endParaRPr lang="en-US"/>
              </a:p>
            </p:txBody>
          </p:sp>
          <p:sp>
            <p:nvSpPr>
              <p:cNvPr id="81360" name="Rectangle 416"/>
              <p:cNvSpPr>
                <a:spLocks noChangeArrowheads="1"/>
              </p:cNvSpPr>
              <p:nvPr/>
            </p:nvSpPr>
            <p:spPr bwMode="auto">
              <a:xfrm>
                <a:off x="4138" y="2203"/>
                <a:ext cx="386" cy="6"/>
              </a:xfrm>
              <a:prstGeom prst="rect">
                <a:avLst/>
              </a:prstGeom>
              <a:solidFill>
                <a:srgbClr val="5D8FC2"/>
              </a:solidFill>
              <a:ln w="9525">
                <a:noFill/>
                <a:miter lim="800000"/>
                <a:headEnd/>
                <a:tailEnd/>
              </a:ln>
            </p:spPr>
            <p:txBody>
              <a:bodyPr/>
              <a:lstStyle/>
              <a:p>
                <a:endParaRPr lang="en-US"/>
              </a:p>
            </p:txBody>
          </p:sp>
          <p:sp>
            <p:nvSpPr>
              <p:cNvPr id="81361" name="Rectangle 417"/>
              <p:cNvSpPr>
                <a:spLocks noChangeArrowheads="1"/>
              </p:cNvSpPr>
              <p:nvPr/>
            </p:nvSpPr>
            <p:spPr bwMode="auto">
              <a:xfrm>
                <a:off x="4138" y="2209"/>
                <a:ext cx="386" cy="6"/>
              </a:xfrm>
              <a:prstGeom prst="rect">
                <a:avLst/>
              </a:prstGeom>
              <a:solidFill>
                <a:srgbClr val="5C8FC4"/>
              </a:solidFill>
              <a:ln w="9525">
                <a:noFill/>
                <a:miter lim="800000"/>
                <a:headEnd/>
                <a:tailEnd/>
              </a:ln>
            </p:spPr>
            <p:txBody>
              <a:bodyPr/>
              <a:lstStyle/>
              <a:p>
                <a:endParaRPr lang="en-US"/>
              </a:p>
            </p:txBody>
          </p:sp>
          <p:sp>
            <p:nvSpPr>
              <p:cNvPr id="81362" name="Rectangle 418"/>
              <p:cNvSpPr>
                <a:spLocks noChangeArrowheads="1"/>
              </p:cNvSpPr>
              <p:nvPr/>
            </p:nvSpPr>
            <p:spPr bwMode="auto">
              <a:xfrm>
                <a:off x="4138" y="2215"/>
                <a:ext cx="386" cy="5"/>
              </a:xfrm>
              <a:prstGeom prst="rect">
                <a:avLst/>
              </a:prstGeom>
              <a:solidFill>
                <a:srgbClr val="5B8FC6"/>
              </a:solidFill>
              <a:ln w="9525">
                <a:noFill/>
                <a:miter lim="800000"/>
                <a:headEnd/>
                <a:tailEnd/>
              </a:ln>
            </p:spPr>
            <p:txBody>
              <a:bodyPr/>
              <a:lstStyle/>
              <a:p>
                <a:endParaRPr lang="en-US"/>
              </a:p>
            </p:txBody>
          </p:sp>
          <p:sp>
            <p:nvSpPr>
              <p:cNvPr id="81363" name="Rectangle 419"/>
              <p:cNvSpPr>
                <a:spLocks noChangeArrowheads="1"/>
              </p:cNvSpPr>
              <p:nvPr/>
            </p:nvSpPr>
            <p:spPr bwMode="auto">
              <a:xfrm>
                <a:off x="4138" y="2220"/>
                <a:ext cx="386" cy="6"/>
              </a:xfrm>
              <a:prstGeom prst="rect">
                <a:avLst/>
              </a:prstGeom>
              <a:solidFill>
                <a:srgbClr val="5B8FC8"/>
              </a:solidFill>
              <a:ln w="9525">
                <a:noFill/>
                <a:miter lim="800000"/>
                <a:headEnd/>
                <a:tailEnd/>
              </a:ln>
            </p:spPr>
            <p:txBody>
              <a:bodyPr/>
              <a:lstStyle/>
              <a:p>
                <a:endParaRPr lang="en-US"/>
              </a:p>
            </p:txBody>
          </p:sp>
          <p:sp>
            <p:nvSpPr>
              <p:cNvPr id="81364" name="Rectangle 420"/>
              <p:cNvSpPr>
                <a:spLocks noChangeArrowheads="1"/>
              </p:cNvSpPr>
              <p:nvPr/>
            </p:nvSpPr>
            <p:spPr bwMode="auto">
              <a:xfrm>
                <a:off x="4138" y="2226"/>
                <a:ext cx="386" cy="7"/>
              </a:xfrm>
              <a:prstGeom prst="rect">
                <a:avLst/>
              </a:prstGeom>
              <a:solidFill>
                <a:srgbClr val="5A8FCA"/>
              </a:solidFill>
              <a:ln w="9525">
                <a:noFill/>
                <a:miter lim="800000"/>
                <a:headEnd/>
                <a:tailEnd/>
              </a:ln>
            </p:spPr>
            <p:txBody>
              <a:bodyPr/>
              <a:lstStyle/>
              <a:p>
                <a:endParaRPr lang="en-US"/>
              </a:p>
            </p:txBody>
          </p:sp>
          <p:sp>
            <p:nvSpPr>
              <p:cNvPr id="81365" name="Rectangle 421"/>
              <p:cNvSpPr>
                <a:spLocks noChangeArrowheads="1"/>
              </p:cNvSpPr>
              <p:nvPr/>
            </p:nvSpPr>
            <p:spPr bwMode="auto">
              <a:xfrm>
                <a:off x="4138" y="2233"/>
                <a:ext cx="386" cy="6"/>
              </a:xfrm>
              <a:prstGeom prst="rect">
                <a:avLst/>
              </a:prstGeom>
              <a:solidFill>
                <a:srgbClr val="598ECC"/>
              </a:solidFill>
              <a:ln w="9525">
                <a:noFill/>
                <a:miter lim="800000"/>
                <a:headEnd/>
                <a:tailEnd/>
              </a:ln>
            </p:spPr>
            <p:txBody>
              <a:bodyPr/>
              <a:lstStyle/>
              <a:p>
                <a:endParaRPr lang="en-US"/>
              </a:p>
            </p:txBody>
          </p:sp>
          <p:sp>
            <p:nvSpPr>
              <p:cNvPr id="81366" name="Rectangle 422"/>
              <p:cNvSpPr>
                <a:spLocks noChangeArrowheads="1"/>
              </p:cNvSpPr>
              <p:nvPr/>
            </p:nvSpPr>
            <p:spPr bwMode="auto">
              <a:xfrm>
                <a:off x="4138" y="2239"/>
                <a:ext cx="386" cy="6"/>
              </a:xfrm>
              <a:prstGeom prst="rect">
                <a:avLst/>
              </a:prstGeom>
              <a:solidFill>
                <a:srgbClr val="588ECE"/>
              </a:solidFill>
              <a:ln w="9525">
                <a:noFill/>
                <a:miter lim="800000"/>
                <a:headEnd/>
                <a:tailEnd/>
              </a:ln>
            </p:spPr>
            <p:txBody>
              <a:bodyPr/>
              <a:lstStyle/>
              <a:p>
                <a:endParaRPr lang="en-US"/>
              </a:p>
            </p:txBody>
          </p:sp>
          <p:sp>
            <p:nvSpPr>
              <p:cNvPr id="81367" name="Rectangle 423"/>
              <p:cNvSpPr>
                <a:spLocks noChangeArrowheads="1"/>
              </p:cNvSpPr>
              <p:nvPr/>
            </p:nvSpPr>
            <p:spPr bwMode="auto">
              <a:xfrm>
                <a:off x="4138" y="2245"/>
                <a:ext cx="386" cy="5"/>
              </a:xfrm>
              <a:prstGeom prst="rect">
                <a:avLst/>
              </a:prstGeom>
              <a:solidFill>
                <a:srgbClr val="578ED0"/>
              </a:solidFill>
              <a:ln w="9525">
                <a:noFill/>
                <a:miter lim="800000"/>
                <a:headEnd/>
                <a:tailEnd/>
              </a:ln>
            </p:spPr>
            <p:txBody>
              <a:bodyPr/>
              <a:lstStyle/>
              <a:p>
                <a:endParaRPr lang="en-US"/>
              </a:p>
            </p:txBody>
          </p:sp>
          <p:sp>
            <p:nvSpPr>
              <p:cNvPr id="81368" name="Rectangle 424"/>
              <p:cNvSpPr>
                <a:spLocks noChangeArrowheads="1"/>
              </p:cNvSpPr>
              <p:nvPr/>
            </p:nvSpPr>
            <p:spPr bwMode="auto">
              <a:xfrm>
                <a:off x="4138" y="2250"/>
                <a:ext cx="386" cy="7"/>
              </a:xfrm>
              <a:prstGeom prst="rect">
                <a:avLst/>
              </a:prstGeom>
              <a:solidFill>
                <a:srgbClr val="578ED2"/>
              </a:solidFill>
              <a:ln w="9525">
                <a:noFill/>
                <a:miter lim="800000"/>
                <a:headEnd/>
                <a:tailEnd/>
              </a:ln>
            </p:spPr>
            <p:txBody>
              <a:bodyPr/>
              <a:lstStyle/>
              <a:p>
                <a:endParaRPr lang="en-US"/>
              </a:p>
            </p:txBody>
          </p:sp>
          <p:sp>
            <p:nvSpPr>
              <p:cNvPr id="81369" name="Rectangle 425"/>
              <p:cNvSpPr>
                <a:spLocks noChangeArrowheads="1"/>
              </p:cNvSpPr>
              <p:nvPr/>
            </p:nvSpPr>
            <p:spPr bwMode="auto">
              <a:xfrm>
                <a:off x="4138" y="2257"/>
                <a:ext cx="386" cy="5"/>
              </a:xfrm>
              <a:prstGeom prst="rect">
                <a:avLst/>
              </a:prstGeom>
              <a:solidFill>
                <a:srgbClr val="558ED5"/>
              </a:solidFill>
              <a:ln w="9525">
                <a:noFill/>
                <a:miter lim="800000"/>
                <a:headEnd/>
                <a:tailEnd/>
              </a:ln>
            </p:spPr>
            <p:txBody>
              <a:bodyPr/>
              <a:lstStyle/>
              <a:p>
                <a:endParaRPr lang="en-US"/>
              </a:p>
            </p:txBody>
          </p:sp>
          <p:sp>
            <p:nvSpPr>
              <p:cNvPr id="81370" name="Freeform 426"/>
              <p:cNvSpPr>
                <a:spLocks/>
              </p:cNvSpPr>
              <p:nvPr/>
            </p:nvSpPr>
            <p:spPr bwMode="auto">
              <a:xfrm>
                <a:off x="4138" y="1916"/>
                <a:ext cx="386" cy="346"/>
              </a:xfrm>
              <a:custGeom>
                <a:avLst/>
                <a:gdLst>
                  <a:gd name="T0" fmla="*/ 11 w 2071"/>
                  <a:gd name="T1" fmla="*/ 0 h 1850"/>
                  <a:gd name="T2" fmla="*/ 0 w 2071"/>
                  <a:gd name="T3" fmla="*/ 11 h 1850"/>
                  <a:gd name="T4" fmla="*/ 0 w 2071"/>
                  <a:gd name="T5" fmla="*/ 54 h 1850"/>
                  <a:gd name="T6" fmla="*/ 11 w 2071"/>
                  <a:gd name="T7" fmla="*/ 65 h 1850"/>
                  <a:gd name="T8" fmla="*/ 61 w 2071"/>
                  <a:gd name="T9" fmla="*/ 65 h 1850"/>
                  <a:gd name="T10" fmla="*/ 72 w 2071"/>
                  <a:gd name="T11" fmla="*/ 54 h 1850"/>
                  <a:gd name="T12" fmla="*/ 72 w 2071"/>
                  <a:gd name="T13" fmla="*/ 11 h 1850"/>
                  <a:gd name="T14" fmla="*/ 61 w 2071"/>
                  <a:gd name="T15" fmla="*/ 0 h 1850"/>
                  <a:gd name="T16" fmla="*/ 11 w 2071"/>
                  <a:gd name="T17" fmla="*/ 0 h 1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1"/>
                  <a:gd name="T28" fmla="*/ 0 h 1850"/>
                  <a:gd name="T29" fmla="*/ 2071 w 2071"/>
                  <a:gd name="T30" fmla="*/ 1850 h 1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1" h="1850">
                    <a:moveTo>
                      <a:pt x="308" y="0"/>
                    </a:moveTo>
                    <a:cubicBezTo>
                      <a:pt x="138" y="0"/>
                      <a:pt x="0" y="138"/>
                      <a:pt x="0" y="308"/>
                    </a:cubicBezTo>
                    <a:lnTo>
                      <a:pt x="0" y="1541"/>
                    </a:lnTo>
                    <a:cubicBezTo>
                      <a:pt x="0" y="1712"/>
                      <a:pt x="138" y="1850"/>
                      <a:pt x="308" y="1850"/>
                    </a:cubicBezTo>
                    <a:lnTo>
                      <a:pt x="1762" y="1850"/>
                    </a:lnTo>
                    <a:cubicBezTo>
                      <a:pt x="1933" y="1850"/>
                      <a:pt x="2071" y="1712"/>
                      <a:pt x="2071" y="1541"/>
                    </a:cubicBezTo>
                    <a:lnTo>
                      <a:pt x="2071" y="308"/>
                    </a:lnTo>
                    <a:cubicBezTo>
                      <a:pt x="2071" y="138"/>
                      <a:pt x="1933" y="0"/>
                      <a:pt x="1762" y="0"/>
                    </a:cubicBezTo>
                    <a:lnTo>
                      <a:pt x="308" y="0"/>
                    </a:lnTo>
                    <a:close/>
                  </a:path>
                </a:pathLst>
              </a:custGeom>
              <a:noFill/>
              <a:ln w="20638" cap="rnd">
                <a:solidFill>
                  <a:srgbClr val="385D8A"/>
                </a:solidFill>
                <a:prstDash val="solid"/>
                <a:round/>
                <a:headEnd/>
                <a:tailEnd/>
              </a:ln>
            </p:spPr>
            <p:txBody>
              <a:bodyPr/>
              <a:lstStyle/>
              <a:p>
                <a:endParaRPr lang="en-US"/>
              </a:p>
            </p:txBody>
          </p:sp>
        </p:grpSp>
        <p:grpSp>
          <p:nvGrpSpPr>
            <p:cNvPr id="72759" name="Group 430"/>
            <p:cNvGrpSpPr>
              <a:grpSpLocks/>
            </p:cNvGrpSpPr>
            <p:nvPr/>
          </p:nvGrpSpPr>
          <p:grpSpPr bwMode="auto">
            <a:xfrm>
              <a:off x="2849563" y="3425825"/>
              <a:ext cx="569913" cy="358775"/>
              <a:chOff x="1795" y="2158"/>
              <a:chExt cx="359" cy="226"/>
            </a:xfrm>
          </p:grpSpPr>
          <p:sp>
            <p:nvSpPr>
              <p:cNvPr id="81291" name="Rectangle 428"/>
              <p:cNvSpPr>
                <a:spLocks noChangeArrowheads="1"/>
              </p:cNvSpPr>
              <p:nvPr/>
            </p:nvSpPr>
            <p:spPr bwMode="auto">
              <a:xfrm>
                <a:off x="1795" y="2158"/>
                <a:ext cx="359" cy="226"/>
              </a:xfrm>
              <a:prstGeom prst="rect">
                <a:avLst/>
              </a:prstGeom>
              <a:solidFill>
                <a:srgbClr val="FFFFFF"/>
              </a:solidFill>
              <a:ln w="9525">
                <a:noFill/>
                <a:miter lim="800000"/>
                <a:headEnd/>
                <a:tailEnd/>
              </a:ln>
            </p:spPr>
            <p:txBody>
              <a:bodyPr/>
              <a:lstStyle/>
              <a:p>
                <a:endParaRPr lang="en-US"/>
              </a:p>
            </p:txBody>
          </p:sp>
          <p:sp>
            <p:nvSpPr>
              <p:cNvPr id="81292" name="Rectangle 429"/>
              <p:cNvSpPr>
                <a:spLocks noChangeArrowheads="1"/>
              </p:cNvSpPr>
              <p:nvPr/>
            </p:nvSpPr>
            <p:spPr bwMode="auto">
              <a:xfrm>
                <a:off x="1795" y="2158"/>
                <a:ext cx="359" cy="226"/>
              </a:xfrm>
              <a:prstGeom prst="rect">
                <a:avLst/>
              </a:prstGeom>
              <a:noFill/>
              <a:ln w="7938" cap="rnd">
                <a:solidFill>
                  <a:srgbClr val="000000"/>
                </a:solidFill>
                <a:miter lim="800000"/>
                <a:headEnd/>
                <a:tailEnd/>
              </a:ln>
            </p:spPr>
            <p:txBody>
              <a:bodyPr/>
              <a:lstStyle/>
              <a:p>
                <a:endParaRPr lang="en-US"/>
              </a:p>
            </p:txBody>
          </p:sp>
        </p:grpSp>
        <p:sp>
          <p:nvSpPr>
            <p:cNvPr id="72760" name="Rectangle 431"/>
            <p:cNvSpPr>
              <a:spLocks noChangeArrowheads="1"/>
            </p:cNvSpPr>
            <p:nvPr/>
          </p:nvSpPr>
          <p:spPr bwMode="auto">
            <a:xfrm>
              <a:off x="2925763" y="3463925"/>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2761" name="Rectangle 432"/>
            <p:cNvSpPr>
              <a:spLocks noChangeArrowheads="1"/>
            </p:cNvSpPr>
            <p:nvPr/>
          </p:nvSpPr>
          <p:spPr bwMode="auto">
            <a:xfrm>
              <a:off x="2925763" y="3559175"/>
              <a:ext cx="1825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LTL </a:t>
              </a:r>
              <a:endParaRPr lang="en-US">
                <a:cs typeface="Arial" charset="0"/>
              </a:endParaRPr>
            </a:p>
          </p:txBody>
        </p:sp>
        <p:sp>
          <p:nvSpPr>
            <p:cNvPr id="72762" name="Rectangle 433"/>
            <p:cNvSpPr>
              <a:spLocks noChangeArrowheads="1"/>
            </p:cNvSpPr>
            <p:nvPr/>
          </p:nvSpPr>
          <p:spPr bwMode="auto">
            <a:xfrm>
              <a:off x="2925763" y="3654425"/>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2763" name="Group 436"/>
            <p:cNvGrpSpPr>
              <a:grpSpLocks/>
            </p:cNvGrpSpPr>
            <p:nvPr/>
          </p:nvGrpSpPr>
          <p:grpSpPr bwMode="auto">
            <a:xfrm>
              <a:off x="5745163" y="3000375"/>
              <a:ext cx="682625" cy="263525"/>
              <a:chOff x="3619" y="1890"/>
              <a:chExt cx="430" cy="166"/>
            </a:xfrm>
          </p:grpSpPr>
          <p:sp>
            <p:nvSpPr>
              <p:cNvPr id="81289" name="Rectangle 434"/>
              <p:cNvSpPr>
                <a:spLocks noChangeArrowheads="1"/>
              </p:cNvSpPr>
              <p:nvPr/>
            </p:nvSpPr>
            <p:spPr bwMode="auto">
              <a:xfrm>
                <a:off x="3619" y="1890"/>
                <a:ext cx="430" cy="166"/>
              </a:xfrm>
              <a:prstGeom prst="rect">
                <a:avLst/>
              </a:prstGeom>
              <a:solidFill>
                <a:srgbClr val="FFFFFF"/>
              </a:solidFill>
              <a:ln w="9525">
                <a:noFill/>
                <a:miter lim="800000"/>
                <a:headEnd/>
                <a:tailEnd/>
              </a:ln>
            </p:spPr>
            <p:txBody>
              <a:bodyPr/>
              <a:lstStyle/>
              <a:p>
                <a:endParaRPr lang="en-US"/>
              </a:p>
            </p:txBody>
          </p:sp>
          <p:sp>
            <p:nvSpPr>
              <p:cNvPr id="81290" name="Rectangle 435"/>
              <p:cNvSpPr>
                <a:spLocks noChangeArrowheads="1"/>
              </p:cNvSpPr>
              <p:nvPr/>
            </p:nvSpPr>
            <p:spPr bwMode="auto">
              <a:xfrm>
                <a:off x="3619" y="1890"/>
                <a:ext cx="430" cy="166"/>
              </a:xfrm>
              <a:prstGeom prst="rect">
                <a:avLst/>
              </a:prstGeom>
              <a:noFill/>
              <a:ln w="7938" cap="rnd">
                <a:solidFill>
                  <a:srgbClr val="000000"/>
                </a:solidFill>
                <a:miter lim="800000"/>
                <a:headEnd/>
                <a:tailEnd/>
              </a:ln>
            </p:spPr>
            <p:txBody>
              <a:bodyPr/>
              <a:lstStyle/>
              <a:p>
                <a:endParaRPr lang="en-US"/>
              </a:p>
            </p:txBody>
          </p:sp>
        </p:grpSp>
        <p:sp>
          <p:nvSpPr>
            <p:cNvPr id="72764" name="Rectangle 437"/>
            <p:cNvSpPr>
              <a:spLocks noChangeArrowheads="1"/>
            </p:cNvSpPr>
            <p:nvPr/>
          </p:nvSpPr>
          <p:spPr bwMode="auto">
            <a:xfrm>
              <a:off x="5821363" y="3038475"/>
              <a:ext cx="5048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Initial Larval </a:t>
              </a:r>
              <a:endParaRPr lang="en-US">
                <a:cs typeface="Arial" charset="0"/>
              </a:endParaRPr>
            </a:p>
          </p:txBody>
        </p:sp>
        <p:sp>
          <p:nvSpPr>
            <p:cNvPr id="72765" name="Rectangle 438"/>
            <p:cNvSpPr>
              <a:spLocks noChangeArrowheads="1"/>
            </p:cNvSpPr>
            <p:nvPr/>
          </p:nvSpPr>
          <p:spPr bwMode="auto">
            <a:xfrm>
              <a:off x="5821363" y="3132138"/>
              <a:ext cx="5064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Distributions</a:t>
              </a:r>
              <a:endParaRPr lang="en-US">
                <a:cs typeface="Arial" charset="0"/>
              </a:endParaRPr>
            </a:p>
          </p:txBody>
        </p:sp>
        <p:grpSp>
          <p:nvGrpSpPr>
            <p:cNvPr id="72766" name="Group 441"/>
            <p:cNvGrpSpPr>
              <a:grpSpLocks/>
            </p:cNvGrpSpPr>
            <p:nvPr/>
          </p:nvGrpSpPr>
          <p:grpSpPr bwMode="auto">
            <a:xfrm>
              <a:off x="7253288" y="2212975"/>
              <a:ext cx="584200" cy="358775"/>
              <a:chOff x="4569" y="1394"/>
              <a:chExt cx="368" cy="226"/>
            </a:xfrm>
          </p:grpSpPr>
          <p:sp>
            <p:nvSpPr>
              <p:cNvPr id="81287" name="Rectangle 439"/>
              <p:cNvSpPr>
                <a:spLocks noChangeArrowheads="1"/>
              </p:cNvSpPr>
              <p:nvPr/>
            </p:nvSpPr>
            <p:spPr bwMode="auto">
              <a:xfrm>
                <a:off x="4569" y="1394"/>
                <a:ext cx="368" cy="226"/>
              </a:xfrm>
              <a:prstGeom prst="rect">
                <a:avLst/>
              </a:prstGeom>
              <a:solidFill>
                <a:srgbClr val="FFFFFF"/>
              </a:solidFill>
              <a:ln w="9525">
                <a:noFill/>
                <a:miter lim="800000"/>
                <a:headEnd/>
                <a:tailEnd/>
              </a:ln>
            </p:spPr>
            <p:txBody>
              <a:bodyPr/>
              <a:lstStyle/>
              <a:p>
                <a:endParaRPr lang="en-US"/>
              </a:p>
            </p:txBody>
          </p:sp>
          <p:sp>
            <p:nvSpPr>
              <p:cNvPr id="81288" name="Rectangle 440"/>
              <p:cNvSpPr>
                <a:spLocks noChangeArrowheads="1"/>
              </p:cNvSpPr>
              <p:nvPr/>
            </p:nvSpPr>
            <p:spPr bwMode="auto">
              <a:xfrm>
                <a:off x="4569" y="1394"/>
                <a:ext cx="368" cy="226"/>
              </a:xfrm>
              <a:prstGeom prst="rect">
                <a:avLst/>
              </a:prstGeom>
              <a:noFill/>
              <a:ln w="7938" cap="rnd">
                <a:solidFill>
                  <a:srgbClr val="000000"/>
                </a:solidFill>
                <a:miter lim="800000"/>
                <a:headEnd/>
                <a:tailEnd/>
              </a:ln>
            </p:spPr>
            <p:txBody>
              <a:bodyPr/>
              <a:lstStyle/>
              <a:p>
                <a:endParaRPr lang="en-US"/>
              </a:p>
            </p:txBody>
          </p:sp>
        </p:grpSp>
        <p:sp>
          <p:nvSpPr>
            <p:cNvPr id="72767" name="Rectangle 442"/>
            <p:cNvSpPr>
              <a:spLocks noChangeArrowheads="1"/>
            </p:cNvSpPr>
            <p:nvPr/>
          </p:nvSpPr>
          <p:spPr bwMode="auto">
            <a:xfrm>
              <a:off x="7329488" y="2249488"/>
              <a:ext cx="5000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Retrospectiv</a:t>
              </a:r>
              <a:endParaRPr lang="en-US">
                <a:cs typeface="Arial" charset="0"/>
              </a:endParaRPr>
            </a:p>
          </p:txBody>
        </p:sp>
        <p:sp>
          <p:nvSpPr>
            <p:cNvPr id="72768" name="Rectangle 443"/>
            <p:cNvSpPr>
              <a:spLocks noChangeArrowheads="1"/>
            </p:cNvSpPr>
            <p:nvPr/>
          </p:nvSpPr>
          <p:spPr bwMode="auto">
            <a:xfrm>
              <a:off x="7329488" y="2346325"/>
              <a:ext cx="111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 </a:t>
              </a:r>
              <a:endParaRPr lang="en-US">
                <a:cs typeface="Arial" charset="0"/>
              </a:endParaRPr>
            </a:p>
          </p:txBody>
        </p:sp>
        <p:sp>
          <p:nvSpPr>
            <p:cNvPr id="72769" name="Rectangle 444"/>
            <p:cNvSpPr>
              <a:spLocks noChangeArrowheads="1"/>
            </p:cNvSpPr>
            <p:nvPr/>
          </p:nvSpPr>
          <p:spPr bwMode="auto">
            <a:xfrm>
              <a:off x="7329488" y="2439988"/>
              <a:ext cx="5159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Recruitment </a:t>
              </a:r>
              <a:endParaRPr lang="en-US">
                <a:cs typeface="Arial" charset="0"/>
              </a:endParaRPr>
            </a:p>
          </p:txBody>
        </p:sp>
        <p:sp>
          <p:nvSpPr>
            <p:cNvPr id="72770" name="Rectangle 445"/>
            <p:cNvSpPr>
              <a:spLocks noChangeArrowheads="1"/>
            </p:cNvSpPr>
            <p:nvPr/>
          </p:nvSpPr>
          <p:spPr bwMode="auto">
            <a:xfrm>
              <a:off x="7329488" y="2535238"/>
              <a:ext cx="4778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correlations</a:t>
              </a:r>
              <a:endParaRPr lang="en-US">
                <a:cs typeface="Arial" charset="0"/>
              </a:endParaRPr>
            </a:p>
          </p:txBody>
        </p:sp>
        <p:sp>
          <p:nvSpPr>
            <p:cNvPr id="72771" name="Freeform 446"/>
            <p:cNvSpPr>
              <a:spLocks noEditPoints="1"/>
            </p:cNvSpPr>
            <p:nvPr/>
          </p:nvSpPr>
          <p:spPr bwMode="auto">
            <a:xfrm>
              <a:off x="5605463" y="3024188"/>
              <a:ext cx="138113" cy="104775"/>
            </a:xfrm>
            <a:custGeom>
              <a:avLst/>
              <a:gdLst>
                <a:gd name="T0" fmla="*/ 38618542 w 463"/>
                <a:gd name="T1" fmla="*/ 30233309 h 357"/>
                <a:gd name="T2" fmla="*/ 1423787 w 463"/>
                <a:gd name="T3" fmla="*/ 2842426 h 357"/>
                <a:gd name="T4" fmla="*/ 1156808 w 463"/>
                <a:gd name="T5" fmla="*/ 861385 h 357"/>
                <a:gd name="T6" fmla="*/ 3292340 w 463"/>
                <a:gd name="T7" fmla="*/ 602823 h 357"/>
                <a:gd name="T8" fmla="*/ 40398210 w 463"/>
                <a:gd name="T9" fmla="*/ 27993708 h 357"/>
                <a:gd name="T10" fmla="*/ 40754082 w 463"/>
                <a:gd name="T11" fmla="*/ 29975041 h 357"/>
                <a:gd name="T12" fmla="*/ 38618542 w 463"/>
                <a:gd name="T13" fmla="*/ 30233309 h 357"/>
                <a:gd name="T14" fmla="*/ 8898295 w 463"/>
                <a:gd name="T15" fmla="*/ 20672374 h 357"/>
                <a:gd name="T16" fmla="*/ 0 w 463"/>
                <a:gd name="T17" fmla="*/ 0 h 357"/>
                <a:gd name="T18" fmla="*/ 22957486 w 463"/>
                <a:gd name="T19" fmla="*/ 2756434 h 357"/>
                <a:gd name="T20" fmla="*/ 24292379 w 463"/>
                <a:gd name="T21" fmla="*/ 4306634 h 357"/>
                <a:gd name="T22" fmla="*/ 22601614 w 463"/>
                <a:gd name="T23" fmla="*/ 5598859 h 357"/>
                <a:gd name="T24" fmla="*/ 2135531 w 463"/>
                <a:gd name="T25" fmla="*/ 3100988 h 357"/>
                <a:gd name="T26" fmla="*/ 3737404 w 463"/>
                <a:gd name="T27" fmla="*/ 1119654 h 357"/>
                <a:gd name="T28" fmla="*/ 11567786 w 463"/>
                <a:gd name="T29" fmla="*/ 19552720 h 357"/>
                <a:gd name="T30" fmla="*/ 10766850 w 463"/>
                <a:gd name="T31" fmla="*/ 21447474 h 357"/>
                <a:gd name="T32" fmla="*/ 8898295 w 463"/>
                <a:gd name="T33" fmla="*/ 20672374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3"/>
                <a:gd name="T52" fmla="*/ 0 h 357"/>
                <a:gd name="T53" fmla="*/ 463 w 463"/>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3" h="357">
                  <a:moveTo>
                    <a:pt x="434" y="351"/>
                  </a:moveTo>
                  <a:lnTo>
                    <a:pt x="16" y="33"/>
                  </a:lnTo>
                  <a:cubicBezTo>
                    <a:pt x="9" y="28"/>
                    <a:pt x="8" y="17"/>
                    <a:pt x="13" y="10"/>
                  </a:cubicBezTo>
                  <a:cubicBezTo>
                    <a:pt x="19" y="2"/>
                    <a:pt x="29" y="1"/>
                    <a:pt x="37" y="7"/>
                  </a:cubicBezTo>
                  <a:lnTo>
                    <a:pt x="454" y="325"/>
                  </a:lnTo>
                  <a:cubicBezTo>
                    <a:pt x="462" y="330"/>
                    <a:pt x="463" y="341"/>
                    <a:pt x="458" y="348"/>
                  </a:cubicBezTo>
                  <a:cubicBezTo>
                    <a:pt x="452" y="355"/>
                    <a:pt x="442" y="357"/>
                    <a:pt x="434" y="351"/>
                  </a:cubicBezTo>
                  <a:close/>
                  <a:moveTo>
                    <a:pt x="100" y="240"/>
                  </a:moveTo>
                  <a:lnTo>
                    <a:pt x="0" y="0"/>
                  </a:lnTo>
                  <a:lnTo>
                    <a:pt x="258" y="32"/>
                  </a:lnTo>
                  <a:cubicBezTo>
                    <a:pt x="267" y="33"/>
                    <a:pt x="274" y="41"/>
                    <a:pt x="273" y="50"/>
                  </a:cubicBezTo>
                  <a:cubicBezTo>
                    <a:pt x="272" y="59"/>
                    <a:pt x="263" y="66"/>
                    <a:pt x="254" y="65"/>
                  </a:cubicBezTo>
                  <a:lnTo>
                    <a:pt x="24" y="36"/>
                  </a:lnTo>
                  <a:lnTo>
                    <a:pt x="42" y="13"/>
                  </a:lnTo>
                  <a:lnTo>
                    <a:pt x="130" y="227"/>
                  </a:lnTo>
                  <a:cubicBezTo>
                    <a:pt x="134" y="236"/>
                    <a:pt x="130" y="246"/>
                    <a:pt x="121" y="249"/>
                  </a:cubicBezTo>
                  <a:cubicBezTo>
                    <a:pt x="113" y="253"/>
                    <a:pt x="103" y="249"/>
                    <a:pt x="100" y="240"/>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772" name="Group 449"/>
            <p:cNvGrpSpPr>
              <a:grpSpLocks/>
            </p:cNvGrpSpPr>
            <p:nvPr/>
          </p:nvGrpSpPr>
          <p:grpSpPr bwMode="auto">
            <a:xfrm>
              <a:off x="3403600" y="2374900"/>
              <a:ext cx="2236788" cy="650875"/>
              <a:chOff x="2144" y="1496"/>
              <a:chExt cx="1409" cy="410"/>
            </a:xfrm>
          </p:grpSpPr>
          <p:sp>
            <p:nvSpPr>
              <p:cNvPr id="81285" name="Freeform 447"/>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solidFill>
                <a:srgbClr val="FDE7D5"/>
              </a:solidFill>
              <a:ln w="0">
                <a:solidFill>
                  <a:srgbClr val="000000"/>
                </a:solidFill>
                <a:prstDash val="solid"/>
                <a:round/>
                <a:headEnd/>
                <a:tailEnd/>
              </a:ln>
            </p:spPr>
            <p:txBody>
              <a:bodyPr/>
              <a:lstStyle/>
              <a:p>
                <a:endParaRPr lang="en-US"/>
              </a:p>
            </p:txBody>
          </p:sp>
          <p:sp>
            <p:nvSpPr>
              <p:cNvPr id="81286" name="Freeform 448"/>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noFill/>
              <a:ln w="20638" cap="rnd">
                <a:solidFill>
                  <a:srgbClr val="385D8A"/>
                </a:solidFill>
                <a:prstDash val="solid"/>
                <a:round/>
                <a:headEnd/>
                <a:tailEnd/>
              </a:ln>
            </p:spPr>
            <p:txBody>
              <a:bodyPr/>
              <a:lstStyle/>
              <a:p>
                <a:endParaRPr lang="en-US"/>
              </a:p>
            </p:txBody>
          </p:sp>
        </p:grpSp>
        <p:sp>
          <p:nvSpPr>
            <p:cNvPr id="72773" name="Rectangle 450"/>
            <p:cNvSpPr>
              <a:spLocks noChangeArrowheads="1"/>
            </p:cNvSpPr>
            <p:nvPr/>
          </p:nvSpPr>
          <p:spPr bwMode="auto">
            <a:xfrm>
              <a:off x="4356100" y="2660650"/>
              <a:ext cx="4429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Offline </a:t>
              </a:r>
              <a:endParaRPr lang="en-US">
                <a:cs typeface="Arial" charset="0"/>
              </a:endParaRPr>
            </a:p>
          </p:txBody>
        </p:sp>
        <p:sp>
          <p:nvSpPr>
            <p:cNvPr id="72774" name="Rectangle 451"/>
            <p:cNvSpPr>
              <a:spLocks noChangeArrowheads="1"/>
            </p:cNvSpPr>
            <p:nvPr/>
          </p:nvSpPr>
          <p:spPr bwMode="auto">
            <a:xfrm>
              <a:off x="4227513" y="2801938"/>
              <a:ext cx="6858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IBM Models</a:t>
              </a:r>
              <a:endParaRPr lang="en-US">
                <a:cs typeface="Arial" charset="0"/>
              </a:endParaRPr>
            </a:p>
          </p:txBody>
        </p:sp>
        <p:grpSp>
          <p:nvGrpSpPr>
            <p:cNvPr id="72775" name="Group 454"/>
            <p:cNvGrpSpPr>
              <a:grpSpLocks/>
            </p:cNvGrpSpPr>
            <p:nvPr/>
          </p:nvGrpSpPr>
          <p:grpSpPr bwMode="auto">
            <a:xfrm>
              <a:off x="4208463" y="2430463"/>
              <a:ext cx="627063" cy="190500"/>
              <a:chOff x="2651" y="1531"/>
              <a:chExt cx="395" cy="120"/>
            </a:xfrm>
          </p:grpSpPr>
          <p:sp>
            <p:nvSpPr>
              <p:cNvPr id="81283" name="Rectangle 452"/>
              <p:cNvSpPr>
                <a:spLocks noChangeArrowheads="1"/>
              </p:cNvSpPr>
              <p:nvPr/>
            </p:nvSpPr>
            <p:spPr bwMode="auto">
              <a:xfrm>
                <a:off x="2651" y="1531"/>
                <a:ext cx="395" cy="120"/>
              </a:xfrm>
              <a:prstGeom prst="rect">
                <a:avLst/>
              </a:prstGeom>
              <a:solidFill>
                <a:srgbClr val="FCD5B5"/>
              </a:solidFill>
              <a:ln w="9525">
                <a:noFill/>
                <a:miter lim="800000"/>
                <a:headEnd/>
                <a:tailEnd/>
              </a:ln>
            </p:spPr>
            <p:txBody>
              <a:bodyPr/>
              <a:lstStyle/>
              <a:p>
                <a:endParaRPr lang="en-US"/>
              </a:p>
            </p:txBody>
          </p:sp>
          <p:sp>
            <p:nvSpPr>
              <p:cNvPr id="81284" name="Rectangle 453"/>
              <p:cNvSpPr>
                <a:spLocks noChangeArrowheads="1"/>
              </p:cNvSpPr>
              <p:nvPr/>
            </p:nvSpPr>
            <p:spPr bwMode="auto">
              <a:xfrm>
                <a:off x="2651" y="1531"/>
                <a:ext cx="395" cy="120"/>
              </a:xfrm>
              <a:prstGeom prst="rect">
                <a:avLst/>
              </a:prstGeom>
              <a:noFill/>
              <a:ln w="7938" cap="rnd">
                <a:solidFill>
                  <a:srgbClr val="212121"/>
                </a:solidFill>
                <a:miter lim="800000"/>
                <a:headEnd/>
                <a:tailEnd/>
              </a:ln>
            </p:spPr>
            <p:txBody>
              <a:bodyPr/>
              <a:lstStyle/>
              <a:p>
                <a:endParaRPr lang="en-US"/>
              </a:p>
            </p:txBody>
          </p:sp>
        </p:grpSp>
        <p:sp>
          <p:nvSpPr>
            <p:cNvPr id="72776" name="Rectangle 455"/>
            <p:cNvSpPr>
              <a:spLocks noChangeArrowheads="1"/>
            </p:cNvSpPr>
            <p:nvPr/>
          </p:nvSpPr>
          <p:spPr bwMode="auto">
            <a:xfrm>
              <a:off x="4373563" y="2468563"/>
              <a:ext cx="36036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Pollock</a:t>
              </a:r>
              <a:endParaRPr lang="en-US">
                <a:cs typeface="Arial" charset="0"/>
              </a:endParaRPr>
            </a:p>
          </p:txBody>
        </p:sp>
        <p:grpSp>
          <p:nvGrpSpPr>
            <p:cNvPr id="72777" name="Group 458"/>
            <p:cNvGrpSpPr>
              <a:grpSpLocks/>
            </p:cNvGrpSpPr>
            <p:nvPr/>
          </p:nvGrpSpPr>
          <p:grpSpPr bwMode="auto">
            <a:xfrm>
              <a:off x="3490913" y="2428875"/>
              <a:ext cx="627063" cy="190500"/>
              <a:chOff x="2199" y="1530"/>
              <a:chExt cx="395" cy="120"/>
            </a:xfrm>
          </p:grpSpPr>
          <p:sp>
            <p:nvSpPr>
              <p:cNvPr id="81281" name="Rectangle 456"/>
              <p:cNvSpPr>
                <a:spLocks noChangeArrowheads="1"/>
              </p:cNvSpPr>
              <p:nvPr/>
            </p:nvSpPr>
            <p:spPr bwMode="auto">
              <a:xfrm>
                <a:off x="2199" y="1530"/>
                <a:ext cx="395" cy="120"/>
              </a:xfrm>
              <a:prstGeom prst="rect">
                <a:avLst/>
              </a:prstGeom>
              <a:solidFill>
                <a:srgbClr val="FCD5B5"/>
              </a:solidFill>
              <a:ln w="9525">
                <a:noFill/>
                <a:miter lim="800000"/>
                <a:headEnd/>
                <a:tailEnd/>
              </a:ln>
            </p:spPr>
            <p:txBody>
              <a:bodyPr/>
              <a:lstStyle/>
              <a:p>
                <a:endParaRPr lang="en-US"/>
              </a:p>
            </p:txBody>
          </p:sp>
          <p:sp>
            <p:nvSpPr>
              <p:cNvPr id="81282" name="Rectangle 457"/>
              <p:cNvSpPr>
                <a:spLocks noChangeArrowheads="1"/>
              </p:cNvSpPr>
              <p:nvPr/>
            </p:nvSpPr>
            <p:spPr bwMode="auto">
              <a:xfrm>
                <a:off x="2199" y="1530"/>
                <a:ext cx="395" cy="120"/>
              </a:xfrm>
              <a:prstGeom prst="rect">
                <a:avLst/>
              </a:prstGeom>
              <a:noFill/>
              <a:ln w="7938" cap="rnd">
                <a:solidFill>
                  <a:srgbClr val="212121"/>
                </a:solidFill>
                <a:miter lim="800000"/>
                <a:headEnd/>
                <a:tailEnd/>
              </a:ln>
            </p:spPr>
            <p:txBody>
              <a:bodyPr/>
              <a:lstStyle/>
              <a:p>
                <a:endParaRPr lang="en-US"/>
              </a:p>
            </p:txBody>
          </p:sp>
        </p:grpSp>
        <p:sp>
          <p:nvSpPr>
            <p:cNvPr id="72778" name="Rectangle 459"/>
            <p:cNvSpPr>
              <a:spLocks noChangeArrowheads="1"/>
            </p:cNvSpPr>
            <p:nvPr/>
          </p:nvSpPr>
          <p:spPr bwMode="auto">
            <a:xfrm>
              <a:off x="3619500" y="2466975"/>
              <a:ext cx="45878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Sablefish </a:t>
              </a:r>
              <a:endParaRPr lang="en-US">
                <a:cs typeface="Arial" charset="0"/>
              </a:endParaRPr>
            </a:p>
          </p:txBody>
        </p:sp>
        <p:grpSp>
          <p:nvGrpSpPr>
            <p:cNvPr id="72779" name="Group 462"/>
            <p:cNvGrpSpPr>
              <a:grpSpLocks/>
            </p:cNvGrpSpPr>
            <p:nvPr/>
          </p:nvGrpSpPr>
          <p:grpSpPr bwMode="auto">
            <a:xfrm>
              <a:off x="4924425" y="2705100"/>
              <a:ext cx="628650" cy="192088"/>
              <a:chOff x="3102" y="1704"/>
              <a:chExt cx="396" cy="121"/>
            </a:xfrm>
          </p:grpSpPr>
          <p:sp>
            <p:nvSpPr>
              <p:cNvPr id="81279" name="Rectangle 460"/>
              <p:cNvSpPr>
                <a:spLocks noChangeArrowheads="1"/>
              </p:cNvSpPr>
              <p:nvPr/>
            </p:nvSpPr>
            <p:spPr bwMode="auto">
              <a:xfrm>
                <a:off x="3102" y="1704"/>
                <a:ext cx="396" cy="121"/>
              </a:xfrm>
              <a:prstGeom prst="rect">
                <a:avLst/>
              </a:prstGeom>
              <a:solidFill>
                <a:srgbClr val="FCD5B5"/>
              </a:solidFill>
              <a:ln w="9525">
                <a:noFill/>
                <a:miter lim="800000"/>
                <a:headEnd/>
                <a:tailEnd/>
              </a:ln>
            </p:spPr>
            <p:txBody>
              <a:bodyPr/>
              <a:lstStyle/>
              <a:p>
                <a:endParaRPr lang="en-US"/>
              </a:p>
            </p:txBody>
          </p:sp>
          <p:sp>
            <p:nvSpPr>
              <p:cNvPr id="81280" name="Rectangle 461"/>
              <p:cNvSpPr>
                <a:spLocks noChangeArrowheads="1"/>
              </p:cNvSpPr>
              <p:nvPr/>
            </p:nvSpPr>
            <p:spPr bwMode="auto">
              <a:xfrm>
                <a:off x="3102" y="1704"/>
                <a:ext cx="396" cy="121"/>
              </a:xfrm>
              <a:prstGeom prst="rect">
                <a:avLst/>
              </a:prstGeom>
              <a:noFill/>
              <a:ln w="7938" cap="rnd">
                <a:solidFill>
                  <a:srgbClr val="212121"/>
                </a:solidFill>
                <a:miter lim="800000"/>
                <a:headEnd/>
                <a:tailEnd/>
              </a:ln>
            </p:spPr>
            <p:txBody>
              <a:bodyPr/>
              <a:lstStyle/>
              <a:p>
                <a:endParaRPr lang="en-US"/>
              </a:p>
            </p:txBody>
          </p:sp>
        </p:grpSp>
        <p:sp>
          <p:nvSpPr>
            <p:cNvPr id="72780" name="Rectangle 463"/>
            <p:cNvSpPr>
              <a:spLocks noChangeArrowheads="1"/>
            </p:cNvSpPr>
            <p:nvPr/>
          </p:nvSpPr>
          <p:spPr bwMode="auto">
            <a:xfrm>
              <a:off x="5153025" y="2744788"/>
              <a:ext cx="2540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POP </a:t>
              </a:r>
              <a:endParaRPr lang="en-US">
                <a:cs typeface="Arial" charset="0"/>
              </a:endParaRPr>
            </a:p>
          </p:txBody>
        </p:sp>
        <p:grpSp>
          <p:nvGrpSpPr>
            <p:cNvPr id="72781" name="Group 466"/>
            <p:cNvGrpSpPr>
              <a:grpSpLocks/>
            </p:cNvGrpSpPr>
            <p:nvPr/>
          </p:nvGrpSpPr>
          <p:grpSpPr bwMode="auto">
            <a:xfrm>
              <a:off x="3490913" y="2701925"/>
              <a:ext cx="627063" cy="192088"/>
              <a:chOff x="2199" y="1702"/>
              <a:chExt cx="395" cy="121"/>
            </a:xfrm>
          </p:grpSpPr>
          <p:sp>
            <p:nvSpPr>
              <p:cNvPr id="81277" name="Rectangle 464"/>
              <p:cNvSpPr>
                <a:spLocks noChangeArrowheads="1"/>
              </p:cNvSpPr>
              <p:nvPr/>
            </p:nvSpPr>
            <p:spPr bwMode="auto">
              <a:xfrm>
                <a:off x="2199" y="1702"/>
                <a:ext cx="395" cy="121"/>
              </a:xfrm>
              <a:prstGeom prst="rect">
                <a:avLst/>
              </a:prstGeom>
              <a:solidFill>
                <a:srgbClr val="FCD5B5"/>
              </a:solidFill>
              <a:ln w="9525">
                <a:noFill/>
                <a:miter lim="800000"/>
                <a:headEnd/>
                <a:tailEnd/>
              </a:ln>
            </p:spPr>
            <p:txBody>
              <a:bodyPr/>
              <a:lstStyle/>
              <a:p>
                <a:endParaRPr lang="en-US"/>
              </a:p>
            </p:txBody>
          </p:sp>
          <p:sp>
            <p:nvSpPr>
              <p:cNvPr id="81278" name="Rectangle 465"/>
              <p:cNvSpPr>
                <a:spLocks noChangeArrowheads="1"/>
              </p:cNvSpPr>
              <p:nvPr/>
            </p:nvSpPr>
            <p:spPr bwMode="auto">
              <a:xfrm>
                <a:off x="2199" y="1702"/>
                <a:ext cx="395" cy="121"/>
              </a:xfrm>
              <a:prstGeom prst="rect">
                <a:avLst/>
              </a:prstGeom>
              <a:noFill/>
              <a:ln w="7938" cap="rnd">
                <a:solidFill>
                  <a:srgbClr val="212121"/>
                </a:solidFill>
                <a:miter lim="800000"/>
                <a:headEnd/>
                <a:tailEnd/>
              </a:ln>
            </p:spPr>
            <p:txBody>
              <a:bodyPr/>
              <a:lstStyle/>
              <a:p>
                <a:endParaRPr lang="en-US"/>
              </a:p>
            </p:txBody>
          </p:sp>
        </p:grpSp>
        <p:sp>
          <p:nvSpPr>
            <p:cNvPr id="72782" name="Rectangle 467"/>
            <p:cNvSpPr>
              <a:spLocks noChangeArrowheads="1"/>
            </p:cNvSpPr>
            <p:nvPr/>
          </p:nvSpPr>
          <p:spPr bwMode="auto">
            <a:xfrm>
              <a:off x="3582988" y="2741613"/>
              <a:ext cx="5334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Pacific Cod </a:t>
              </a:r>
              <a:endParaRPr lang="en-US">
                <a:cs typeface="Arial" charset="0"/>
              </a:endParaRPr>
            </a:p>
          </p:txBody>
        </p:sp>
        <p:grpSp>
          <p:nvGrpSpPr>
            <p:cNvPr id="72783" name="Group 470"/>
            <p:cNvGrpSpPr>
              <a:grpSpLocks/>
            </p:cNvGrpSpPr>
            <p:nvPr/>
          </p:nvGrpSpPr>
          <p:grpSpPr bwMode="auto">
            <a:xfrm>
              <a:off x="4924425" y="2430463"/>
              <a:ext cx="628650" cy="190500"/>
              <a:chOff x="3102" y="1531"/>
              <a:chExt cx="396" cy="120"/>
            </a:xfrm>
          </p:grpSpPr>
          <p:sp>
            <p:nvSpPr>
              <p:cNvPr id="81275" name="Rectangle 468"/>
              <p:cNvSpPr>
                <a:spLocks noChangeArrowheads="1"/>
              </p:cNvSpPr>
              <p:nvPr/>
            </p:nvSpPr>
            <p:spPr bwMode="auto">
              <a:xfrm>
                <a:off x="3102" y="1531"/>
                <a:ext cx="396" cy="120"/>
              </a:xfrm>
              <a:prstGeom prst="rect">
                <a:avLst/>
              </a:prstGeom>
              <a:solidFill>
                <a:srgbClr val="FCD5B5"/>
              </a:solidFill>
              <a:ln w="9525">
                <a:noFill/>
                <a:miter lim="800000"/>
                <a:headEnd/>
                <a:tailEnd/>
              </a:ln>
            </p:spPr>
            <p:txBody>
              <a:bodyPr/>
              <a:lstStyle/>
              <a:p>
                <a:endParaRPr lang="en-US"/>
              </a:p>
            </p:txBody>
          </p:sp>
          <p:sp>
            <p:nvSpPr>
              <p:cNvPr id="81276" name="Rectangle 469"/>
              <p:cNvSpPr>
                <a:spLocks noChangeArrowheads="1"/>
              </p:cNvSpPr>
              <p:nvPr/>
            </p:nvSpPr>
            <p:spPr bwMode="auto">
              <a:xfrm>
                <a:off x="3102" y="1531"/>
                <a:ext cx="396" cy="120"/>
              </a:xfrm>
              <a:prstGeom prst="rect">
                <a:avLst/>
              </a:prstGeom>
              <a:noFill/>
              <a:ln w="7938" cap="rnd">
                <a:solidFill>
                  <a:srgbClr val="212121"/>
                </a:solidFill>
                <a:miter lim="800000"/>
                <a:headEnd/>
                <a:tailEnd/>
              </a:ln>
            </p:spPr>
            <p:txBody>
              <a:bodyPr/>
              <a:lstStyle/>
              <a:p>
                <a:endParaRPr lang="en-US"/>
              </a:p>
            </p:txBody>
          </p:sp>
        </p:grpSp>
        <p:sp>
          <p:nvSpPr>
            <p:cNvPr id="72784" name="Rectangle 471"/>
            <p:cNvSpPr>
              <a:spLocks noChangeArrowheads="1"/>
            </p:cNvSpPr>
            <p:nvPr/>
          </p:nvSpPr>
          <p:spPr bwMode="auto">
            <a:xfrm>
              <a:off x="5024438" y="2468563"/>
              <a:ext cx="49688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Arrowtoot</a:t>
              </a:r>
              <a:endParaRPr lang="en-US">
                <a:cs typeface="Arial" charset="0"/>
              </a:endParaRPr>
            </a:p>
          </p:txBody>
        </p:sp>
        <p:sp>
          <p:nvSpPr>
            <p:cNvPr id="72785" name="Rectangle 472"/>
            <p:cNvSpPr>
              <a:spLocks noChangeArrowheads="1"/>
            </p:cNvSpPr>
            <p:nvPr/>
          </p:nvSpPr>
          <p:spPr bwMode="auto">
            <a:xfrm>
              <a:off x="5213350" y="2587625"/>
              <a:ext cx="10953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h</a:t>
              </a:r>
              <a:endParaRPr lang="en-US">
                <a:cs typeface="Arial" charset="0"/>
              </a:endParaRPr>
            </a:p>
          </p:txBody>
        </p:sp>
        <p:sp>
          <p:nvSpPr>
            <p:cNvPr id="72786" name="Rectangle 473"/>
            <p:cNvSpPr>
              <a:spLocks noChangeArrowheads="1"/>
            </p:cNvSpPr>
            <p:nvPr/>
          </p:nvSpPr>
          <p:spPr bwMode="auto">
            <a:xfrm>
              <a:off x="1209675" y="287655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2787" name="Rectangle 474"/>
            <p:cNvSpPr>
              <a:spLocks noChangeArrowheads="1"/>
            </p:cNvSpPr>
            <p:nvPr/>
          </p:nvSpPr>
          <p:spPr bwMode="auto">
            <a:xfrm>
              <a:off x="1209675" y="33035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2788" name="Rectangle 475"/>
            <p:cNvSpPr>
              <a:spLocks noChangeArrowheads="1"/>
            </p:cNvSpPr>
            <p:nvPr/>
          </p:nvSpPr>
          <p:spPr bwMode="auto">
            <a:xfrm>
              <a:off x="1209675" y="37290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2789" name="Rectangle 476"/>
            <p:cNvSpPr>
              <a:spLocks noChangeArrowheads="1"/>
            </p:cNvSpPr>
            <p:nvPr/>
          </p:nvSpPr>
          <p:spPr bwMode="auto">
            <a:xfrm>
              <a:off x="1169988" y="4108450"/>
              <a:ext cx="295275"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UTL </a:t>
              </a:r>
              <a:endParaRPr lang="en-US">
                <a:cs typeface="Arial" charset="0"/>
              </a:endParaRPr>
            </a:p>
          </p:txBody>
        </p:sp>
        <p:sp>
          <p:nvSpPr>
            <p:cNvPr id="72790" name="Rectangle 477"/>
            <p:cNvSpPr>
              <a:spLocks noChangeArrowheads="1"/>
            </p:cNvSpPr>
            <p:nvPr/>
          </p:nvSpPr>
          <p:spPr bwMode="auto">
            <a:xfrm>
              <a:off x="987425" y="424973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2791" name="Rectangle 478"/>
            <p:cNvSpPr>
              <a:spLocks noChangeArrowheads="1"/>
            </p:cNvSpPr>
            <p:nvPr/>
          </p:nvSpPr>
          <p:spPr bwMode="auto">
            <a:xfrm>
              <a:off x="989013" y="439102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sp>
          <p:nvSpPr>
            <p:cNvPr id="72792" name="Rectangle 479"/>
            <p:cNvSpPr>
              <a:spLocks noChangeArrowheads="1"/>
            </p:cNvSpPr>
            <p:nvPr/>
          </p:nvSpPr>
          <p:spPr bwMode="auto">
            <a:xfrm>
              <a:off x="2052638" y="288290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2793" name="Rectangle 480"/>
            <p:cNvSpPr>
              <a:spLocks noChangeArrowheads="1"/>
            </p:cNvSpPr>
            <p:nvPr/>
          </p:nvSpPr>
          <p:spPr bwMode="auto">
            <a:xfrm>
              <a:off x="2052638" y="33099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2794" name="Rectangle 481"/>
            <p:cNvSpPr>
              <a:spLocks noChangeArrowheads="1"/>
            </p:cNvSpPr>
            <p:nvPr/>
          </p:nvSpPr>
          <p:spPr bwMode="auto">
            <a:xfrm>
              <a:off x="2052638" y="37353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2795" name="Rectangle 482"/>
            <p:cNvSpPr>
              <a:spLocks noChangeArrowheads="1"/>
            </p:cNvSpPr>
            <p:nvPr/>
          </p:nvSpPr>
          <p:spPr bwMode="auto">
            <a:xfrm>
              <a:off x="1884363" y="4114800"/>
              <a:ext cx="569913"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Modeling</a:t>
              </a:r>
              <a:endParaRPr lang="en-US">
                <a:cs typeface="Arial" charset="0"/>
              </a:endParaRPr>
            </a:p>
          </p:txBody>
        </p:sp>
        <p:sp>
          <p:nvSpPr>
            <p:cNvPr id="72796" name="Rectangle 483"/>
            <p:cNvSpPr>
              <a:spLocks noChangeArrowheads="1"/>
            </p:cNvSpPr>
            <p:nvPr/>
          </p:nvSpPr>
          <p:spPr bwMode="auto">
            <a:xfrm>
              <a:off x="1830388" y="425608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2797" name="Rectangle 484"/>
            <p:cNvSpPr>
              <a:spLocks noChangeArrowheads="1"/>
            </p:cNvSpPr>
            <p:nvPr/>
          </p:nvSpPr>
          <p:spPr bwMode="auto">
            <a:xfrm>
              <a:off x="1830388" y="439737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grpSp>
          <p:nvGrpSpPr>
            <p:cNvPr id="72798" name="Group 489"/>
            <p:cNvGrpSpPr>
              <a:grpSpLocks/>
            </p:cNvGrpSpPr>
            <p:nvPr/>
          </p:nvGrpSpPr>
          <p:grpSpPr bwMode="auto">
            <a:xfrm>
              <a:off x="5915025" y="4365625"/>
              <a:ext cx="1920875" cy="1327150"/>
              <a:chOff x="3726" y="2750"/>
              <a:chExt cx="1210" cy="836"/>
            </a:xfrm>
          </p:grpSpPr>
          <p:sp>
            <p:nvSpPr>
              <p:cNvPr id="81271" name="Rectangle 485"/>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81272" name="Freeform 486"/>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solidFill>
                <a:srgbClr val="FFFFFF"/>
              </a:solidFill>
              <a:ln w="0">
                <a:solidFill>
                  <a:srgbClr val="000000"/>
                </a:solidFill>
                <a:prstDash val="solid"/>
                <a:round/>
                <a:headEnd/>
                <a:tailEnd/>
              </a:ln>
            </p:spPr>
            <p:txBody>
              <a:bodyPr/>
              <a:lstStyle/>
              <a:p>
                <a:endParaRPr lang="en-US"/>
              </a:p>
            </p:txBody>
          </p:sp>
          <p:sp>
            <p:nvSpPr>
              <p:cNvPr id="81273" name="Rectangle 487"/>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81274" name="Freeform 488"/>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noFill/>
              <a:ln w="20638" cap="rnd">
                <a:solidFill>
                  <a:srgbClr val="385D8A"/>
                </a:solidFill>
                <a:prstDash val="solid"/>
                <a:round/>
                <a:headEnd/>
                <a:tailEnd/>
              </a:ln>
            </p:spPr>
            <p:txBody>
              <a:bodyPr/>
              <a:lstStyle/>
              <a:p>
                <a:endParaRPr lang="en-US"/>
              </a:p>
            </p:txBody>
          </p:sp>
        </p:grpSp>
        <p:grpSp>
          <p:nvGrpSpPr>
            <p:cNvPr id="72799" name="Group 492"/>
            <p:cNvGrpSpPr>
              <a:grpSpLocks/>
            </p:cNvGrpSpPr>
            <p:nvPr/>
          </p:nvGrpSpPr>
          <p:grpSpPr bwMode="auto">
            <a:xfrm>
              <a:off x="2794000" y="4816475"/>
              <a:ext cx="617538" cy="261938"/>
              <a:chOff x="1760" y="3034"/>
              <a:chExt cx="389" cy="165"/>
            </a:xfrm>
          </p:grpSpPr>
          <p:sp>
            <p:nvSpPr>
              <p:cNvPr id="81269" name="Rectangle 490"/>
              <p:cNvSpPr>
                <a:spLocks noChangeArrowheads="1"/>
              </p:cNvSpPr>
              <p:nvPr/>
            </p:nvSpPr>
            <p:spPr bwMode="auto">
              <a:xfrm>
                <a:off x="1760" y="3034"/>
                <a:ext cx="389" cy="165"/>
              </a:xfrm>
              <a:prstGeom prst="rect">
                <a:avLst/>
              </a:prstGeom>
              <a:solidFill>
                <a:srgbClr val="FFFFFF"/>
              </a:solidFill>
              <a:ln w="9525">
                <a:noFill/>
                <a:miter lim="800000"/>
                <a:headEnd/>
                <a:tailEnd/>
              </a:ln>
            </p:spPr>
            <p:txBody>
              <a:bodyPr/>
              <a:lstStyle/>
              <a:p>
                <a:endParaRPr lang="en-US"/>
              </a:p>
            </p:txBody>
          </p:sp>
          <p:sp>
            <p:nvSpPr>
              <p:cNvPr id="81270" name="Rectangle 491"/>
              <p:cNvSpPr>
                <a:spLocks noChangeArrowheads="1"/>
              </p:cNvSpPr>
              <p:nvPr/>
            </p:nvSpPr>
            <p:spPr bwMode="auto">
              <a:xfrm>
                <a:off x="1760" y="3034"/>
                <a:ext cx="389" cy="165"/>
              </a:xfrm>
              <a:prstGeom prst="rect">
                <a:avLst/>
              </a:prstGeom>
              <a:noFill/>
              <a:ln w="7938" cap="rnd">
                <a:solidFill>
                  <a:srgbClr val="000000"/>
                </a:solidFill>
                <a:miter lim="800000"/>
                <a:headEnd/>
                <a:tailEnd/>
              </a:ln>
            </p:spPr>
            <p:txBody>
              <a:bodyPr/>
              <a:lstStyle/>
              <a:p>
                <a:endParaRPr lang="en-US"/>
              </a:p>
            </p:txBody>
          </p:sp>
        </p:grpSp>
        <p:sp>
          <p:nvSpPr>
            <p:cNvPr id="72800" name="Rectangle 493"/>
            <p:cNvSpPr>
              <a:spLocks noChangeArrowheads="1"/>
            </p:cNvSpPr>
            <p:nvPr/>
          </p:nvSpPr>
          <p:spPr bwMode="auto">
            <a:xfrm>
              <a:off x="2870200" y="4852988"/>
              <a:ext cx="338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Regime </a:t>
              </a:r>
              <a:endParaRPr lang="en-US">
                <a:cs typeface="Arial" charset="0"/>
              </a:endParaRPr>
            </a:p>
          </p:txBody>
        </p:sp>
        <p:sp>
          <p:nvSpPr>
            <p:cNvPr id="72801" name="Rectangle 494"/>
            <p:cNvSpPr>
              <a:spLocks noChangeArrowheads="1"/>
            </p:cNvSpPr>
            <p:nvPr/>
          </p:nvSpPr>
          <p:spPr bwMode="auto">
            <a:xfrm>
              <a:off x="2870200" y="4948238"/>
              <a:ext cx="3286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grpSp>
          <p:nvGrpSpPr>
            <p:cNvPr id="72802" name="Group 497"/>
            <p:cNvGrpSpPr>
              <a:grpSpLocks/>
            </p:cNvGrpSpPr>
            <p:nvPr/>
          </p:nvGrpSpPr>
          <p:grpSpPr bwMode="auto">
            <a:xfrm>
              <a:off x="6580188" y="3792538"/>
              <a:ext cx="506413" cy="454025"/>
              <a:chOff x="4145" y="2389"/>
              <a:chExt cx="319" cy="286"/>
            </a:xfrm>
          </p:grpSpPr>
          <p:sp>
            <p:nvSpPr>
              <p:cNvPr id="81267" name="Rectangle 495"/>
              <p:cNvSpPr>
                <a:spLocks noChangeArrowheads="1"/>
              </p:cNvSpPr>
              <p:nvPr/>
            </p:nvSpPr>
            <p:spPr bwMode="auto">
              <a:xfrm>
                <a:off x="4145" y="2389"/>
                <a:ext cx="319" cy="286"/>
              </a:xfrm>
              <a:prstGeom prst="rect">
                <a:avLst/>
              </a:prstGeom>
              <a:solidFill>
                <a:srgbClr val="FFFFFF"/>
              </a:solidFill>
              <a:ln w="9525">
                <a:noFill/>
                <a:miter lim="800000"/>
                <a:headEnd/>
                <a:tailEnd/>
              </a:ln>
            </p:spPr>
            <p:txBody>
              <a:bodyPr/>
              <a:lstStyle/>
              <a:p>
                <a:endParaRPr lang="en-US"/>
              </a:p>
            </p:txBody>
          </p:sp>
          <p:sp>
            <p:nvSpPr>
              <p:cNvPr id="81268" name="Rectangle 496"/>
              <p:cNvSpPr>
                <a:spLocks noChangeArrowheads="1"/>
              </p:cNvSpPr>
              <p:nvPr/>
            </p:nvSpPr>
            <p:spPr bwMode="auto">
              <a:xfrm>
                <a:off x="4145" y="2389"/>
                <a:ext cx="319" cy="286"/>
              </a:xfrm>
              <a:prstGeom prst="rect">
                <a:avLst/>
              </a:prstGeom>
              <a:noFill/>
              <a:ln w="7938" cap="rnd">
                <a:solidFill>
                  <a:srgbClr val="000000"/>
                </a:solidFill>
                <a:miter lim="800000"/>
                <a:headEnd/>
                <a:tailEnd/>
              </a:ln>
            </p:spPr>
            <p:txBody>
              <a:bodyPr/>
              <a:lstStyle/>
              <a:p>
                <a:endParaRPr lang="en-US"/>
              </a:p>
            </p:txBody>
          </p:sp>
        </p:grpSp>
        <p:sp>
          <p:nvSpPr>
            <p:cNvPr id="72803" name="Rectangle 498"/>
            <p:cNvSpPr>
              <a:spLocks noChangeArrowheads="1"/>
            </p:cNvSpPr>
            <p:nvPr/>
          </p:nvSpPr>
          <p:spPr bwMode="auto">
            <a:xfrm>
              <a:off x="6691313" y="3830638"/>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2804" name="Rectangle 499"/>
            <p:cNvSpPr>
              <a:spLocks noChangeArrowheads="1"/>
            </p:cNvSpPr>
            <p:nvPr/>
          </p:nvSpPr>
          <p:spPr bwMode="auto">
            <a:xfrm>
              <a:off x="6691313" y="3925888"/>
              <a:ext cx="3857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biomass, </a:t>
              </a:r>
              <a:endParaRPr lang="en-US">
                <a:cs typeface="Arial" charset="0"/>
              </a:endParaRPr>
            </a:p>
          </p:txBody>
        </p:sp>
        <p:sp>
          <p:nvSpPr>
            <p:cNvPr id="72805" name="Rectangle 500"/>
            <p:cNvSpPr>
              <a:spLocks noChangeArrowheads="1"/>
            </p:cNvSpPr>
            <p:nvPr/>
          </p:nvSpPr>
          <p:spPr bwMode="auto">
            <a:xfrm>
              <a:off x="6673850" y="4019550"/>
              <a:ext cx="4079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Nutrients,</a:t>
              </a:r>
              <a:endParaRPr lang="en-US">
                <a:cs typeface="Arial" charset="0"/>
              </a:endParaRPr>
            </a:p>
          </p:txBody>
        </p:sp>
        <p:sp>
          <p:nvSpPr>
            <p:cNvPr id="72806" name="Rectangle 501"/>
            <p:cNvSpPr>
              <a:spLocks noChangeArrowheads="1"/>
            </p:cNvSpPr>
            <p:nvPr/>
          </p:nvSpPr>
          <p:spPr bwMode="auto">
            <a:xfrm>
              <a:off x="6656388" y="4114800"/>
              <a:ext cx="4413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a:t>
              </a:r>
              <a:endParaRPr lang="en-US">
                <a:cs typeface="Arial" charset="0"/>
              </a:endParaRPr>
            </a:p>
          </p:txBody>
        </p:sp>
        <p:grpSp>
          <p:nvGrpSpPr>
            <p:cNvPr id="72807" name="Group 504"/>
            <p:cNvGrpSpPr>
              <a:grpSpLocks/>
            </p:cNvGrpSpPr>
            <p:nvPr/>
          </p:nvGrpSpPr>
          <p:grpSpPr bwMode="auto">
            <a:xfrm>
              <a:off x="7112000" y="3792538"/>
              <a:ext cx="569913" cy="454025"/>
              <a:chOff x="4480" y="2389"/>
              <a:chExt cx="359" cy="286"/>
            </a:xfrm>
          </p:grpSpPr>
          <p:sp>
            <p:nvSpPr>
              <p:cNvPr id="81265" name="Rectangle 502"/>
              <p:cNvSpPr>
                <a:spLocks noChangeArrowheads="1"/>
              </p:cNvSpPr>
              <p:nvPr/>
            </p:nvSpPr>
            <p:spPr bwMode="auto">
              <a:xfrm>
                <a:off x="4480" y="2389"/>
                <a:ext cx="359" cy="286"/>
              </a:xfrm>
              <a:prstGeom prst="rect">
                <a:avLst/>
              </a:prstGeom>
              <a:solidFill>
                <a:srgbClr val="FFFFFF"/>
              </a:solidFill>
              <a:ln w="9525">
                <a:noFill/>
                <a:miter lim="800000"/>
                <a:headEnd/>
                <a:tailEnd/>
              </a:ln>
            </p:spPr>
            <p:txBody>
              <a:bodyPr/>
              <a:lstStyle/>
              <a:p>
                <a:endParaRPr lang="en-US"/>
              </a:p>
            </p:txBody>
          </p:sp>
          <p:sp>
            <p:nvSpPr>
              <p:cNvPr id="81266" name="Rectangle 503"/>
              <p:cNvSpPr>
                <a:spLocks noChangeArrowheads="1"/>
              </p:cNvSpPr>
              <p:nvPr/>
            </p:nvSpPr>
            <p:spPr bwMode="auto">
              <a:xfrm>
                <a:off x="4480" y="2389"/>
                <a:ext cx="359" cy="286"/>
              </a:xfrm>
              <a:prstGeom prst="rect">
                <a:avLst/>
              </a:prstGeom>
              <a:noFill/>
              <a:ln w="7938" cap="rnd">
                <a:solidFill>
                  <a:srgbClr val="000000"/>
                </a:solidFill>
                <a:miter lim="800000"/>
                <a:headEnd/>
                <a:tailEnd/>
              </a:ln>
            </p:spPr>
            <p:txBody>
              <a:bodyPr/>
              <a:lstStyle/>
              <a:p>
                <a:endParaRPr lang="en-US"/>
              </a:p>
            </p:txBody>
          </p:sp>
        </p:grpSp>
        <p:sp>
          <p:nvSpPr>
            <p:cNvPr id="72808" name="Rectangle 505"/>
            <p:cNvSpPr>
              <a:spLocks noChangeArrowheads="1"/>
            </p:cNvSpPr>
            <p:nvPr/>
          </p:nvSpPr>
          <p:spPr bwMode="auto">
            <a:xfrm>
              <a:off x="7302500" y="3830638"/>
              <a:ext cx="2794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Larval </a:t>
              </a:r>
              <a:endParaRPr lang="en-US">
                <a:cs typeface="Arial" charset="0"/>
              </a:endParaRPr>
            </a:p>
          </p:txBody>
        </p:sp>
        <p:sp>
          <p:nvSpPr>
            <p:cNvPr id="72809" name="Rectangle 506"/>
            <p:cNvSpPr>
              <a:spLocks noChangeArrowheads="1"/>
            </p:cNvSpPr>
            <p:nvPr/>
          </p:nvSpPr>
          <p:spPr bwMode="auto">
            <a:xfrm>
              <a:off x="7235825" y="3925888"/>
              <a:ext cx="4302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horizontal </a:t>
              </a:r>
              <a:endParaRPr lang="en-US">
                <a:cs typeface="Arial" charset="0"/>
              </a:endParaRPr>
            </a:p>
          </p:txBody>
        </p:sp>
        <p:sp>
          <p:nvSpPr>
            <p:cNvPr id="72810" name="Rectangle 507"/>
            <p:cNvSpPr>
              <a:spLocks noChangeArrowheads="1"/>
            </p:cNvSpPr>
            <p:nvPr/>
          </p:nvSpPr>
          <p:spPr bwMode="auto">
            <a:xfrm>
              <a:off x="7210425" y="40195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and vertical  </a:t>
              </a:r>
              <a:endParaRPr lang="en-US">
                <a:cs typeface="Arial" charset="0"/>
              </a:endParaRPr>
            </a:p>
          </p:txBody>
        </p:sp>
        <p:sp>
          <p:nvSpPr>
            <p:cNvPr id="72811" name="Rectangle 508"/>
            <p:cNvSpPr>
              <a:spLocks noChangeArrowheads="1"/>
            </p:cNvSpPr>
            <p:nvPr/>
          </p:nvSpPr>
          <p:spPr bwMode="auto">
            <a:xfrm>
              <a:off x="7210425" y="4114800"/>
              <a:ext cx="463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a:t>
              </a:r>
              <a:endParaRPr lang="en-US">
                <a:cs typeface="Arial" charset="0"/>
              </a:endParaRPr>
            </a:p>
          </p:txBody>
        </p:sp>
        <p:grpSp>
          <p:nvGrpSpPr>
            <p:cNvPr id="72812" name="Group 511"/>
            <p:cNvGrpSpPr>
              <a:grpSpLocks/>
            </p:cNvGrpSpPr>
            <p:nvPr/>
          </p:nvGrpSpPr>
          <p:grpSpPr bwMode="auto">
            <a:xfrm>
              <a:off x="5756275" y="1876425"/>
              <a:ext cx="687388" cy="452438"/>
              <a:chOff x="3626" y="1182"/>
              <a:chExt cx="433" cy="285"/>
            </a:xfrm>
          </p:grpSpPr>
          <p:sp>
            <p:nvSpPr>
              <p:cNvPr id="81263" name="Rectangle 509"/>
              <p:cNvSpPr>
                <a:spLocks noChangeArrowheads="1"/>
              </p:cNvSpPr>
              <p:nvPr/>
            </p:nvSpPr>
            <p:spPr bwMode="auto">
              <a:xfrm>
                <a:off x="3626" y="1182"/>
                <a:ext cx="433" cy="285"/>
              </a:xfrm>
              <a:prstGeom prst="rect">
                <a:avLst/>
              </a:prstGeom>
              <a:solidFill>
                <a:srgbClr val="FFFFFF"/>
              </a:solidFill>
              <a:ln w="9525">
                <a:noFill/>
                <a:miter lim="800000"/>
                <a:headEnd/>
                <a:tailEnd/>
              </a:ln>
            </p:spPr>
            <p:txBody>
              <a:bodyPr/>
              <a:lstStyle/>
              <a:p>
                <a:endParaRPr lang="en-US"/>
              </a:p>
            </p:txBody>
          </p:sp>
          <p:sp>
            <p:nvSpPr>
              <p:cNvPr id="81264" name="Rectangle 510"/>
              <p:cNvSpPr>
                <a:spLocks noChangeArrowheads="1"/>
              </p:cNvSpPr>
              <p:nvPr/>
            </p:nvSpPr>
            <p:spPr bwMode="auto">
              <a:xfrm>
                <a:off x="3626" y="1182"/>
                <a:ext cx="433" cy="285"/>
              </a:xfrm>
              <a:prstGeom prst="rect">
                <a:avLst/>
              </a:prstGeom>
              <a:noFill/>
              <a:ln w="7938" cap="rnd">
                <a:solidFill>
                  <a:srgbClr val="000000"/>
                </a:solidFill>
                <a:miter lim="800000"/>
                <a:headEnd/>
                <a:tailEnd/>
              </a:ln>
            </p:spPr>
            <p:txBody>
              <a:bodyPr/>
              <a:lstStyle/>
              <a:p>
                <a:endParaRPr lang="en-US"/>
              </a:p>
            </p:txBody>
          </p:sp>
        </p:grpSp>
        <p:sp>
          <p:nvSpPr>
            <p:cNvPr id="72813" name="Rectangle 512"/>
            <p:cNvSpPr>
              <a:spLocks noChangeArrowheads="1"/>
            </p:cNvSpPr>
            <p:nvPr/>
          </p:nvSpPr>
          <p:spPr bwMode="auto">
            <a:xfrm>
              <a:off x="5830888" y="1914525"/>
              <a:ext cx="5762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nursery areas, </a:t>
              </a:r>
              <a:endParaRPr lang="en-US">
                <a:cs typeface="Arial" charset="0"/>
              </a:endParaRPr>
            </a:p>
          </p:txBody>
        </p:sp>
        <p:sp>
          <p:nvSpPr>
            <p:cNvPr id="72814" name="Rectangle 513"/>
            <p:cNvSpPr>
              <a:spLocks noChangeArrowheads="1"/>
            </p:cNvSpPr>
            <p:nvPr/>
          </p:nvSpPr>
          <p:spPr bwMode="auto">
            <a:xfrm>
              <a:off x="5830888" y="2009775"/>
              <a:ext cx="231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diet, </a:t>
              </a:r>
              <a:endParaRPr lang="en-US">
                <a:cs typeface="Arial" charset="0"/>
              </a:endParaRPr>
            </a:p>
          </p:txBody>
        </p:sp>
        <p:sp>
          <p:nvSpPr>
            <p:cNvPr id="72815" name="Rectangle 514"/>
            <p:cNvSpPr>
              <a:spLocks noChangeArrowheads="1"/>
            </p:cNvSpPr>
            <p:nvPr/>
          </p:nvSpPr>
          <p:spPr bwMode="auto">
            <a:xfrm>
              <a:off x="5830888" y="21034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2816" name="Rectangle 515"/>
            <p:cNvSpPr>
              <a:spLocks noChangeArrowheads="1"/>
            </p:cNvSpPr>
            <p:nvPr/>
          </p:nvSpPr>
          <p:spPr bwMode="auto">
            <a:xfrm>
              <a:off x="5830888" y="2200275"/>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2817" name="Rectangle 516"/>
            <p:cNvSpPr>
              <a:spLocks noChangeArrowheads="1"/>
            </p:cNvSpPr>
            <p:nvPr/>
          </p:nvSpPr>
          <p:spPr bwMode="auto">
            <a:xfrm>
              <a:off x="5830888" y="22939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2818" name="Group 519"/>
            <p:cNvGrpSpPr>
              <a:grpSpLocks/>
            </p:cNvGrpSpPr>
            <p:nvPr/>
          </p:nvGrpSpPr>
          <p:grpSpPr bwMode="auto">
            <a:xfrm>
              <a:off x="5753100" y="1400175"/>
              <a:ext cx="687388" cy="168275"/>
              <a:chOff x="3624" y="882"/>
              <a:chExt cx="433" cy="106"/>
            </a:xfrm>
          </p:grpSpPr>
          <p:sp>
            <p:nvSpPr>
              <p:cNvPr id="81261" name="Rectangle 517"/>
              <p:cNvSpPr>
                <a:spLocks noChangeArrowheads="1"/>
              </p:cNvSpPr>
              <p:nvPr/>
            </p:nvSpPr>
            <p:spPr bwMode="auto">
              <a:xfrm>
                <a:off x="3624" y="882"/>
                <a:ext cx="433" cy="106"/>
              </a:xfrm>
              <a:prstGeom prst="rect">
                <a:avLst/>
              </a:prstGeom>
              <a:solidFill>
                <a:srgbClr val="FFFFFF"/>
              </a:solidFill>
              <a:ln w="9525">
                <a:noFill/>
                <a:miter lim="800000"/>
                <a:headEnd/>
                <a:tailEnd/>
              </a:ln>
            </p:spPr>
            <p:txBody>
              <a:bodyPr/>
              <a:lstStyle/>
              <a:p>
                <a:endParaRPr lang="en-US"/>
              </a:p>
            </p:txBody>
          </p:sp>
          <p:sp>
            <p:nvSpPr>
              <p:cNvPr id="81262" name="Rectangle 518"/>
              <p:cNvSpPr>
                <a:spLocks noChangeArrowheads="1"/>
              </p:cNvSpPr>
              <p:nvPr/>
            </p:nvSpPr>
            <p:spPr bwMode="auto">
              <a:xfrm>
                <a:off x="3624" y="882"/>
                <a:ext cx="433" cy="106"/>
              </a:xfrm>
              <a:prstGeom prst="rect">
                <a:avLst/>
              </a:prstGeom>
              <a:noFill/>
              <a:ln w="7938" cap="rnd">
                <a:solidFill>
                  <a:srgbClr val="000000"/>
                </a:solidFill>
                <a:miter lim="800000"/>
                <a:headEnd/>
                <a:tailEnd/>
              </a:ln>
            </p:spPr>
            <p:txBody>
              <a:bodyPr/>
              <a:lstStyle/>
              <a:p>
                <a:endParaRPr lang="en-US"/>
              </a:p>
            </p:txBody>
          </p:sp>
        </p:grpSp>
        <p:sp>
          <p:nvSpPr>
            <p:cNvPr id="72819" name="Rectangle 520"/>
            <p:cNvSpPr>
              <a:spLocks noChangeArrowheads="1"/>
            </p:cNvSpPr>
            <p:nvPr/>
          </p:nvSpPr>
          <p:spPr bwMode="auto">
            <a:xfrm>
              <a:off x="5829300" y="1438275"/>
              <a:ext cx="5302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Habitat maps</a:t>
              </a:r>
              <a:endParaRPr lang="en-US">
                <a:cs typeface="Arial" charset="0"/>
              </a:endParaRPr>
            </a:p>
          </p:txBody>
        </p:sp>
        <p:grpSp>
          <p:nvGrpSpPr>
            <p:cNvPr id="72820" name="Group 523"/>
            <p:cNvGrpSpPr>
              <a:grpSpLocks/>
            </p:cNvGrpSpPr>
            <p:nvPr/>
          </p:nvGrpSpPr>
          <p:grpSpPr bwMode="auto">
            <a:xfrm>
              <a:off x="5756275" y="2428875"/>
              <a:ext cx="687388" cy="455613"/>
              <a:chOff x="3626" y="1530"/>
              <a:chExt cx="433" cy="287"/>
            </a:xfrm>
          </p:grpSpPr>
          <p:sp>
            <p:nvSpPr>
              <p:cNvPr id="81259" name="Rectangle 521"/>
              <p:cNvSpPr>
                <a:spLocks noChangeArrowheads="1"/>
              </p:cNvSpPr>
              <p:nvPr/>
            </p:nvSpPr>
            <p:spPr bwMode="auto">
              <a:xfrm>
                <a:off x="3626" y="1530"/>
                <a:ext cx="433" cy="287"/>
              </a:xfrm>
              <a:prstGeom prst="rect">
                <a:avLst/>
              </a:prstGeom>
              <a:solidFill>
                <a:srgbClr val="FFFFFF"/>
              </a:solidFill>
              <a:ln w="9525">
                <a:noFill/>
                <a:miter lim="800000"/>
                <a:headEnd/>
                <a:tailEnd/>
              </a:ln>
            </p:spPr>
            <p:txBody>
              <a:bodyPr/>
              <a:lstStyle/>
              <a:p>
                <a:endParaRPr lang="en-US"/>
              </a:p>
            </p:txBody>
          </p:sp>
          <p:sp>
            <p:nvSpPr>
              <p:cNvPr id="81260" name="Rectangle 522"/>
              <p:cNvSpPr>
                <a:spLocks noChangeArrowheads="1"/>
              </p:cNvSpPr>
              <p:nvPr/>
            </p:nvSpPr>
            <p:spPr bwMode="auto">
              <a:xfrm>
                <a:off x="3626" y="1530"/>
                <a:ext cx="433" cy="287"/>
              </a:xfrm>
              <a:prstGeom prst="rect">
                <a:avLst/>
              </a:prstGeom>
              <a:noFill/>
              <a:ln w="7938" cap="rnd">
                <a:solidFill>
                  <a:srgbClr val="000000"/>
                </a:solidFill>
                <a:miter lim="800000"/>
                <a:headEnd/>
                <a:tailEnd/>
              </a:ln>
            </p:spPr>
            <p:txBody>
              <a:bodyPr/>
              <a:lstStyle/>
              <a:p>
                <a:endParaRPr lang="en-US"/>
              </a:p>
            </p:txBody>
          </p:sp>
        </p:grpSp>
        <p:sp>
          <p:nvSpPr>
            <p:cNvPr id="72821" name="Rectangle 524"/>
            <p:cNvSpPr>
              <a:spLocks noChangeArrowheads="1"/>
            </p:cNvSpPr>
            <p:nvPr/>
          </p:nvSpPr>
          <p:spPr bwMode="auto">
            <a:xfrm>
              <a:off x="5830888" y="2466975"/>
              <a:ext cx="646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Forage fish diet, </a:t>
              </a:r>
              <a:endParaRPr lang="en-US">
                <a:cs typeface="Arial" charset="0"/>
              </a:endParaRPr>
            </a:p>
          </p:txBody>
        </p:sp>
        <p:sp>
          <p:nvSpPr>
            <p:cNvPr id="72822" name="Rectangle 525"/>
            <p:cNvSpPr>
              <a:spLocks noChangeArrowheads="1"/>
            </p:cNvSpPr>
            <p:nvPr/>
          </p:nvSpPr>
          <p:spPr bwMode="auto">
            <a:xfrm>
              <a:off x="5830888" y="25606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2823" name="Rectangle 526"/>
            <p:cNvSpPr>
              <a:spLocks noChangeArrowheads="1"/>
            </p:cNvSpPr>
            <p:nvPr/>
          </p:nvSpPr>
          <p:spPr bwMode="auto">
            <a:xfrm>
              <a:off x="5830888" y="2655888"/>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2824" name="Rectangle 527"/>
            <p:cNvSpPr>
              <a:spLocks noChangeArrowheads="1"/>
            </p:cNvSpPr>
            <p:nvPr/>
          </p:nvSpPr>
          <p:spPr bwMode="auto">
            <a:xfrm>
              <a:off x="5830888" y="27511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2825" name="Group 530"/>
            <p:cNvGrpSpPr>
              <a:grpSpLocks/>
            </p:cNvGrpSpPr>
            <p:nvPr/>
          </p:nvGrpSpPr>
          <p:grpSpPr bwMode="auto">
            <a:xfrm>
              <a:off x="3279775" y="4486275"/>
              <a:ext cx="517525" cy="265113"/>
              <a:chOff x="2066" y="2826"/>
              <a:chExt cx="326" cy="167"/>
            </a:xfrm>
          </p:grpSpPr>
          <p:sp>
            <p:nvSpPr>
              <p:cNvPr id="81257" name="Rectangle 528"/>
              <p:cNvSpPr>
                <a:spLocks noChangeArrowheads="1"/>
              </p:cNvSpPr>
              <p:nvPr/>
            </p:nvSpPr>
            <p:spPr bwMode="auto">
              <a:xfrm>
                <a:off x="2066" y="2826"/>
                <a:ext cx="326" cy="167"/>
              </a:xfrm>
              <a:prstGeom prst="rect">
                <a:avLst/>
              </a:prstGeom>
              <a:solidFill>
                <a:srgbClr val="FFFFFF"/>
              </a:solidFill>
              <a:ln w="9525">
                <a:noFill/>
                <a:miter lim="800000"/>
                <a:headEnd/>
                <a:tailEnd/>
              </a:ln>
            </p:spPr>
            <p:txBody>
              <a:bodyPr/>
              <a:lstStyle/>
              <a:p>
                <a:endParaRPr lang="en-US"/>
              </a:p>
            </p:txBody>
          </p:sp>
          <p:sp>
            <p:nvSpPr>
              <p:cNvPr id="81258" name="Rectangle 529"/>
              <p:cNvSpPr>
                <a:spLocks noChangeArrowheads="1"/>
              </p:cNvSpPr>
              <p:nvPr/>
            </p:nvSpPr>
            <p:spPr bwMode="auto">
              <a:xfrm>
                <a:off x="2066" y="2826"/>
                <a:ext cx="326" cy="167"/>
              </a:xfrm>
              <a:prstGeom prst="rect">
                <a:avLst/>
              </a:prstGeom>
              <a:noFill/>
              <a:ln w="7938" cap="rnd">
                <a:solidFill>
                  <a:srgbClr val="000000"/>
                </a:solidFill>
                <a:miter lim="800000"/>
                <a:headEnd/>
                <a:tailEnd/>
              </a:ln>
            </p:spPr>
            <p:txBody>
              <a:bodyPr/>
              <a:lstStyle/>
              <a:p>
                <a:endParaRPr lang="en-US"/>
              </a:p>
            </p:txBody>
          </p:sp>
        </p:grpSp>
        <p:sp>
          <p:nvSpPr>
            <p:cNvPr id="72826" name="Rectangle 531"/>
            <p:cNvSpPr>
              <a:spLocks noChangeArrowheads="1"/>
            </p:cNvSpPr>
            <p:nvPr/>
          </p:nvSpPr>
          <p:spPr bwMode="auto">
            <a:xfrm>
              <a:off x="3355975" y="4524375"/>
              <a:ext cx="465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Decision of </a:t>
              </a:r>
              <a:endParaRPr lang="en-US">
                <a:cs typeface="Arial" charset="0"/>
              </a:endParaRPr>
            </a:p>
          </p:txBody>
        </p:sp>
        <p:sp>
          <p:nvSpPr>
            <p:cNvPr id="72827" name="Rectangle 532"/>
            <p:cNvSpPr>
              <a:spLocks noChangeArrowheads="1"/>
            </p:cNvSpPr>
            <p:nvPr/>
          </p:nvSpPr>
          <p:spPr bwMode="auto">
            <a:xfrm>
              <a:off x="3355975" y="4618038"/>
              <a:ext cx="4397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which runs</a:t>
              </a:r>
              <a:endParaRPr lang="en-US">
                <a:cs typeface="Arial" charset="0"/>
              </a:endParaRPr>
            </a:p>
          </p:txBody>
        </p:sp>
        <p:grpSp>
          <p:nvGrpSpPr>
            <p:cNvPr id="72828" name="Group 535"/>
            <p:cNvGrpSpPr>
              <a:grpSpLocks/>
            </p:cNvGrpSpPr>
            <p:nvPr/>
          </p:nvGrpSpPr>
          <p:grpSpPr bwMode="auto">
            <a:xfrm>
              <a:off x="2849563" y="3884613"/>
              <a:ext cx="569913" cy="360363"/>
              <a:chOff x="1795" y="2447"/>
              <a:chExt cx="359" cy="227"/>
            </a:xfrm>
          </p:grpSpPr>
          <p:sp>
            <p:nvSpPr>
              <p:cNvPr id="81255" name="Rectangle 533"/>
              <p:cNvSpPr>
                <a:spLocks noChangeArrowheads="1"/>
              </p:cNvSpPr>
              <p:nvPr/>
            </p:nvSpPr>
            <p:spPr bwMode="auto">
              <a:xfrm>
                <a:off x="1795" y="2447"/>
                <a:ext cx="359" cy="227"/>
              </a:xfrm>
              <a:prstGeom prst="rect">
                <a:avLst/>
              </a:prstGeom>
              <a:solidFill>
                <a:srgbClr val="FFFFFF"/>
              </a:solidFill>
              <a:ln w="9525">
                <a:noFill/>
                <a:miter lim="800000"/>
                <a:headEnd/>
                <a:tailEnd/>
              </a:ln>
            </p:spPr>
            <p:txBody>
              <a:bodyPr/>
              <a:lstStyle/>
              <a:p>
                <a:endParaRPr lang="en-US"/>
              </a:p>
            </p:txBody>
          </p:sp>
          <p:sp>
            <p:nvSpPr>
              <p:cNvPr id="81256" name="Rectangle 534"/>
              <p:cNvSpPr>
                <a:spLocks noChangeArrowheads="1"/>
              </p:cNvSpPr>
              <p:nvPr/>
            </p:nvSpPr>
            <p:spPr bwMode="auto">
              <a:xfrm>
                <a:off x="1795" y="2447"/>
                <a:ext cx="359" cy="227"/>
              </a:xfrm>
              <a:prstGeom prst="rect">
                <a:avLst/>
              </a:prstGeom>
              <a:noFill/>
              <a:ln w="7938" cap="rnd">
                <a:solidFill>
                  <a:srgbClr val="000000"/>
                </a:solidFill>
                <a:miter lim="800000"/>
                <a:headEnd/>
                <a:tailEnd/>
              </a:ln>
            </p:spPr>
            <p:txBody>
              <a:bodyPr/>
              <a:lstStyle/>
              <a:p>
                <a:endParaRPr lang="en-US"/>
              </a:p>
            </p:txBody>
          </p:sp>
        </p:grpSp>
        <p:sp>
          <p:nvSpPr>
            <p:cNvPr id="72829" name="Rectangle 536"/>
            <p:cNvSpPr>
              <a:spLocks noChangeArrowheads="1"/>
            </p:cNvSpPr>
            <p:nvPr/>
          </p:nvSpPr>
          <p:spPr bwMode="auto">
            <a:xfrm>
              <a:off x="2925763" y="3922713"/>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2830" name="Rectangle 537"/>
            <p:cNvSpPr>
              <a:spLocks noChangeArrowheads="1"/>
            </p:cNvSpPr>
            <p:nvPr/>
          </p:nvSpPr>
          <p:spPr bwMode="auto">
            <a:xfrm>
              <a:off x="2925763" y="4017963"/>
              <a:ext cx="357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physical </a:t>
              </a:r>
              <a:endParaRPr lang="en-US">
                <a:cs typeface="Arial" charset="0"/>
              </a:endParaRPr>
            </a:p>
          </p:txBody>
        </p:sp>
        <p:sp>
          <p:nvSpPr>
            <p:cNvPr id="72831" name="Rectangle 538"/>
            <p:cNvSpPr>
              <a:spLocks noChangeArrowheads="1"/>
            </p:cNvSpPr>
            <p:nvPr/>
          </p:nvSpPr>
          <p:spPr bwMode="auto">
            <a:xfrm>
              <a:off x="2925763" y="4113213"/>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2832" name="Group 541"/>
            <p:cNvGrpSpPr>
              <a:grpSpLocks/>
            </p:cNvGrpSpPr>
            <p:nvPr/>
          </p:nvGrpSpPr>
          <p:grpSpPr bwMode="auto">
            <a:xfrm>
              <a:off x="3271838" y="1423988"/>
              <a:ext cx="377825" cy="133350"/>
              <a:chOff x="2061" y="897"/>
              <a:chExt cx="238" cy="84"/>
            </a:xfrm>
          </p:grpSpPr>
          <p:sp>
            <p:nvSpPr>
              <p:cNvPr id="81253" name="Freeform 539"/>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solidFill>
                <a:srgbClr val="1F497D"/>
              </a:solidFill>
              <a:ln w="9525">
                <a:noFill/>
                <a:round/>
                <a:headEnd/>
                <a:tailEnd/>
              </a:ln>
            </p:spPr>
            <p:txBody>
              <a:bodyPr/>
              <a:lstStyle/>
              <a:p>
                <a:endParaRPr lang="en-US"/>
              </a:p>
            </p:txBody>
          </p:sp>
          <p:sp>
            <p:nvSpPr>
              <p:cNvPr id="81254" name="Freeform 540"/>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noFill/>
              <a:ln w="9525" cap="rnd">
                <a:solidFill>
                  <a:srgbClr val="1F497D"/>
                </a:solidFill>
                <a:prstDash val="solid"/>
                <a:round/>
                <a:headEnd/>
                <a:tailEnd/>
              </a:ln>
            </p:spPr>
            <p:txBody>
              <a:bodyPr/>
              <a:lstStyle/>
              <a:p>
                <a:endParaRPr lang="en-US"/>
              </a:p>
            </p:txBody>
          </p:sp>
        </p:grpSp>
        <p:grpSp>
          <p:nvGrpSpPr>
            <p:cNvPr id="72833" name="Group 544"/>
            <p:cNvGrpSpPr>
              <a:grpSpLocks/>
            </p:cNvGrpSpPr>
            <p:nvPr/>
          </p:nvGrpSpPr>
          <p:grpSpPr bwMode="auto">
            <a:xfrm>
              <a:off x="3278188" y="1476375"/>
              <a:ext cx="52388" cy="1939925"/>
              <a:chOff x="2065" y="930"/>
              <a:chExt cx="33" cy="1222"/>
            </a:xfrm>
          </p:grpSpPr>
          <p:sp>
            <p:nvSpPr>
              <p:cNvPr id="81251" name="Rectangle 542"/>
              <p:cNvSpPr>
                <a:spLocks noChangeArrowheads="1"/>
              </p:cNvSpPr>
              <p:nvPr/>
            </p:nvSpPr>
            <p:spPr bwMode="auto">
              <a:xfrm>
                <a:off x="2065" y="930"/>
                <a:ext cx="33" cy="1222"/>
              </a:xfrm>
              <a:prstGeom prst="rect">
                <a:avLst/>
              </a:prstGeom>
              <a:solidFill>
                <a:srgbClr val="1F497D"/>
              </a:solidFill>
              <a:ln w="9525">
                <a:noFill/>
                <a:miter lim="800000"/>
                <a:headEnd/>
                <a:tailEnd/>
              </a:ln>
            </p:spPr>
            <p:txBody>
              <a:bodyPr/>
              <a:lstStyle/>
              <a:p>
                <a:endParaRPr lang="en-US"/>
              </a:p>
            </p:txBody>
          </p:sp>
          <p:sp>
            <p:nvSpPr>
              <p:cNvPr id="81252" name="Rectangle 543"/>
              <p:cNvSpPr>
                <a:spLocks noChangeArrowheads="1"/>
              </p:cNvSpPr>
              <p:nvPr/>
            </p:nvSpPr>
            <p:spPr bwMode="auto">
              <a:xfrm>
                <a:off x="2065" y="930"/>
                <a:ext cx="33" cy="1222"/>
              </a:xfrm>
              <a:prstGeom prst="rect">
                <a:avLst/>
              </a:prstGeom>
              <a:noFill/>
              <a:ln w="20638" cap="rnd">
                <a:solidFill>
                  <a:srgbClr val="1F497D"/>
                </a:solidFill>
                <a:miter lim="800000"/>
                <a:headEnd/>
                <a:tailEnd/>
              </a:ln>
            </p:spPr>
            <p:txBody>
              <a:bodyPr/>
              <a:lstStyle/>
              <a:p>
                <a:endParaRPr lang="en-US"/>
              </a:p>
            </p:txBody>
          </p:sp>
        </p:grpSp>
        <p:sp>
          <p:nvSpPr>
            <p:cNvPr id="72834" name="Rectangle 545"/>
            <p:cNvSpPr>
              <a:spLocks noChangeArrowheads="1"/>
            </p:cNvSpPr>
            <p:nvPr/>
          </p:nvSpPr>
          <p:spPr bwMode="auto">
            <a:xfrm>
              <a:off x="6788150" y="2339975"/>
              <a:ext cx="2905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MTL</a:t>
              </a:r>
              <a:endParaRPr lang="en-US">
                <a:cs typeface="Arial" charset="0"/>
              </a:endParaRPr>
            </a:p>
          </p:txBody>
        </p:sp>
        <p:sp>
          <p:nvSpPr>
            <p:cNvPr id="72835" name="Rectangle 546"/>
            <p:cNvSpPr>
              <a:spLocks noChangeArrowheads="1"/>
            </p:cNvSpPr>
            <p:nvPr/>
          </p:nvSpPr>
          <p:spPr bwMode="auto">
            <a:xfrm>
              <a:off x="6610350" y="2482850"/>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2836" name="Rectangle 547"/>
            <p:cNvSpPr>
              <a:spLocks noChangeArrowheads="1"/>
            </p:cNvSpPr>
            <p:nvPr/>
          </p:nvSpPr>
          <p:spPr bwMode="auto">
            <a:xfrm>
              <a:off x="6791325" y="3151188"/>
              <a:ext cx="2651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LTL </a:t>
              </a:r>
              <a:endParaRPr lang="en-US">
                <a:cs typeface="Arial" charset="0"/>
              </a:endParaRPr>
            </a:p>
          </p:txBody>
        </p:sp>
        <p:sp>
          <p:nvSpPr>
            <p:cNvPr id="72837" name="Rectangle 548"/>
            <p:cNvSpPr>
              <a:spLocks noChangeArrowheads="1"/>
            </p:cNvSpPr>
            <p:nvPr/>
          </p:nvSpPr>
          <p:spPr bwMode="auto">
            <a:xfrm>
              <a:off x="6586538" y="329406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2838" name="Rectangle 549"/>
            <p:cNvSpPr>
              <a:spLocks noChangeArrowheads="1"/>
            </p:cNvSpPr>
            <p:nvPr/>
          </p:nvSpPr>
          <p:spPr bwMode="auto">
            <a:xfrm>
              <a:off x="6807200" y="1495425"/>
              <a:ext cx="2921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UTL </a:t>
              </a:r>
              <a:endParaRPr lang="en-US">
                <a:cs typeface="Arial" charset="0"/>
              </a:endParaRPr>
            </a:p>
          </p:txBody>
        </p:sp>
        <p:sp>
          <p:nvSpPr>
            <p:cNvPr id="72839" name="Rectangle 550"/>
            <p:cNvSpPr>
              <a:spLocks noChangeArrowheads="1"/>
            </p:cNvSpPr>
            <p:nvPr/>
          </p:nvSpPr>
          <p:spPr bwMode="auto">
            <a:xfrm>
              <a:off x="6615113" y="163671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2840" name="Freeform 551"/>
            <p:cNvSpPr>
              <a:spLocks noEditPoints="1"/>
            </p:cNvSpPr>
            <p:nvPr/>
          </p:nvSpPr>
          <p:spPr bwMode="auto">
            <a:xfrm>
              <a:off x="6451600" y="1927225"/>
              <a:ext cx="315913" cy="200025"/>
            </a:xfrm>
            <a:custGeom>
              <a:avLst/>
              <a:gdLst>
                <a:gd name="T0" fmla="*/ 92400414 w 1070"/>
                <a:gd name="T1" fmla="*/ 2872336 h 678"/>
                <a:gd name="T2" fmla="*/ 3225265 w 1070"/>
                <a:gd name="T3" fmla="*/ 58576640 h 678"/>
                <a:gd name="T4" fmla="*/ 1220251 w 1070"/>
                <a:gd name="T5" fmla="*/ 58054451 h 678"/>
                <a:gd name="T6" fmla="*/ 1656329 w 1070"/>
                <a:gd name="T7" fmla="*/ 56052432 h 678"/>
                <a:gd name="T8" fmla="*/ 90831183 w 1070"/>
                <a:gd name="T9" fmla="*/ 435158 h 678"/>
                <a:gd name="T10" fmla="*/ 92836196 w 1070"/>
                <a:gd name="T11" fmla="*/ 870315 h 678"/>
                <a:gd name="T12" fmla="*/ 92400414 w 1070"/>
                <a:gd name="T13" fmla="*/ 2872336 h 678"/>
                <a:gd name="T14" fmla="*/ 22664247 w 1070"/>
                <a:gd name="T15" fmla="*/ 58141483 h 678"/>
                <a:gd name="T16" fmla="*/ 0 w 1070"/>
                <a:gd name="T17" fmla="*/ 58837735 h 678"/>
                <a:gd name="T18" fmla="*/ 10547656 w 1070"/>
                <a:gd name="T19" fmla="*/ 38819016 h 678"/>
                <a:gd name="T20" fmla="*/ 12552374 w 1070"/>
                <a:gd name="T21" fmla="*/ 38209786 h 678"/>
                <a:gd name="T22" fmla="*/ 13162647 w 1070"/>
                <a:gd name="T23" fmla="*/ 40124488 h 678"/>
                <a:gd name="T24" fmla="*/ 3748440 w 1070"/>
                <a:gd name="T25" fmla="*/ 57967420 h 678"/>
                <a:gd name="T26" fmla="*/ 2440797 w 1070"/>
                <a:gd name="T27" fmla="*/ 55878369 h 678"/>
                <a:gd name="T28" fmla="*/ 22577150 w 1070"/>
                <a:gd name="T29" fmla="*/ 55269148 h 678"/>
                <a:gd name="T30" fmla="*/ 24058988 w 1070"/>
                <a:gd name="T31" fmla="*/ 56661652 h 678"/>
                <a:gd name="T32" fmla="*/ 22664247 w 1070"/>
                <a:gd name="T33" fmla="*/ 58141483 h 6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0"/>
                <a:gd name="T52" fmla="*/ 0 h 678"/>
                <a:gd name="T53" fmla="*/ 1070 w 1070"/>
                <a:gd name="T54" fmla="*/ 678 h 6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0" h="678">
                  <a:moveTo>
                    <a:pt x="1060" y="33"/>
                  </a:moveTo>
                  <a:lnTo>
                    <a:pt x="37" y="673"/>
                  </a:lnTo>
                  <a:cubicBezTo>
                    <a:pt x="29" y="678"/>
                    <a:pt x="19" y="675"/>
                    <a:pt x="14" y="667"/>
                  </a:cubicBezTo>
                  <a:cubicBezTo>
                    <a:pt x="9" y="660"/>
                    <a:pt x="12" y="649"/>
                    <a:pt x="19" y="644"/>
                  </a:cubicBezTo>
                  <a:lnTo>
                    <a:pt x="1042" y="5"/>
                  </a:lnTo>
                  <a:cubicBezTo>
                    <a:pt x="1050" y="0"/>
                    <a:pt x="1060" y="2"/>
                    <a:pt x="1065" y="10"/>
                  </a:cubicBezTo>
                  <a:cubicBezTo>
                    <a:pt x="1070" y="18"/>
                    <a:pt x="1068" y="28"/>
                    <a:pt x="1060" y="33"/>
                  </a:cubicBezTo>
                  <a:close/>
                  <a:moveTo>
                    <a:pt x="260" y="668"/>
                  </a:moveTo>
                  <a:lnTo>
                    <a:pt x="0" y="676"/>
                  </a:lnTo>
                  <a:lnTo>
                    <a:pt x="121" y="446"/>
                  </a:lnTo>
                  <a:cubicBezTo>
                    <a:pt x="126" y="438"/>
                    <a:pt x="136" y="435"/>
                    <a:pt x="144" y="439"/>
                  </a:cubicBezTo>
                  <a:cubicBezTo>
                    <a:pt x="152" y="443"/>
                    <a:pt x="155" y="453"/>
                    <a:pt x="151" y="461"/>
                  </a:cubicBezTo>
                  <a:lnTo>
                    <a:pt x="43" y="666"/>
                  </a:lnTo>
                  <a:lnTo>
                    <a:pt x="28" y="642"/>
                  </a:lnTo>
                  <a:lnTo>
                    <a:pt x="259" y="635"/>
                  </a:lnTo>
                  <a:cubicBezTo>
                    <a:pt x="268" y="635"/>
                    <a:pt x="276" y="642"/>
                    <a:pt x="276" y="651"/>
                  </a:cubicBezTo>
                  <a:cubicBezTo>
                    <a:pt x="277" y="660"/>
                    <a:pt x="269" y="668"/>
                    <a:pt x="260" y="6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1" name="Freeform 552"/>
            <p:cNvSpPr>
              <a:spLocks noEditPoints="1"/>
            </p:cNvSpPr>
            <p:nvPr/>
          </p:nvSpPr>
          <p:spPr bwMode="auto">
            <a:xfrm>
              <a:off x="6453188" y="2474913"/>
              <a:ext cx="130175" cy="80963"/>
            </a:xfrm>
            <a:custGeom>
              <a:avLst/>
              <a:gdLst>
                <a:gd name="T0" fmla="*/ 36863674 w 442"/>
                <a:gd name="T1" fmla="*/ 13388172 h 271"/>
                <a:gd name="T2" fmla="*/ 2948965 w 442"/>
                <a:gd name="T3" fmla="*/ 13745186 h 271"/>
                <a:gd name="T4" fmla="*/ 1474630 w 442"/>
                <a:gd name="T5" fmla="*/ 12228101 h 271"/>
                <a:gd name="T6" fmla="*/ 2862378 w 442"/>
                <a:gd name="T7" fmla="*/ 10800046 h 271"/>
                <a:gd name="T8" fmla="*/ 36863674 w 442"/>
                <a:gd name="T9" fmla="*/ 10442733 h 271"/>
                <a:gd name="T10" fmla="*/ 38338303 w 442"/>
                <a:gd name="T11" fmla="*/ 11871087 h 271"/>
                <a:gd name="T12" fmla="*/ 36863674 w 442"/>
                <a:gd name="T13" fmla="*/ 13388172 h 271"/>
                <a:gd name="T14" fmla="*/ 19602827 w 442"/>
                <a:gd name="T15" fmla="*/ 23831204 h 271"/>
                <a:gd name="T16" fmla="*/ 0 w 442"/>
                <a:gd name="T17" fmla="*/ 12228101 h 271"/>
                <a:gd name="T18" fmla="*/ 19429359 w 442"/>
                <a:gd name="T19" fmla="*/ 357014 h 271"/>
                <a:gd name="T20" fmla="*/ 21424393 w 442"/>
                <a:gd name="T21" fmla="*/ 892684 h 271"/>
                <a:gd name="T22" fmla="*/ 20903988 w 442"/>
                <a:gd name="T23" fmla="*/ 2945440 h 271"/>
                <a:gd name="T24" fmla="*/ 3643133 w 442"/>
                <a:gd name="T25" fmla="*/ 13566828 h 271"/>
                <a:gd name="T26" fmla="*/ 3643133 w 442"/>
                <a:gd name="T27" fmla="*/ 10978403 h 271"/>
                <a:gd name="T28" fmla="*/ 21077456 w 442"/>
                <a:gd name="T29" fmla="*/ 21242779 h 271"/>
                <a:gd name="T30" fmla="*/ 21597862 w 442"/>
                <a:gd name="T31" fmla="*/ 23206504 h 271"/>
                <a:gd name="T32" fmla="*/ 19602827 w 442"/>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271"/>
                <a:gd name="T53" fmla="*/ 442 w 442"/>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271">
                  <a:moveTo>
                    <a:pt x="425" y="150"/>
                  </a:moveTo>
                  <a:lnTo>
                    <a:pt x="34" y="154"/>
                  </a:lnTo>
                  <a:cubicBezTo>
                    <a:pt x="24" y="154"/>
                    <a:pt x="17" y="147"/>
                    <a:pt x="17" y="137"/>
                  </a:cubicBezTo>
                  <a:cubicBezTo>
                    <a:pt x="17" y="128"/>
                    <a:pt x="24" y="121"/>
                    <a:pt x="33" y="121"/>
                  </a:cubicBezTo>
                  <a:lnTo>
                    <a:pt x="425" y="117"/>
                  </a:lnTo>
                  <a:cubicBezTo>
                    <a:pt x="434" y="117"/>
                    <a:pt x="442" y="124"/>
                    <a:pt x="442" y="133"/>
                  </a:cubicBezTo>
                  <a:cubicBezTo>
                    <a:pt x="442" y="143"/>
                    <a:pt x="434" y="150"/>
                    <a:pt x="425" y="150"/>
                  </a:cubicBezTo>
                  <a:close/>
                  <a:moveTo>
                    <a:pt x="226" y="267"/>
                  </a:moveTo>
                  <a:lnTo>
                    <a:pt x="0" y="137"/>
                  </a:lnTo>
                  <a:lnTo>
                    <a:pt x="224" y="4"/>
                  </a:lnTo>
                  <a:cubicBezTo>
                    <a:pt x="232" y="0"/>
                    <a:pt x="242" y="2"/>
                    <a:pt x="247" y="10"/>
                  </a:cubicBezTo>
                  <a:cubicBezTo>
                    <a:pt x="251" y="18"/>
                    <a:pt x="249" y="28"/>
                    <a:pt x="241" y="33"/>
                  </a:cubicBezTo>
                  <a:lnTo>
                    <a:pt x="42" y="152"/>
                  </a:lnTo>
                  <a:lnTo>
                    <a:pt x="42" y="123"/>
                  </a:lnTo>
                  <a:lnTo>
                    <a:pt x="243" y="238"/>
                  </a:lnTo>
                  <a:cubicBezTo>
                    <a:pt x="251" y="242"/>
                    <a:pt x="254" y="252"/>
                    <a:pt x="249" y="260"/>
                  </a:cubicBezTo>
                  <a:cubicBezTo>
                    <a:pt x="244" y="268"/>
                    <a:pt x="234" y="271"/>
                    <a:pt x="226" y="26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2" name="Freeform 553"/>
            <p:cNvSpPr>
              <a:spLocks noEditPoints="1"/>
            </p:cNvSpPr>
            <p:nvPr/>
          </p:nvSpPr>
          <p:spPr bwMode="auto">
            <a:xfrm>
              <a:off x="6440488" y="3097213"/>
              <a:ext cx="130175" cy="79375"/>
            </a:xfrm>
            <a:custGeom>
              <a:avLst/>
              <a:gdLst>
                <a:gd name="T0" fmla="*/ 36944018 w 441"/>
                <a:gd name="T1" fmla="*/ 12868121 h 271"/>
                <a:gd name="T2" fmla="*/ 2875362 w 441"/>
                <a:gd name="T3" fmla="*/ 13211396 h 271"/>
                <a:gd name="T4" fmla="*/ 1394142 w 441"/>
                <a:gd name="T5" fmla="*/ 11753064 h 271"/>
                <a:gd name="T6" fmla="*/ 2788284 w 441"/>
                <a:gd name="T7" fmla="*/ 10294732 h 271"/>
                <a:gd name="T8" fmla="*/ 36944018 w 441"/>
                <a:gd name="T9" fmla="*/ 10037276 h 271"/>
                <a:gd name="T10" fmla="*/ 38425238 w 441"/>
                <a:gd name="T11" fmla="*/ 11409790 h 271"/>
                <a:gd name="T12" fmla="*/ 36944018 w 441"/>
                <a:gd name="T13" fmla="*/ 12868121 h 271"/>
                <a:gd name="T14" fmla="*/ 19604772 w 441"/>
                <a:gd name="T15" fmla="*/ 22819872 h 271"/>
                <a:gd name="T16" fmla="*/ 0 w 441"/>
                <a:gd name="T17" fmla="*/ 11753064 h 271"/>
                <a:gd name="T18" fmla="*/ 19430320 w 441"/>
                <a:gd name="T19" fmla="*/ 343275 h 271"/>
                <a:gd name="T20" fmla="*/ 21434601 w 441"/>
                <a:gd name="T21" fmla="*/ 857894 h 271"/>
                <a:gd name="T22" fmla="*/ 20911835 w 441"/>
                <a:gd name="T23" fmla="*/ 2831139 h 271"/>
                <a:gd name="T24" fmla="*/ 3572286 w 441"/>
                <a:gd name="T25" fmla="*/ 12953940 h 271"/>
                <a:gd name="T26" fmla="*/ 3572286 w 441"/>
                <a:gd name="T27" fmla="*/ 10551896 h 271"/>
                <a:gd name="T28" fmla="*/ 21085992 w 441"/>
                <a:gd name="T29" fmla="*/ 20331716 h 271"/>
                <a:gd name="T30" fmla="*/ 21608758 w 441"/>
                <a:gd name="T31" fmla="*/ 22304960 h 271"/>
                <a:gd name="T32" fmla="*/ 19604772 w 441"/>
                <a:gd name="T33" fmla="*/ 2281987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4" y="150"/>
                  </a:moveTo>
                  <a:lnTo>
                    <a:pt x="33" y="154"/>
                  </a:lnTo>
                  <a:cubicBezTo>
                    <a:pt x="24" y="154"/>
                    <a:pt x="16" y="146"/>
                    <a:pt x="16" y="137"/>
                  </a:cubicBezTo>
                  <a:cubicBezTo>
                    <a:pt x="16" y="128"/>
                    <a:pt x="23" y="120"/>
                    <a:pt x="32" y="120"/>
                  </a:cubicBezTo>
                  <a:lnTo>
                    <a:pt x="424" y="117"/>
                  </a:lnTo>
                  <a:cubicBezTo>
                    <a:pt x="433" y="117"/>
                    <a:pt x="441" y="124"/>
                    <a:pt x="441" y="133"/>
                  </a:cubicBezTo>
                  <a:cubicBezTo>
                    <a:pt x="441" y="143"/>
                    <a:pt x="434" y="150"/>
                    <a:pt x="424" y="150"/>
                  </a:cubicBezTo>
                  <a:close/>
                  <a:moveTo>
                    <a:pt x="225" y="266"/>
                  </a:moveTo>
                  <a:lnTo>
                    <a:pt x="0" y="137"/>
                  </a:lnTo>
                  <a:lnTo>
                    <a:pt x="223" y="4"/>
                  </a:lnTo>
                  <a:cubicBezTo>
                    <a:pt x="231" y="0"/>
                    <a:pt x="241" y="2"/>
                    <a:pt x="246" y="10"/>
                  </a:cubicBezTo>
                  <a:cubicBezTo>
                    <a:pt x="251" y="18"/>
                    <a:pt x="248" y="28"/>
                    <a:pt x="240" y="33"/>
                  </a:cubicBezTo>
                  <a:lnTo>
                    <a:pt x="41" y="151"/>
                  </a:lnTo>
                  <a:lnTo>
                    <a:pt x="41" y="123"/>
                  </a:lnTo>
                  <a:lnTo>
                    <a:pt x="242" y="237"/>
                  </a:lnTo>
                  <a:cubicBezTo>
                    <a:pt x="250" y="242"/>
                    <a:pt x="253" y="252"/>
                    <a:pt x="248" y="260"/>
                  </a:cubicBezTo>
                  <a:cubicBezTo>
                    <a:pt x="244" y="268"/>
                    <a:pt x="233" y="271"/>
                    <a:pt x="225"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3" name="Freeform 554"/>
            <p:cNvSpPr>
              <a:spLocks noEditPoints="1"/>
            </p:cNvSpPr>
            <p:nvPr/>
          </p:nvSpPr>
          <p:spPr bwMode="auto">
            <a:xfrm>
              <a:off x="6440488" y="3373438"/>
              <a:ext cx="130175" cy="80963"/>
            </a:xfrm>
            <a:custGeom>
              <a:avLst/>
              <a:gdLst>
                <a:gd name="T0" fmla="*/ 37031097 w 441"/>
                <a:gd name="T1" fmla="*/ 13209814 h 271"/>
                <a:gd name="T2" fmla="*/ 2875362 w 441"/>
                <a:gd name="T3" fmla="*/ 13923842 h 271"/>
                <a:gd name="T4" fmla="*/ 1394142 w 441"/>
                <a:gd name="T5" fmla="*/ 12406458 h 271"/>
                <a:gd name="T6" fmla="*/ 2788284 w 441"/>
                <a:gd name="T7" fmla="*/ 10889075 h 271"/>
                <a:gd name="T8" fmla="*/ 36944018 w 441"/>
                <a:gd name="T9" fmla="*/ 10264376 h 271"/>
                <a:gd name="T10" fmla="*/ 38425238 w 441"/>
                <a:gd name="T11" fmla="*/ 11692431 h 271"/>
                <a:gd name="T12" fmla="*/ 37031097 w 441"/>
                <a:gd name="T13" fmla="*/ 13209814 h 271"/>
                <a:gd name="T14" fmla="*/ 19778929 w 441"/>
                <a:gd name="T15" fmla="*/ 23741876 h 271"/>
                <a:gd name="T16" fmla="*/ 0 w 441"/>
                <a:gd name="T17" fmla="*/ 12495787 h 271"/>
                <a:gd name="T18" fmla="*/ 19343237 w 441"/>
                <a:gd name="T19" fmla="*/ 357014 h 271"/>
                <a:gd name="T20" fmla="*/ 21347227 w 441"/>
                <a:gd name="T21" fmla="*/ 892684 h 271"/>
                <a:gd name="T22" fmla="*/ 20824461 w 441"/>
                <a:gd name="T23" fmla="*/ 2945440 h 271"/>
                <a:gd name="T24" fmla="*/ 3572286 w 441"/>
                <a:gd name="T25" fmla="*/ 13656156 h 271"/>
                <a:gd name="T26" fmla="*/ 3572286 w 441"/>
                <a:gd name="T27" fmla="*/ 11067731 h 271"/>
                <a:gd name="T28" fmla="*/ 21173070 w 441"/>
                <a:gd name="T29" fmla="*/ 21153451 h 271"/>
                <a:gd name="T30" fmla="*/ 21695837 w 441"/>
                <a:gd name="T31" fmla="*/ 23206504 h 271"/>
                <a:gd name="T32" fmla="*/ 19778929 w 441"/>
                <a:gd name="T33" fmla="*/ 23741876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5" y="148"/>
                  </a:moveTo>
                  <a:lnTo>
                    <a:pt x="33" y="156"/>
                  </a:lnTo>
                  <a:cubicBezTo>
                    <a:pt x="24" y="156"/>
                    <a:pt x="16" y="148"/>
                    <a:pt x="16" y="139"/>
                  </a:cubicBezTo>
                  <a:cubicBezTo>
                    <a:pt x="16" y="130"/>
                    <a:pt x="23" y="122"/>
                    <a:pt x="32" y="122"/>
                  </a:cubicBezTo>
                  <a:lnTo>
                    <a:pt x="424" y="115"/>
                  </a:lnTo>
                  <a:cubicBezTo>
                    <a:pt x="433" y="115"/>
                    <a:pt x="441" y="122"/>
                    <a:pt x="441" y="131"/>
                  </a:cubicBezTo>
                  <a:cubicBezTo>
                    <a:pt x="441" y="141"/>
                    <a:pt x="434" y="148"/>
                    <a:pt x="425" y="148"/>
                  </a:cubicBezTo>
                  <a:close/>
                  <a:moveTo>
                    <a:pt x="227" y="266"/>
                  </a:moveTo>
                  <a:lnTo>
                    <a:pt x="0" y="140"/>
                  </a:lnTo>
                  <a:lnTo>
                    <a:pt x="222" y="4"/>
                  </a:lnTo>
                  <a:cubicBezTo>
                    <a:pt x="230" y="0"/>
                    <a:pt x="240" y="2"/>
                    <a:pt x="245" y="10"/>
                  </a:cubicBezTo>
                  <a:cubicBezTo>
                    <a:pt x="249" y="18"/>
                    <a:pt x="247" y="28"/>
                    <a:pt x="239" y="33"/>
                  </a:cubicBezTo>
                  <a:lnTo>
                    <a:pt x="41" y="153"/>
                  </a:lnTo>
                  <a:lnTo>
                    <a:pt x="41" y="124"/>
                  </a:lnTo>
                  <a:lnTo>
                    <a:pt x="243" y="237"/>
                  </a:lnTo>
                  <a:cubicBezTo>
                    <a:pt x="251" y="242"/>
                    <a:pt x="254" y="252"/>
                    <a:pt x="249" y="260"/>
                  </a:cubicBezTo>
                  <a:cubicBezTo>
                    <a:pt x="245" y="268"/>
                    <a:pt x="235" y="271"/>
                    <a:pt x="227"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4" name="Freeform 555"/>
            <p:cNvSpPr>
              <a:spLocks noEditPoints="1"/>
            </p:cNvSpPr>
            <p:nvPr/>
          </p:nvSpPr>
          <p:spPr bwMode="auto">
            <a:xfrm>
              <a:off x="5370513" y="1477963"/>
              <a:ext cx="388938" cy="879475"/>
            </a:xfrm>
            <a:custGeom>
              <a:avLst/>
              <a:gdLst>
                <a:gd name="T0" fmla="*/ 114948206 w 1313"/>
                <a:gd name="T1" fmla="*/ 2202398 h 2963"/>
                <a:gd name="T2" fmla="*/ 5352415 w 1313"/>
                <a:gd name="T3" fmla="*/ 258930430 h 2963"/>
                <a:gd name="T4" fmla="*/ 3422240 w 1313"/>
                <a:gd name="T5" fmla="*/ 259723530 h 2963"/>
                <a:gd name="T6" fmla="*/ 2632515 w 1313"/>
                <a:gd name="T7" fmla="*/ 257785302 h 2963"/>
                <a:gd name="T8" fmla="*/ 112228011 w 1313"/>
                <a:gd name="T9" fmla="*/ 1057270 h 2963"/>
                <a:gd name="T10" fmla="*/ 114158481 w 1313"/>
                <a:gd name="T11" fmla="*/ 264169 h 2963"/>
                <a:gd name="T12" fmla="*/ 114948206 w 1313"/>
                <a:gd name="T13" fmla="*/ 2202398 h 2963"/>
                <a:gd name="T14" fmla="*/ 21234594 w 1313"/>
                <a:gd name="T15" fmla="*/ 247389216 h 2963"/>
                <a:gd name="T16" fmla="*/ 2895559 w 1313"/>
                <a:gd name="T17" fmla="*/ 261044968 h 2963"/>
                <a:gd name="T18" fmla="*/ 87681 w 1313"/>
                <a:gd name="T19" fmla="*/ 238226710 h 2963"/>
                <a:gd name="T20" fmla="*/ 1316109 w 1313"/>
                <a:gd name="T21" fmla="*/ 236640806 h 2963"/>
                <a:gd name="T22" fmla="*/ 2983537 w 1313"/>
                <a:gd name="T23" fmla="*/ 237874386 h 2963"/>
                <a:gd name="T24" fmla="*/ 5440393 w 1313"/>
                <a:gd name="T25" fmla="*/ 258137626 h 2963"/>
                <a:gd name="T26" fmla="*/ 3158899 w 1313"/>
                <a:gd name="T27" fmla="*/ 257168512 h 2963"/>
                <a:gd name="T28" fmla="*/ 19479783 w 1313"/>
                <a:gd name="T29" fmla="*/ 245010509 h 2963"/>
                <a:gd name="T30" fmla="*/ 21497935 w 1313"/>
                <a:gd name="T31" fmla="*/ 245274678 h 2963"/>
                <a:gd name="T32" fmla="*/ 21234594 w 1313"/>
                <a:gd name="T33" fmla="*/ 247389216 h 2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3"/>
                <a:gd name="T52" fmla="*/ 0 h 2963"/>
                <a:gd name="T53" fmla="*/ 1313 w 1313"/>
                <a:gd name="T54" fmla="*/ 2963 h 2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3" h="2963">
                  <a:moveTo>
                    <a:pt x="1310" y="25"/>
                  </a:moveTo>
                  <a:lnTo>
                    <a:pt x="61" y="2939"/>
                  </a:lnTo>
                  <a:cubicBezTo>
                    <a:pt x="57" y="2947"/>
                    <a:pt x="48" y="2951"/>
                    <a:pt x="39" y="2948"/>
                  </a:cubicBezTo>
                  <a:cubicBezTo>
                    <a:pt x="31" y="2944"/>
                    <a:pt x="27" y="2934"/>
                    <a:pt x="30" y="2926"/>
                  </a:cubicBezTo>
                  <a:lnTo>
                    <a:pt x="1279" y="12"/>
                  </a:lnTo>
                  <a:cubicBezTo>
                    <a:pt x="1283" y="3"/>
                    <a:pt x="1293" y="0"/>
                    <a:pt x="1301" y="3"/>
                  </a:cubicBezTo>
                  <a:cubicBezTo>
                    <a:pt x="1309" y="7"/>
                    <a:pt x="1313" y="17"/>
                    <a:pt x="1310" y="25"/>
                  </a:cubicBezTo>
                  <a:close/>
                  <a:moveTo>
                    <a:pt x="242" y="2808"/>
                  </a:moveTo>
                  <a:lnTo>
                    <a:pt x="33" y="2963"/>
                  </a:lnTo>
                  <a:lnTo>
                    <a:pt x="1" y="2704"/>
                  </a:lnTo>
                  <a:cubicBezTo>
                    <a:pt x="0" y="2695"/>
                    <a:pt x="6" y="2687"/>
                    <a:pt x="15" y="2686"/>
                  </a:cubicBezTo>
                  <a:cubicBezTo>
                    <a:pt x="24" y="2685"/>
                    <a:pt x="33" y="2691"/>
                    <a:pt x="34" y="2700"/>
                  </a:cubicBezTo>
                  <a:lnTo>
                    <a:pt x="62" y="2930"/>
                  </a:lnTo>
                  <a:lnTo>
                    <a:pt x="36" y="2919"/>
                  </a:lnTo>
                  <a:lnTo>
                    <a:pt x="222" y="2781"/>
                  </a:lnTo>
                  <a:cubicBezTo>
                    <a:pt x="229" y="2775"/>
                    <a:pt x="240" y="2777"/>
                    <a:pt x="245" y="2784"/>
                  </a:cubicBezTo>
                  <a:cubicBezTo>
                    <a:pt x="251" y="2792"/>
                    <a:pt x="249" y="2802"/>
                    <a:pt x="242" y="280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5" name="Freeform 556"/>
            <p:cNvSpPr>
              <a:spLocks noEditPoints="1"/>
            </p:cNvSpPr>
            <p:nvPr/>
          </p:nvSpPr>
          <p:spPr bwMode="auto">
            <a:xfrm>
              <a:off x="5618163" y="2081213"/>
              <a:ext cx="146050" cy="341313"/>
            </a:xfrm>
            <a:custGeom>
              <a:avLst/>
              <a:gdLst>
                <a:gd name="T0" fmla="*/ 42745251 w 496"/>
                <a:gd name="T1" fmla="*/ 2186887 h 1154"/>
                <a:gd name="T2" fmla="*/ 6155891 w 496"/>
                <a:gd name="T3" fmla="*/ 98761603 h 1154"/>
                <a:gd name="T4" fmla="*/ 4248406 w 496"/>
                <a:gd name="T5" fmla="*/ 99636476 h 1154"/>
                <a:gd name="T6" fmla="*/ 3468099 w 496"/>
                <a:gd name="T7" fmla="*/ 97711933 h 1154"/>
                <a:gd name="T8" fmla="*/ 40057460 w 496"/>
                <a:gd name="T9" fmla="*/ 1137217 h 1154"/>
                <a:gd name="T10" fmla="*/ 41878079 w 496"/>
                <a:gd name="T11" fmla="*/ 262344 h 1154"/>
                <a:gd name="T12" fmla="*/ 42745251 w 496"/>
                <a:gd name="T13" fmla="*/ 2186887 h 1154"/>
                <a:gd name="T14" fmla="*/ 21329193 w 496"/>
                <a:gd name="T15" fmla="*/ 86689657 h 1154"/>
                <a:gd name="T16" fmla="*/ 3728398 w 496"/>
                <a:gd name="T17" fmla="*/ 100948490 h 1154"/>
                <a:gd name="T18" fmla="*/ 86570 w 496"/>
                <a:gd name="T19" fmla="*/ 78466798 h 1154"/>
                <a:gd name="T20" fmla="*/ 1300611 w 496"/>
                <a:gd name="T21" fmla="*/ 76804875 h 1154"/>
                <a:gd name="T22" fmla="*/ 2947796 w 496"/>
                <a:gd name="T23" fmla="*/ 78029361 h 1154"/>
                <a:gd name="T24" fmla="*/ 6242755 w 496"/>
                <a:gd name="T25" fmla="*/ 97974277 h 1154"/>
                <a:gd name="T26" fmla="*/ 3901832 w 496"/>
                <a:gd name="T27" fmla="*/ 97099404 h 1154"/>
                <a:gd name="T28" fmla="*/ 19508574 w 496"/>
                <a:gd name="T29" fmla="*/ 84415224 h 1154"/>
                <a:gd name="T30" fmla="*/ 21589197 w 496"/>
                <a:gd name="T31" fmla="*/ 84677864 h 1154"/>
                <a:gd name="T32" fmla="*/ 21329193 w 496"/>
                <a:gd name="T33" fmla="*/ 86689657 h 1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6"/>
                <a:gd name="T52" fmla="*/ 0 h 1154"/>
                <a:gd name="T53" fmla="*/ 496 w 496"/>
                <a:gd name="T54" fmla="*/ 1154 h 1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6" h="1154">
                  <a:moveTo>
                    <a:pt x="493" y="25"/>
                  </a:moveTo>
                  <a:lnTo>
                    <a:pt x="71" y="1129"/>
                  </a:lnTo>
                  <a:cubicBezTo>
                    <a:pt x="68" y="1138"/>
                    <a:pt x="58" y="1142"/>
                    <a:pt x="49" y="1139"/>
                  </a:cubicBezTo>
                  <a:cubicBezTo>
                    <a:pt x="41" y="1135"/>
                    <a:pt x="36" y="1126"/>
                    <a:pt x="40" y="1117"/>
                  </a:cubicBezTo>
                  <a:lnTo>
                    <a:pt x="462" y="13"/>
                  </a:lnTo>
                  <a:cubicBezTo>
                    <a:pt x="465" y="4"/>
                    <a:pt x="475" y="0"/>
                    <a:pt x="483" y="3"/>
                  </a:cubicBezTo>
                  <a:cubicBezTo>
                    <a:pt x="492" y="7"/>
                    <a:pt x="496" y="16"/>
                    <a:pt x="493" y="25"/>
                  </a:cubicBezTo>
                  <a:close/>
                  <a:moveTo>
                    <a:pt x="246" y="991"/>
                  </a:moveTo>
                  <a:lnTo>
                    <a:pt x="43" y="1154"/>
                  </a:lnTo>
                  <a:lnTo>
                    <a:pt x="1" y="897"/>
                  </a:lnTo>
                  <a:cubicBezTo>
                    <a:pt x="0" y="888"/>
                    <a:pt x="6" y="880"/>
                    <a:pt x="15" y="878"/>
                  </a:cubicBezTo>
                  <a:cubicBezTo>
                    <a:pt x="24" y="877"/>
                    <a:pt x="33" y="883"/>
                    <a:pt x="34" y="892"/>
                  </a:cubicBezTo>
                  <a:lnTo>
                    <a:pt x="72" y="1120"/>
                  </a:lnTo>
                  <a:lnTo>
                    <a:pt x="45" y="1110"/>
                  </a:lnTo>
                  <a:lnTo>
                    <a:pt x="225" y="965"/>
                  </a:lnTo>
                  <a:cubicBezTo>
                    <a:pt x="232" y="959"/>
                    <a:pt x="243" y="960"/>
                    <a:pt x="249" y="968"/>
                  </a:cubicBezTo>
                  <a:cubicBezTo>
                    <a:pt x="254" y="975"/>
                    <a:pt x="253" y="985"/>
                    <a:pt x="246" y="99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6" name="Freeform 557"/>
            <p:cNvSpPr>
              <a:spLocks noEditPoints="1"/>
            </p:cNvSpPr>
            <p:nvPr/>
          </p:nvSpPr>
          <p:spPr bwMode="auto">
            <a:xfrm>
              <a:off x="5629275" y="2582863"/>
              <a:ext cx="131763" cy="77788"/>
            </a:xfrm>
            <a:custGeom>
              <a:avLst/>
              <a:gdLst>
                <a:gd name="T0" fmla="*/ 37164881 w 444"/>
                <a:gd name="T1" fmla="*/ 17103339 h 264"/>
                <a:gd name="T2" fmla="*/ 2465809 w 444"/>
                <a:gd name="T3" fmla="*/ 8768827 h 264"/>
                <a:gd name="T4" fmla="*/ 1409033 w 444"/>
                <a:gd name="T5" fmla="*/ 6945525 h 264"/>
                <a:gd name="T6" fmla="*/ 3170325 w 444"/>
                <a:gd name="T7" fmla="*/ 5903637 h 264"/>
                <a:gd name="T8" fmla="*/ 37869397 w 444"/>
                <a:gd name="T9" fmla="*/ 14325071 h 264"/>
                <a:gd name="T10" fmla="*/ 38926181 w 444"/>
                <a:gd name="T11" fmla="*/ 16061746 h 264"/>
                <a:gd name="T12" fmla="*/ 37164881 w 444"/>
                <a:gd name="T13" fmla="*/ 17103339 h 264"/>
                <a:gd name="T14" fmla="*/ 16468891 w 444"/>
                <a:gd name="T15" fmla="*/ 22312485 h 264"/>
                <a:gd name="T16" fmla="*/ 0 w 444"/>
                <a:gd name="T17" fmla="*/ 6598425 h 264"/>
                <a:gd name="T18" fmla="*/ 22017185 w 444"/>
                <a:gd name="T19" fmla="*/ 260472 h 264"/>
                <a:gd name="T20" fmla="*/ 23778476 w 444"/>
                <a:gd name="T21" fmla="*/ 1215438 h 264"/>
                <a:gd name="T22" fmla="*/ 22809840 w 444"/>
                <a:gd name="T23" fmla="*/ 3038741 h 264"/>
                <a:gd name="T24" fmla="*/ 3258464 w 444"/>
                <a:gd name="T25" fmla="*/ 8681905 h 264"/>
                <a:gd name="T26" fmla="*/ 3875138 w 444"/>
                <a:gd name="T27" fmla="*/ 6251031 h 264"/>
                <a:gd name="T28" fmla="*/ 18494302 w 444"/>
                <a:gd name="T29" fmla="*/ 20229005 h 264"/>
                <a:gd name="T30" fmla="*/ 18582440 w 444"/>
                <a:gd name="T31" fmla="*/ 22312485 h 264"/>
                <a:gd name="T32" fmla="*/ 16468891 w 444"/>
                <a:gd name="T33" fmla="*/ 22312485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4"/>
                <a:gd name="T52" fmla="*/ 0 h 264"/>
                <a:gd name="T53" fmla="*/ 444 w 444"/>
                <a:gd name="T54" fmla="*/ 264 h 2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4" h="264">
                  <a:moveTo>
                    <a:pt x="422" y="197"/>
                  </a:moveTo>
                  <a:lnTo>
                    <a:pt x="28" y="101"/>
                  </a:lnTo>
                  <a:cubicBezTo>
                    <a:pt x="19" y="98"/>
                    <a:pt x="14" y="89"/>
                    <a:pt x="16" y="80"/>
                  </a:cubicBezTo>
                  <a:cubicBezTo>
                    <a:pt x="18" y="71"/>
                    <a:pt x="27" y="66"/>
                    <a:pt x="36" y="68"/>
                  </a:cubicBezTo>
                  <a:lnTo>
                    <a:pt x="430" y="165"/>
                  </a:lnTo>
                  <a:cubicBezTo>
                    <a:pt x="439" y="167"/>
                    <a:pt x="444" y="176"/>
                    <a:pt x="442" y="185"/>
                  </a:cubicBezTo>
                  <a:cubicBezTo>
                    <a:pt x="440" y="194"/>
                    <a:pt x="431" y="199"/>
                    <a:pt x="422" y="197"/>
                  </a:cubicBezTo>
                  <a:close/>
                  <a:moveTo>
                    <a:pt x="187" y="257"/>
                  </a:moveTo>
                  <a:lnTo>
                    <a:pt x="0" y="76"/>
                  </a:lnTo>
                  <a:lnTo>
                    <a:pt x="250" y="3"/>
                  </a:lnTo>
                  <a:cubicBezTo>
                    <a:pt x="258" y="0"/>
                    <a:pt x="268" y="5"/>
                    <a:pt x="270" y="14"/>
                  </a:cubicBezTo>
                  <a:cubicBezTo>
                    <a:pt x="273" y="23"/>
                    <a:pt x="268" y="32"/>
                    <a:pt x="259" y="35"/>
                  </a:cubicBezTo>
                  <a:lnTo>
                    <a:pt x="37" y="100"/>
                  </a:lnTo>
                  <a:lnTo>
                    <a:pt x="44" y="72"/>
                  </a:lnTo>
                  <a:lnTo>
                    <a:pt x="210" y="233"/>
                  </a:lnTo>
                  <a:cubicBezTo>
                    <a:pt x="217" y="240"/>
                    <a:pt x="217" y="250"/>
                    <a:pt x="211" y="257"/>
                  </a:cubicBezTo>
                  <a:cubicBezTo>
                    <a:pt x="204" y="264"/>
                    <a:pt x="194" y="264"/>
                    <a:pt x="187" y="25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7" name="Freeform 558"/>
            <p:cNvSpPr>
              <a:spLocks noEditPoints="1"/>
            </p:cNvSpPr>
            <p:nvPr/>
          </p:nvSpPr>
          <p:spPr bwMode="auto">
            <a:xfrm>
              <a:off x="5370513" y="3460750"/>
              <a:ext cx="371475" cy="200025"/>
            </a:xfrm>
            <a:custGeom>
              <a:avLst/>
              <a:gdLst>
                <a:gd name="T0" fmla="*/ 108905462 w 1256"/>
                <a:gd name="T1" fmla="*/ 2985558 h 675"/>
                <a:gd name="T2" fmla="*/ 3236505 w 1256"/>
                <a:gd name="T3" fmla="*/ 58044586 h 675"/>
                <a:gd name="T4" fmla="*/ 1311993 w 1256"/>
                <a:gd name="T5" fmla="*/ 57429990 h 675"/>
                <a:gd name="T6" fmla="*/ 1924512 w 1256"/>
                <a:gd name="T7" fmla="*/ 55498194 h 675"/>
                <a:gd name="T8" fmla="*/ 107505629 w 1256"/>
                <a:gd name="T9" fmla="*/ 351155 h 675"/>
                <a:gd name="T10" fmla="*/ 109517686 w 1256"/>
                <a:gd name="T11" fmla="*/ 966047 h 675"/>
                <a:gd name="T12" fmla="*/ 108905462 w 1256"/>
                <a:gd name="T13" fmla="*/ 2985558 h 675"/>
                <a:gd name="T14" fmla="*/ 22743380 w 1256"/>
                <a:gd name="T15" fmla="*/ 59186357 h 675"/>
                <a:gd name="T16" fmla="*/ 0 w 1256"/>
                <a:gd name="T17" fmla="*/ 58132596 h 675"/>
                <a:gd name="T18" fmla="*/ 12159004 w 1256"/>
                <a:gd name="T19" fmla="*/ 38813439 h 675"/>
                <a:gd name="T20" fmla="*/ 14170765 w 1256"/>
                <a:gd name="T21" fmla="*/ 38374569 h 675"/>
                <a:gd name="T22" fmla="*/ 14608194 w 1256"/>
                <a:gd name="T23" fmla="*/ 40394090 h 675"/>
                <a:gd name="T24" fmla="*/ 3848729 w 1256"/>
                <a:gd name="T25" fmla="*/ 57517705 h 675"/>
                <a:gd name="T26" fmla="*/ 2624282 w 1256"/>
                <a:gd name="T27" fmla="*/ 55322469 h 675"/>
                <a:gd name="T28" fmla="*/ 22918174 w 1256"/>
                <a:gd name="T29" fmla="*/ 56288515 h 675"/>
                <a:gd name="T30" fmla="*/ 24317712 w 1256"/>
                <a:gd name="T31" fmla="*/ 57869156 h 675"/>
                <a:gd name="T32" fmla="*/ 22743380 w 1256"/>
                <a:gd name="T33" fmla="*/ 59186357 h 6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6"/>
                <a:gd name="T52" fmla="*/ 0 h 675"/>
                <a:gd name="T53" fmla="*/ 1256 w 1256"/>
                <a:gd name="T54" fmla="*/ 675 h 6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6" h="675">
                  <a:moveTo>
                    <a:pt x="1245" y="34"/>
                  </a:moveTo>
                  <a:lnTo>
                    <a:pt x="37" y="661"/>
                  </a:lnTo>
                  <a:cubicBezTo>
                    <a:pt x="29" y="666"/>
                    <a:pt x="19" y="662"/>
                    <a:pt x="15" y="654"/>
                  </a:cubicBezTo>
                  <a:cubicBezTo>
                    <a:pt x="11" y="646"/>
                    <a:pt x="14" y="636"/>
                    <a:pt x="22" y="632"/>
                  </a:cubicBezTo>
                  <a:lnTo>
                    <a:pt x="1229" y="4"/>
                  </a:lnTo>
                  <a:cubicBezTo>
                    <a:pt x="1238" y="0"/>
                    <a:pt x="1248" y="3"/>
                    <a:pt x="1252" y="11"/>
                  </a:cubicBezTo>
                  <a:cubicBezTo>
                    <a:pt x="1256" y="19"/>
                    <a:pt x="1253" y="30"/>
                    <a:pt x="1245" y="34"/>
                  </a:cubicBezTo>
                  <a:close/>
                  <a:moveTo>
                    <a:pt x="260" y="674"/>
                  </a:moveTo>
                  <a:lnTo>
                    <a:pt x="0" y="662"/>
                  </a:lnTo>
                  <a:lnTo>
                    <a:pt x="139" y="442"/>
                  </a:lnTo>
                  <a:cubicBezTo>
                    <a:pt x="144" y="434"/>
                    <a:pt x="154" y="432"/>
                    <a:pt x="162" y="437"/>
                  </a:cubicBezTo>
                  <a:cubicBezTo>
                    <a:pt x="170" y="442"/>
                    <a:pt x="172" y="452"/>
                    <a:pt x="167" y="460"/>
                  </a:cubicBezTo>
                  <a:lnTo>
                    <a:pt x="44" y="655"/>
                  </a:lnTo>
                  <a:lnTo>
                    <a:pt x="30" y="630"/>
                  </a:lnTo>
                  <a:lnTo>
                    <a:pt x="262" y="641"/>
                  </a:lnTo>
                  <a:cubicBezTo>
                    <a:pt x="271" y="642"/>
                    <a:pt x="278" y="649"/>
                    <a:pt x="278" y="659"/>
                  </a:cubicBezTo>
                  <a:cubicBezTo>
                    <a:pt x="277" y="668"/>
                    <a:pt x="269" y="675"/>
                    <a:pt x="260" y="67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8" name="Freeform 559"/>
            <p:cNvSpPr>
              <a:spLocks noEditPoints="1"/>
            </p:cNvSpPr>
            <p:nvPr/>
          </p:nvSpPr>
          <p:spPr bwMode="auto">
            <a:xfrm>
              <a:off x="3429000" y="3565525"/>
              <a:ext cx="257175" cy="79375"/>
            </a:xfrm>
            <a:custGeom>
              <a:avLst/>
              <a:gdLst>
                <a:gd name="T0" fmla="*/ 37437734 w 1733"/>
                <a:gd name="T1" fmla="*/ 6495886 h 543"/>
                <a:gd name="T2" fmla="*/ 1453417 w 1733"/>
                <a:gd name="T3" fmla="*/ 6495886 h 543"/>
                <a:gd name="T4" fmla="*/ 726709 w 1733"/>
                <a:gd name="T5" fmla="*/ 5790720 h 543"/>
                <a:gd name="T6" fmla="*/ 1453417 w 1733"/>
                <a:gd name="T7" fmla="*/ 5085701 h 543"/>
                <a:gd name="T8" fmla="*/ 37437734 w 1733"/>
                <a:gd name="T9" fmla="*/ 5085701 h 543"/>
                <a:gd name="T10" fmla="*/ 38164442 w 1733"/>
                <a:gd name="T11" fmla="*/ 5790720 h 543"/>
                <a:gd name="T12" fmla="*/ 37437734 w 1733"/>
                <a:gd name="T13" fmla="*/ 6495886 h 543"/>
                <a:gd name="T14" fmla="*/ 9909921 w 1733"/>
                <a:gd name="T15" fmla="*/ 11389216 h 543"/>
                <a:gd name="T16" fmla="*/ 0 w 1733"/>
                <a:gd name="T17" fmla="*/ 5790720 h 543"/>
                <a:gd name="T18" fmla="*/ 9909921 w 1733"/>
                <a:gd name="T19" fmla="*/ 192371 h 543"/>
                <a:gd name="T20" fmla="*/ 10900927 w 1733"/>
                <a:gd name="T21" fmla="*/ 448768 h 543"/>
                <a:gd name="T22" fmla="*/ 10636777 w 1733"/>
                <a:gd name="T23" fmla="*/ 1431674 h 543"/>
                <a:gd name="T24" fmla="*/ 1827827 w 1733"/>
                <a:gd name="T25" fmla="*/ 6410517 h 543"/>
                <a:gd name="T26" fmla="*/ 1827827 w 1733"/>
                <a:gd name="T27" fmla="*/ 5171069 h 543"/>
                <a:gd name="T28" fmla="*/ 10636777 w 1733"/>
                <a:gd name="T29" fmla="*/ 10171256 h 543"/>
                <a:gd name="T30" fmla="*/ 10900927 w 1733"/>
                <a:gd name="T31" fmla="*/ 11132818 h 543"/>
                <a:gd name="T32" fmla="*/ 9909921 w 1733"/>
                <a:gd name="T33" fmla="*/ 11389216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3"/>
                <a:gd name="T52" fmla="*/ 0 h 543"/>
                <a:gd name="T53" fmla="*/ 1733 w 1733"/>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3" h="543">
                  <a:moveTo>
                    <a:pt x="1700" y="304"/>
                  </a:moveTo>
                  <a:lnTo>
                    <a:pt x="66" y="304"/>
                  </a:lnTo>
                  <a:cubicBezTo>
                    <a:pt x="48" y="304"/>
                    <a:pt x="33" y="290"/>
                    <a:pt x="33" y="271"/>
                  </a:cubicBezTo>
                  <a:cubicBezTo>
                    <a:pt x="33" y="253"/>
                    <a:pt x="48" y="238"/>
                    <a:pt x="66" y="238"/>
                  </a:cubicBezTo>
                  <a:lnTo>
                    <a:pt x="1700" y="238"/>
                  </a:lnTo>
                  <a:cubicBezTo>
                    <a:pt x="1718" y="238"/>
                    <a:pt x="1733" y="253"/>
                    <a:pt x="1733" y="271"/>
                  </a:cubicBezTo>
                  <a:cubicBezTo>
                    <a:pt x="1733" y="290"/>
                    <a:pt x="1718" y="304"/>
                    <a:pt x="1700" y="304"/>
                  </a:cubicBezTo>
                  <a:close/>
                  <a:moveTo>
                    <a:pt x="450" y="533"/>
                  </a:moveTo>
                  <a:lnTo>
                    <a:pt x="0" y="271"/>
                  </a:lnTo>
                  <a:lnTo>
                    <a:pt x="450" y="9"/>
                  </a:lnTo>
                  <a:cubicBezTo>
                    <a:pt x="466" y="0"/>
                    <a:pt x="486" y="5"/>
                    <a:pt x="495" y="21"/>
                  </a:cubicBezTo>
                  <a:cubicBezTo>
                    <a:pt x="505" y="37"/>
                    <a:pt x="499" y="57"/>
                    <a:pt x="483" y="67"/>
                  </a:cubicBezTo>
                  <a:lnTo>
                    <a:pt x="83" y="300"/>
                  </a:lnTo>
                  <a:lnTo>
                    <a:pt x="83" y="242"/>
                  </a:lnTo>
                  <a:lnTo>
                    <a:pt x="483" y="476"/>
                  </a:lnTo>
                  <a:cubicBezTo>
                    <a:pt x="499" y="485"/>
                    <a:pt x="505" y="505"/>
                    <a:pt x="495" y="521"/>
                  </a:cubicBezTo>
                  <a:cubicBezTo>
                    <a:pt x="486" y="537"/>
                    <a:pt x="466" y="543"/>
                    <a:pt x="450" y="53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49" name="Freeform 560"/>
            <p:cNvSpPr>
              <a:spLocks noEditPoints="1"/>
            </p:cNvSpPr>
            <p:nvPr/>
          </p:nvSpPr>
          <p:spPr bwMode="auto">
            <a:xfrm>
              <a:off x="3429000" y="4040188"/>
              <a:ext cx="239713" cy="80963"/>
            </a:xfrm>
            <a:custGeom>
              <a:avLst/>
              <a:gdLst>
                <a:gd name="T0" fmla="*/ 34621489 w 1625"/>
                <a:gd name="T1" fmla="*/ 6513868 h 543"/>
                <a:gd name="T2" fmla="*/ 1436213 w 1625"/>
                <a:gd name="T3" fmla="*/ 6869628 h 543"/>
                <a:gd name="T4" fmla="*/ 718106 w 1625"/>
                <a:gd name="T5" fmla="*/ 6135892 h 543"/>
                <a:gd name="T6" fmla="*/ 1436213 w 1625"/>
                <a:gd name="T7" fmla="*/ 5380088 h 543"/>
                <a:gd name="T8" fmla="*/ 34621489 w 1625"/>
                <a:gd name="T9" fmla="*/ 5046545 h 543"/>
                <a:gd name="T10" fmla="*/ 35339595 w 1625"/>
                <a:gd name="T11" fmla="*/ 5780281 h 543"/>
                <a:gd name="T12" fmla="*/ 34621489 w 1625"/>
                <a:gd name="T13" fmla="*/ 6513868 h 543"/>
                <a:gd name="T14" fmla="*/ 9835905 w 1625"/>
                <a:gd name="T15" fmla="*/ 11871740 h 543"/>
                <a:gd name="T16" fmla="*/ 0 w 1625"/>
                <a:gd name="T17" fmla="*/ 6135892 h 543"/>
                <a:gd name="T18" fmla="*/ 9727186 w 1625"/>
                <a:gd name="T19" fmla="*/ 200096 h 543"/>
                <a:gd name="T20" fmla="*/ 10706395 w 1625"/>
                <a:gd name="T21" fmla="*/ 466842 h 543"/>
                <a:gd name="T22" fmla="*/ 10466977 w 1625"/>
                <a:gd name="T23" fmla="*/ 1489540 h 543"/>
                <a:gd name="T24" fmla="*/ 1806182 w 1625"/>
                <a:gd name="T25" fmla="*/ 6758397 h 543"/>
                <a:gd name="T26" fmla="*/ 1806182 w 1625"/>
                <a:gd name="T27" fmla="*/ 5468954 h 543"/>
                <a:gd name="T28" fmla="*/ 10554012 w 1625"/>
                <a:gd name="T29" fmla="*/ 10582296 h 543"/>
                <a:gd name="T30" fmla="*/ 10815114 w 1625"/>
                <a:gd name="T31" fmla="*/ 11582778 h 543"/>
                <a:gd name="T32" fmla="*/ 9835905 w 1625"/>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5"/>
                <a:gd name="T52" fmla="*/ 0 h 543"/>
                <a:gd name="T53" fmla="*/ 1625 w 1625"/>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5" h="543">
                  <a:moveTo>
                    <a:pt x="1591" y="293"/>
                  </a:moveTo>
                  <a:lnTo>
                    <a:pt x="66" y="309"/>
                  </a:lnTo>
                  <a:cubicBezTo>
                    <a:pt x="48" y="309"/>
                    <a:pt x="33" y="294"/>
                    <a:pt x="33" y="276"/>
                  </a:cubicBezTo>
                  <a:cubicBezTo>
                    <a:pt x="33" y="257"/>
                    <a:pt x="47" y="242"/>
                    <a:pt x="66" y="242"/>
                  </a:cubicBezTo>
                  <a:lnTo>
                    <a:pt x="1591" y="227"/>
                  </a:lnTo>
                  <a:cubicBezTo>
                    <a:pt x="1609" y="227"/>
                    <a:pt x="1624" y="241"/>
                    <a:pt x="1624" y="260"/>
                  </a:cubicBezTo>
                  <a:cubicBezTo>
                    <a:pt x="1625" y="278"/>
                    <a:pt x="1610" y="293"/>
                    <a:pt x="1591" y="293"/>
                  </a:cubicBezTo>
                  <a:close/>
                  <a:moveTo>
                    <a:pt x="452" y="534"/>
                  </a:moveTo>
                  <a:lnTo>
                    <a:pt x="0" y="276"/>
                  </a:lnTo>
                  <a:lnTo>
                    <a:pt x="447" y="9"/>
                  </a:lnTo>
                  <a:cubicBezTo>
                    <a:pt x="462" y="0"/>
                    <a:pt x="483" y="5"/>
                    <a:pt x="492" y="21"/>
                  </a:cubicBezTo>
                  <a:cubicBezTo>
                    <a:pt x="502" y="37"/>
                    <a:pt x="497" y="57"/>
                    <a:pt x="481" y="67"/>
                  </a:cubicBezTo>
                  <a:lnTo>
                    <a:pt x="83"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850" name="Group 563"/>
            <p:cNvGrpSpPr>
              <a:grpSpLocks/>
            </p:cNvGrpSpPr>
            <p:nvPr/>
          </p:nvGrpSpPr>
          <p:grpSpPr bwMode="auto">
            <a:xfrm>
              <a:off x="3341688" y="3241675"/>
              <a:ext cx="200025" cy="93663"/>
              <a:chOff x="2105" y="2042"/>
              <a:chExt cx="126" cy="59"/>
            </a:xfrm>
          </p:grpSpPr>
          <p:sp>
            <p:nvSpPr>
              <p:cNvPr id="81249" name="Freeform 561"/>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solidFill>
                <a:srgbClr val="1F497D"/>
              </a:solidFill>
              <a:ln w="9525">
                <a:noFill/>
                <a:round/>
                <a:headEnd/>
                <a:tailEnd/>
              </a:ln>
            </p:spPr>
            <p:txBody>
              <a:bodyPr/>
              <a:lstStyle/>
              <a:p>
                <a:endParaRPr lang="en-US"/>
              </a:p>
            </p:txBody>
          </p:sp>
          <p:sp>
            <p:nvSpPr>
              <p:cNvPr id="81250" name="Freeform 562"/>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noFill/>
              <a:ln w="9525" cap="rnd">
                <a:solidFill>
                  <a:srgbClr val="1F497D"/>
                </a:solidFill>
                <a:prstDash val="solid"/>
                <a:round/>
                <a:headEnd/>
                <a:tailEnd/>
              </a:ln>
            </p:spPr>
            <p:txBody>
              <a:bodyPr/>
              <a:lstStyle/>
              <a:p>
                <a:endParaRPr lang="en-US"/>
              </a:p>
            </p:txBody>
          </p:sp>
        </p:grpSp>
        <p:grpSp>
          <p:nvGrpSpPr>
            <p:cNvPr id="72851" name="Group 566"/>
            <p:cNvGrpSpPr>
              <a:grpSpLocks/>
            </p:cNvGrpSpPr>
            <p:nvPr/>
          </p:nvGrpSpPr>
          <p:grpSpPr bwMode="auto">
            <a:xfrm>
              <a:off x="3422650" y="3952875"/>
              <a:ext cx="120650" cy="36513"/>
              <a:chOff x="2156" y="2490"/>
              <a:chExt cx="76" cy="23"/>
            </a:xfrm>
          </p:grpSpPr>
          <p:sp>
            <p:nvSpPr>
              <p:cNvPr id="81247" name="Rectangle 564"/>
              <p:cNvSpPr>
                <a:spLocks noChangeArrowheads="1"/>
              </p:cNvSpPr>
              <p:nvPr/>
            </p:nvSpPr>
            <p:spPr bwMode="auto">
              <a:xfrm>
                <a:off x="2156" y="2490"/>
                <a:ext cx="76" cy="23"/>
              </a:xfrm>
              <a:prstGeom prst="rect">
                <a:avLst/>
              </a:prstGeom>
              <a:solidFill>
                <a:srgbClr val="1F497D"/>
              </a:solidFill>
              <a:ln w="9525">
                <a:noFill/>
                <a:miter lim="800000"/>
                <a:headEnd/>
                <a:tailEnd/>
              </a:ln>
            </p:spPr>
            <p:txBody>
              <a:bodyPr/>
              <a:lstStyle/>
              <a:p>
                <a:endParaRPr lang="en-US"/>
              </a:p>
            </p:txBody>
          </p:sp>
          <p:sp>
            <p:nvSpPr>
              <p:cNvPr id="81248" name="Rectangle 565"/>
              <p:cNvSpPr>
                <a:spLocks noChangeArrowheads="1"/>
              </p:cNvSpPr>
              <p:nvPr/>
            </p:nvSpPr>
            <p:spPr bwMode="auto">
              <a:xfrm>
                <a:off x="2156" y="2490"/>
                <a:ext cx="76" cy="23"/>
              </a:xfrm>
              <a:prstGeom prst="rect">
                <a:avLst/>
              </a:prstGeom>
              <a:noFill/>
              <a:ln w="20638" cap="rnd">
                <a:solidFill>
                  <a:srgbClr val="1F497D"/>
                </a:solidFill>
                <a:miter lim="800000"/>
                <a:headEnd/>
                <a:tailEnd/>
              </a:ln>
            </p:spPr>
            <p:txBody>
              <a:bodyPr/>
              <a:lstStyle/>
              <a:p>
                <a:endParaRPr lang="en-US"/>
              </a:p>
            </p:txBody>
          </p:sp>
        </p:grpSp>
        <p:sp>
          <p:nvSpPr>
            <p:cNvPr id="72852" name="Freeform 567"/>
            <p:cNvSpPr>
              <a:spLocks noEditPoints="1"/>
            </p:cNvSpPr>
            <p:nvPr/>
          </p:nvSpPr>
          <p:spPr bwMode="auto">
            <a:xfrm>
              <a:off x="3429000" y="4900613"/>
              <a:ext cx="412750" cy="80963"/>
            </a:xfrm>
            <a:custGeom>
              <a:avLst/>
              <a:gdLst>
                <a:gd name="T0" fmla="*/ 60275098 w 2792"/>
                <a:gd name="T1" fmla="*/ 6313772 h 543"/>
                <a:gd name="T2" fmla="*/ 1464287 w 2792"/>
                <a:gd name="T3" fmla="*/ 6847411 h 543"/>
                <a:gd name="T4" fmla="*/ 721130 w 2792"/>
                <a:gd name="T5" fmla="*/ 6113675 h 543"/>
                <a:gd name="T6" fmla="*/ 1442408 w 2792"/>
                <a:gd name="T7" fmla="*/ 5380088 h 543"/>
                <a:gd name="T8" fmla="*/ 60275098 w 2792"/>
                <a:gd name="T9" fmla="*/ 4846447 h 543"/>
                <a:gd name="T10" fmla="*/ 60996228 w 2792"/>
                <a:gd name="T11" fmla="*/ 5580184 h 543"/>
                <a:gd name="T12" fmla="*/ 60275098 w 2792"/>
                <a:gd name="T13" fmla="*/ 6313772 h 543"/>
                <a:gd name="T14" fmla="*/ 9878356 w 2792"/>
                <a:gd name="T15" fmla="*/ 11871740 h 543"/>
                <a:gd name="T16" fmla="*/ 0 w 2792"/>
                <a:gd name="T17" fmla="*/ 6135892 h 543"/>
                <a:gd name="T18" fmla="*/ 9768960 w 2792"/>
                <a:gd name="T19" fmla="*/ 200096 h 543"/>
                <a:gd name="T20" fmla="*/ 10774372 w 2792"/>
                <a:gd name="T21" fmla="*/ 466842 h 543"/>
                <a:gd name="T22" fmla="*/ 10512117 w 2792"/>
                <a:gd name="T23" fmla="*/ 1489540 h 543"/>
                <a:gd name="T24" fmla="*/ 1835791 w 2792"/>
                <a:gd name="T25" fmla="*/ 6758397 h 543"/>
                <a:gd name="T26" fmla="*/ 1813912 w 2792"/>
                <a:gd name="T27" fmla="*/ 5468954 h 543"/>
                <a:gd name="T28" fmla="*/ 10599486 w 2792"/>
                <a:gd name="T29" fmla="*/ 10582296 h 543"/>
                <a:gd name="T30" fmla="*/ 10861742 w 2792"/>
                <a:gd name="T31" fmla="*/ 11582778 h 543"/>
                <a:gd name="T32" fmla="*/ 9878356 w 2792"/>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92"/>
                <a:gd name="T52" fmla="*/ 0 h 543"/>
                <a:gd name="T53" fmla="*/ 2792 w 2792"/>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92" h="543">
                  <a:moveTo>
                    <a:pt x="2758" y="284"/>
                  </a:moveTo>
                  <a:lnTo>
                    <a:pt x="67" y="308"/>
                  </a:lnTo>
                  <a:cubicBezTo>
                    <a:pt x="48" y="308"/>
                    <a:pt x="33" y="294"/>
                    <a:pt x="33" y="275"/>
                  </a:cubicBezTo>
                  <a:cubicBezTo>
                    <a:pt x="33" y="257"/>
                    <a:pt x="48" y="242"/>
                    <a:pt x="66" y="242"/>
                  </a:cubicBezTo>
                  <a:lnTo>
                    <a:pt x="2758" y="218"/>
                  </a:lnTo>
                  <a:cubicBezTo>
                    <a:pt x="2776" y="218"/>
                    <a:pt x="2791" y="232"/>
                    <a:pt x="2791" y="251"/>
                  </a:cubicBezTo>
                  <a:cubicBezTo>
                    <a:pt x="2792" y="269"/>
                    <a:pt x="2777" y="284"/>
                    <a:pt x="2758" y="284"/>
                  </a:cubicBezTo>
                  <a:close/>
                  <a:moveTo>
                    <a:pt x="452" y="534"/>
                  </a:moveTo>
                  <a:lnTo>
                    <a:pt x="0" y="276"/>
                  </a:lnTo>
                  <a:lnTo>
                    <a:pt x="447" y="9"/>
                  </a:lnTo>
                  <a:cubicBezTo>
                    <a:pt x="463" y="0"/>
                    <a:pt x="484" y="5"/>
                    <a:pt x="493" y="21"/>
                  </a:cubicBezTo>
                  <a:cubicBezTo>
                    <a:pt x="502" y="37"/>
                    <a:pt x="497" y="57"/>
                    <a:pt x="481" y="67"/>
                  </a:cubicBezTo>
                  <a:lnTo>
                    <a:pt x="84"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53" name="Freeform 568"/>
            <p:cNvSpPr>
              <a:spLocks noEditPoints="1"/>
            </p:cNvSpPr>
            <p:nvPr/>
          </p:nvSpPr>
          <p:spPr bwMode="auto">
            <a:xfrm>
              <a:off x="3532188" y="4210050"/>
              <a:ext cx="241300" cy="282575"/>
            </a:xfrm>
            <a:custGeom>
              <a:avLst/>
              <a:gdLst>
                <a:gd name="T0" fmla="*/ 263991 w 1627"/>
                <a:gd name="T1" fmla="*/ 40701208 h 1902"/>
                <a:gd name="T2" fmla="*/ 34291443 w 1627"/>
                <a:gd name="T3" fmla="*/ 618040 h 1902"/>
                <a:gd name="T4" fmla="*/ 35325162 w 1627"/>
                <a:gd name="T5" fmla="*/ 551779 h 1902"/>
                <a:gd name="T6" fmla="*/ 35391160 w 1627"/>
                <a:gd name="T7" fmla="*/ 1589225 h 1902"/>
                <a:gd name="T8" fmla="*/ 1385807 w 1627"/>
                <a:gd name="T9" fmla="*/ 41650255 h 1902"/>
                <a:gd name="T10" fmla="*/ 351939 w 1627"/>
                <a:gd name="T11" fmla="*/ 41738653 h 1902"/>
                <a:gd name="T12" fmla="*/ 263991 w 1627"/>
                <a:gd name="T13" fmla="*/ 40701208 h 1902"/>
                <a:gd name="T14" fmla="*/ 24987232 w 1627"/>
                <a:gd name="T15" fmla="*/ 3796489 h 1902"/>
                <a:gd name="T16" fmla="*/ 35787147 w 1627"/>
                <a:gd name="T17" fmla="*/ 0 h 1902"/>
                <a:gd name="T18" fmla="*/ 33763609 w 1627"/>
                <a:gd name="T19" fmla="*/ 11300922 h 1902"/>
                <a:gd name="T20" fmla="*/ 32905637 w 1627"/>
                <a:gd name="T21" fmla="*/ 11896974 h 1902"/>
                <a:gd name="T22" fmla="*/ 32311805 w 1627"/>
                <a:gd name="T23" fmla="*/ 11036175 h 1902"/>
                <a:gd name="T24" fmla="*/ 34115399 w 1627"/>
                <a:gd name="T25" fmla="*/ 971184 h 1902"/>
                <a:gd name="T26" fmla="*/ 35083269 w 1627"/>
                <a:gd name="T27" fmla="*/ 1787859 h 1902"/>
                <a:gd name="T28" fmla="*/ 25471167 w 1627"/>
                <a:gd name="T29" fmla="*/ 5186931 h 1902"/>
                <a:gd name="T30" fmla="*/ 24525247 w 1627"/>
                <a:gd name="T31" fmla="*/ 4723400 h 1902"/>
                <a:gd name="T32" fmla="*/ 24987232 w 1627"/>
                <a:gd name="T33" fmla="*/ 3796489 h 19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7"/>
                <a:gd name="T52" fmla="*/ 0 h 1902"/>
                <a:gd name="T53" fmla="*/ 1627 w 1627"/>
                <a:gd name="T54" fmla="*/ 1902 h 19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7" h="1902">
                  <a:moveTo>
                    <a:pt x="12" y="1844"/>
                  </a:moveTo>
                  <a:lnTo>
                    <a:pt x="1559" y="28"/>
                  </a:lnTo>
                  <a:cubicBezTo>
                    <a:pt x="1571" y="14"/>
                    <a:pt x="1592" y="13"/>
                    <a:pt x="1606" y="25"/>
                  </a:cubicBezTo>
                  <a:cubicBezTo>
                    <a:pt x="1620" y="37"/>
                    <a:pt x="1621" y="58"/>
                    <a:pt x="1609" y="72"/>
                  </a:cubicBezTo>
                  <a:lnTo>
                    <a:pt x="63" y="1887"/>
                  </a:lnTo>
                  <a:cubicBezTo>
                    <a:pt x="51" y="1901"/>
                    <a:pt x="30" y="1902"/>
                    <a:pt x="16" y="1891"/>
                  </a:cubicBezTo>
                  <a:cubicBezTo>
                    <a:pt x="2" y="1879"/>
                    <a:pt x="0" y="1858"/>
                    <a:pt x="12" y="1844"/>
                  </a:cubicBezTo>
                  <a:close/>
                  <a:moveTo>
                    <a:pt x="1136" y="172"/>
                  </a:moveTo>
                  <a:lnTo>
                    <a:pt x="1627" y="0"/>
                  </a:lnTo>
                  <a:lnTo>
                    <a:pt x="1535" y="512"/>
                  </a:lnTo>
                  <a:cubicBezTo>
                    <a:pt x="1532" y="530"/>
                    <a:pt x="1514" y="542"/>
                    <a:pt x="1496" y="539"/>
                  </a:cubicBezTo>
                  <a:cubicBezTo>
                    <a:pt x="1478" y="535"/>
                    <a:pt x="1466" y="518"/>
                    <a:pt x="1469" y="500"/>
                  </a:cubicBezTo>
                  <a:lnTo>
                    <a:pt x="1551" y="44"/>
                  </a:lnTo>
                  <a:lnTo>
                    <a:pt x="1595" y="81"/>
                  </a:lnTo>
                  <a:lnTo>
                    <a:pt x="1158" y="235"/>
                  </a:lnTo>
                  <a:cubicBezTo>
                    <a:pt x="1141" y="241"/>
                    <a:pt x="1122" y="231"/>
                    <a:pt x="1115" y="214"/>
                  </a:cubicBezTo>
                  <a:cubicBezTo>
                    <a:pt x="1109" y="197"/>
                    <a:pt x="1119" y="178"/>
                    <a:pt x="1136" y="17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54" name="Freeform 569"/>
            <p:cNvSpPr>
              <a:spLocks noEditPoints="1"/>
            </p:cNvSpPr>
            <p:nvPr/>
          </p:nvSpPr>
          <p:spPr bwMode="auto">
            <a:xfrm>
              <a:off x="3097213" y="4625975"/>
              <a:ext cx="176213" cy="195263"/>
            </a:xfrm>
            <a:custGeom>
              <a:avLst/>
              <a:gdLst>
                <a:gd name="T0" fmla="*/ 283595 w 1193"/>
                <a:gd name="T1" fmla="*/ 27593472 h 1320"/>
                <a:gd name="T2" fmla="*/ 24500548 w 1193"/>
                <a:gd name="T3" fmla="*/ 590818 h 1320"/>
                <a:gd name="T4" fmla="*/ 25547634 w 1193"/>
                <a:gd name="T5" fmla="*/ 525139 h 1320"/>
                <a:gd name="T6" fmla="*/ 25591355 w 1193"/>
                <a:gd name="T7" fmla="*/ 1553672 h 1320"/>
                <a:gd name="T8" fmla="*/ 1352690 w 1193"/>
                <a:gd name="T9" fmla="*/ 28556325 h 1320"/>
                <a:gd name="T10" fmla="*/ 327316 w 1193"/>
                <a:gd name="T11" fmla="*/ 28622004 h 1320"/>
                <a:gd name="T12" fmla="*/ 283595 w 1193"/>
                <a:gd name="T13" fmla="*/ 27593472 h 1320"/>
                <a:gd name="T14" fmla="*/ 15206457 w 1193"/>
                <a:gd name="T15" fmla="*/ 3457338 h 1320"/>
                <a:gd name="T16" fmla="*/ 26027678 w 1193"/>
                <a:gd name="T17" fmla="*/ 0 h 1320"/>
                <a:gd name="T18" fmla="*/ 23715049 w 1193"/>
                <a:gd name="T19" fmla="*/ 11138127 h 1320"/>
                <a:gd name="T20" fmla="*/ 22842404 w 1193"/>
                <a:gd name="T21" fmla="*/ 11707053 h 1320"/>
                <a:gd name="T22" fmla="*/ 22275214 w 1193"/>
                <a:gd name="T23" fmla="*/ 10853665 h 1320"/>
                <a:gd name="T24" fmla="*/ 24347821 w 1193"/>
                <a:gd name="T25" fmla="*/ 919067 h 1320"/>
                <a:gd name="T26" fmla="*/ 25264039 w 1193"/>
                <a:gd name="T27" fmla="*/ 1772455 h 1320"/>
                <a:gd name="T28" fmla="*/ 15642779 w 1193"/>
                <a:gd name="T29" fmla="*/ 4857907 h 1320"/>
                <a:gd name="T30" fmla="*/ 14748273 w 1193"/>
                <a:gd name="T31" fmla="*/ 4376405 h 1320"/>
                <a:gd name="T32" fmla="*/ 15206457 w 1193"/>
                <a:gd name="T33" fmla="*/ 3457338 h 1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3"/>
                <a:gd name="T52" fmla="*/ 0 h 1320"/>
                <a:gd name="T53" fmla="*/ 1193 w 1193"/>
                <a:gd name="T54" fmla="*/ 1320 h 1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3" h="1320">
                  <a:moveTo>
                    <a:pt x="13" y="1261"/>
                  </a:moveTo>
                  <a:lnTo>
                    <a:pt x="1123" y="27"/>
                  </a:lnTo>
                  <a:cubicBezTo>
                    <a:pt x="1136" y="13"/>
                    <a:pt x="1157" y="12"/>
                    <a:pt x="1171" y="24"/>
                  </a:cubicBezTo>
                  <a:cubicBezTo>
                    <a:pt x="1184" y="36"/>
                    <a:pt x="1185" y="58"/>
                    <a:pt x="1173" y="71"/>
                  </a:cubicBezTo>
                  <a:lnTo>
                    <a:pt x="62" y="1305"/>
                  </a:lnTo>
                  <a:cubicBezTo>
                    <a:pt x="50" y="1319"/>
                    <a:pt x="29" y="1320"/>
                    <a:pt x="15" y="1308"/>
                  </a:cubicBezTo>
                  <a:cubicBezTo>
                    <a:pt x="1" y="1296"/>
                    <a:pt x="0" y="1275"/>
                    <a:pt x="13" y="1261"/>
                  </a:cubicBezTo>
                  <a:close/>
                  <a:moveTo>
                    <a:pt x="697" y="158"/>
                  </a:moveTo>
                  <a:lnTo>
                    <a:pt x="1193" y="0"/>
                  </a:lnTo>
                  <a:lnTo>
                    <a:pt x="1087" y="509"/>
                  </a:lnTo>
                  <a:cubicBezTo>
                    <a:pt x="1083" y="527"/>
                    <a:pt x="1065" y="539"/>
                    <a:pt x="1047" y="535"/>
                  </a:cubicBezTo>
                  <a:cubicBezTo>
                    <a:pt x="1029" y="531"/>
                    <a:pt x="1018" y="514"/>
                    <a:pt x="1021" y="496"/>
                  </a:cubicBezTo>
                  <a:lnTo>
                    <a:pt x="1116" y="42"/>
                  </a:lnTo>
                  <a:lnTo>
                    <a:pt x="1158" y="81"/>
                  </a:lnTo>
                  <a:lnTo>
                    <a:pt x="717" y="222"/>
                  </a:lnTo>
                  <a:cubicBezTo>
                    <a:pt x="700" y="227"/>
                    <a:pt x="681" y="218"/>
                    <a:pt x="676" y="200"/>
                  </a:cubicBezTo>
                  <a:cubicBezTo>
                    <a:pt x="670" y="183"/>
                    <a:pt x="680" y="164"/>
                    <a:pt x="697" y="1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55" name="Freeform 570"/>
            <p:cNvSpPr>
              <a:spLocks noEditPoints="1"/>
            </p:cNvSpPr>
            <p:nvPr/>
          </p:nvSpPr>
          <p:spPr bwMode="auto">
            <a:xfrm>
              <a:off x="6213475" y="3573463"/>
              <a:ext cx="387350" cy="244475"/>
            </a:xfrm>
            <a:custGeom>
              <a:avLst/>
              <a:gdLst>
                <a:gd name="T0" fmla="*/ 113573910 w 1311"/>
                <a:gd name="T1" fmla="*/ 2904921 h 824"/>
                <a:gd name="T2" fmla="*/ 3229985 w 1311"/>
                <a:gd name="T3" fmla="*/ 72094013 h 824"/>
                <a:gd name="T4" fmla="*/ 1222029 w 1311"/>
                <a:gd name="T5" fmla="*/ 71653721 h 824"/>
                <a:gd name="T6" fmla="*/ 1658721 w 1311"/>
                <a:gd name="T7" fmla="*/ 69629089 h 824"/>
                <a:gd name="T8" fmla="*/ 112090103 w 1311"/>
                <a:gd name="T9" fmla="*/ 439996 h 824"/>
                <a:gd name="T10" fmla="*/ 114010602 w 1311"/>
                <a:gd name="T11" fmla="*/ 968406 h 824"/>
                <a:gd name="T12" fmla="*/ 113573910 w 1311"/>
                <a:gd name="T13" fmla="*/ 2904921 h 824"/>
                <a:gd name="T14" fmla="*/ 22697352 w 1311"/>
                <a:gd name="T15" fmla="*/ 71741839 h 824"/>
                <a:gd name="T16" fmla="*/ 0 w 1311"/>
                <a:gd name="T17" fmla="*/ 72358070 h 824"/>
                <a:gd name="T18" fmla="*/ 10650205 w 1311"/>
                <a:gd name="T19" fmla="*/ 52111748 h 824"/>
                <a:gd name="T20" fmla="*/ 12570704 w 1311"/>
                <a:gd name="T21" fmla="*/ 51583635 h 824"/>
                <a:gd name="T22" fmla="*/ 13182014 w 1311"/>
                <a:gd name="T23" fmla="*/ 53520149 h 824"/>
                <a:gd name="T24" fmla="*/ 3753838 w 1311"/>
                <a:gd name="T25" fmla="*/ 71565603 h 824"/>
                <a:gd name="T26" fmla="*/ 2444353 w 1311"/>
                <a:gd name="T27" fmla="*/ 69365032 h 824"/>
                <a:gd name="T28" fmla="*/ 22610191 w 1311"/>
                <a:gd name="T29" fmla="*/ 68836919 h 824"/>
                <a:gd name="T30" fmla="*/ 24093998 w 1311"/>
                <a:gd name="T31" fmla="*/ 70245320 h 824"/>
                <a:gd name="T32" fmla="*/ 22697352 w 1311"/>
                <a:gd name="T33" fmla="*/ 71741839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1"/>
                <a:gd name="T52" fmla="*/ 0 h 824"/>
                <a:gd name="T53" fmla="*/ 1311 w 1311"/>
                <a:gd name="T54" fmla="*/ 824 h 8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1" h="824">
                  <a:moveTo>
                    <a:pt x="1301" y="33"/>
                  </a:moveTo>
                  <a:lnTo>
                    <a:pt x="37" y="819"/>
                  </a:lnTo>
                  <a:cubicBezTo>
                    <a:pt x="29" y="824"/>
                    <a:pt x="19" y="822"/>
                    <a:pt x="14" y="814"/>
                  </a:cubicBezTo>
                  <a:cubicBezTo>
                    <a:pt x="9" y="806"/>
                    <a:pt x="11" y="796"/>
                    <a:pt x="19" y="791"/>
                  </a:cubicBezTo>
                  <a:lnTo>
                    <a:pt x="1284" y="5"/>
                  </a:lnTo>
                  <a:cubicBezTo>
                    <a:pt x="1291" y="0"/>
                    <a:pt x="1302" y="3"/>
                    <a:pt x="1306" y="11"/>
                  </a:cubicBezTo>
                  <a:cubicBezTo>
                    <a:pt x="1311" y="18"/>
                    <a:pt x="1309" y="29"/>
                    <a:pt x="1301" y="33"/>
                  </a:cubicBezTo>
                  <a:close/>
                  <a:moveTo>
                    <a:pt x="260" y="815"/>
                  </a:moveTo>
                  <a:lnTo>
                    <a:pt x="0" y="822"/>
                  </a:lnTo>
                  <a:lnTo>
                    <a:pt x="122" y="592"/>
                  </a:lnTo>
                  <a:cubicBezTo>
                    <a:pt x="126" y="584"/>
                    <a:pt x="136" y="581"/>
                    <a:pt x="144" y="586"/>
                  </a:cubicBezTo>
                  <a:cubicBezTo>
                    <a:pt x="152" y="590"/>
                    <a:pt x="155" y="600"/>
                    <a:pt x="151" y="608"/>
                  </a:cubicBezTo>
                  <a:lnTo>
                    <a:pt x="43" y="813"/>
                  </a:lnTo>
                  <a:lnTo>
                    <a:pt x="28" y="788"/>
                  </a:lnTo>
                  <a:lnTo>
                    <a:pt x="259" y="782"/>
                  </a:lnTo>
                  <a:cubicBezTo>
                    <a:pt x="268" y="782"/>
                    <a:pt x="276" y="789"/>
                    <a:pt x="276" y="798"/>
                  </a:cubicBezTo>
                  <a:cubicBezTo>
                    <a:pt x="276" y="807"/>
                    <a:pt x="269" y="815"/>
                    <a:pt x="260" y="81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56" name="Freeform 571"/>
            <p:cNvSpPr>
              <a:spLocks noEditPoints="1"/>
            </p:cNvSpPr>
            <p:nvPr/>
          </p:nvSpPr>
          <p:spPr bwMode="auto">
            <a:xfrm>
              <a:off x="7100888" y="3570288"/>
              <a:ext cx="288925" cy="215900"/>
            </a:xfrm>
            <a:custGeom>
              <a:avLst/>
              <a:gdLst>
                <a:gd name="T0" fmla="*/ 2438598 w 979"/>
                <a:gd name="T1" fmla="*/ 435044 h 732"/>
                <a:gd name="T2" fmla="*/ 83787676 w 979"/>
                <a:gd name="T3" fmla="*/ 60807997 h 732"/>
                <a:gd name="T4" fmla="*/ 84135920 w 979"/>
                <a:gd name="T5" fmla="*/ 62808906 h 732"/>
                <a:gd name="T6" fmla="*/ 82132924 w 979"/>
                <a:gd name="T7" fmla="*/ 63156646 h 732"/>
                <a:gd name="T8" fmla="*/ 783846 w 979"/>
                <a:gd name="T9" fmla="*/ 2783694 h 732"/>
                <a:gd name="T10" fmla="*/ 435601 w 979"/>
                <a:gd name="T11" fmla="*/ 783080 h 732"/>
                <a:gd name="T12" fmla="*/ 2438598 w 979"/>
                <a:gd name="T13" fmla="*/ 435044 h 732"/>
                <a:gd name="T14" fmla="*/ 76384509 w 979"/>
                <a:gd name="T15" fmla="*/ 42887418 h 732"/>
                <a:gd name="T16" fmla="*/ 85268305 w 979"/>
                <a:gd name="T17" fmla="*/ 63678699 h 732"/>
                <a:gd name="T18" fmla="*/ 62710008 w 979"/>
                <a:gd name="T19" fmla="*/ 61156033 h 732"/>
                <a:gd name="T20" fmla="*/ 61490857 w 979"/>
                <a:gd name="T21" fmla="*/ 59590168 h 732"/>
                <a:gd name="T22" fmla="*/ 63058548 w 979"/>
                <a:gd name="T23" fmla="*/ 58285035 h 732"/>
                <a:gd name="T24" fmla="*/ 83090892 w 979"/>
                <a:gd name="T25" fmla="*/ 60546971 h 732"/>
                <a:gd name="T26" fmla="*/ 81610262 w 979"/>
                <a:gd name="T27" fmla="*/ 62547879 h 732"/>
                <a:gd name="T28" fmla="*/ 73684434 w 979"/>
                <a:gd name="T29" fmla="*/ 44018238 h 732"/>
                <a:gd name="T30" fmla="*/ 74468279 w 979"/>
                <a:gd name="T31" fmla="*/ 42104634 h 732"/>
                <a:gd name="T32" fmla="*/ 76384509 w 979"/>
                <a:gd name="T33" fmla="*/ 42887418 h 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9"/>
                <a:gd name="T52" fmla="*/ 0 h 732"/>
                <a:gd name="T53" fmla="*/ 979 w 979"/>
                <a:gd name="T54" fmla="*/ 732 h 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9" h="732">
                  <a:moveTo>
                    <a:pt x="28" y="5"/>
                  </a:moveTo>
                  <a:lnTo>
                    <a:pt x="962" y="699"/>
                  </a:lnTo>
                  <a:cubicBezTo>
                    <a:pt x="970" y="704"/>
                    <a:pt x="971" y="715"/>
                    <a:pt x="966" y="722"/>
                  </a:cubicBezTo>
                  <a:cubicBezTo>
                    <a:pt x="960" y="730"/>
                    <a:pt x="950" y="731"/>
                    <a:pt x="943" y="726"/>
                  </a:cubicBezTo>
                  <a:lnTo>
                    <a:pt x="9" y="32"/>
                  </a:lnTo>
                  <a:cubicBezTo>
                    <a:pt x="1" y="27"/>
                    <a:pt x="0" y="16"/>
                    <a:pt x="5" y="9"/>
                  </a:cubicBezTo>
                  <a:cubicBezTo>
                    <a:pt x="11" y="1"/>
                    <a:pt x="21" y="0"/>
                    <a:pt x="28" y="5"/>
                  </a:cubicBezTo>
                  <a:close/>
                  <a:moveTo>
                    <a:pt x="877" y="493"/>
                  </a:moveTo>
                  <a:lnTo>
                    <a:pt x="979" y="732"/>
                  </a:lnTo>
                  <a:lnTo>
                    <a:pt x="720" y="703"/>
                  </a:lnTo>
                  <a:cubicBezTo>
                    <a:pt x="711" y="702"/>
                    <a:pt x="705" y="694"/>
                    <a:pt x="706" y="685"/>
                  </a:cubicBezTo>
                  <a:cubicBezTo>
                    <a:pt x="707" y="676"/>
                    <a:pt x="715" y="669"/>
                    <a:pt x="724" y="670"/>
                  </a:cubicBezTo>
                  <a:lnTo>
                    <a:pt x="954" y="696"/>
                  </a:lnTo>
                  <a:lnTo>
                    <a:pt x="937" y="719"/>
                  </a:lnTo>
                  <a:lnTo>
                    <a:pt x="846" y="506"/>
                  </a:lnTo>
                  <a:cubicBezTo>
                    <a:pt x="842" y="498"/>
                    <a:pt x="846" y="488"/>
                    <a:pt x="855" y="484"/>
                  </a:cubicBezTo>
                  <a:cubicBezTo>
                    <a:pt x="863" y="481"/>
                    <a:pt x="873" y="484"/>
                    <a:pt x="877" y="493"/>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857" name="Group 574"/>
            <p:cNvGrpSpPr>
              <a:grpSpLocks/>
            </p:cNvGrpSpPr>
            <p:nvPr/>
          </p:nvGrpSpPr>
          <p:grpSpPr bwMode="auto">
            <a:xfrm>
              <a:off x="7319963" y="1414463"/>
              <a:ext cx="569913" cy="269875"/>
              <a:chOff x="4611" y="891"/>
              <a:chExt cx="359" cy="170"/>
            </a:xfrm>
          </p:grpSpPr>
          <p:sp>
            <p:nvSpPr>
              <p:cNvPr id="81245" name="Rectangle 572"/>
              <p:cNvSpPr>
                <a:spLocks noChangeArrowheads="1"/>
              </p:cNvSpPr>
              <p:nvPr/>
            </p:nvSpPr>
            <p:spPr bwMode="auto">
              <a:xfrm>
                <a:off x="4611" y="891"/>
                <a:ext cx="359" cy="170"/>
              </a:xfrm>
              <a:prstGeom prst="rect">
                <a:avLst/>
              </a:prstGeom>
              <a:solidFill>
                <a:srgbClr val="FFFFFF"/>
              </a:solidFill>
              <a:ln w="9525">
                <a:noFill/>
                <a:miter lim="800000"/>
                <a:headEnd/>
                <a:tailEnd/>
              </a:ln>
            </p:spPr>
            <p:txBody>
              <a:bodyPr/>
              <a:lstStyle/>
              <a:p>
                <a:endParaRPr lang="en-US"/>
              </a:p>
            </p:txBody>
          </p:sp>
          <p:sp>
            <p:nvSpPr>
              <p:cNvPr id="81246" name="Rectangle 573"/>
              <p:cNvSpPr>
                <a:spLocks noChangeArrowheads="1"/>
              </p:cNvSpPr>
              <p:nvPr/>
            </p:nvSpPr>
            <p:spPr bwMode="auto">
              <a:xfrm>
                <a:off x="4611" y="891"/>
                <a:ext cx="359" cy="170"/>
              </a:xfrm>
              <a:prstGeom prst="rect">
                <a:avLst/>
              </a:prstGeom>
              <a:noFill/>
              <a:ln w="7938" cap="rnd">
                <a:solidFill>
                  <a:srgbClr val="000000"/>
                </a:solidFill>
                <a:miter lim="800000"/>
                <a:headEnd/>
                <a:tailEnd/>
              </a:ln>
            </p:spPr>
            <p:txBody>
              <a:bodyPr/>
              <a:lstStyle/>
              <a:p>
                <a:endParaRPr lang="en-US"/>
              </a:p>
            </p:txBody>
          </p:sp>
        </p:grpSp>
        <p:sp>
          <p:nvSpPr>
            <p:cNvPr id="72858" name="Rectangle 575"/>
            <p:cNvSpPr>
              <a:spLocks noChangeArrowheads="1"/>
            </p:cNvSpPr>
            <p:nvPr/>
          </p:nvSpPr>
          <p:spPr bwMode="auto">
            <a:xfrm>
              <a:off x="7415213" y="1452563"/>
              <a:ext cx="492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a:t>
              </a:r>
              <a:endParaRPr lang="en-US">
                <a:cs typeface="Arial" charset="0"/>
              </a:endParaRPr>
            </a:p>
          </p:txBody>
        </p:sp>
        <p:sp>
          <p:nvSpPr>
            <p:cNvPr id="72859" name="Rectangle 576"/>
            <p:cNvSpPr>
              <a:spLocks noChangeArrowheads="1"/>
            </p:cNvSpPr>
            <p:nvPr/>
          </p:nvSpPr>
          <p:spPr bwMode="auto">
            <a:xfrm>
              <a:off x="7421563" y="1547813"/>
              <a:ext cx="458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of juveniles</a:t>
              </a:r>
              <a:endParaRPr lang="en-US">
                <a:cs typeface="Arial" charset="0"/>
              </a:endParaRPr>
            </a:p>
          </p:txBody>
        </p:sp>
        <p:sp>
          <p:nvSpPr>
            <p:cNvPr id="72860" name="Freeform 577"/>
            <p:cNvSpPr>
              <a:spLocks noEditPoints="1"/>
            </p:cNvSpPr>
            <p:nvPr/>
          </p:nvSpPr>
          <p:spPr bwMode="auto">
            <a:xfrm>
              <a:off x="7204075" y="1511300"/>
              <a:ext cx="104775" cy="80963"/>
            </a:xfrm>
            <a:custGeom>
              <a:avLst/>
              <a:gdLst>
                <a:gd name="T0" fmla="*/ 1523429 w 350"/>
                <a:gd name="T1" fmla="*/ 10442733 h 271"/>
                <a:gd name="T2" fmla="*/ 28407795 w 350"/>
                <a:gd name="T3" fmla="*/ 11067731 h 271"/>
                <a:gd name="T4" fmla="*/ 29841715 w 350"/>
                <a:gd name="T5" fmla="*/ 12585115 h 271"/>
                <a:gd name="T6" fmla="*/ 28318287 w 350"/>
                <a:gd name="T7" fmla="*/ 14013170 h 271"/>
                <a:gd name="T8" fmla="*/ 1433921 w 350"/>
                <a:gd name="T9" fmla="*/ 13388172 h 271"/>
                <a:gd name="T10" fmla="*/ 0 w 350"/>
                <a:gd name="T11" fmla="*/ 11871087 h 271"/>
                <a:gd name="T12" fmla="*/ 1523429 w 350"/>
                <a:gd name="T13" fmla="*/ 10442733 h 271"/>
                <a:gd name="T14" fmla="*/ 11470768 w 350"/>
                <a:gd name="T15" fmla="*/ 446342 h 271"/>
                <a:gd name="T16" fmla="*/ 31365143 w 350"/>
                <a:gd name="T17" fmla="*/ 12585115 h 271"/>
                <a:gd name="T18" fmla="*/ 10933122 w 350"/>
                <a:gd name="T19" fmla="*/ 23831204 h 271"/>
                <a:gd name="T20" fmla="*/ 8871748 w 350"/>
                <a:gd name="T21" fmla="*/ 23206504 h 271"/>
                <a:gd name="T22" fmla="*/ 9499200 w 350"/>
                <a:gd name="T23" fmla="*/ 21242779 h 271"/>
                <a:gd name="T24" fmla="*/ 27601327 w 350"/>
                <a:gd name="T25" fmla="*/ 11246089 h 271"/>
                <a:gd name="T26" fmla="*/ 27601327 w 350"/>
                <a:gd name="T27" fmla="*/ 13745186 h 271"/>
                <a:gd name="T28" fmla="*/ 9857533 w 350"/>
                <a:gd name="T29" fmla="*/ 2945440 h 271"/>
                <a:gd name="T30" fmla="*/ 9409393 w 350"/>
                <a:gd name="T31" fmla="*/ 892684 h 271"/>
                <a:gd name="T32" fmla="*/ 11470768 w 350"/>
                <a:gd name="T33" fmla="*/ 44634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71"/>
                <a:gd name="T53" fmla="*/ 350 w 350"/>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71">
                  <a:moveTo>
                    <a:pt x="17" y="117"/>
                  </a:moveTo>
                  <a:lnTo>
                    <a:pt x="317" y="124"/>
                  </a:lnTo>
                  <a:cubicBezTo>
                    <a:pt x="326" y="124"/>
                    <a:pt x="333" y="131"/>
                    <a:pt x="333" y="141"/>
                  </a:cubicBezTo>
                  <a:cubicBezTo>
                    <a:pt x="333" y="150"/>
                    <a:pt x="325" y="157"/>
                    <a:pt x="316" y="157"/>
                  </a:cubicBezTo>
                  <a:lnTo>
                    <a:pt x="16" y="150"/>
                  </a:lnTo>
                  <a:cubicBezTo>
                    <a:pt x="7" y="150"/>
                    <a:pt x="0" y="142"/>
                    <a:pt x="0" y="133"/>
                  </a:cubicBezTo>
                  <a:cubicBezTo>
                    <a:pt x="0" y="124"/>
                    <a:pt x="8" y="117"/>
                    <a:pt x="17" y="117"/>
                  </a:cubicBezTo>
                  <a:close/>
                  <a:moveTo>
                    <a:pt x="128" y="5"/>
                  </a:moveTo>
                  <a:lnTo>
                    <a:pt x="350" y="141"/>
                  </a:lnTo>
                  <a:lnTo>
                    <a:pt x="122" y="267"/>
                  </a:lnTo>
                  <a:cubicBezTo>
                    <a:pt x="114" y="271"/>
                    <a:pt x="104" y="269"/>
                    <a:pt x="99" y="260"/>
                  </a:cubicBezTo>
                  <a:cubicBezTo>
                    <a:pt x="95" y="252"/>
                    <a:pt x="98" y="242"/>
                    <a:pt x="106" y="238"/>
                  </a:cubicBezTo>
                  <a:lnTo>
                    <a:pt x="308" y="126"/>
                  </a:lnTo>
                  <a:lnTo>
                    <a:pt x="308" y="154"/>
                  </a:lnTo>
                  <a:lnTo>
                    <a:pt x="110" y="33"/>
                  </a:lnTo>
                  <a:cubicBezTo>
                    <a:pt x="103" y="28"/>
                    <a:pt x="100" y="18"/>
                    <a:pt x="105" y="10"/>
                  </a:cubicBezTo>
                  <a:cubicBezTo>
                    <a:pt x="110" y="3"/>
                    <a:pt x="120" y="0"/>
                    <a:pt x="128" y="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61" name="Freeform 578"/>
            <p:cNvSpPr>
              <a:spLocks noEditPoints="1"/>
            </p:cNvSpPr>
            <p:nvPr/>
          </p:nvSpPr>
          <p:spPr bwMode="auto">
            <a:xfrm>
              <a:off x="7170738" y="1905000"/>
              <a:ext cx="368300" cy="301625"/>
            </a:xfrm>
            <a:custGeom>
              <a:avLst/>
              <a:gdLst>
                <a:gd name="T0" fmla="*/ 2633804 w 1243"/>
                <a:gd name="T1" fmla="*/ 525698 h 1019"/>
                <a:gd name="T2" fmla="*/ 107810264 w 1243"/>
                <a:gd name="T3" fmla="*/ 86302358 h 1019"/>
                <a:gd name="T4" fmla="*/ 107985673 w 1243"/>
                <a:gd name="T5" fmla="*/ 88317533 h 1019"/>
                <a:gd name="T6" fmla="*/ 105966394 w 1243"/>
                <a:gd name="T7" fmla="*/ 88580381 h 1019"/>
                <a:gd name="T8" fmla="*/ 702229 w 1243"/>
                <a:gd name="T9" fmla="*/ 2803722 h 1019"/>
                <a:gd name="T10" fmla="*/ 526820 w 1243"/>
                <a:gd name="T11" fmla="*/ 700930 h 1019"/>
                <a:gd name="T12" fmla="*/ 2633804 w 1243"/>
                <a:gd name="T13" fmla="*/ 525698 h 1019"/>
                <a:gd name="T14" fmla="*/ 101137903 w 1243"/>
                <a:gd name="T15" fmla="*/ 67902923 h 1019"/>
                <a:gd name="T16" fmla="*/ 109127018 w 1243"/>
                <a:gd name="T17" fmla="*/ 89281312 h 1019"/>
                <a:gd name="T18" fmla="*/ 86564133 w 1243"/>
                <a:gd name="T19" fmla="*/ 85689045 h 1019"/>
                <a:gd name="T20" fmla="*/ 85335084 w 1243"/>
                <a:gd name="T21" fmla="*/ 84024335 h 1019"/>
                <a:gd name="T22" fmla="*/ 87003248 w 1243"/>
                <a:gd name="T23" fmla="*/ 82797708 h 1019"/>
                <a:gd name="T24" fmla="*/ 107107739 w 1243"/>
                <a:gd name="T25" fmla="*/ 85951893 h 1019"/>
                <a:gd name="T26" fmla="*/ 105527575 w 1243"/>
                <a:gd name="T27" fmla="*/ 87879451 h 1019"/>
                <a:gd name="T28" fmla="*/ 98416395 w 1243"/>
                <a:gd name="T29" fmla="*/ 68954319 h 1019"/>
                <a:gd name="T30" fmla="*/ 99206329 w 1243"/>
                <a:gd name="T31" fmla="*/ 67026761 h 1019"/>
                <a:gd name="T32" fmla="*/ 101137903 w 1243"/>
                <a:gd name="T33" fmla="*/ 67902923 h 10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3"/>
                <a:gd name="T52" fmla="*/ 0 h 1019"/>
                <a:gd name="T53" fmla="*/ 1243 w 1243"/>
                <a:gd name="T54" fmla="*/ 1019 h 10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3" h="1019">
                  <a:moveTo>
                    <a:pt x="30" y="6"/>
                  </a:moveTo>
                  <a:lnTo>
                    <a:pt x="1228" y="985"/>
                  </a:lnTo>
                  <a:cubicBezTo>
                    <a:pt x="1235" y="991"/>
                    <a:pt x="1236" y="1001"/>
                    <a:pt x="1230" y="1008"/>
                  </a:cubicBezTo>
                  <a:cubicBezTo>
                    <a:pt x="1224" y="1015"/>
                    <a:pt x="1214" y="1016"/>
                    <a:pt x="1207" y="1011"/>
                  </a:cubicBezTo>
                  <a:lnTo>
                    <a:pt x="8" y="32"/>
                  </a:lnTo>
                  <a:cubicBezTo>
                    <a:pt x="1" y="26"/>
                    <a:pt x="0" y="16"/>
                    <a:pt x="6" y="8"/>
                  </a:cubicBezTo>
                  <a:cubicBezTo>
                    <a:pt x="12" y="1"/>
                    <a:pt x="22" y="0"/>
                    <a:pt x="30" y="6"/>
                  </a:cubicBezTo>
                  <a:close/>
                  <a:moveTo>
                    <a:pt x="1152" y="775"/>
                  </a:moveTo>
                  <a:lnTo>
                    <a:pt x="1243" y="1019"/>
                  </a:lnTo>
                  <a:lnTo>
                    <a:pt x="986" y="978"/>
                  </a:lnTo>
                  <a:cubicBezTo>
                    <a:pt x="977" y="977"/>
                    <a:pt x="971" y="968"/>
                    <a:pt x="972" y="959"/>
                  </a:cubicBezTo>
                  <a:cubicBezTo>
                    <a:pt x="974" y="950"/>
                    <a:pt x="982" y="944"/>
                    <a:pt x="991" y="945"/>
                  </a:cubicBezTo>
                  <a:lnTo>
                    <a:pt x="1220" y="981"/>
                  </a:lnTo>
                  <a:lnTo>
                    <a:pt x="1202" y="1003"/>
                  </a:lnTo>
                  <a:lnTo>
                    <a:pt x="1121" y="787"/>
                  </a:lnTo>
                  <a:cubicBezTo>
                    <a:pt x="1117" y="778"/>
                    <a:pt x="1122" y="768"/>
                    <a:pt x="1130" y="765"/>
                  </a:cubicBezTo>
                  <a:cubicBezTo>
                    <a:pt x="1139" y="762"/>
                    <a:pt x="1149" y="766"/>
                    <a:pt x="1152" y="77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62" name="Freeform 579"/>
            <p:cNvSpPr>
              <a:spLocks noEditPoints="1"/>
            </p:cNvSpPr>
            <p:nvPr/>
          </p:nvSpPr>
          <p:spPr bwMode="auto">
            <a:xfrm>
              <a:off x="2324100" y="2822575"/>
              <a:ext cx="1071563" cy="468313"/>
            </a:xfrm>
            <a:custGeom>
              <a:avLst/>
              <a:gdLst>
                <a:gd name="T0" fmla="*/ 2102430 w 7241"/>
                <a:gd name="T1" fmla="*/ 65162513 h 3159"/>
                <a:gd name="T2" fmla="*/ 157458970 w 7241"/>
                <a:gd name="T3" fmla="*/ 0 h 3159"/>
                <a:gd name="T4" fmla="*/ 158575817 w 7241"/>
                <a:gd name="T5" fmla="*/ 2703140 h 3159"/>
                <a:gd name="T6" fmla="*/ 3241179 w 7241"/>
                <a:gd name="T7" fmla="*/ 67865652 h 3159"/>
                <a:gd name="T8" fmla="*/ 2102430 w 7241"/>
                <a:gd name="T9" fmla="*/ 65162513 h 3159"/>
                <a:gd name="T10" fmla="*/ 12526678 w 7241"/>
                <a:gd name="T11" fmla="*/ 69316251 h 3159"/>
                <a:gd name="T12" fmla="*/ 0 w 7241"/>
                <a:gd name="T13" fmla="*/ 67645950 h 3159"/>
                <a:gd name="T14" fmla="*/ 7621105 w 7241"/>
                <a:gd name="T15" fmla="*/ 57514441 h 3159"/>
                <a:gd name="T16" fmla="*/ 9657829 w 7241"/>
                <a:gd name="T17" fmla="*/ 57228769 h 3159"/>
                <a:gd name="T18" fmla="*/ 9942408 w 7241"/>
                <a:gd name="T19" fmla="*/ 59272653 h 3159"/>
                <a:gd name="T20" fmla="*/ 3832381 w 7241"/>
                <a:gd name="T21" fmla="*/ 67404159 h 3159"/>
                <a:gd name="T22" fmla="*/ 2868847 w 7241"/>
                <a:gd name="T23" fmla="*/ 65074603 h 3159"/>
                <a:gd name="T24" fmla="*/ 12920763 w 7241"/>
                <a:gd name="T25" fmla="*/ 66415202 h 3159"/>
                <a:gd name="T26" fmla="*/ 14169168 w 7241"/>
                <a:gd name="T27" fmla="*/ 68041473 h 3159"/>
                <a:gd name="T28" fmla="*/ 12526678 w 7241"/>
                <a:gd name="T29" fmla="*/ 69316251 h 3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41"/>
                <a:gd name="T46" fmla="*/ 0 h 3159"/>
                <a:gd name="T47" fmla="*/ 7241 w 7241"/>
                <a:gd name="T48" fmla="*/ 3159 h 3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41" h="3159">
                  <a:moveTo>
                    <a:pt x="96" y="2965"/>
                  </a:moveTo>
                  <a:lnTo>
                    <a:pt x="7190" y="0"/>
                  </a:lnTo>
                  <a:lnTo>
                    <a:pt x="7241" y="123"/>
                  </a:lnTo>
                  <a:lnTo>
                    <a:pt x="148" y="3088"/>
                  </a:lnTo>
                  <a:lnTo>
                    <a:pt x="96" y="2965"/>
                  </a:lnTo>
                  <a:close/>
                  <a:moveTo>
                    <a:pt x="572" y="3154"/>
                  </a:moveTo>
                  <a:lnTo>
                    <a:pt x="0" y="3078"/>
                  </a:lnTo>
                  <a:lnTo>
                    <a:pt x="348" y="2617"/>
                  </a:lnTo>
                  <a:cubicBezTo>
                    <a:pt x="370" y="2588"/>
                    <a:pt x="412" y="2582"/>
                    <a:pt x="441" y="2604"/>
                  </a:cubicBezTo>
                  <a:cubicBezTo>
                    <a:pt x="470" y="2626"/>
                    <a:pt x="476" y="2668"/>
                    <a:pt x="454" y="2697"/>
                  </a:cubicBezTo>
                  <a:lnTo>
                    <a:pt x="175" y="3067"/>
                  </a:lnTo>
                  <a:lnTo>
                    <a:pt x="131" y="2961"/>
                  </a:lnTo>
                  <a:lnTo>
                    <a:pt x="590" y="3022"/>
                  </a:lnTo>
                  <a:cubicBezTo>
                    <a:pt x="626" y="3026"/>
                    <a:pt x="652" y="3060"/>
                    <a:pt x="647" y="3096"/>
                  </a:cubicBezTo>
                  <a:cubicBezTo>
                    <a:pt x="642" y="3133"/>
                    <a:pt x="609" y="3159"/>
                    <a:pt x="572" y="3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63" name="Freeform 580"/>
            <p:cNvSpPr>
              <a:spLocks noEditPoints="1"/>
            </p:cNvSpPr>
            <p:nvPr/>
          </p:nvSpPr>
          <p:spPr bwMode="auto">
            <a:xfrm>
              <a:off x="5310188" y="1722438"/>
              <a:ext cx="460375" cy="703263"/>
            </a:xfrm>
            <a:custGeom>
              <a:avLst/>
              <a:gdLst>
                <a:gd name="T0" fmla="*/ 133239084 w 1557"/>
                <a:gd name="T1" fmla="*/ 207540813 h 2373"/>
                <a:gd name="T2" fmla="*/ 6819286 w 1557"/>
                <a:gd name="T3" fmla="*/ 12998659 h 2373"/>
                <a:gd name="T4" fmla="*/ 7169077 w 1557"/>
                <a:gd name="T5" fmla="*/ 10978668 h 2373"/>
                <a:gd name="T6" fmla="*/ 9267227 w 1557"/>
                <a:gd name="T7" fmla="*/ 11417873 h 2373"/>
                <a:gd name="T8" fmla="*/ 135687025 w 1557"/>
                <a:gd name="T9" fmla="*/ 205960028 h 2373"/>
                <a:gd name="T10" fmla="*/ 135249713 w 1557"/>
                <a:gd name="T11" fmla="*/ 207980019 h 2373"/>
                <a:gd name="T12" fmla="*/ 133239084 w 1557"/>
                <a:gd name="T13" fmla="*/ 207540813 h 2373"/>
                <a:gd name="T14" fmla="*/ 2273194 w 1557"/>
                <a:gd name="T15" fmla="*/ 19498138 h 2373"/>
                <a:gd name="T16" fmla="*/ 0 w 1557"/>
                <a:gd name="T17" fmla="*/ 0 h 2373"/>
                <a:gd name="T18" fmla="*/ 16960841 w 1557"/>
                <a:gd name="T19" fmla="*/ 9836792 h 2373"/>
                <a:gd name="T20" fmla="*/ 2273194 w 1557"/>
                <a:gd name="T21" fmla="*/ 19498138 h 2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
                <a:gd name="T34" fmla="*/ 0 h 2373"/>
                <a:gd name="T35" fmla="*/ 1557 w 1557"/>
                <a:gd name="T36" fmla="*/ 2373 h 2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 h="2373">
                  <a:moveTo>
                    <a:pt x="1524" y="2363"/>
                  </a:moveTo>
                  <a:lnTo>
                    <a:pt x="78" y="148"/>
                  </a:lnTo>
                  <a:cubicBezTo>
                    <a:pt x="73" y="141"/>
                    <a:pt x="75" y="130"/>
                    <a:pt x="82" y="125"/>
                  </a:cubicBezTo>
                  <a:cubicBezTo>
                    <a:pt x="90" y="120"/>
                    <a:pt x="101" y="122"/>
                    <a:pt x="106" y="130"/>
                  </a:cubicBezTo>
                  <a:lnTo>
                    <a:pt x="1552" y="2345"/>
                  </a:lnTo>
                  <a:cubicBezTo>
                    <a:pt x="1557" y="2352"/>
                    <a:pt x="1555" y="2363"/>
                    <a:pt x="1547" y="2368"/>
                  </a:cubicBezTo>
                  <a:cubicBezTo>
                    <a:pt x="1539" y="2373"/>
                    <a:pt x="1529" y="2371"/>
                    <a:pt x="1524" y="2363"/>
                  </a:cubicBezTo>
                  <a:close/>
                  <a:moveTo>
                    <a:pt x="26" y="222"/>
                  </a:moveTo>
                  <a:lnTo>
                    <a:pt x="0" y="0"/>
                  </a:lnTo>
                  <a:lnTo>
                    <a:pt x="194" y="112"/>
                  </a:lnTo>
                  <a:lnTo>
                    <a:pt x="26" y="22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2864" name="Freeform 581"/>
            <p:cNvSpPr>
              <a:spLocks noEditPoints="1"/>
            </p:cNvSpPr>
            <p:nvPr/>
          </p:nvSpPr>
          <p:spPr bwMode="auto">
            <a:xfrm>
              <a:off x="5349875" y="1525588"/>
              <a:ext cx="412750" cy="352425"/>
            </a:xfrm>
            <a:custGeom>
              <a:avLst/>
              <a:gdLst>
                <a:gd name="T0" fmla="*/ 119581132 w 1394"/>
                <a:gd name="T1" fmla="*/ 103500192 h 1194"/>
                <a:gd name="T2" fmla="*/ 10169522 w 1394"/>
                <a:gd name="T3" fmla="*/ 10541758 h 1194"/>
                <a:gd name="T4" fmla="*/ 9994236 w 1394"/>
                <a:gd name="T5" fmla="*/ 8450820 h 1194"/>
                <a:gd name="T6" fmla="*/ 12098254 w 1394"/>
                <a:gd name="T7" fmla="*/ 8363747 h 1194"/>
                <a:gd name="T8" fmla="*/ 121509864 w 1394"/>
                <a:gd name="T9" fmla="*/ 101235110 h 1194"/>
                <a:gd name="T10" fmla="*/ 121685149 w 1394"/>
                <a:gd name="T11" fmla="*/ 103326046 h 1194"/>
                <a:gd name="T12" fmla="*/ 119581132 w 1394"/>
                <a:gd name="T13" fmla="*/ 103500192 h 1194"/>
                <a:gd name="T14" fmla="*/ 7627288 w 1394"/>
                <a:gd name="T15" fmla="*/ 17947108 h 1194"/>
                <a:gd name="T16" fmla="*/ 0 w 1394"/>
                <a:gd name="T17" fmla="*/ 0 h 1194"/>
                <a:gd name="T18" fmla="*/ 19024398 w 1394"/>
                <a:gd name="T19" fmla="*/ 4704607 h 1194"/>
                <a:gd name="T20" fmla="*/ 7627288 w 1394"/>
                <a:gd name="T21" fmla="*/ 17947108 h 1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4"/>
                <a:gd name="T34" fmla="*/ 0 h 1194"/>
                <a:gd name="T35" fmla="*/ 1394 w 1394"/>
                <a:gd name="T36" fmla="*/ 1194 h 1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4" h="1194">
                  <a:moveTo>
                    <a:pt x="1364" y="1188"/>
                  </a:moveTo>
                  <a:lnTo>
                    <a:pt x="116" y="121"/>
                  </a:lnTo>
                  <a:cubicBezTo>
                    <a:pt x="109" y="115"/>
                    <a:pt x="108" y="104"/>
                    <a:pt x="114" y="97"/>
                  </a:cubicBezTo>
                  <a:cubicBezTo>
                    <a:pt x="120" y="90"/>
                    <a:pt x="131" y="90"/>
                    <a:pt x="138" y="96"/>
                  </a:cubicBezTo>
                  <a:lnTo>
                    <a:pt x="1386" y="1162"/>
                  </a:lnTo>
                  <a:cubicBezTo>
                    <a:pt x="1393" y="1168"/>
                    <a:pt x="1394" y="1179"/>
                    <a:pt x="1388" y="1186"/>
                  </a:cubicBezTo>
                  <a:cubicBezTo>
                    <a:pt x="1382" y="1193"/>
                    <a:pt x="1371" y="1194"/>
                    <a:pt x="1364" y="1188"/>
                  </a:cubicBezTo>
                  <a:close/>
                  <a:moveTo>
                    <a:pt x="87" y="206"/>
                  </a:moveTo>
                  <a:lnTo>
                    <a:pt x="0" y="0"/>
                  </a:lnTo>
                  <a:lnTo>
                    <a:pt x="217" y="54"/>
                  </a:lnTo>
                  <a:lnTo>
                    <a:pt x="87" y="206"/>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865" name="Group 584"/>
            <p:cNvGrpSpPr>
              <a:grpSpLocks/>
            </p:cNvGrpSpPr>
            <p:nvPr/>
          </p:nvGrpSpPr>
          <p:grpSpPr bwMode="auto">
            <a:xfrm>
              <a:off x="5740400" y="3338513"/>
              <a:ext cx="690563" cy="263525"/>
              <a:chOff x="3616" y="2103"/>
              <a:chExt cx="435" cy="166"/>
            </a:xfrm>
          </p:grpSpPr>
          <p:sp>
            <p:nvSpPr>
              <p:cNvPr id="81243" name="Rectangle 582"/>
              <p:cNvSpPr>
                <a:spLocks noChangeArrowheads="1"/>
              </p:cNvSpPr>
              <p:nvPr/>
            </p:nvSpPr>
            <p:spPr bwMode="auto">
              <a:xfrm>
                <a:off x="3616" y="2103"/>
                <a:ext cx="435" cy="166"/>
              </a:xfrm>
              <a:prstGeom prst="rect">
                <a:avLst/>
              </a:prstGeom>
              <a:solidFill>
                <a:srgbClr val="FFFFFF"/>
              </a:solidFill>
              <a:ln w="9525">
                <a:noFill/>
                <a:miter lim="800000"/>
                <a:headEnd/>
                <a:tailEnd/>
              </a:ln>
            </p:spPr>
            <p:txBody>
              <a:bodyPr/>
              <a:lstStyle/>
              <a:p>
                <a:endParaRPr lang="en-US"/>
              </a:p>
            </p:txBody>
          </p:sp>
          <p:sp>
            <p:nvSpPr>
              <p:cNvPr id="81244" name="Rectangle 583"/>
              <p:cNvSpPr>
                <a:spLocks noChangeArrowheads="1"/>
              </p:cNvSpPr>
              <p:nvPr/>
            </p:nvSpPr>
            <p:spPr bwMode="auto">
              <a:xfrm>
                <a:off x="3616" y="2103"/>
                <a:ext cx="435" cy="166"/>
              </a:xfrm>
              <a:prstGeom prst="rect">
                <a:avLst/>
              </a:prstGeom>
              <a:noFill/>
              <a:ln w="7938" cap="rnd">
                <a:solidFill>
                  <a:srgbClr val="000000"/>
                </a:solidFill>
                <a:miter lim="800000"/>
                <a:headEnd/>
                <a:tailEnd/>
              </a:ln>
            </p:spPr>
            <p:txBody>
              <a:bodyPr/>
              <a:lstStyle/>
              <a:p>
                <a:endParaRPr lang="en-US"/>
              </a:p>
            </p:txBody>
          </p:sp>
        </p:grpSp>
        <p:sp>
          <p:nvSpPr>
            <p:cNvPr id="72866" name="Rectangle 585"/>
            <p:cNvSpPr>
              <a:spLocks noChangeArrowheads="1"/>
            </p:cNvSpPr>
            <p:nvPr/>
          </p:nvSpPr>
          <p:spPr bwMode="auto">
            <a:xfrm>
              <a:off x="5816600" y="3375025"/>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2867" name="Rectangle 586"/>
            <p:cNvSpPr>
              <a:spLocks noChangeArrowheads="1"/>
            </p:cNvSpPr>
            <p:nvPr/>
          </p:nvSpPr>
          <p:spPr bwMode="auto">
            <a:xfrm>
              <a:off x="5816600" y="3471863"/>
              <a:ext cx="5238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process rates</a:t>
              </a:r>
              <a:endParaRPr lang="en-US">
                <a:cs typeface="Arial" charset="0"/>
              </a:endParaRPr>
            </a:p>
          </p:txBody>
        </p:sp>
        <p:grpSp>
          <p:nvGrpSpPr>
            <p:cNvPr id="72868" name="Group 589"/>
            <p:cNvGrpSpPr>
              <a:grpSpLocks/>
            </p:cNvGrpSpPr>
            <p:nvPr/>
          </p:nvGrpSpPr>
          <p:grpSpPr bwMode="auto">
            <a:xfrm>
              <a:off x="5878513" y="3822700"/>
              <a:ext cx="650875" cy="263525"/>
              <a:chOff x="3703" y="2408"/>
              <a:chExt cx="410" cy="166"/>
            </a:xfrm>
          </p:grpSpPr>
          <p:sp>
            <p:nvSpPr>
              <p:cNvPr id="81241" name="Rectangle 587"/>
              <p:cNvSpPr>
                <a:spLocks noChangeArrowheads="1"/>
              </p:cNvSpPr>
              <p:nvPr/>
            </p:nvSpPr>
            <p:spPr bwMode="auto">
              <a:xfrm>
                <a:off x="3703" y="2408"/>
                <a:ext cx="410" cy="166"/>
              </a:xfrm>
              <a:prstGeom prst="rect">
                <a:avLst/>
              </a:prstGeom>
              <a:solidFill>
                <a:srgbClr val="FFFFFF"/>
              </a:solidFill>
              <a:ln w="9525">
                <a:noFill/>
                <a:miter lim="800000"/>
                <a:headEnd/>
                <a:tailEnd/>
              </a:ln>
            </p:spPr>
            <p:txBody>
              <a:bodyPr/>
              <a:lstStyle/>
              <a:p>
                <a:endParaRPr lang="en-US"/>
              </a:p>
            </p:txBody>
          </p:sp>
          <p:sp>
            <p:nvSpPr>
              <p:cNvPr id="81242" name="Rectangle 588"/>
              <p:cNvSpPr>
                <a:spLocks noChangeArrowheads="1"/>
              </p:cNvSpPr>
              <p:nvPr/>
            </p:nvSpPr>
            <p:spPr bwMode="auto">
              <a:xfrm>
                <a:off x="3703" y="2408"/>
                <a:ext cx="410" cy="166"/>
              </a:xfrm>
              <a:prstGeom prst="rect">
                <a:avLst/>
              </a:prstGeom>
              <a:noFill/>
              <a:ln w="7938" cap="rnd">
                <a:solidFill>
                  <a:srgbClr val="000000"/>
                </a:solidFill>
                <a:miter lim="800000"/>
                <a:headEnd/>
                <a:tailEnd/>
              </a:ln>
            </p:spPr>
            <p:txBody>
              <a:bodyPr/>
              <a:lstStyle/>
              <a:p>
                <a:endParaRPr lang="en-US"/>
              </a:p>
            </p:txBody>
          </p:sp>
        </p:grpSp>
        <p:sp>
          <p:nvSpPr>
            <p:cNvPr id="72869" name="Rectangle 590"/>
            <p:cNvSpPr>
              <a:spLocks noChangeArrowheads="1"/>
            </p:cNvSpPr>
            <p:nvPr/>
          </p:nvSpPr>
          <p:spPr bwMode="auto">
            <a:xfrm>
              <a:off x="5962650" y="3860800"/>
              <a:ext cx="6080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Oceanographic </a:t>
              </a:r>
              <a:endParaRPr lang="en-US">
                <a:cs typeface="Arial" charset="0"/>
              </a:endParaRPr>
            </a:p>
          </p:txBody>
        </p:sp>
        <p:sp>
          <p:nvSpPr>
            <p:cNvPr id="72870" name="Rectangle 591"/>
            <p:cNvSpPr>
              <a:spLocks noChangeArrowheads="1"/>
            </p:cNvSpPr>
            <p:nvPr/>
          </p:nvSpPr>
          <p:spPr bwMode="auto">
            <a:xfrm>
              <a:off x="6129338" y="3954463"/>
              <a:ext cx="2174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Data</a:t>
              </a:r>
              <a:endParaRPr lang="en-US">
                <a:cs typeface="Arial" charset="0"/>
              </a:endParaRPr>
            </a:p>
          </p:txBody>
        </p:sp>
        <p:sp>
          <p:nvSpPr>
            <p:cNvPr id="72871" name="Freeform 592"/>
            <p:cNvSpPr>
              <a:spLocks noEditPoints="1"/>
            </p:cNvSpPr>
            <p:nvPr/>
          </p:nvSpPr>
          <p:spPr bwMode="auto">
            <a:xfrm>
              <a:off x="6442075" y="1460500"/>
              <a:ext cx="142875" cy="80963"/>
            </a:xfrm>
            <a:custGeom>
              <a:avLst/>
              <a:gdLst>
                <a:gd name="T0" fmla="*/ 40863441 w 483"/>
                <a:gd name="T1" fmla="*/ 12852800 h 271"/>
                <a:gd name="T2" fmla="*/ 2887673 w 483"/>
                <a:gd name="T3" fmla="*/ 14191528 h 271"/>
                <a:gd name="T4" fmla="*/ 1400057 w 483"/>
                <a:gd name="T5" fmla="*/ 12674144 h 271"/>
                <a:gd name="T6" fmla="*/ 2800114 w 483"/>
                <a:gd name="T7" fmla="*/ 11157060 h 271"/>
                <a:gd name="T8" fmla="*/ 40775882 w 483"/>
                <a:gd name="T9" fmla="*/ 9907362 h 271"/>
                <a:gd name="T10" fmla="*/ 42263498 w 483"/>
                <a:gd name="T11" fmla="*/ 11335417 h 271"/>
                <a:gd name="T12" fmla="*/ 40863441 w 483"/>
                <a:gd name="T13" fmla="*/ 12852800 h 271"/>
                <a:gd name="T14" fmla="*/ 20038001 w 483"/>
                <a:gd name="T15" fmla="*/ 23831204 h 271"/>
                <a:gd name="T16" fmla="*/ 0 w 483"/>
                <a:gd name="T17" fmla="*/ 12763472 h 271"/>
                <a:gd name="T18" fmla="*/ 19250557 w 483"/>
                <a:gd name="T19" fmla="*/ 446342 h 271"/>
                <a:gd name="T20" fmla="*/ 21262939 w 483"/>
                <a:gd name="T21" fmla="*/ 892684 h 271"/>
                <a:gd name="T22" fmla="*/ 20825440 w 483"/>
                <a:gd name="T23" fmla="*/ 2945440 h 271"/>
                <a:gd name="T24" fmla="*/ 3675112 w 483"/>
                <a:gd name="T25" fmla="*/ 13923842 h 271"/>
                <a:gd name="T26" fmla="*/ 3587553 w 483"/>
                <a:gd name="T27" fmla="*/ 11335417 h 271"/>
                <a:gd name="T28" fmla="*/ 21438057 w 483"/>
                <a:gd name="T29" fmla="*/ 21153451 h 271"/>
                <a:gd name="T30" fmla="*/ 21963115 w 483"/>
                <a:gd name="T31" fmla="*/ 23206504 h 271"/>
                <a:gd name="T32" fmla="*/ 20038001 w 483"/>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3"/>
                <a:gd name="T52" fmla="*/ 0 h 271"/>
                <a:gd name="T53" fmla="*/ 483 w 483"/>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3" h="271">
                  <a:moveTo>
                    <a:pt x="467" y="144"/>
                  </a:moveTo>
                  <a:lnTo>
                    <a:pt x="33" y="159"/>
                  </a:lnTo>
                  <a:cubicBezTo>
                    <a:pt x="24" y="159"/>
                    <a:pt x="17" y="152"/>
                    <a:pt x="16" y="142"/>
                  </a:cubicBezTo>
                  <a:cubicBezTo>
                    <a:pt x="16" y="133"/>
                    <a:pt x="23" y="126"/>
                    <a:pt x="32" y="125"/>
                  </a:cubicBezTo>
                  <a:lnTo>
                    <a:pt x="466" y="111"/>
                  </a:lnTo>
                  <a:cubicBezTo>
                    <a:pt x="475" y="111"/>
                    <a:pt x="483" y="118"/>
                    <a:pt x="483" y="127"/>
                  </a:cubicBezTo>
                  <a:cubicBezTo>
                    <a:pt x="483" y="136"/>
                    <a:pt x="476" y="144"/>
                    <a:pt x="467" y="144"/>
                  </a:cubicBezTo>
                  <a:close/>
                  <a:moveTo>
                    <a:pt x="229" y="267"/>
                  </a:moveTo>
                  <a:lnTo>
                    <a:pt x="0" y="143"/>
                  </a:lnTo>
                  <a:lnTo>
                    <a:pt x="220" y="5"/>
                  </a:lnTo>
                  <a:cubicBezTo>
                    <a:pt x="228" y="0"/>
                    <a:pt x="238" y="2"/>
                    <a:pt x="243" y="10"/>
                  </a:cubicBezTo>
                  <a:cubicBezTo>
                    <a:pt x="248" y="18"/>
                    <a:pt x="246" y="28"/>
                    <a:pt x="238" y="33"/>
                  </a:cubicBezTo>
                  <a:lnTo>
                    <a:pt x="42" y="156"/>
                  </a:lnTo>
                  <a:lnTo>
                    <a:pt x="41" y="127"/>
                  </a:lnTo>
                  <a:lnTo>
                    <a:pt x="245" y="237"/>
                  </a:lnTo>
                  <a:cubicBezTo>
                    <a:pt x="253" y="242"/>
                    <a:pt x="256" y="252"/>
                    <a:pt x="251" y="260"/>
                  </a:cubicBezTo>
                  <a:cubicBezTo>
                    <a:pt x="247" y="268"/>
                    <a:pt x="237" y="271"/>
                    <a:pt x="229" y="267"/>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872" name="Group 595"/>
            <p:cNvGrpSpPr>
              <a:grpSpLocks/>
            </p:cNvGrpSpPr>
            <p:nvPr/>
          </p:nvGrpSpPr>
          <p:grpSpPr bwMode="auto">
            <a:xfrm>
              <a:off x="5951538" y="4529138"/>
              <a:ext cx="544513" cy="741363"/>
              <a:chOff x="3749" y="2853"/>
              <a:chExt cx="343" cy="467"/>
            </a:xfrm>
          </p:grpSpPr>
          <p:sp>
            <p:nvSpPr>
              <p:cNvPr id="81239" name="Rectangle 593"/>
              <p:cNvSpPr>
                <a:spLocks noChangeArrowheads="1"/>
              </p:cNvSpPr>
              <p:nvPr/>
            </p:nvSpPr>
            <p:spPr bwMode="auto">
              <a:xfrm>
                <a:off x="3749" y="2853"/>
                <a:ext cx="343" cy="467"/>
              </a:xfrm>
              <a:prstGeom prst="rect">
                <a:avLst/>
              </a:prstGeom>
              <a:solidFill>
                <a:srgbClr val="FFFFFF"/>
              </a:solidFill>
              <a:ln w="9525">
                <a:noFill/>
                <a:miter lim="800000"/>
                <a:headEnd/>
                <a:tailEnd/>
              </a:ln>
            </p:spPr>
            <p:txBody>
              <a:bodyPr/>
              <a:lstStyle/>
              <a:p>
                <a:endParaRPr lang="en-US"/>
              </a:p>
            </p:txBody>
          </p:sp>
          <p:sp>
            <p:nvSpPr>
              <p:cNvPr id="81240" name="Rectangle 594"/>
              <p:cNvSpPr>
                <a:spLocks noChangeArrowheads="1"/>
              </p:cNvSpPr>
              <p:nvPr/>
            </p:nvSpPr>
            <p:spPr bwMode="auto">
              <a:xfrm>
                <a:off x="3749" y="2853"/>
                <a:ext cx="343" cy="467"/>
              </a:xfrm>
              <a:prstGeom prst="rect">
                <a:avLst/>
              </a:prstGeom>
              <a:noFill/>
              <a:ln w="7938" cap="rnd">
                <a:solidFill>
                  <a:srgbClr val="000000"/>
                </a:solidFill>
                <a:miter lim="800000"/>
                <a:headEnd/>
                <a:tailEnd/>
              </a:ln>
            </p:spPr>
            <p:txBody>
              <a:bodyPr/>
              <a:lstStyle/>
              <a:p>
                <a:endParaRPr lang="en-US"/>
              </a:p>
            </p:txBody>
          </p:sp>
        </p:grpSp>
        <p:sp>
          <p:nvSpPr>
            <p:cNvPr id="72873" name="Rectangle 596"/>
            <p:cNvSpPr>
              <a:spLocks noChangeArrowheads="1"/>
            </p:cNvSpPr>
            <p:nvPr/>
          </p:nvSpPr>
          <p:spPr bwMode="auto">
            <a:xfrm>
              <a:off x="6161088" y="4567238"/>
              <a:ext cx="209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EOF </a:t>
              </a:r>
              <a:endParaRPr lang="en-US">
                <a:cs typeface="Arial" charset="0"/>
              </a:endParaRPr>
            </a:p>
          </p:txBody>
        </p:sp>
        <p:sp>
          <p:nvSpPr>
            <p:cNvPr id="72874" name="Rectangle 597"/>
            <p:cNvSpPr>
              <a:spLocks noChangeArrowheads="1"/>
            </p:cNvSpPr>
            <p:nvPr/>
          </p:nvSpPr>
          <p:spPr bwMode="auto">
            <a:xfrm>
              <a:off x="6084888" y="4660900"/>
              <a:ext cx="358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2875" name="Rectangle 598"/>
            <p:cNvSpPr>
              <a:spLocks noChangeArrowheads="1"/>
            </p:cNvSpPr>
            <p:nvPr/>
          </p:nvSpPr>
          <p:spPr bwMode="auto">
            <a:xfrm>
              <a:off x="6086475" y="4756150"/>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2876" name="Rectangle 599"/>
            <p:cNvSpPr>
              <a:spLocks noChangeArrowheads="1"/>
            </p:cNvSpPr>
            <p:nvPr/>
          </p:nvSpPr>
          <p:spPr bwMode="auto">
            <a:xfrm>
              <a:off x="6072188" y="485140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2877" name="Rectangle 600"/>
            <p:cNvSpPr>
              <a:spLocks noChangeArrowheads="1"/>
            </p:cNvSpPr>
            <p:nvPr/>
          </p:nvSpPr>
          <p:spPr bwMode="auto">
            <a:xfrm>
              <a:off x="6113463" y="494665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2878" name="Group 603"/>
            <p:cNvGrpSpPr>
              <a:grpSpLocks/>
            </p:cNvGrpSpPr>
            <p:nvPr/>
          </p:nvGrpSpPr>
          <p:grpSpPr bwMode="auto">
            <a:xfrm>
              <a:off x="6602413" y="4521200"/>
              <a:ext cx="541338" cy="741363"/>
              <a:chOff x="4159" y="2848"/>
              <a:chExt cx="341" cy="467"/>
            </a:xfrm>
          </p:grpSpPr>
          <p:sp>
            <p:nvSpPr>
              <p:cNvPr id="81237" name="Rectangle 601"/>
              <p:cNvSpPr>
                <a:spLocks noChangeArrowheads="1"/>
              </p:cNvSpPr>
              <p:nvPr/>
            </p:nvSpPr>
            <p:spPr bwMode="auto">
              <a:xfrm>
                <a:off x="4159" y="2848"/>
                <a:ext cx="341" cy="467"/>
              </a:xfrm>
              <a:prstGeom prst="rect">
                <a:avLst/>
              </a:prstGeom>
              <a:solidFill>
                <a:srgbClr val="FFFFFF"/>
              </a:solidFill>
              <a:ln w="9525">
                <a:noFill/>
                <a:miter lim="800000"/>
                <a:headEnd/>
                <a:tailEnd/>
              </a:ln>
            </p:spPr>
            <p:txBody>
              <a:bodyPr/>
              <a:lstStyle/>
              <a:p>
                <a:endParaRPr lang="en-US"/>
              </a:p>
            </p:txBody>
          </p:sp>
          <p:sp>
            <p:nvSpPr>
              <p:cNvPr id="81238" name="Rectangle 602"/>
              <p:cNvSpPr>
                <a:spLocks noChangeArrowheads="1"/>
              </p:cNvSpPr>
              <p:nvPr/>
            </p:nvSpPr>
            <p:spPr bwMode="auto">
              <a:xfrm>
                <a:off x="4159" y="2848"/>
                <a:ext cx="341" cy="467"/>
              </a:xfrm>
              <a:prstGeom prst="rect">
                <a:avLst/>
              </a:prstGeom>
              <a:noFill/>
              <a:ln w="7938" cap="rnd">
                <a:solidFill>
                  <a:srgbClr val="000000"/>
                </a:solidFill>
                <a:miter lim="800000"/>
                <a:headEnd/>
                <a:tailEnd/>
              </a:ln>
            </p:spPr>
            <p:txBody>
              <a:bodyPr/>
              <a:lstStyle/>
              <a:p>
                <a:endParaRPr lang="en-US"/>
              </a:p>
            </p:txBody>
          </p:sp>
        </p:grpSp>
        <p:sp>
          <p:nvSpPr>
            <p:cNvPr id="72879" name="Rectangle 604"/>
            <p:cNvSpPr>
              <a:spLocks noChangeArrowheads="1"/>
            </p:cNvSpPr>
            <p:nvPr/>
          </p:nvSpPr>
          <p:spPr bwMode="auto">
            <a:xfrm>
              <a:off x="6735763" y="4557713"/>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2880" name="Rectangle 605"/>
            <p:cNvSpPr>
              <a:spLocks noChangeArrowheads="1"/>
            </p:cNvSpPr>
            <p:nvPr/>
          </p:nvSpPr>
          <p:spPr bwMode="auto">
            <a:xfrm>
              <a:off x="6721475" y="465455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2881" name="Rectangle 606"/>
            <p:cNvSpPr>
              <a:spLocks noChangeArrowheads="1"/>
            </p:cNvSpPr>
            <p:nvPr/>
          </p:nvSpPr>
          <p:spPr bwMode="auto">
            <a:xfrm>
              <a:off x="6761163" y="474980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2882" name="Group 609"/>
            <p:cNvGrpSpPr>
              <a:grpSpLocks/>
            </p:cNvGrpSpPr>
            <p:nvPr/>
          </p:nvGrpSpPr>
          <p:grpSpPr bwMode="auto">
            <a:xfrm>
              <a:off x="7231063" y="4535488"/>
              <a:ext cx="557213" cy="742950"/>
              <a:chOff x="4555" y="2857"/>
              <a:chExt cx="351" cy="468"/>
            </a:xfrm>
          </p:grpSpPr>
          <p:sp>
            <p:nvSpPr>
              <p:cNvPr id="81235" name="Rectangle 607"/>
              <p:cNvSpPr>
                <a:spLocks noChangeArrowheads="1"/>
              </p:cNvSpPr>
              <p:nvPr/>
            </p:nvSpPr>
            <p:spPr bwMode="auto">
              <a:xfrm>
                <a:off x="4555" y="2857"/>
                <a:ext cx="351" cy="468"/>
              </a:xfrm>
              <a:prstGeom prst="rect">
                <a:avLst/>
              </a:prstGeom>
              <a:solidFill>
                <a:srgbClr val="FFFFFF"/>
              </a:solidFill>
              <a:ln w="9525">
                <a:noFill/>
                <a:miter lim="800000"/>
                <a:headEnd/>
                <a:tailEnd/>
              </a:ln>
            </p:spPr>
            <p:txBody>
              <a:bodyPr/>
              <a:lstStyle/>
              <a:p>
                <a:endParaRPr lang="en-US"/>
              </a:p>
            </p:txBody>
          </p:sp>
          <p:sp>
            <p:nvSpPr>
              <p:cNvPr id="81236" name="Rectangle 608"/>
              <p:cNvSpPr>
                <a:spLocks noChangeArrowheads="1"/>
              </p:cNvSpPr>
              <p:nvPr/>
            </p:nvSpPr>
            <p:spPr bwMode="auto">
              <a:xfrm>
                <a:off x="4555" y="2857"/>
                <a:ext cx="351" cy="468"/>
              </a:xfrm>
              <a:prstGeom prst="rect">
                <a:avLst/>
              </a:prstGeom>
              <a:noFill/>
              <a:ln w="7938" cap="rnd">
                <a:solidFill>
                  <a:srgbClr val="000000"/>
                </a:solidFill>
                <a:miter lim="800000"/>
                <a:headEnd/>
                <a:tailEnd/>
              </a:ln>
            </p:spPr>
            <p:txBody>
              <a:bodyPr/>
              <a:lstStyle/>
              <a:p>
                <a:endParaRPr lang="en-US"/>
              </a:p>
            </p:txBody>
          </p:sp>
        </p:grpSp>
        <p:sp>
          <p:nvSpPr>
            <p:cNvPr id="72883" name="Rectangle 610"/>
            <p:cNvSpPr>
              <a:spLocks noChangeArrowheads="1"/>
            </p:cNvSpPr>
            <p:nvPr/>
          </p:nvSpPr>
          <p:spPr bwMode="auto">
            <a:xfrm>
              <a:off x="7312025" y="4573588"/>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Longitudinal </a:t>
              </a:r>
              <a:endParaRPr lang="en-US">
                <a:cs typeface="Arial" charset="0"/>
              </a:endParaRPr>
            </a:p>
          </p:txBody>
        </p:sp>
        <p:sp>
          <p:nvSpPr>
            <p:cNvPr id="72884" name="Rectangle 611"/>
            <p:cNvSpPr>
              <a:spLocks noChangeArrowheads="1"/>
            </p:cNvSpPr>
            <p:nvPr/>
          </p:nvSpPr>
          <p:spPr bwMode="auto">
            <a:xfrm>
              <a:off x="7326313" y="4668838"/>
              <a:ext cx="484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 trajectory </a:t>
              </a:r>
              <a:endParaRPr lang="en-US">
                <a:cs typeface="Arial" charset="0"/>
              </a:endParaRPr>
            </a:p>
          </p:txBody>
        </p:sp>
        <p:sp>
          <p:nvSpPr>
            <p:cNvPr id="72885" name="Rectangle 612"/>
            <p:cNvSpPr>
              <a:spLocks noChangeArrowheads="1"/>
            </p:cNvSpPr>
            <p:nvPr/>
          </p:nvSpPr>
          <p:spPr bwMode="auto">
            <a:xfrm>
              <a:off x="7375525" y="4764088"/>
              <a:ext cx="3524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2886" name="Rectangle 613"/>
            <p:cNvSpPr>
              <a:spLocks noChangeArrowheads="1"/>
            </p:cNvSpPr>
            <p:nvPr/>
          </p:nvSpPr>
          <p:spPr bwMode="auto">
            <a:xfrm>
              <a:off x="7372350" y="4857750"/>
              <a:ext cx="3810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Genetics </a:t>
              </a:r>
              <a:endParaRPr lang="en-US">
                <a:cs typeface="Arial" charset="0"/>
              </a:endParaRPr>
            </a:p>
          </p:txBody>
        </p:sp>
        <p:sp>
          <p:nvSpPr>
            <p:cNvPr id="72887" name="Rectangle 614"/>
            <p:cNvSpPr>
              <a:spLocks noChangeArrowheads="1"/>
            </p:cNvSpPr>
            <p:nvPr/>
          </p:nvSpPr>
          <p:spPr bwMode="auto">
            <a:xfrm>
              <a:off x="7407275" y="4954588"/>
              <a:ext cx="3016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Model </a:t>
              </a:r>
              <a:endParaRPr lang="en-US">
                <a:cs typeface="Arial" charset="0"/>
              </a:endParaRPr>
            </a:p>
          </p:txBody>
        </p:sp>
        <p:sp>
          <p:nvSpPr>
            <p:cNvPr id="72888" name="Freeform 615"/>
            <p:cNvSpPr>
              <a:spLocks noEditPoints="1"/>
            </p:cNvSpPr>
            <p:nvPr/>
          </p:nvSpPr>
          <p:spPr bwMode="auto">
            <a:xfrm>
              <a:off x="6164263" y="4079875"/>
              <a:ext cx="79375" cy="409575"/>
            </a:xfrm>
            <a:custGeom>
              <a:avLst/>
              <a:gdLst>
                <a:gd name="T0" fmla="*/ 13039759 w 271"/>
                <a:gd name="T1" fmla="*/ 1499597 h 1379"/>
                <a:gd name="T2" fmla="*/ 13039759 w 271"/>
                <a:gd name="T3" fmla="*/ 118736352 h 1379"/>
                <a:gd name="T4" fmla="*/ 11581427 w 271"/>
                <a:gd name="T5" fmla="*/ 120147737 h 1379"/>
                <a:gd name="T6" fmla="*/ 10208914 w 271"/>
                <a:gd name="T7" fmla="*/ 118736352 h 1379"/>
                <a:gd name="T8" fmla="*/ 10208914 w 271"/>
                <a:gd name="T9" fmla="*/ 1499597 h 1379"/>
                <a:gd name="T10" fmla="*/ 11581427 w 271"/>
                <a:gd name="T11" fmla="*/ 0 h 1379"/>
                <a:gd name="T12" fmla="*/ 13039759 w 271"/>
                <a:gd name="T13" fmla="*/ 1499597 h 1379"/>
                <a:gd name="T14" fmla="*/ 22905398 w 271"/>
                <a:gd name="T15" fmla="*/ 101799140 h 1379"/>
                <a:gd name="T16" fmla="*/ 11581427 w 271"/>
                <a:gd name="T17" fmla="*/ 121647333 h 1379"/>
                <a:gd name="T18" fmla="*/ 343275 w 271"/>
                <a:gd name="T19" fmla="*/ 101799140 h 1379"/>
                <a:gd name="T20" fmla="*/ 857894 w 271"/>
                <a:gd name="T21" fmla="*/ 99770274 h 1379"/>
                <a:gd name="T22" fmla="*/ 2831139 w 271"/>
                <a:gd name="T23" fmla="*/ 100299543 h 1379"/>
                <a:gd name="T24" fmla="*/ 12868121 w 271"/>
                <a:gd name="T25" fmla="*/ 117942448 h 1379"/>
                <a:gd name="T26" fmla="*/ 10380258 w 271"/>
                <a:gd name="T27" fmla="*/ 117942448 h 1379"/>
                <a:gd name="T28" fmla="*/ 20417535 w 271"/>
                <a:gd name="T29" fmla="*/ 100299543 h 1379"/>
                <a:gd name="T30" fmla="*/ 22390779 w 271"/>
                <a:gd name="T31" fmla="*/ 99770274 h 1379"/>
                <a:gd name="T32" fmla="*/ 22905398 w 271"/>
                <a:gd name="T33" fmla="*/ 101799140 h 1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1379"/>
                <a:gd name="T53" fmla="*/ 271 w 271"/>
                <a:gd name="T54" fmla="*/ 1379 h 13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1379">
                  <a:moveTo>
                    <a:pt x="152" y="17"/>
                  </a:moveTo>
                  <a:lnTo>
                    <a:pt x="152" y="1346"/>
                  </a:lnTo>
                  <a:cubicBezTo>
                    <a:pt x="152" y="1355"/>
                    <a:pt x="145" y="1362"/>
                    <a:pt x="135" y="1362"/>
                  </a:cubicBezTo>
                  <a:cubicBezTo>
                    <a:pt x="126" y="1362"/>
                    <a:pt x="119" y="1355"/>
                    <a:pt x="119" y="1346"/>
                  </a:cubicBezTo>
                  <a:lnTo>
                    <a:pt x="119" y="17"/>
                  </a:lnTo>
                  <a:cubicBezTo>
                    <a:pt x="119" y="7"/>
                    <a:pt x="126" y="0"/>
                    <a:pt x="135" y="0"/>
                  </a:cubicBezTo>
                  <a:cubicBezTo>
                    <a:pt x="145" y="0"/>
                    <a:pt x="152" y="7"/>
                    <a:pt x="152" y="17"/>
                  </a:cubicBezTo>
                  <a:close/>
                  <a:moveTo>
                    <a:pt x="267" y="1154"/>
                  </a:moveTo>
                  <a:lnTo>
                    <a:pt x="135" y="1379"/>
                  </a:lnTo>
                  <a:lnTo>
                    <a:pt x="4" y="1154"/>
                  </a:lnTo>
                  <a:cubicBezTo>
                    <a:pt x="0" y="1146"/>
                    <a:pt x="2" y="1136"/>
                    <a:pt x="10" y="1131"/>
                  </a:cubicBezTo>
                  <a:cubicBezTo>
                    <a:pt x="18" y="1127"/>
                    <a:pt x="29" y="1129"/>
                    <a:pt x="33" y="1137"/>
                  </a:cubicBezTo>
                  <a:lnTo>
                    <a:pt x="150" y="1337"/>
                  </a:lnTo>
                  <a:lnTo>
                    <a:pt x="121" y="1337"/>
                  </a:lnTo>
                  <a:lnTo>
                    <a:pt x="238" y="1137"/>
                  </a:lnTo>
                  <a:cubicBezTo>
                    <a:pt x="242" y="1129"/>
                    <a:pt x="253" y="1127"/>
                    <a:pt x="261" y="1131"/>
                  </a:cubicBezTo>
                  <a:cubicBezTo>
                    <a:pt x="268" y="1136"/>
                    <a:pt x="271" y="1146"/>
                    <a:pt x="267" y="1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89" name="Freeform 616"/>
            <p:cNvSpPr>
              <a:spLocks noEditPoints="1"/>
            </p:cNvSpPr>
            <p:nvPr/>
          </p:nvSpPr>
          <p:spPr bwMode="auto">
            <a:xfrm>
              <a:off x="6792913" y="4243388"/>
              <a:ext cx="80963" cy="228600"/>
            </a:xfrm>
            <a:custGeom>
              <a:avLst/>
              <a:gdLst>
                <a:gd name="T0" fmla="*/ 13299142 w 271"/>
                <a:gd name="T1" fmla="*/ 1494350 h 771"/>
                <a:gd name="T2" fmla="*/ 13656156 w 271"/>
                <a:gd name="T3" fmla="*/ 64790456 h 771"/>
                <a:gd name="T4" fmla="*/ 12138773 w 271"/>
                <a:gd name="T5" fmla="*/ 66285103 h 771"/>
                <a:gd name="T6" fmla="*/ 10710718 w 271"/>
                <a:gd name="T7" fmla="*/ 64878516 h 771"/>
                <a:gd name="T8" fmla="*/ 10353704 w 271"/>
                <a:gd name="T9" fmla="*/ 1494350 h 771"/>
                <a:gd name="T10" fmla="*/ 11781759 w 271"/>
                <a:gd name="T11" fmla="*/ 0 h 771"/>
                <a:gd name="T12" fmla="*/ 13299142 w 271"/>
                <a:gd name="T13" fmla="*/ 1494350 h 771"/>
                <a:gd name="T14" fmla="*/ 23741876 w 271"/>
                <a:gd name="T15" fmla="*/ 47911420 h 771"/>
                <a:gd name="T16" fmla="*/ 12138773 w 271"/>
                <a:gd name="T17" fmla="*/ 67779452 h 771"/>
                <a:gd name="T18" fmla="*/ 357014 w 271"/>
                <a:gd name="T19" fmla="*/ 48087244 h 771"/>
                <a:gd name="T20" fmla="*/ 892684 w 271"/>
                <a:gd name="T21" fmla="*/ 46065424 h 771"/>
                <a:gd name="T22" fmla="*/ 2945440 w 271"/>
                <a:gd name="T23" fmla="*/ 46592894 h 771"/>
                <a:gd name="T24" fmla="*/ 13477500 w 271"/>
                <a:gd name="T25" fmla="*/ 64087163 h 771"/>
                <a:gd name="T26" fmla="*/ 10889075 w 271"/>
                <a:gd name="T27" fmla="*/ 64087163 h 771"/>
                <a:gd name="T28" fmla="*/ 21153451 w 271"/>
                <a:gd name="T29" fmla="*/ 46504834 h 771"/>
                <a:gd name="T30" fmla="*/ 23206504 w 271"/>
                <a:gd name="T31" fmla="*/ 45889601 h 771"/>
                <a:gd name="T32" fmla="*/ 23741876 w 271"/>
                <a:gd name="T33" fmla="*/ 47911420 h 7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71"/>
                <a:gd name="T53" fmla="*/ 271 w 271"/>
                <a:gd name="T54" fmla="*/ 771 h 7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71">
                  <a:moveTo>
                    <a:pt x="149" y="17"/>
                  </a:moveTo>
                  <a:lnTo>
                    <a:pt x="153" y="737"/>
                  </a:lnTo>
                  <a:cubicBezTo>
                    <a:pt x="153" y="747"/>
                    <a:pt x="146" y="754"/>
                    <a:pt x="136" y="754"/>
                  </a:cubicBezTo>
                  <a:cubicBezTo>
                    <a:pt x="127" y="754"/>
                    <a:pt x="120" y="747"/>
                    <a:pt x="120" y="738"/>
                  </a:cubicBezTo>
                  <a:lnTo>
                    <a:pt x="116" y="17"/>
                  </a:lnTo>
                  <a:cubicBezTo>
                    <a:pt x="116" y="8"/>
                    <a:pt x="123" y="0"/>
                    <a:pt x="132" y="0"/>
                  </a:cubicBezTo>
                  <a:cubicBezTo>
                    <a:pt x="142" y="0"/>
                    <a:pt x="149" y="7"/>
                    <a:pt x="149" y="17"/>
                  </a:cubicBezTo>
                  <a:close/>
                  <a:moveTo>
                    <a:pt x="266" y="545"/>
                  </a:moveTo>
                  <a:lnTo>
                    <a:pt x="136" y="771"/>
                  </a:lnTo>
                  <a:lnTo>
                    <a:pt x="4" y="547"/>
                  </a:lnTo>
                  <a:cubicBezTo>
                    <a:pt x="0" y="539"/>
                    <a:pt x="2" y="528"/>
                    <a:pt x="10" y="524"/>
                  </a:cubicBezTo>
                  <a:cubicBezTo>
                    <a:pt x="18" y="519"/>
                    <a:pt x="28" y="522"/>
                    <a:pt x="33" y="530"/>
                  </a:cubicBezTo>
                  <a:lnTo>
                    <a:pt x="151" y="729"/>
                  </a:lnTo>
                  <a:lnTo>
                    <a:pt x="122" y="729"/>
                  </a:lnTo>
                  <a:lnTo>
                    <a:pt x="237" y="529"/>
                  </a:lnTo>
                  <a:cubicBezTo>
                    <a:pt x="242" y="521"/>
                    <a:pt x="252" y="518"/>
                    <a:pt x="260" y="522"/>
                  </a:cubicBezTo>
                  <a:cubicBezTo>
                    <a:pt x="268" y="527"/>
                    <a:pt x="271" y="537"/>
                    <a:pt x="266" y="54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90" name="Freeform 617"/>
            <p:cNvSpPr>
              <a:spLocks noEditPoints="1"/>
            </p:cNvSpPr>
            <p:nvPr/>
          </p:nvSpPr>
          <p:spPr bwMode="auto">
            <a:xfrm>
              <a:off x="7512050" y="4249738"/>
              <a:ext cx="80963" cy="246063"/>
            </a:xfrm>
            <a:custGeom>
              <a:avLst/>
              <a:gdLst>
                <a:gd name="T0" fmla="*/ 10532061 w 271"/>
                <a:gd name="T1" fmla="*/ 1392882 h 834"/>
                <a:gd name="T2" fmla="*/ 14637869 w 271"/>
                <a:gd name="T3" fmla="*/ 69638777 h 834"/>
                <a:gd name="T4" fmla="*/ 13299142 w 271"/>
                <a:gd name="T5" fmla="*/ 71205437 h 834"/>
                <a:gd name="T6" fmla="*/ 11692431 w 271"/>
                <a:gd name="T7" fmla="*/ 69812851 h 834"/>
                <a:gd name="T8" fmla="*/ 7586620 w 271"/>
                <a:gd name="T9" fmla="*/ 1566955 h 834"/>
                <a:gd name="T10" fmla="*/ 8925646 w 271"/>
                <a:gd name="T11" fmla="*/ 87037 h 834"/>
                <a:gd name="T12" fmla="*/ 10532061 w 271"/>
                <a:gd name="T13" fmla="*/ 1392882 h 834"/>
                <a:gd name="T14" fmla="*/ 23831204 w 271"/>
                <a:gd name="T15" fmla="*/ 52403161 h 834"/>
                <a:gd name="T16" fmla="*/ 13299142 w 271"/>
                <a:gd name="T17" fmla="*/ 72598318 h 834"/>
                <a:gd name="T18" fmla="*/ 446342 w 271"/>
                <a:gd name="T19" fmla="*/ 53708711 h 834"/>
                <a:gd name="T20" fmla="*/ 892684 w 271"/>
                <a:gd name="T21" fmla="*/ 51706868 h 834"/>
                <a:gd name="T22" fmla="*/ 2945440 w 271"/>
                <a:gd name="T23" fmla="*/ 52142051 h 834"/>
                <a:gd name="T24" fmla="*/ 14370184 w 271"/>
                <a:gd name="T25" fmla="*/ 68942189 h 834"/>
                <a:gd name="T26" fmla="*/ 11871087 w 271"/>
                <a:gd name="T27" fmla="*/ 69029226 h 834"/>
                <a:gd name="T28" fmla="*/ 21153451 w 271"/>
                <a:gd name="T29" fmla="*/ 51097316 h 834"/>
                <a:gd name="T30" fmla="*/ 23206504 w 271"/>
                <a:gd name="T31" fmla="*/ 50488060 h 834"/>
                <a:gd name="T32" fmla="*/ 23831204 w 271"/>
                <a:gd name="T33" fmla="*/ 52403161 h 8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834"/>
                <a:gd name="T53" fmla="*/ 271 w 271"/>
                <a:gd name="T54" fmla="*/ 834 h 8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834">
                  <a:moveTo>
                    <a:pt x="118" y="16"/>
                  </a:moveTo>
                  <a:lnTo>
                    <a:pt x="164" y="800"/>
                  </a:lnTo>
                  <a:cubicBezTo>
                    <a:pt x="165" y="809"/>
                    <a:pt x="158" y="817"/>
                    <a:pt x="149" y="818"/>
                  </a:cubicBezTo>
                  <a:cubicBezTo>
                    <a:pt x="139" y="818"/>
                    <a:pt x="131" y="811"/>
                    <a:pt x="131" y="802"/>
                  </a:cubicBezTo>
                  <a:lnTo>
                    <a:pt x="85" y="18"/>
                  </a:lnTo>
                  <a:cubicBezTo>
                    <a:pt x="84" y="9"/>
                    <a:pt x="91" y="1"/>
                    <a:pt x="100" y="1"/>
                  </a:cubicBezTo>
                  <a:cubicBezTo>
                    <a:pt x="110" y="0"/>
                    <a:pt x="118" y="7"/>
                    <a:pt x="118" y="16"/>
                  </a:cubicBezTo>
                  <a:close/>
                  <a:moveTo>
                    <a:pt x="267" y="602"/>
                  </a:moveTo>
                  <a:lnTo>
                    <a:pt x="149" y="834"/>
                  </a:lnTo>
                  <a:lnTo>
                    <a:pt x="5" y="617"/>
                  </a:lnTo>
                  <a:cubicBezTo>
                    <a:pt x="0" y="610"/>
                    <a:pt x="2" y="599"/>
                    <a:pt x="10" y="594"/>
                  </a:cubicBezTo>
                  <a:cubicBezTo>
                    <a:pt x="18" y="589"/>
                    <a:pt x="28" y="591"/>
                    <a:pt x="33" y="599"/>
                  </a:cubicBezTo>
                  <a:lnTo>
                    <a:pt x="161" y="792"/>
                  </a:lnTo>
                  <a:lnTo>
                    <a:pt x="133" y="793"/>
                  </a:lnTo>
                  <a:lnTo>
                    <a:pt x="237" y="587"/>
                  </a:lnTo>
                  <a:cubicBezTo>
                    <a:pt x="242" y="579"/>
                    <a:pt x="252" y="575"/>
                    <a:pt x="260" y="580"/>
                  </a:cubicBezTo>
                  <a:cubicBezTo>
                    <a:pt x="268" y="584"/>
                    <a:pt x="271" y="594"/>
                    <a:pt x="267" y="60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91" name="Freeform 618"/>
            <p:cNvSpPr>
              <a:spLocks noEditPoints="1"/>
            </p:cNvSpPr>
            <p:nvPr/>
          </p:nvSpPr>
          <p:spPr bwMode="auto">
            <a:xfrm>
              <a:off x="6837363" y="3575050"/>
              <a:ext cx="79375" cy="207963"/>
            </a:xfrm>
            <a:custGeom>
              <a:avLst/>
              <a:gdLst>
                <a:gd name="T0" fmla="*/ 13039759 w 271"/>
                <a:gd name="T1" fmla="*/ 1396070 h 704"/>
                <a:gd name="T2" fmla="*/ 13039759 w 271"/>
                <a:gd name="T3" fmla="*/ 58465664 h 704"/>
                <a:gd name="T4" fmla="*/ 11581427 w 271"/>
                <a:gd name="T5" fmla="*/ 59949173 h 704"/>
                <a:gd name="T6" fmla="*/ 10208914 w 271"/>
                <a:gd name="T7" fmla="*/ 58465664 h 704"/>
                <a:gd name="T8" fmla="*/ 10208914 w 271"/>
                <a:gd name="T9" fmla="*/ 1396070 h 704"/>
                <a:gd name="T10" fmla="*/ 11581427 w 271"/>
                <a:gd name="T11" fmla="*/ 0 h 704"/>
                <a:gd name="T12" fmla="*/ 13039759 w 271"/>
                <a:gd name="T13" fmla="*/ 1396070 h 704"/>
                <a:gd name="T14" fmla="*/ 22905398 w 271"/>
                <a:gd name="T15" fmla="*/ 41798795 h 704"/>
                <a:gd name="T16" fmla="*/ 11581427 w 271"/>
                <a:gd name="T17" fmla="*/ 61432681 h 704"/>
                <a:gd name="T18" fmla="*/ 343275 w 271"/>
                <a:gd name="T19" fmla="*/ 41798795 h 704"/>
                <a:gd name="T20" fmla="*/ 857894 w 271"/>
                <a:gd name="T21" fmla="*/ 39791539 h 704"/>
                <a:gd name="T22" fmla="*/ 2831139 w 271"/>
                <a:gd name="T23" fmla="*/ 40315286 h 704"/>
                <a:gd name="T24" fmla="*/ 12868121 w 271"/>
                <a:gd name="T25" fmla="*/ 57767630 h 704"/>
                <a:gd name="T26" fmla="*/ 10380258 w 271"/>
                <a:gd name="T27" fmla="*/ 57767630 h 704"/>
                <a:gd name="T28" fmla="*/ 20417535 w 271"/>
                <a:gd name="T29" fmla="*/ 40315286 h 704"/>
                <a:gd name="T30" fmla="*/ 22390779 w 271"/>
                <a:gd name="T31" fmla="*/ 39791539 h 704"/>
                <a:gd name="T32" fmla="*/ 22905398 w 271"/>
                <a:gd name="T33" fmla="*/ 41798795 h 7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04"/>
                <a:gd name="T53" fmla="*/ 271 w 271"/>
                <a:gd name="T54" fmla="*/ 704 h 7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04">
                  <a:moveTo>
                    <a:pt x="152" y="16"/>
                  </a:moveTo>
                  <a:lnTo>
                    <a:pt x="152" y="670"/>
                  </a:lnTo>
                  <a:cubicBezTo>
                    <a:pt x="152" y="680"/>
                    <a:pt x="145" y="687"/>
                    <a:pt x="135" y="687"/>
                  </a:cubicBezTo>
                  <a:cubicBezTo>
                    <a:pt x="126" y="687"/>
                    <a:pt x="119" y="680"/>
                    <a:pt x="119" y="670"/>
                  </a:cubicBezTo>
                  <a:lnTo>
                    <a:pt x="119" y="16"/>
                  </a:lnTo>
                  <a:cubicBezTo>
                    <a:pt x="119" y="7"/>
                    <a:pt x="126" y="0"/>
                    <a:pt x="135" y="0"/>
                  </a:cubicBezTo>
                  <a:cubicBezTo>
                    <a:pt x="145" y="0"/>
                    <a:pt x="152" y="7"/>
                    <a:pt x="152" y="16"/>
                  </a:cubicBezTo>
                  <a:close/>
                  <a:moveTo>
                    <a:pt x="267" y="479"/>
                  </a:moveTo>
                  <a:lnTo>
                    <a:pt x="135" y="704"/>
                  </a:lnTo>
                  <a:lnTo>
                    <a:pt x="4" y="479"/>
                  </a:lnTo>
                  <a:cubicBezTo>
                    <a:pt x="0" y="471"/>
                    <a:pt x="2" y="461"/>
                    <a:pt x="10" y="456"/>
                  </a:cubicBezTo>
                  <a:cubicBezTo>
                    <a:pt x="18" y="451"/>
                    <a:pt x="29" y="454"/>
                    <a:pt x="33" y="462"/>
                  </a:cubicBezTo>
                  <a:lnTo>
                    <a:pt x="150" y="662"/>
                  </a:lnTo>
                  <a:lnTo>
                    <a:pt x="121" y="662"/>
                  </a:lnTo>
                  <a:lnTo>
                    <a:pt x="238" y="462"/>
                  </a:lnTo>
                  <a:cubicBezTo>
                    <a:pt x="242" y="454"/>
                    <a:pt x="253" y="451"/>
                    <a:pt x="261" y="456"/>
                  </a:cubicBezTo>
                  <a:cubicBezTo>
                    <a:pt x="268" y="461"/>
                    <a:pt x="271" y="471"/>
                    <a:pt x="267" y="479"/>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892" name="Group 621"/>
            <p:cNvGrpSpPr>
              <a:grpSpLocks/>
            </p:cNvGrpSpPr>
            <p:nvPr/>
          </p:nvGrpSpPr>
          <p:grpSpPr bwMode="auto">
            <a:xfrm>
              <a:off x="7204075" y="2841625"/>
              <a:ext cx="611188" cy="360363"/>
              <a:chOff x="4538" y="1790"/>
              <a:chExt cx="385" cy="227"/>
            </a:xfrm>
          </p:grpSpPr>
          <p:sp>
            <p:nvSpPr>
              <p:cNvPr id="81233" name="Rectangle 619"/>
              <p:cNvSpPr>
                <a:spLocks noChangeArrowheads="1"/>
              </p:cNvSpPr>
              <p:nvPr/>
            </p:nvSpPr>
            <p:spPr bwMode="auto">
              <a:xfrm>
                <a:off x="4538" y="1790"/>
                <a:ext cx="385" cy="227"/>
              </a:xfrm>
              <a:prstGeom prst="rect">
                <a:avLst/>
              </a:prstGeom>
              <a:solidFill>
                <a:srgbClr val="FFFFFF"/>
              </a:solidFill>
              <a:ln w="9525">
                <a:noFill/>
                <a:miter lim="800000"/>
                <a:headEnd/>
                <a:tailEnd/>
              </a:ln>
            </p:spPr>
            <p:txBody>
              <a:bodyPr/>
              <a:lstStyle/>
              <a:p>
                <a:endParaRPr lang="en-US"/>
              </a:p>
            </p:txBody>
          </p:sp>
          <p:sp>
            <p:nvSpPr>
              <p:cNvPr id="81234" name="Rectangle 620"/>
              <p:cNvSpPr>
                <a:spLocks noChangeArrowheads="1"/>
              </p:cNvSpPr>
              <p:nvPr/>
            </p:nvSpPr>
            <p:spPr bwMode="auto">
              <a:xfrm>
                <a:off x="4538" y="1790"/>
                <a:ext cx="385" cy="227"/>
              </a:xfrm>
              <a:prstGeom prst="rect">
                <a:avLst/>
              </a:prstGeom>
              <a:noFill/>
              <a:ln w="7938" cap="rnd">
                <a:solidFill>
                  <a:srgbClr val="000000"/>
                </a:solidFill>
                <a:miter lim="800000"/>
                <a:headEnd/>
                <a:tailEnd/>
              </a:ln>
            </p:spPr>
            <p:txBody>
              <a:bodyPr/>
              <a:lstStyle/>
              <a:p>
                <a:endParaRPr lang="en-US"/>
              </a:p>
            </p:txBody>
          </p:sp>
        </p:grpSp>
        <p:sp>
          <p:nvSpPr>
            <p:cNvPr id="72893" name="Rectangle 622"/>
            <p:cNvSpPr>
              <a:spLocks noChangeArrowheads="1"/>
            </p:cNvSpPr>
            <p:nvPr/>
          </p:nvSpPr>
          <p:spPr bwMode="auto">
            <a:xfrm>
              <a:off x="7245350" y="2879725"/>
              <a:ext cx="585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of </a:t>
              </a:r>
              <a:endParaRPr lang="en-US">
                <a:cs typeface="Arial" charset="0"/>
              </a:endParaRPr>
            </a:p>
          </p:txBody>
        </p:sp>
        <p:sp>
          <p:nvSpPr>
            <p:cNvPr id="72894" name="Rectangle 623"/>
            <p:cNvSpPr>
              <a:spLocks noChangeArrowheads="1"/>
            </p:cNvSpPr>
            <p:nvPr/>
          </p:nvSpPr>
          <p:spPr bwMode="auto">
            <a:xfrm>
              <a:off x="7245350" y="2974975"/>
              <a:ext cx="6810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competitors and  </a:t>
              </a:r>
              <a:endParaRPr lang="en-US">
                <a:cs typeface="Arial" charset="0"/>
              </a:endParaRPr>
            </a:p>
          </p:txBody>
        </p:sp>
        <p:sp>
          <p:nvSpPr>
            <p:cNvPr id="72895" name="Rectangle 624"/>
            <p:cNvSpPr>
              <a:spLocks noChangeArrowheads="1"/>
            </p:cNvSpPr>
            <p:nvPr/>
          </p:nvSpPr>
          <p:spPr bwMode="auto">
            <a:xfrm>
              <a:off x="7245350" y="3070225"/>
              <a:ext cx="363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juveniles</a:t>
              </a:r>
              <a:endParaRPr lang="en-US">
                <a:cs typeface="Arial" charset="0"/>
              </a:endParaRPr>
            </a:p>
          </p:txBody>
        </p:sp>
        <p:sp>
          <p:nvSpPr>
            <p:cNvPr id="72896" name="Freeform 625"/>
            <p:cNvSpPr>
              <a:spLocks noEditPoints="1"/>
            </p:cNvSpPr>
            <p:nvPr/>
          </p:nvSpPr>
          <p:spPr bwMode="auto">
            <a:xfrm>
              <a:off x="2366963" y="3851275"/>
              <a:ext cx="652463" cy="971550"/>
            </a:xfrm>
            <a:custGeom>
              <a:avLst/>
              <a:gdLst>
                <a:gd name="T0" fmla="*/ 94206765 w 4405"/>
                <a:gd name="T1" fmla="*/ 143866692 h 6561"/>
                <a:gd name="T2" fmla="*/ 394885 w 4405"/>
                <a:gd name="T3" fmla="*/ 3223396 h 6561"/>
                <a:gd name="T4" fmla="*/ 2830104 w 4405"/>
                <a:gd name="T5" fmla="*/ 1600740 h 6561"/>
                <a:gd name="T6" fmla="*/ 96641984 w 4405"/>
                <a:gd name="T7" fmla="*/ 142244036 h 6561"/>
                <a:gd name="T8" fmla="*/ 94206765 w 4405"/>
                <a:gd name="T9" fmla="*/ 143866692 h 6561"/>
                <a:gd name="T10" fmla="*/ 767847 w 4405"/>
                <a:gd name="T11" fmla="*/ 12652215 h 6561"/>
                <a:gd name="T12" fmla="*/ 0 w 4405"/>
                <a:gd name="T13" fmla="*/ 0 h 6561"/>
                <a:gd name="T14" fmla="*/ 11386479 w 4405"/>
                <a:gd name="T15" fmla="*/ 5569569 h 6561"/>
                <a:gd name="T16" fmla="*/ 12044570 w 4405"/>
                <a:gd name="T17" fmla="*/ 7521109 h 6561"/>
                <a:gd name="T18" fmla="*/ 10092070 w 4405"/>
                <a:gd name="T19" fmla="*/ 8200942 h 6561"/>
                <a:gd name="T20" fmla="*/ 965290 w 4405"/>
                <a:gd name="T21" fmla="*/ 3727755 h 6561"/>
                <a:gd name="T22" fmla="*/ 3071538 w 4405"/>
                <a:gd name="T23" fmla="*/ 2324257 h 6561"/>
                <a:gd name="T24" fmla="*/ 3685786 w 4405"/>
                <a:gd name="T25" fmla="*/ 12476740 h 6561"/>
                <a:gd name="T26" fmla="*/ 2303542 w 4405"/>
                <a:gd name="T27" fmla="*/ 14011733 h 6561"/>
                <a:gd name="T28" fmla="*/ 767847 w 4405"/>
                <a:gd name="T29" fmla="*/ 12652215 h 65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05"/>
                <a:gd name="T46" fmla="*/ 0 h 6561"/>
                <a:gd name="T47" fmla="*/ 4405 w 4405"/>
                <a:gd name="T48" fmla="*/ 6561 h 65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05" h="6561">
                  <a:moveTo>
                    <a:pt x="4294" y="6561"/>
                  </a:moveTo>
                  <a:lnTo>
                    <a:pt x="18" y="147"/>
                  </a:lnTo>
                  <a:lnTo>
                    <a:pt x="129" y="73"/>
                  </a:lnTo>
                  <a:lnTo>
                    <a:pt x="4405" y="6487"/>
                  </a:lnTo>
                  <a:lnTo>
                    <a:pt x="4294" y="6561"/>
                  </a:lnTo>
                  <a:close/>
                  <a:moveTo>
                    <a:pt x="35" y="577"/>
                  </a:moveTo>
                  <a:lnTo>
                    <a:pt x="0" y="0"/>
                  </a:lnTo>
                  <a:lnTo>
                    <a:pt x="519" y="254"/>
                  </a:lnTo>
                  <a:cubicBezTo>
                    <a:pt x="552" y="270"/>
                    <a:pt x="566" y="310"/>
                    <a:pt x="549" y="343"/>
                  </a:cubicBezTo>
                  <a:cubicBezTo>
                    <a:pt x="533" y="376"/>
                    <a:pt x="493" y="390"/>
                    <a:pt x="460" y="374"/>
                  </a:cubicBezTo>
                  <a:lnTo>
                    <a:pt x="44" y="170"/>
                  </a:lnTo>
                  <a:lnTo>
                    <a:pt x="140" y="106"/>
                  </a:lnTo>
                  <a:lnTo>
                    <a:pt x="168" y="569"/>
                  </a:lnTo>
                  <a:cubicBezTo>
                    <a:pt x="170" y="605"/>
                    <a:pt x="142" y="637"/>
                    <a:pt x="105" y="639"/>
                  </a:cubicBezTo>
                  <a:cubicBezTo>
                    <a:pt x="68" y="641"/>
                    <a:pt x="37" y="613"/>
                    <a:pt x="35" y="57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97" name="Freeform 626"/>
            <p:cNvSpPr>
              <a:spLocks noEditPoints="1"/>
            </p:cNvSpPr>
            <p:nvPr/>
          </p:nvSpPr>
          <p:spPr bwMode="auto">
            <a:xfrm>
              <a:off x="2330450" y="2819400"/>
              <a:ext cx="1065213" cy="165100"/>
            </a:xfrm>
            <a:custGeom>
              <a:avLst/>
              <a:gdLst>
                <a:gd name="T0" fmla="*/ 2730653 w 7207"/>
                <a:gd name="T1" fmla="*/ 17211265 h 1115"/>
                <a:gd name="T2" fmla="*/ 157113554 w 7207"/>
                <a:gd name="T3" fmla="*/ 0 h 1115"/>
                <a:gd name="T4" fmla="*/ 157441232 w 7207"/>
                <a:gd name="T5" fmla="*/ 2916125 h 1115"/>
                <a:gd name="T6" fmla="*/ 3036604 w 7207"/>
                <a:gd name="T7" fmla="*/ 20127393 h 1115"/>
                <a:gd name="T8" fmla="*/ 2730653 w 7207"/>
                <a:gd name="T9" fmla="*/ 17211265 h 1115"/>
                <a:gd name="T10" fmla="*/ 11534513 w 7207"/>
                <a:gd name="T11" fmla="*/ 24117777 h 1115"/>
                <a:gd name="T12" fmla="*/ 0 w 7207"/>
                <a:gd name="T13" fmla="*/ 18987237 h 1115"/>
                <a:gd name="T14" fmla="*/ 10136301 w 7207"/>
                <a:gd name="T15" fmla="*/ 11444909 h 1115"/>
                <a:gd name="T16" fmla="*/ 12167994 w 7207"/>
                <a:gd name="T17" fmla="*/ 11751862 h 1115"/>
                <a:gd name="T18" fmla="*/ 11884066 w 7207"/>
                <a:gd name="T19" fmla="*/ 13790957 h 1115"/>
                <a:gd name="T20" fmla="*/ 3757437 w 7207"/>
                <a:gd name="T21" fmla="*/ 19842355 h 1115"/>
                <a:gd name="T22" fmla="*/ 3473508 w 7207"/>
                <a:gd name="T23" fmla="*/ 17342901 h 1115"/>
                <a:gd name="T24" fmla="*/ 12714125 w 7207"/>
                <a:gd name="T25" fmla="*/ 21464777 h 1115"/>
                <a:gd name="T26" fmla="*/ 13456832 w 7207"/>
                <a:gd name="T27" fmla="*/ 23394299 h 1115"/>
                <a:gd name="T28" fmla="*/ 11534513 w 7207"/>
                <a:gd name="T29" fmla="*/ 24117777 h 1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07"/>
                <a:gd name="T46" fmla="*/ 0 h 1115"/>
                <a:gd name="T47" fmla="*/ 7207 w 7207"/>
                <a:gd name="T48" fmla="*/ 1115 h 1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07" h="1115">
                  <a:moveTo>
                    <a:pt x="125" y="785"/>
                  </a:moveTo>
                  <a:lnTo>
                    <a:pt x="7192" y="0"/>
                  </a:lnTo>
                  <a:lnTo>
                    <a:pt x="7207" y="133"/>
                  </a:lnTo>
                  <a:lnTo>
                    <a:pt x="139" y="918"/>
                  </a:lnTo>
                  <a:lnTo>
                    <a:pt x="125" y="785"/>
                  </a:lnTo>
                  <a:close/>
                  <a:moveTo>
                    <a:pt x="528" y="1100"/>
                  </a:moveTo>
                  <a:lnTo>
                    <a:pt x="0" y="866"/>
                  </a:lnTo>
                  <a:lnTo>
                    <a:pt x="464" y="522"/>
                  </a:lnTo>
                  <a:cubicBezTo>
                    <a:pt x="494" y="500"/>
                    <a:pt x="535" y="506"/>
                    <a:pt x="557" y="536"/>
                  </a:cubicBezTo>
                  <a:cubicBezTo>
                    <a:pt x="579" y="565"/>
                    <a:pt x="573" y="607"/>
                    <a:pt x="544" y="629"/>
                  </a:cubicBezTo>
                  <a:lnTo>
                    <a:pt x="172" y="905"/>
                  </a:lnTo>
                  <a:lnTo>
                    <a:pt x="159" y="791"/>
                  </a:lnTo>
                  <a:lnTo>
                    <a:pt x="582" y="979"/>
                  </a:lnTo>
                  <a:cubicBezTo>
                    <a:pt x="616" y="993"/>
                    <a:pt x="631" y="1033"/>
                    <a:pt x="616" y="1067"/>
                  </a:cubicBezTo>
                  <a:cubicBezTo>
                    <a:pt x="601" y="1100"/>
                    <a:pt x="562" y="1115"/>
                    <a:pt x="528" y="110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98" name="Freeform 627"/>
            <p:cNvSpPr>
              <a:spLocks noEditPoints="1"/>
            </p:cNvSpPr>
            <p:nvPr/>
          </p:nvSpPr>
          <p:spPr bwMode="auto">
            <a:xfrm>
              <a:off x="2327275" y="2201863"/>
              <a:ext cx="1674813" cy="1189038"/>
            </a:xfrm>
            <a:custGeom>
              <a:avLst/>
              <a:gdLst>
                <a:gd name="T0" fmla="*/ 9238145 w 11333"/>
                <a:gd name="T1" fmla="*/ 167646543 h 8030"/>
                <a:gd name="T2" fmla="*/ 22909605 w 11333"/>
                <a:gd name="T3" fmla="*/ 165234707 h 8030"/>
                <a:gd name="T4" fmla="*/ 36231701 w 11333"/>
                <a:gd name="T5" fmla="*/ 160981121 h 8030"/>
                <a:gd name="T6" fmla="*/ 48854946 w 11333"/>
                <a:gd name="T7" fmla="*/ 155104898 h 8030"/>
                <a:gd name="T8" fmla="*/ 60626514 w 11333"/>
                <a:gd name="T9" fmla="*/ 147759665 h 8030"/>
                <a:gd name="T10" fmla="*/ 71240506 w 11333"/>
                <a:gd name="T11" fmla="*/ 139208515 h 8030"/>
                <a:gd name="T12" fmla="*/ 80478520 w 11333"/>
                <a:gd name="T13" fmla="*/ 129626766 h 8030"/>
                <a:gd name="T14" fmla="*/ 88056924 w 11333"/>
                <a:gd name="T15" fmla="*/ 119255781 h 8030"/>
                <a:gd name="T16" fmla="*/ 93757021 w 11333"/>
                <a:gd name="T17" fmla="*/ 108292794 h 8030"/>
                <a:gd name="T18" fmla="*/ 96901967 w 11333"/>
                <a:gd name="T19" fmla="*/ 98886514 h 8030"/>
                <a:gd name="T20" fmla="*/ 98015800 w 11333"/>
                <a:gd name="T21" fmla="*/ 93163881 h 8030"/>
                <a:gd name="T22" fmla="*/ 98539834 w 11333"/>
                <a:gd name="T23" fmla="*/ 87419185 h 8030"/>
                <a:gd name="T24" fmla="*/ 98802000 w 11333"/>
                <a:gd name="T25" fmla="*/ 81477254 h 8030"/>
                <a:gd name="T26" fmla="*/ 99915832 w 11333"/>
                <a:gd name="T27" fmla="*/ 75359837 h 8030"/>
                <a:gd name="T28" fmla="*/ 101968670 w 11333"/>
                <a:gd name="T29" fmla="*/ 69330246 h 8030"/>
                <a:gd name="T30" fmla="*/ 104895196 w 11333"/>
                <a:gd name="T31" fmla="*/ 63388167 h 8030"/>
                <a:gd name="T32" fmla="*/ 108651516 w 11333"/>
                <a:gd name="T33" fmla="*/ 57555959 h 8030"/>
                <a:gd name="T34" fmla="*/ 113150441 w 11333"/>
                <a:gd name="T35" fmla="*/ 51898923 h 8030"/>
                <a:gd name="T36" fmla="*/ 118348227 w 11333"/>
                <a:gd name="T37" fmla="*/ 46395589 h 8030"/>
                <a:gd name="T38" fmla="*/ 124223149 w 11333"/>
                <a:gd name="T39" fmla="*/ 41067426 h 8030"/>
                <a:gd name="T40" fmla="*/ 130709445 w 11333"/>
                <a:gd name="T41" fmla="*/ 35980616 h 8030"/>
                <a:gd name="T42" fmla="*/ 145363795 w 11333"/>
                <a:gd name="T43" fmla="*/ 26486676 h 8030"/>
                <a:gd name="T44" fmla="*/ 161961809 w 11333"/>
                <a:gd name="T45" fmla="*/ 18132904 h 8030"/>
                <a:gd name="T46" fmla="*/ 180132335 w 11333"/>
                <a:gd name="T47" fmla="*/ 11138460 h 8030"/>
                <a:gd name="T48" fmla="*/ 199525755 w 11333"/>
                <a:gd name="T49" fmla="*/ 5656890 h 8030"/>
                <a:gd name="T50" fmla="*/ 219749119 w 11333"/>
                <a:gd name="T51" fmla="*/ 1907495 h 8030"/>
                <a:gd name="T52" fmla="*/ 240496665 w 11333"/>
                <a:gd name="T53" fmla="*/ 131490 h 8030"/>
                <a:gd name="T54" fmla="*/ 240649471 w 11333"/>
                <a:gd name="T55" fmla="*/ 3047669 h 8030"/>
                <a:gd name="T56" fmla="*/ 220207834 w 11333"/>
                <a:gd name="T57" fmla="*/ 4801759 h 8030"/>
                <a:gd name="T58" fmla="*/ 200224616 w 11333"/>
                <a:gd name="T59" fmla="*/ 8485408 h 8030"/>
                <a:gd name="T60" fmla="*/ 181093213 w 11333"/>
                <a:gd name="T61" fmla="*/ 13879169 h 8030"/>
                <a:gd name="T62" fmla="*/ 163184853 w 11333"/>
                <a:gd name="T63" fmla="*/ 20807873 h 8030"/>
                <a:gd name="T64" fmla="*/ 146848855 w 11333"/>
                <a:gd name="T65" fmla="*/ 29008235 h 8030"/>
                <a:gd name="T66" fmla="*/ 132456670 w 11333"/>
                <a:gd name="T67" fmla="*/ 38304792 h 8030"/>
                <a:gd name="T68" fmla="*/ 126123181 w 11333"/>
                <a:gd name="T69" fmla="*/ 43303943 h 8030"/>
                <a:gd name="T70" fmla="*/ 120401213 w 11333"/>
                <a:gd name="T71" fmla="*/ 48456637 h 8030"/>
                <a:gd name="T72" fmla="*/ 115356234 w 11333"/>
                <a:gd name="T73" fmla="*/ 53784651 h 8030"/>
                <a:gd name="T74" fmla="*/ 111032135 w 11333"/>
                <a:gd name="T75" fmla="*/ 59244156 h 8030"/>
                <a:gd name="T76" fmla="*/ 107450345 w 11333"/>
                <a:gd name="T77" fmla="*/ 64791468 h 8030"/>
                <a:gd name="T78" fmla="*/ 104676774 w 11333"/>
                <a:gd name="T79" fmla="*/ 70404526 h 8030"/>
                <a:gd name="T80" fmla="*/ 102754870 w 11333"/>
                <a:gd name="T81" fmla="*/ 76061413 h 8030"/>
                <a:gd name="T82" fmla="*/ 101684781 w 11333"/>
                <a:gd name="T83" fmla="*/ 81740383 h 8030"/>
                <a:gd name="T84" fmla="*/ 101444488 w 11333"/>
                <a:gd name="T85" fmla="*/ 87594653 h 8030"/>
                <a:gd name="T86" fmla="*/ 100876710 w 11333"/>
                <a:gd name="T87" fmla="*/ 93646159 h 8030"/>
                <a:gd name="T88" fmla="*/ 99697410 w 11333"/>
                <a:gd name="T89" fmla="*/ 99653984 h 8030"/>
                <a:gd name="T90" fmla="*/ 96399657 w 11333"/>
                <a:gd name="T91" fmla="*/ 109520627 h 8030"/>
                <a:gd name="T92" fmla="*/ 90481139 w 11333"/>
                <a:gd name="T93" fmla="*/ 120878381 h 8030"/>
                <a:gd name="T94" fmla="*/ 82640717 w 11333"/>
                <a:gd name="T95" fmla="*/ 131578239 h 8030"/>
                <a:gd name="T96" fmla="*/ 73162410 w 11333"/>
                <a:gd name="T97" fmla="*/ 141401053 h 8030"/>
                <a:gd name="T98" fmla="*/ 62264381 w 11333"/>
                <a:gd name="T99" fmla="*/ 150193417 h 8030"/>
                <a:gd name="T100" fmla="*/ 50187200 w 11333"/>
                <a:gd name="T101" fmla="*/ 157692239 h 8030"/>
                <a:gd name="T102" fmla="*/ 37214451 w 11333"/>
                <a:gd name="T103" fmla="*/ 163743745 h 8030"/>
                <a:gd name="T104" fmla="*/ 23564870 w 11333"/>
                <a:gd name="T105" fmla="*/ 168107055 h 8030"/>
                <a:gd name="T106" fmla="*/ 9478291 w 11333"/>
                <a:gd name="T107" fmla="*/ 170562721 h 8030"/>
                <a:gd name="T108" fmla="*/ 2860911 w 11333"/>
                <a:gd name="T109" fmla="*/ 168041310 h 8030"/>
                <a:gd name="T110" fmla="*/ 10745080 w 11333"/>
                <a:gd name="T111" fmla="*/ 162932446 h 8030"/>
                <a:gd name="T112" fmla="*/ 3668983 w 11333"/>
                <a:gd name="T113" fmla="*/ 170760104 h 8030"/>
                <a:gd name="T114" fmla="*/ 13038212 w 11333"/>
                <a:gd name="T115" fmla="*/ 175101499 h 80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33"/>
                <a:gd name="T175" fmla="*/ 0 h 8030"/>
                <a:gd name="T176" fmla="*/ 11333 w 11333"/>
                <a:gd name="T177" fmla="*/ 8030 h 80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33" h="8030">
                  <a:moveTo>
                    <a:pt x="131" y="7664"/>
                  </a:moveTo>
                  <a:lnTo>
                    <a:pt x="212" y="7662"/>
                  </a:lnTo>
                  <a:lnTo>
                    <a:pt x="423" y="7646"/>
                  </a:lnTo>
                  <a:lnTo>
                    <a:pt x="633" y="7619"/>
                  </a:lnTo>
                  <a:lnTo>
                    <a:pt x="843" y="7583"/>
                  </a:lnTo>
                  <a:lnTo>
                    <a:pt x="1049" y="7536"/>
                  </a:lnTo>
                  <a:lnTo>
                    <a:pt x="1255" y="7481"/>
                  </a:lnTo>
                  <a:lnTo>
                    <a:pt x="1458" y="7416"/>
                  </a:lnTo>
                  <a:lnTo>
                    <a:pt x="1659" y="7342"/>
                  </a:lnTo>
                  <a:lnTo>
                    <a:pt x="1855" y="7261"/>
                  </a:lnTo>
                  <a:lnTo>
                    <a:pt x="2048" y="7171"/>
                  </a:lnTo>
                  <a:lnTo>
                    <a:pt x="2237" y="7074"/>
                  </a:lnTo>
                  <a:lnTo>
                    <a:pt x="2422" y="6969"/>
                  </a:lnTo>
                  <a:lnTo>
                    <a:pt x="2602" y="6857"/>
                  </a:lnTo>
                  <a:lnTo>
                    <a:pt x="2776" y="6739"/>
                  </a:lnTo>
                  <a:lnTo>
                    <a:pt x="2944" y="6615"/>
                  </a:lnTo>
                  <a:lnTo>
                    <a:pt x="3107" y="6484"/>
                  </a:lnTo>
                  <a:lnTo>
                    <a:pt x="3262" y="6349"/>
                  </a:lnTo>
                  <a:lnTo>
                    <a:pt x="3411" y="6208"/>
                  </a:lnTo>
                  <a:lnTo>
                    <a:pt x="3552" y="6062"/>
                  </a:lnTo>
                  <a:lnTo>
                    <a:pt x="3685" y="5912"/>
                  </a:lnTo>
                  <a:lnTo>
                    <a:pt x="3809" y="5758"/>
                  </a:lnTo>
                  <a:lnTo>
                    <a:pt x="3925" y="5600"/>
                  </a:lnTo>
                  <a:lnTo>
                    <a:pt x="4032" y="5439"/>
                  </a:lnTo>
                  <a:lnTo>
                    <a:pt x="4129" y="5275"/>
                  </a:lnTo>
                  <a:lnTo>
                    <a:pt x="4216" y="5108"/>
                  </a:lnTo>
                  <a:lnTo>
                    <a:pt x="4293" y="4939"/>
                  </a:lnTo>
                  <a:lnTo>
                    <a:pt x="4359" y="4768"/>
                  </a:lnTo>
                  <a:lnTo>
                    <a:pt x="4413" y="4596"/>
                  </a:lnTo>
                  <a:lnTo>
                    <a:pt x="4437" y="4510"/>
                  </a:lnTo>
                  <a:lnTo>
                    <a:pt x="4457" y="4424"/>
                  </a:lnTo>
                  <a:lnTo>
                    <a:pt x="4474" y="4337"/>
                  </a:lnTo>
                  <a:lnTo>
                    <a:pt x="4488" y="4249"/>
                  </a:lnTo>
                  <a:lnTo>
                    <a:pt x="4499" y="4162"/>
                  </a:lnTo>
                  <a:lnTo>
                    <a:pt x="4507" y="4075"/>
                  </a:lnTo>
                  <a:lnTo>
                    <a:pt x="4512" y="3987"/>
                  </a:lnTo>
                  <a:lnTo>
                    <a:pt x="4513" y="3900"/>
                  </a:lnTo>
                  <a:lnTo>
                    <a:pt x="4516" y="3810"/>
                  </a:lnTo>
                  <a:lnTo>
                    <a:pt x="4524" y="3716"/>
                  </a:lnTo>
                  <a:lnTo>
                    <a:pt x="4536" y="3623"/>
                  </a:lnTo>
                  <a:lnTo>
                    <a:pt x="4553" y="3530"/>
                  </a:lnTo>
                  <a:lnTo>
                    <a:pt x="4575" y="3437"/>
                  </a:lnTo>
                  <a:lnTo>
                    <a:pt x="4602" y="3345"/>
                  </a:lnTo>
                  <a:lnTo>
                    <a:pt x="4633" y="3253"/>
                  </a:lnTo>
                  <a:lnTo>
                    <a:pt x="4669" y="3162"/>
                  </a:lnTo>
                  <a:lnTo>
                    <a:pt x="4710" y="3071"/>
                  </a:lnTo>
                  <a:lnTo>
                    <a:pt x="4755" y="2980"/>
                  </a:lnTo>
                  <a:lnTo>
                    <a:pt x="4803" y="2891"/>
                  </a:lnTo>
                  <a:lnTo>
                    <a:pt x="4857" y="2802"/>
                  </a:lnTo>
                  <a:lnTo>
                    <a:pt x="4913" y="2713"/>
                  </a:lnTo>
                  <a:lnTo>
                    <a:pt x="4975" y="2625"/>
                  </a:lnTo>
                  <a:lnTo>
                    <a:pt x="5040" y="2539"/>
                  </a:lnTo>
                  <a:lnTo>
                    <a:pt x="5108" y="2452"/>
                  </a:lnTo>
                  <a:lnTo>
                    <a:pt x="5181" y="2367"/>
                  </a:lnTo>
                  <a:lnTo>
                    <a:pt x="5256" y="2282"/>
                  </a:lnTo>
                  <a:lnTo>
                    <a:pt x="5336" y="2198"/>
                  </a:lnTo>
                  <a:lnTo>
                    <a:pt x="5419" y="2116"/>
                  </a:lnTo>
                  <a:lnTo>
                    <a:pt x="5505" y="2034"/>
                  </a:lnTo>
                  <a:lnTo>
                    <a:pt x="5595" y="1953"/>
                  </a:lnTo>
                  <a:lnTo>
                    <a:pt x="5688" y="1873"/>
                  </a:lnTo>
                  <a:lnTo>
                    <a:pt x="5784" y="1795"/>
                  </a:lnTo>
                  <a:lnTo>
                    <a:pt x="5883" y="1717"/>
                  </a:lnTo>
                  <a:lnTo>
                    <a:pt x="5985" y="1641"/>
                  </a:lnTo>
                  <a:lnTo>
                    <a:pt x="6198" y="1491"/>
                  </a:lnTo>
                  <a:lnTo>
                    <a:pt x="6421" y="1347"/>
                  </a:lnTo>
                  <a:lnTo>
                    <a:pt x="6656" y="1208"/>
                  </a:lnTo>
                  <a:lnTo>
                    <a:pt x="6900" y="1075"/>
                  </a:lnTo>
                  <a:lnTo>
                    <a:pt x="7154" y="948"/>
                  </a:lnTo>
                  <a:lnTo>
                    <a:pt x="7416" y="827"/>
                  </a:lnTo>
                  <a:lnTo>
                    <a:pt x="7686" y="714"/>
                  </a:lnTo>
                  <a:lnTo>
                    <a:pt x="7964" y="607"/>
                  </a:lnTo>
                  <a:lnTo>
                    <a:pt x="8248" y="508"/>
                  </a:lnTo>
                  <a:lnTo>
                    <a:pt x="8538" y="416"/>
                  </a:lnTo>
                  <a:lnTo>
                    <a:pt x="8835" y="333"/>
                  </a:lnTo>
                  <a:lnTo>
                    <a:pt x="9136" y="258"/>
                  </a:lnTo>
                  <a:lnTo>
                    <a:pt x="9441" y="192"/>
                  </a:lnTo>
                  <a:lnTo>
                    <a:pt x="9750" y="135"/>
                  </a:lnTo>
                  <a:lnTo>
                    <a:pt x="10062" y="87"/>
                  </a:lnTo>
                  <a:lnTo>
                    <a:pt x="10378" y="50"/>
                  </a:lnTo>
                  <a:lnTo>
                    <a:pt x="10694" y="23"/>
                  </a:lnTo>
                  <a:lnTo>
                    <a:pt x="11012" y="6"/>
                  </a:lnTo>
                  <a:lnTo>
                    <a:pt x="11331" y="0"/>
                  </a:lnTo>
                  <a:lnTo>
                    <a:pt x="11333" y="133"/>
                  </a:lnTo>
                  <a:lnTo>
                    <a:pt x="11019" y="139"/>
                  </a:lnTo>
                  <a:lnTo>
                    <a:pt x="10706" y="155"/>
                  </a:lnTo>
                  <a:lnTo>
                    <a:pt x="10393" y="182"/>
                  </a:lnTo>
                  <a:lnTo>
                    <a:pt x="10083" y="219"/>
                  </a:lnTo>
                  <a:lnTo>
                    <a:pt x="9775" y="266"/>
                  </a:lnTo>
                  <a:lnTo>
                    <a:pt x="9470" y="322"/>
                  </a:lnTo>
                  <a:lnTo>
                    <a:pt x="9168" y="387"/>
                  </a:lnTo>
                  <a:lnTo>
                    <a:pt x="8871" y="461"/>
                  </a:lnTo>
                  <a:lnTo>
                    <a:pt x="8579" y="543"/>
                  </a:lnTo>
                  <a:lnTo>
                    <a:pt x="8292" y="633"/>
                  </a:lnTo>
                  <a:lnTo>
                    <a:pt x="8011" y="731"/>
                  </a:lnTo>
                  <a:lnTo>
                    <a:pt x="7738" y="836"/>
                  </a:lnTo>
                  <a:lnTo>
                    <a:pt x="7472" y="949"/>
                  </a:lnTo>
                  <a:lnTo>
                    <a:pt x="7213" y="1068"/>
                  </a:lnTo>
                  <a:lnTo>
                    <a:pt x="6964" y="1193"/>
                  </a:lnTo>
                  <a:lnTo>
                    <a:pt x="6724" y="1323"/>
                  </a:lnTo>
                  <a:lnTo>
                    <a:pt x="6494" y="1460"/>
                  </a:lnTo>
                  <a:lnTo>
                    <a:pt x="6274" y="1601"/>
                  </a:lnTo>
                  <a:lnTo>
                    <a:pt x="6065" y="1747"/>
                  </a:lnTo>
                  <a:lnTo>
                    <a:pt x="5965" y="1822"/>
                  </a:lnTo>
                  <a:lnTo>
                    <a:pt x="5868" y="1897"/>
                  </a:lnTo>
                  <a:lnTo>
                    <a:pt x="5775" y="1975"/>
                  </a:lnTo>
                  <a:lnTo>
                    <a:pt x="5684" y="2052"/>
                  </a:lnTo>
                  <a:lnTo>
                    <a:pt x="5597" y="2131"/>
                  </a:lnTo>
                  <a:lnTo>
                    <a:pt x="5513" y="2210"/>
                  </a:lnTo>
                  <a:lnTo>
                    <a:pt x="5433" y="2291"/>
                  </a:lnTo>
                  <a:lnTo>
                    <a:pt x="5356" y="2371"/>
                  </a:lnTo>
                  <a:lnTo>
                    <a:pt x="5282" y="2453"/>
                  </a:lnTo>
                  <a:lnTo>
                    <a:pt x="5213" y="2536"/>
                  </a:lnTo>
                  <a:lnTo>
                    <a:pt x="5146" y="2618"/>
                  </a:lnTo>
                  <a:lnTo>
                    <a:pt x="5084" y="2702"/>
                  </a:lnTo>
                  <a:lnTo>
                    <a:pt x="5026" y="2785"/>
                  </a:lnTo>
                  <a:lnTo>
                    <a:pt x="4971" y="2870"/>
                  </a:lnTo>
                  <a:lnTo>
                    <a:pt x="4920" y="2955"/>
                  </a:lnTo>
                  <a:lnTo>
                    <a:pt x="4874" y="3040"/>
                  </a:lnTo>
                  <a:lnTo>
                    <a:pt x="4832" y="3125"/>
                  </a:lnTo>
                  <a:lnTo>
                    <a:pt x="4793" y="3211"/>
                  </a:lnTo>
                  <a:lnTo>
                    <a:pt x="4760" y="3297"/>
                  </a:lnTo>
                  <a:lnTo>
                    <a:pt x="4730" y="3383"/>
                  </a:lnTo>
                  <a:lnTo>
                    <a:pt x="4705" y="3469"/>
                  </a:lnTo>
                  <a:lnTo>
                    <a:pt x="4684" y="3555"/>
                  </a:lnTo>
                  <a:lnTo>
                    <a:pt x="4668" y="3641"/>
                  </a:lnTo>
                  <a:lnTo>
                    <a:pt x="4656" y="3728"/>
                  </a:lnTo>
                  <a:lnTo>
                    <a:pt x="4649" y="3813"/>
                  </a:lnTo>
                  <a:lnTo>
                    <a:pt x="4647" y="3903"/>
                  </a:lnTo>
                  <a:lnTo>
                    <a:pt x="4645" y="3995"/>
                  </a:lnTo>
                  <a:lnTo>
                    <a:pt x="4640" y="4087"/>
                  </a:lnTo>
                  <a:lnTo>
                    <a:pt x="4631" y="4179"/>
                  </a:lnTo>
                  <a:lnTo>
                    <a:pt x="4619" y="4271"/>
                  </a:lnTo>
                  <a:lnTo>
                    <a:pt x="4604" y="4362"/>
                  </a:lnTo>
                  <a:lnTo>
                    <a:pt x="4586" y="4454"/>
                  </a:lnTo>
                  <a:lnTo>
                    <a:pt x="4565" y="4545"/>
                  </a:lnTo>
                  <a:lnTo>
                    <a:pt x="4540" y="4637"/>
                  </a:lnTo>
                  <a:lnTo>
                    <a:pt x="4483" y="4817"/>
                  </a:lnTo>
                  <a:lnTo>
                    <a:pt x="4414" y="4995"/>
                  </a:lnTo>
                  <a:lnTo>
                    <a:pt x="4334" y="5170"/>
                  </a:lnTo>
                  <a:lnTo>
                    <a:pt x="4244" y="5343"/>
                  </a:lnTo>
                  <a:lnTo>
                    <a:pt x="4143" y="5513"/>
                  </a:lnTo>
                  <a:lnTo>
                    <a:pt x="4033" y="5679"/>
                  </a:lnTo>
                  <a:lnTo>
                    <a:pt x="3913" y="5842"/>
                  </a:lnTo>
                  <a:lnTo>
                    <a:pt x="3784" y="6001"/>
                  </a:lnTo>
                  <a:lnTo>
                    <a:pt x="3647" y="6155"/>
                  </a:lnTo>
                  <a:lnTo>
                    <a:pt x="3502" y="6305"/>
                  </a:lnTo>
                  <a:lnTo>
                    <a:pt x="3350" y="6449"/>
                  </a:lnTo>
                  <a:lnTo>
                    <a:pt x="3190" y="6588"/>
                  </a:lnTo>
                  <a:lnTo>
                    <a:pt x="3024" y="6722"/>
                  </a:lnTo>
                  <a:lnTo>
                    <a:pt x="2851" y="6850"/>
                  </a:lnTo>
                  <a:lnTo>
                    <a:pt x="2672" y="6971"/>
                  </a:lnTo>
                  <a:lnTo>
                    <a:pt x="2488" y="7085"/>
                  </a:lnTo>
                  <a:lnTo>
                    <a:pt x="2298" y="7192"/>
                  </a:lnTo>
                  <a:lnTo>
                    <a:pt x="2105" y="7292"/>
                  </a:lnTo>
                  <a:lnTo>
                    <a:pt x="1906" y="7384"/>
                  </a:lnTo>
                  <a:lnTo>
                    <a:pt x="1704" y="7468"/>
                  </a:lnTo>
                  <a:lnTo>
                    <a:pt x="1499" y="7543"/>
                  </a:lnTo>
                  <a:lnTo>
                    <a:pt x="1290" y="7609"/>
                  </a:lnTo>
                  <a:lnTo>
                    <a:pt x="1079" y="7667"/>
                  </a:lnTo>
                  <a:lnTo>
                    <a:pt x="865" y="7714"/>
                  </a:lnTo>
                  <a:lnTo>
                    <a:pt x="650" y="7752"/>
                  </a:lnTo>
                  <a:lnTo>
                    <a:pt x="434" y="7779"/>
                  </a:lnTo>
                  <a:lnTo>
                    <a:pt x="216" y="7796"/>
                  </a:lnTo>
                  <a:lnTo>
                    <a:pt x="134" y="7798"/>
                  </a:lnTo>
                  <a:lnTo>
                    <a:pt x="131" y="7664"/>
                  </a:lnTo>
                  <a:close/>
                  <a:moveTo>
                    <a:pt x="507" y="8012"/>
                  </a:moveTo>
                  <a:lnTo>
                    <a:pt x="0" y="7734"/>
                  </a:lnTo>
                  <a:lnTo>
                    <a:pt x="492" y="7431"/>
                  </a:lnTo>
                  <a:cubicBezTo>
                    <a:pt x="523" y="7411"/>
                    <a:pt x="564" y="7421"/>
                    <a:pt x="583" y="7452"/>
                  </a:cubicBezTo>
                  <a:cubicBezTo>
                    <a:pt x="603" y="7484"/>
                    <a:pt x="593" y="7525"/>
                    <a:pt x="562" y="7544"/>
                  </a:cubicBezTo>
                  <a:lnTo>
                    <a:pt x="168" y="7788"/>
                  </a:lnTo>
                  <a:lnTo>
                    <a:pt x="165" y="7673"/>
                  </a:lnTo>
                  <a:lnTo>
                    <a:pt x="571" y="7896"/>
                  </a:lnTo>
                  <a:cubicBezTo>
                    <a:pt x="603" y="7913"/>
                    <a:pt x="615" y="7954"/>
                    <a:pt x="597" y="7986"/>
                  </a:cubicBezTo>
                  <a:cubicBezTo>
                    <a:pt x="579" y="8018"/>
                    <a:pt x="539" y="8030"/>
                    <a:pt x="507" y="801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899" name="Freeform 628"/>
            <p:cNvSpPr>
              <a:spLocks noEditPoints="1"/>
            </p:cNvSpPr>
            <p:nvPr/>
          </p:nvSpPr>
          <p:spPr bwMode="auto">
            <a:xfrm>
              <a:off x="2333625" y="2201863"/>
              <a:ext cx="1668463" cy="701675"/>
            </a:xfrm>
            <a:custGeom>
              <a:avLst/>
              <a:gdLst>
                <a:gd name="T0" fmla="*/ 8223413 w 11282"/>
                <a:gd name="T1" fmla="*/ 95613775 h 4735"/>
                <a:gd name="T2" fmla="*/ 20405325 w 11282"/>
                <a:gd name="T3" fmla="*/ 94230283 h 4735"/>
                <a:gd name="T4" fmla="*/ 32237330 w 11282"/>
                <a:gd name="T5" fmla="*/ 91814655 h 4735"/>
                <a:gd name="T6" fmla="*/ 43478830 w 11282"/>
                <a:gd name="T7" fmla="*/ 88454766 h 4735"/>
                <a:gd name="T8" fmla="*/ 53911083 w 11282"/>
                <a:gd name="T9" fmla="*/ 84260426 h 4735"/>
                <a:gd name="T10" fmla="*/ 63337260 w 11282"/>
                <a:gd name="T11" fmla="*/ 79385306 h 4735"/>
                <a:gd name="T12" fmla="*/ 71473121 w 11282"/>
                <a:gd name="T13" fmla="*/ 73939195 h 4735"/>
                <a:gd name="T14" fmla="*/ 78143736 w 11282"/>
                <a:gd name="T15" fmla="*/ 68054019 h 4735"/>
                <a:gd name="T16" fmla="*/ 83130194 w 11282"/>
                <a:gd name="T17" fmla="*/ 61905214 h 4735"/>
                <a:gd name="T18" fmla="*/ 86213936 w 11282"/>
                <a:gd name="T19" fmla="*/ 55602738 h 4735"/>
                <a:gd name="T20" fmla="*/ 87263786 w 11282"/>
                <a:gd name="T21" fmla="*/ 49344126 h 4735"/>
                <a:gd name="T22" fmla="*/ 87810525 w 11282"/>
                <a:gd name="T23" fmla="*/ 45698677 h 4735"/>
                <a:gd name="T24" fmla="*/ 89472628 w 11282"/>
                <a:gd name="T25" fmla="*/ 41987433 h 4735"/>
                <a:gd name="T26" fmla="*/ 92075294 w 11282"/>
                <a:gd name="T27" fmla="*/ 38430000 h 4735"/>
                <a:gd name="T28" fmla="*/ 95574599 w 11282"/>
                <a:gd name="T29" fmla="*/ 35004167 h 4735"/>
                <a:gd name="T30" fmla="*/ 99883142 w 11282"/>
                <a:gd name="T31" fmla="*/ 31688291 h 4735"/>
                <a:gd name="T32" fmla="*/ 104957149 w 11282"/>
                <a:gd name="T33" fmla="*/ 28460143 h 4735"/>
                <a:gd name="T34" fmla="*/ 110796471 w 11282"/>
                <a:gd name="T35" fmla="*/ 25363735 h 4735"/>
                <a:gd name="T36" fmla="*/ 117314004 w 11282"/>
                <a:gd name="T37" fmla="*/ 22355203 h 4735"/>
                <a:gd name="T38" fmla="*/ 124465677 w 11282"/>
                <a:gd name="T39" fmla="*/ 19500490 h 4735"/>
                <a:gd name="T40" fmla="*/ 137653659 w 11282"/>
                <a:gd name="T41" fmla="*/ 15042517 h 4735"/>
                <a:gd name="T42" fmla="*/ 155412572 w 11282"/>
                <a:gd name="T43" fmla="*/ 10299285 h 4735"/>
                <a:gd name="T44" fmla="*/ 174811812 w 11282"/>
                <a:gd name="T45" fmla="*/ 6324411 h 4735"/>
                <a:gd name="T46" fmla="*/ 195523254 w 11282"/>
                <a:gd name="T47" fmla="*/ 3206217 h 4735"/>
                <a:gd name="T48" fmla="*/ 217153372 w 11282"/>
                <a:gd name="T49" fmla="*/ 1097932 h 4735"/>
                <a:gd name="T50" fmla="*/ 239286305 w 11282"/>
                <a:gd name="T51" fmla="*/ 65944 h 4735"/>
                <a:gd name="T52" fmla="*/ 239351967 w 11282"/>
                <a:gd name="T53" fmla="*/ 3008533 h 4735"/>
                <a:gd name="T54" fmla="*/ 217372097 w 11282"/>
                <a:gd name="T55" fmla="*/ 3996657 h 4735"/>
                <a:gd name="T56" fmla="*/ 195916930 w 11282"/>
                <a:gd name="T57" fmla="*/ 6104943 h 4735"/>
                <a:gd name="T58" fmla="*/ 175358551 w 11282"/>
                <a:gd name="T59" fmla="*/ 9201203 h 4735"/>
                <a:gd name="T60" fmla="*/ 156090634 w 11282"/>
                <a:gd name="T61" fmla="*/ 13153997 h 4735"/>
                <a:gd name="T62" fmla="*/ 138550298 w 11282"/>
                <a:gd name="T63" fmla="*/ 17853514 h 4735"/>
                <a:gd name="T64" fmla="*/ 125493641 w 11282"/>
                <a:gd name="T65" fmla="*/ 22245395 h 4735"/>
                <a:gd name="T66" fmla="*/ 118473144 w 11282"/>
                <a:gd name="T67" fmla="*/ 25056391 h 4735"/>
                <a:gd name="T68" fmla="*/ 112108822 w 11282"/>
                <a:gd name="T69" fmla="*/ 27977047 h 4735"/>
                <a:gd name="T70" fmla="*/ 106466189 w 11282"/>
                <a:gd name="T71" fmla="*/ 30985579 h 4735"/>
                <a:gd name="T72" fmla="*/ 101567132 w 11282"/>
                <a:gd name="T73" fmla="*/ 34059907 h 4735"/>
                <a:gd name="T74" fmla="*/ 97499202 w 11282"/>
                <a:gd name="T75" fmla="*/ 37178248 h 4735"/>
                <a:gd name="T76" fmla="*/ 94306171 w 11282"/>
                <a:gd name="T77" fmla="*/ 40318529 h 4735"/>
                <a:gd name="T78" fmla="*/ 92009632 w 11282"/>
                <a:gd name="T79" fmla="*/ 43414937 h 4735"/>
                <a:gd name="T80" fmla="*/ 90653655 w 11282"/>
                <a:gd name="T81" fmla="*/ 46401389 h 4735"/>
                <a:gd name="T82" fmla="*/ 90172578 w 11282"/>
                <a:gd name="T83" fmla="*/ 49497798 h 4735"/>
                <a:gd name="T84" fmla="*/ 88947777 w 11282"/>
                <a:gd name="T85" fmla="*/ 56656806 h 4735"/>
                <a:gd name="T86" fmla="*/ 85514134 w 11282"/>
                <a:gd name="T87" fmla="*/ 63574118 h 4735"/>
                <a:gd name="T88" fmla="*/ 80177627 w 11282"/>
                <a:gd name="T89" fmla="*/ 70162155 h 4735"/>
                <a:gd name="T90" fmla="*/ 73200886 w 11282"/>
                <a:gd name="T91" fmla="*/ 76310959 h 4735"/>
                <a:gd name="T92" fmla="*/ 64758898 w 11282"/>
                <a:gd name="T93" fmla="*/ 81932674 h 4735"/>
                <a:gd name="T94" fmla="*/ 55092109 w 11282"/>
                <a:gd name="T95" fmla="*/ 86939534 h 4735"/>
                <a:gd name="T96" fmla="*/ 44397357 w 11282"/>
                <a:gd name="T97" fmla="*/ 91221751 h 4735"/>
                <a:gd name="T98" fmla="*/ 32893357 w 11282"/>
                <a:gd name="T99" fmla="*/ 94669515 h 4735"/>
                <a:gd name="T100" fmla="*/ 20820888 w 11282"/>
                <a:gd name="T101" fmla="*/ 97129007 h 4735"/>
                <a:gd name="T102" fmla="*/ 8376476 w 11282"/>
                <a:gd name="T103" fmla="*/ 98556363 h 4735"/>
                <a:gd name="T104" fmla="*/ 2886906 w 11282"/>
                <a:gd name="T105" fmla="*/ 95855323 h 4735"/>
                <a:gd name="T106" fmla="*/ 10825933 w 11282"/>
                <a:gd name="T107" fmla="*/ 90804599 h 4735"/>
                <a:gd name="T108" fmla="*/ 3652369 w 11282"/>
                <a:gd name="T109" fmla="*/ 98556363 h 4735"/>
                <a:gd name="T110" fmla="*/ 13013035 w 11282"/>
                <a:gd name="T111" fmla="*/ 103014331 h 47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82"/>
                <a:gd name="T169" fmla="*/ 0 h 4735"/>
                <a:gd name="T170" fmla="*/ 11282 w 11282"/>
                <a:gd name="T171" fmla="*/ 4735 h 47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82" h="4735">
                  <a:moveTo>
                    <a:pt x="132" y="4365"/>
                  </a:moveTo>
                  <a:lnTo>
                    <a:pt x="188" y="4364"/>
                  </a:lnTo>
                  <a:lnTo>
                    <a:pt x="376" y="4354"/>
                  </a:lnTo>
                  <a:lnTo>
                    <a:pt x="563" y="4339"/>
                  </a:lnTo>
                  <a:lnTo>
                    <a:pt x="749" y="4318"/>
                  </a:lnTo>
                  <a:lnTo>
                    <a:pt x="933" y="4291"/>
                  </a:lnTo>
                  <a:lnTo>
                    <a:pt x="1116" y="4260"/>
                  </a:lnTo>
                  <a:lnTo>
                    <a:pt x="1296" y="4223"/>
                  </a:lnTo>
                  <a:lnTo>
                    <a:pt x="1474" y="4181"/>
                  </a:lnTo>
                  <a:lnTo>
                    <a:pt x="1649" y="4135"/>
                  </a:lnTo>
                  <a:lnTo>
                    <a:pt x="1820" y="4083"/>
                  </a:lnTo>
                  <a:lnTo>
                    <a:pt x="1988" y="4028"/>
                  </a:lnTo>
                  <a:lnTo>
                    <a:pt x="2152" y="3968"/>
                  </a:lnTo>
                  <a:lnTo>
                    <a:pt x="2311" y="3904"/>
                  </a:lnTo>
                  <a:lnTo>
                    <a:pt x="2465" y="3837"/>
                  </a:lnTo>
                  <a:lnTo>
                    <a:pt x="2614" y="3766"/>
                  </a:lnTo>
                  <a:lnTo>
                    <a:pt x="2758" y="3692"/>
                  </a:lnTo>
                  <a:lnTo>
                    <a:pt x="2896" y="3615"/>
                  </a:lnTo>
                  <a:lnTo>
                    <a:pt x="3027" y="3535"/>
                  </a:lnTo>
                  <a:lnTo>
                    <a:pt x="3151" y="3452"/>
                  </a:lnTo>
                  <a:lnTo>
                    <a:pt x="3268" y="3367"/>
                  </a:lnTo>
                  <a:lnTo>
                    <a:pt x="3378" y="3279"/>
                  </a:lnTo>
                  <a:lnTo>
                    <a:pt x="3480" y="3190"/>
                  </a:lnTo>
                  <a:lnTo>
                    <a:pt x="3573" y="3099"/>
                  </a:lnTo>
                  <a:lnTo>
                    <a:pt x="3659" y="3007"/>
                  </a:lnTo>
                  <a:lnTo>
                    <a:pt x="3735" y="2913"/>
                  </a:lnTo>
                  <a:lnTo>
                    <a:pt x="3801" y="2819"/>
                  </a:lnTo>
                  <a:lnTo>
                    <a:pt x="3858" y="2724"/>
                  </a:lnTo>
                  <a:lnTo>
                    <a:pt x="3906" y="2628"/>
                  </a:lnTo>
                  <a:lnTo>
                    <a:pt x="3942" y="2532"/>
                  </a:lnTo>
                  <a:lnTo>
                    <a:pt x="3969" y="2437"/>
                  </a:lnTo>
                  <a:lnTo>
                    <a:pt x="3985" y="2341"/>
                  </a:lnTo>
                  <a:lnTo>
                    <a:pt x="3990" y="2247"/>
                  </a:lnTo>
                  <a:lnTo>
                    <a:pt x="3992" y="2196"/>
                  </a:lnTo>
                  <a:lnTo>
                    <a:pt x="4001" y="2138"/>
                  </a:lnTo>
                  <a:lnTo>
                    <a:pt x="4015" y="2081"/>
                  </a:lnTo>
                  <a:lnTo>
                    <a:pt x="4035" y="2024"/>
                  </a:lnTo>
                  <a:lnTo>
                    <a:pt x="4060" y="1968"/>
                  </a:lnTo>
                  <a:lnTo>
                    <a:pt x="4091" y="1912"/>
                  </a:lnTo>
                  <a:lnTo>
                    <a:pt x="4125" y="1858"/>
                  </a:lnTo>
                  <a:lnTo>
                    <a:pt x="4165" y="1803"/>
                  </a:lnTo>
                  <a:lnTo>
                    <a:pt x="4210" y="1750"/>
                  </a:lnTo>
                  <a:lnTo>
                    <a:pt x="4259" y="1698"/>
                  </a:lnTo>
                  <a:lnTo>
                    <a:pt x="4312" y="1645"/>
                  </a:lnTo>
                  <a:lnTo>
                    <a:pt x="4370" y="1594"/>
                  </a:lnTo>
                  <a:lnTo>
                    <a:pt x="4431" y="1543"/>
                  </a:lnTo>
                  <a:lnTo>
                    <a:pt x="4497" y="1493"/>
                  </a:lnTo>
                  <a:lnTo>
                    <a:pt x="4567" y="1443"/>
                  </a:lnTo>
                  <a:lnTo>
                    <a:pt x="4640" y="1393"/>
                  </a:lnTo>
                  <a:lnTo>
                    <a:pt x="4718" y="1344"/>
                  </a:lnTo>
                  <a:lnTo>
                    <a:pt x="4799" y="1296"/>
                  </a:lnTo>
                  <a:lnTo>
                    <a:pt x="4885" y="1248"/>
                  </a:lnTo>
                  <a:lnTo>
                    <a:pt x="4974" y="1201"/>
                  </a:lnTo>
                  <a:lnTo>
                    <a:pt x="5066" y="1155"/>
                  </a:lnTo>
                  <a:lnTo>
                    <a:pt x="5162" y="1109"/>
                  </a:lnTo>
                  <a:lnTo>
                    <a:pt x="5261" y="1063"/>
                  </a:lnTo>
                  <a:lnTo>
                    <a:pt x="5364" y="1018"/>
                  </a:lnTo>
                  <a:lnTo>
                    <a:pt x="5469" y="974"/>
                  </a:lnTo>
                  <a:lnTo>
                    <a:pt x="5578" y="931"/>
                  </a:lnTo>
                  <a:lnTo>
                    <a:pt x="5691" y="888"/>
                  </a:lnTo>
                  <a:lnTo>
                    <a:pt x="5806" y="846"/>
                  </a:lnTo>
                  <a:lnTo>
                    <a:pt x="6044" y="764"/>
                  </a:lnTo>
                  <a:lnTo>
                    <a:pt x="6294" y="685"/>
                  </a:lnTo>
                  <a:lnTo>
                    <a:pt x="6555" y="610"/>
                  </a:lnTo>
                  <a:lnTo>
                    <a:pt x="6826" y="538"/>
                  </a:lnTo>
                  <a:lnTo>
                    <a:pt x="7106" y="469"/>
                  </a:lnTo>
                  <a:lnTo>
                    <a:pt x="7394" y="405"/>
                  </a:lnTo>
                  <a:lnTo>
                    <a:pt x="7690" y="344"/>
                  </a:lnTo>
                  <a:lnTo>
                    <a:pt x="7993" y="288"/>
                  </a:lnTo>
                  <a:lnTo>
                    <a:pt x="8303" y="236"/>
                  </a:lnTo>
                  <a:lnTo>
                    <a:pt x="8619" y="189"/>
                  </a:lnTo>
                  <a:lnTo>
                    <a:pt x="8940" y="146"/>
                  </a:lnTo>
                  <a:lnTo>
                    <a:pt x="9266" y="108"/>
                  </a:lnTo>
                  <a:lnTo>
                    <a:pt x="9596" y="76"/>
                  </a:lnTo>
                  <a:lnTo>
                    <a:pt x="9929" y="50"/>
                  </a:lnTo>
                  <a:lnTo>
                    <a:pt x="10264" y="28"/>
                  </a:lnTo>
                  <a:lnTo>
                    <a:pt x="10602" y="12"/>
                  </a:lnTo>
                  <a:lnTo>
                    <a:pt x="10941" y="3"/>
                  </a:lnTo>
                  <a:lnTo>
                    <a:pt x="11280" y="0"/>
                  </a:lnTo>
                  <a:lnTo>
                    <a:pt x="11282" y="133"/>
                  </a:lnTo>
                  <a:lnTo>
                    <a:pt x="10944" y="137"/>
                  </a:lnTo>
                  <a:lnTo>
                    <a:pt x="10608" y="146"/>
                  </a:lnTo>
                  <a:lnTo>
                    <a:pt x="10273" y="161"/>
                  </a:lnTo>
                  <a:lnTo>
                    <a:pt x="9939" y="182"/>
                  </a:lnTo>
                  <a:lnTo>
                    <a:pt x="9608" y="209"/>
                  </a:lnTo>
                  <a:lnTo>
                    <a:pt x="9281" y="241"/>
                  </a:lnTo>
                  <a:lnTo>
                    <a:pt x="8958" y="278"/>
                  </a:lnTo>
                  <a:lnTo>
                    <a:pt x="8639" y="320"/>
                  </a:lnTo>
                  <a:lnTo>
                    <a:pt x="8325" y="367"/>
                  </a:lnTo>
                  <a:lnTo>
                    <a:pt x="8018" y="419"/>
                  </a:lnTo>
                  <a:lnTo>
                    <a:pt x="7716" y="475"/>
                  </a:lnTo>
                  <a:lnTo>
                    <a:pt x="7423" y="535"/>
                  </a:lnTo>
                  <a:lnTo>
                    <a:pt x="7137" y="599"/>
                  </a:lnTo>
                  <a:lnTo>
                    <a:pt x="6860" y="667"/>
                  </a:lnTo>
                  <a:lnTo>
                    <a:pt x="6592" y="738"/>
                  </a:lnTo>
                  <a:lnTo>
                    <a:pt x="6335" y="813"/>
                  </a:lnTo>
                  <a:lnTo>
                    <a:pt x="6088" y="891"/>
                  </a:lnTo>
                  <a:lnTo>
                    <a:pt x="5851" y="972"/>
                  </a:lnTo>
                  <a:lnTo>
                    <a:pt x="5738" y="1013"/>
                  </a:lnTo>
                  <a:lnTo>
                    <a:pt x="5628" y="1055"/>
                  </a:lnTo>
                  <a:lnTo>
                    <a:pt x="5521" y="1098"/>
                  </a:lnTo>
                  <a:lnTo>
                    <a:pt x="5417" y="1141"/>
                  </a:lnTo>
                  <a:lnTo>
                    <a:pt x="5316" y="1185"/>
                  </a:lnTo>
                  <a:lnTo>
                    <a:pt x="5219" y="1229"/>
                  </a:lnTo>
                  <a:lnTo>
                    <a:pt x="5126" y="1274"/>
                  </a:lnTo>
                  <a:lnTo>
                    <a:pt x="5036" y="1319"/>
                  </a:lnTo>
                  <a:lnTo>
                    <a:pt x="4950" y="1365"/>
                  </a:lnTo>
                  <a:lnTo>
                    <a:pt x="4868" y="1411"/>
                  </a:lnTo>
                  <a:lnTo>
                    <a:pt x="4789" y="1458"/>
                  </a:lnTo>
                  <a:lnTo>
                    <a:pt x="4715" y="1504"/>
                  </a:lnTo>
                  <a:lnTo>
                    <a:pt x="4644" y="1551"/>
                  </a:lnTo>
                  <a:lnTo>
                    <a:pt x="4578" y="1598"/>
                  </a:lnTo>
                  <a:lnTo>
                    <a:pt x="4516" y="1646"/>
                  </a:lnTo>
                  <a:lnTo>
                    <a:pt x="4458" y="1693"/>
                  </a:lnTo>
                  <a:lnTo>
                    <a:pt x="4405" y="1741"/>
                  </a:lnTo>
                  <a:lnTo>
                    <a:pt x="4356" y="1788"/>
                  </a:lnTo>
                  <a:lnTo>
                    <a:pt x="4312" y="1836"/>
                  </a:lnTo>
                  <a:lnTo>
                    <a:pt x="4272" y="1883"/>
                  </a:lnTo>
                  <a:lnTo>
                    <a:pt x="4238" y="1929"/>
                  </a:lnTo>
                  <a:lnTo>
                    <a:pt x="4207" y="1977"/>
                  </a:lnTo>
                  <a:lnTo>
                    <a:pt x="4182" y="2022"/>
                  </a:lnTo>
                  <a:lnTo>
                    <a:pt x="4161" y="2068"/>
                  </a:lnTo>
                  <a:lnTo>
                    <a:pt x="4145" y="2113"/>
                  </a:lnTo>
                  <a:lnTo>
                    <a:pt x="4133" y="2158"/>
                  </a:lnTo>
                  <a:lnTo>
                    <a:pt x="4126" y="2203"/>
                  </a:lnTo>
                  <a:lnTo>
                    <a:pt x="4123" y="2254"/>
                  </a:lnTo>
                  <a:lnTo>
                    <a:pt x="4116" y="2364"/>
                  </a:lnTo>
                  <a:lnTo>
                    <a:pt x="4097" y="2472"/>
                  </a:lnTo>
                  <a:lnTo>
                    <a:pt x="4067" y="2580"/>
                  </a:lnTo>
                  <a:lnTo>
                    <a:pt x="4025" y="2687"/>
                  </a:lnTo>
                  <a:lnTo>
                    <a:pt x="3973" y="2792"/>
                  </a:lnTo>
                  <a:lnTo>
                    <a:pt x="3910" y="2895"/>
                  </a:lnTo>
                  <a:lnTo>
                    <a:pt x="3838" y="2998"/>
                  </a:lnTo>
                  <a:lnTo>
                    <a:pt x="3757" y="3097"/>
                  </a:lnTo>
                  <a:lnTo>
                    <a:pt x="3666" y="3195"/>
                  </a:lnTo>
                  <a:lnTo>
                    <a:pt x="3568" y="3291"/>
                  </a:lnTo>
                  <a:lnTo>
                    <a:pt x="3461" y="3384"/>
                  </a:lnTo>
                  <a:lnTo>
                    <a:pt x="3347" y="3475"/>
                  </a:lnTo>
                  <a:lnTo>
                    <a:pt x="3225" y="3563"/>
                  </a:lnTo>
                  <a:lnTo>
                    <a:pt x="3096" y="3648"/>
                  </a:lnTo>
                  <a:lnTo>
                    <a:pt x="2961" y="3731"/>
                  </a:lnTo>
                  <a:lnTo>
                    <a:pt x="2819" y="3811"/>
                  </a:lnTo>
                  <a:lnTo>
                    <a:pt x="2671" y="3887"/>
                  </a:lnTo>
                  <a:lnTo>
                    <a:pt x="2519" y="3959"/>
                  </a:lnTo>
                  <a:lnTo>
                    <a:pt x="2360" y="4028"/>
                  </a:lnTo>
                  <a:lnTo>
                    <a:pt x="2197" y="4093"/>
                  </a:lnTo>
                  <a:lnTo>
                    <a:pt x="2030" y="4154"/>
                  </a:lnTo>
                  <a:lnTo>
                    <a:pt x="1859" y="4211"/>
                  </a:lnTo>
                  <a:lnTo>
                    <a:pt x="1683" y="4263"/>
                  </a:lnTo>
                  <a:lnTo>
                    <a:pt x="1504" y="4311"/>
                  </a:lnTo>
                  <a:lnTo>
                    <a:pt x="1323" y="4353"/>
                  </a:lnTo>
                  <a:lnTo>
                    <a:pt x="1138" y="4391"/>
                  </a:lnTo>
                  <a:lnTo>
                    <a:pt x="952" y="4423"/>
                  </a:lnTo>
                  <a:lnTo>
                    <a:pt x="763" y="4451"/>
                  </a:lnTo>
                  <a:lnTo>
                    <a:pt x="574" y="4472"/>
                  </a:lnTo>
                  <a:lnTo>
                    <a:pt x="383" y="4488"/>
                  </a:lnTo>
                  <a:lnTo>
                    <a:pt x="191" y="4497"/>
                  </a:lnTo>
                  <a:lnTo>
                    <a:pt x="134" y="4498"/>
                  </a:lnTo>
                  <a:lnTo>
                    <a:pt x="132" y="4365"/>
                  </a:lnTo>
                  <a:close/>
                  <a:moveTo>
                    <a:pt x="504" y="4716"/>
                  </a:moveTo>
                  <a:lnTo>
                    <a:pt x="0" y="4433"/>
                  </a:lnTo>
                  <a:lnTo>
                    <a:pt x="495" y="4135"/>
                  </a:lnTo>
                  <a:cubicBezTo>
                    <a:pt x="526" y="4116"/>
                    <a:pt x="567" y="4126"/>
                    <a:pt x="586" y="4157"/>
                  </a:cubicBezTo>
                  <a:cubicBezTo>
                    <a:pt x="605" y="4189"/>
                    <a:pt x="595" y="4230"/>
                    <a:pt x="564" y="4249"/>
                  </a:cubicBezTo>
                  <a:lnTo>
                    <a:pt x="167" y="4488"/>
                  </a:lnTo>
                  <a:lnTo>
                    <a:pt x="165" y="4373"/>
                  </a:lnTo>
                  <a:lnTo>
                    <a:pt x="569" y="4600"/>
                  </a:lnTo>
                  <a:cubicBezTo>
                    <a:pt x="601" y="4618"/>
                    <a:pt x="613" y="4659"/>
                    <a:pt x="595" y="4691"/>
                  </a:cubicBezTo>
                  <a:cubicBezTo>
                    <a:pt x="576" y="4723"/>
                    <a:pt x="536" y="4735"/>
                    <a:pt x="504" y="47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00" name="Freeform 629"/>
            <p:cNvSpPr>
              <a:spLocks noEditPoints="1"/>
            </p:cNvSpPr>
            <p:nvPr/>
          </p:nvSpPr>
          <p:spPr bwMode="auto">
            <a:xfrm>
              <a:off x="2333625" y="3409950"/>
              <a:ext cx="677863" cy="1408113"/>
            </a:xfrm>
            <a:custGeom>
              <a:avLst/>
              <a:gdLst>
                <a:gd name="T0" fmla="*/ 97510913 w 4588"/>
                <a:gd name="T1" fmla="*/ 208648017 h 9503"/>
                <a:gd name="T2" fmla="*/ 1069688 w 4588"/>
                <a:gd name="T3" fmla="*/ 3249491 h 9503"/>
                <a:gd name="T4" fmla="*/ 3710960 w 4588"/>
                <a:gd name="T5" fmla="*/ 2019930 h 9503"/>
                <a:gd name="T6" fmla="*/ 100152184 w 4588"/>
                <a:gd name="T7" fmla="*/ 207396527 h 9503"/>
                <a:gd name="T8" fmla="*/ 97510913 w 4588"/>
                <a:gd name="T9" fmla="*/ 208648017 h 9503"/>
                <a:gd name="T10" fmla="*/ 65452 w 4588"/>
                <a:gd name="T11" fmla="*/ 12646641 h 9503"/>
                <a:gd name="T12" fmla="*/ 1157006 w 4588"/>
                <a:gd name="T13" fmla="*/ 0 h 9503"/>
                <a:gd name="T14" fmla="*/ 11547606 w 4588"/>
                <a:gd name="T15" fmla="*/ 7179553 h 9503"/>
                <a:gd name="T16" fmla="*/ 11918746 w 4588"/>
                <a:gd name="T17" fmla="*/ 9221561 h 9503"/>
                <a:gd name="T18" fmla="*/ 9888556 w 4588"/>
                <a:gd name="T19" fmla="*/ 9594815 h 9503"/>
                <a:gd name="T20" fmla="*/ 1571732 w 4588"/>
                <a:gd name="T21" fmla="*/ 3842342 h 9503"/>
                <a:gd name="T22" fmla="*/ 3841863 w 4588"/>
                <a:gd name="T23" fmla="*/ 2766439 h 9503"/>
                <a:gd name="T24" fmla="*/ 2968827 w 4588"/>
                <a:gd name="T25" fmla="*/ 12888167 h 9503"/>
                <a:gd name="T26" fmla="*/ 1375229 w 4588"/>
                <a:gd name="T27" fmla="*/ 14227526 h 9503"/>
                <a:gd name="T28" fmla="*/ 65452 w 4588"/>
                <a:gd name="T29" fmla="*/ 12646641 h 9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88"/>
                <a:gd name="T46" fmla="*/ 0 h 9503"/>
                <a:gd name="T47" fmla="*/ 4588 w 4588"/>
                <a:gd name="T48" fmla="*/ 9503 h 95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88" h="9503">
                  <a:moveTo>
                    <a:pt x="4467" y="9503"/>
                  </a:moveTo>
                  <a:lnTo>
                    <a:pt x="49" y="148"/>
                  </a:lnTo>
                  <a:lnTo>
                    <a:pt x="170" y="92"/>
                  </a:lnTo>
                  <a:lnTo>
                    <a:pt x="4588" y="9446"/>
                  </a:lnTo>
                  <a:lnTo>
                    <a:pt x="4467" y="9503"/>
                  </a:lnTo>
                  <a:close/>
                  <a:moveTo>
                    <a:pt x="3" y="576"/>
                  </a:moveTo>
                  <a:lnTo>
                    <a:pt x="53" y="0"/>
                  </a:lnTo>
                  <a:lnTo>
                    <a:pt x="529" y="327"/>
                  </a:lnTo>
                  <a:cubicBezTo>
                    <a:pt x="559" y="348"/>
                    <a:pt x="567" y="389"/>
                    <a:pt x="546" y="420"/>
                  </a:cubicBezTo>
                  <a:cubicBezTo>
                    <a:pt x="525" y="450"/>
                    <a:pt x="484" y="458"/>
                    <a:pt x="453" y="437"/>
                  </a:cubicBezTo>
                  <a:lnTo>
                    <a:pt x="72" y="175"/>
                  </a:lnTo>
                  <a:lnTo>
                    <a:pt x="176" y="126"/>
                  </a:lnTo>
                  <a:lnTo>
                    <a:pt x="136" y="587"/>
                  </a:lnTo>
                  <a:cubicBezTo>
                    <a:pt x="132" y="624"/>
                    <a:pt x="100" y="651"/>
                    <a:pt x="63" y="648"/>
                  </a:cubicBezTo>
                  <a:cubicBezTo>
                    <a:pt x="27" y="645"/>
                    <a:pt x="0" y="612"/>
                    <a:pt x="3" y="57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01" name="Freeform 630"/>
            <p:cNvSpPr>
              <a:spLocks noEditPoints="1"/>
            </p:cNvSpPr>
            <p:nvPr/>
          </p:nvSpPr>
          <p:spPr bwMode="auto">
            <a:xfrm>
              <a:off x="2346325" y="3001963"/>
              <a:ext cx="673100" cy="1814513"/>
            </a:xfrm>
            <a:custGeom>
              <a:avLst/>
              <a:gdLst>
                <a:gd name="T0" fmla="*/ 96838818 w 4550"/>
                <a:gd name="T1" fmla="*/ 268837861 h 12247"/>
                <a:gd name="T2" fmla="*/ 2079065 w 4550"/>
                <a:gd name="T3" fmla="*/ 3226772 h 12247"/>
                <a:gd name="T4" fmla="*/ 4814513 w 4550"/>
                <a:gd name="T5" fmla="*/ 2260918 h 12247"/>
                <a:gd name="T6" fmla="*/ 99574414 w 4550"/>
                <a:gd name="T7" fmla="*/ 267850080 h 12247"/>
                <a:gd name="T8" fmla="*/ 96838818 w 4550"/>
                <a:gd name="T9" fmla="*/ 268837861 h 12247"/>
                <a:gd name="T10" fmla="*/ 153260 w 4550"/>
                <a:gd name="T11" fmla="*/ 12468388 h 12247"/>
                <a:gd name="T12" fmla="*/ 2473014 w 4550"/>
                <a:gd name="T13" fmla="*/ 0 h 12247"/>
                <a:gd name="T14" fmla="*/ 12145830 w 4550"/>
                <a:gd name="T15" fmla="*/ 8165827 h 12247"/>
                <a:gd name="T16" fmla="*/ 12320984 w 4550"/>
                <a:gd name="T17" fmla="*/ 10229250 h 12247"/>
                <a:gd name="T18" fmla="*/ 10263814 w 4550"/>
                <a:gd name="T19" fmla="*/ 10404967 h 12247"/>
                <a:gd name="T20" fmla="*/ 2494760 w 4550"/>
                <a:gd name="T21" fmla="*/ 3863415 h 12247"/>
                <a:gd name="T22" fmla="*/ 4880197 w 4550"/>
                <a:gd name="T23" fmla="*/ 3007348 h 12247"/>
                <a:gd name="T24" fmla="*/ 3020074 w 4550"/>
                <a:gd name="T25" fmla="*/ 12995244 h 12247"/>
                <a:gd name="T26" fmla="*/ 1313063 w 4550"/>
                <a:gd name="T27" fmla="*/ 14180522 h 12247"/>
                <a:gd name="T28" fmla="*/ 153260 w 4550"/>
                <a:gd name="T29" fmla="*/ 12468388 h 12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0"/>
                <a:gd name="T46" fmla="*/ 0 h 12247"/>
                <a:gd name="T47" fmla="*/ 4550 w 4550"/>
                <a:gd name="T48" fmla="*/ 12247 h 12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0" h="12247">
                  <a:moveTo>
                    <a:pt x="4425" y="12247"/>
                  </a:moveTo>
                  <a:lnTo>
                    <a:pt x="95" y="147"/>
                  </a:lnTo>
                  <a:lnTo>
                    <a:pt x="220" y="103"/>
                  </a:lnTo>
                  <a:lnTo>
                    <a:pt x="4550" y="12202"/>
                  </a:lnTo>
                  <a:lnTo>
                    <a:pt x="4425" y="12247"/>
                  </a:lnTo>
                  <a:close/>
                  <a:moveTo>
                    <a:pt x="7" y="568"/>
                  </a:moveTo>
                  <a:lnTo>
                    <a:pt x="113" y="0"/>
                  </a:lnTo>
                  <a:lnTo>
                    <a:pt x="555" y="372"/>
                  </a:lnTo>
                  <a:cubicBezTo>
                    <a:pt x="583" y="396"/>
                    <a:pt x="587" y="438"/>
                    <a:pt x="563" y="466"/>
                  </a:cubicBezTo>
                  <a:cubicBezTo>
                    <a:pt x="539" y="494"/>
                    <a:pt x="497" y="498"/>
                    <a:pt x="469" y="474"/>
                  </a:cubicBezTo>
                  <a:lnTo>
                    <a:pt x="114" y="176"/>
                  </a:lnTo>
                  <a:lnTo>
                    <a:pt x="223" y="137"/>
                  </a:lnTo>
                  <a:lnTo>
                    <a:pt x="138" y="592"/>
                  </a:lnTo>
                  <a:cubicBezTo>
                    <a:pt x="131" y="629"/>
                    <a:pt x="96" y="653"/>
                    <a:pt x="60" y="646"/>
                  </a:cubicBezTo>
                  <a:cubicBezTo>
                    <a:pt x="24" y="639"/>
                    <a:pt x="0" y="604"/>
                    <a:pt x="7" y="5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02" name="Freeform 631"/>
            <p:cNvSpPr>
              <a:spLocks noEditPoints="1"/>
            </p:cNvSpPr>
            <p:nvPr/>
          </p:nvSpPr>
          <p:spPr bwMode="auto">
            <a:xfrm>
              <a:off x="7204075" y="2678113"/>
              <a:ext cx="211138" cy="149225"/>
            </a:xfrm>
            <a:custGeom>
              <a:avLst/>
              <a:gdLst>
                <a:gd name="T0" fmla="*/ 2434870 w 716"/>
                <a:gd name="T1" fmla="*/ 445287 h 500"/>
                <a:gd name="T2" fmla="*/ 60696275 w 716"/>
                <a:gd name="T3" fmla="*/ 41596776 h 500"/>
                <a:gd name="T4" fmla="*/ 61044240 w 716"/>
                <a:gd name="T5" fmla="*/ 43645634 h 500"/>
                <a:gd name="T6" fmla="*/ 59044032 w 716"/>
                <a:gd name="T7" fmla="*/ 44001685 h 500"/>
                <a:gd name="T8" fmla="*/ 782626 w 716"/>
                <a:gd name="T9" fmla="*/ 2850198 h 500"/>
                <a:gd name="T10" fmla="*/ 434661 w 716"/>
                <a:gd name="T11" fmla="*/ 801637 h 500"/>
                <a:gd name="T12" fmla="*/ 2434870 w 716"/>
                <a:gd name="T13" fmla="*/ 445287 h 500"/>
                <a:gd name="T14" fmla="*/ 52609339 w 716"/>
                <a:gd name="T15" fmla="*/ 23515178 h 500"/>
                <a:gd name="T16" fmla="*/ 62261527 w 716"/>
                <a:gd name="T17" fmla="*/ 44447271 h 500"/>
                <a:gd name="T18" fmla="*/ 39652665 w 716"/>
                <a:gd name="T19" fmla="*/ 42754761 h 500"/>
                <a:gd name="T20" fmla="*/ 38348083 w 716"/>
                <a:gd name="T21" fmla="*/ 41151488 h 500"/>
                <a:gd name="T22" fmla="*/ 39913344 w 716"/>
                <a:gd name="T23" fmla="*/ 39726390 h 500"/>
                <a:gd name="T24" fmla="*/ 60000640 w 716"/>
                <a:gd name="T25" fmla="*/ 41329663 h 500"/>
                <a:gd name="T26" fmla="*/ 58522380 w 716"/>
                <a:gd name="T27" fmla="*/ 43467460 h 500"/>
                <a:gd name="T28" fmla="*/ 50000488 w 716"/>
                <a:gd name="T29" fmla="*/ 24762101 h 500"/>
                <a:gd name="T30" fmla="*/ 50696122 w 716"/>
                <a:gd name="T31" fmla="*/ 22802479 h 500"/>
                <a:gd name="T32" fmla="*/ 52609339 w 716"/>
                <a:gd name="T33" fmla="*/ 23515178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6"/>
                <a:gd name="T52" fmla="*/ 0 h 500"/>
                <a:gd name="T53" fmla="*/ 716 w 716"/>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6" h="500">
                  <a:moveTo>
                    <a:pt x="28" y="5"/>
                  </a:moveTo>
                  <a:lnTo>
                    <a:pt x="698" y="467"/>
                  </a:lnTo>
                  <a:cubicBezTo>
                    <a:pt x="706" y="472"/>
                    <a:pt x="708" y="483"/>
                    <a:pt x="702" y="490"/>
                  </a:cubicBezTo>
                  <a:cubicBezTo>
                    <a:pt x="697" y="498"/>
                    <a:pt x="687" y="500"/>
                    <a:pt x="679" y="494"/>
                  </a:cubicBezTo>
                  <a:lnTo>
                    <a:pt x="9" y="32"/>
                  </a:lnTo>
                  <a:cubicBezTo>
                    <a:pt x="1" y="27"/>
                    <a:pt x="0" y="17"/>
                    <a:pt x="5" y="9"/>
                  </a:cubicBezTo>
                  <a:cubicBezTo>
                    <a:pt x="10" y="1"/>
                    <a:pt x="20" y="0"/>
                    <a:pt x="28" y="5"/>
                  </a:cubicBezTo>
                  <a:close/>
                  <a:moveTo>
                    <a:pt x="605" y="264"/>
                  </a:moveTo>
                  <a:lnTo>
                    <a:pt x="716" y="499"/>
                  </a:lnTo>
                  <a:lnTo>
                    <a:pt x="456" y="480"/>
                  </a:lnTo>
                  <a:cubicBezTo>
                    <a:pt x="447" y="479"/>
                    <a:pt x="440" y="471"/>
                    <a:pt x="441" y="462"/>
                  </a:cubicBezTo>
                  <a:cubicBezTo>
                    <a:pt x="442" y="453"/>
                    <a:pt x="450" y="446"/>
                    <a:pt x="459" y="446"/>
                  </a:cubicBezTo>
                  <a:lnTo>
                    <a:pt x="690" y="464"/>
                  </a:lnTo>
                  <a:lnTo>
                    <a:pt x="673" y="488"/>
                  </a:lnTo>
                  <a:lnTo>
                    <a:pt x="575" y="278"/>
                  </a:lnTo>
                  <a:cubicBezTo>
                    <a:pt x="571" y="270"/>
                    <a:pt x="575" y="260"/>
                    <a:pt x="583" y="256"/>
                  </a:cubicBezTo>
                  <a:cubicBezTo>
                    <a:pt x="591" y="252"/>
                    <a:pt x="601" y="256"/>
                    <a:pt x="605" y="26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903" name="Group 634"/>
            <p:cNvGrpSpPr>
              <a:grpSpLocks/>
            </p:cNvGrpSpPr>
            <p:nvPr/>
          </p:nvGrpSpPr>
          <p:grpSpPr bwMode="auto">
            <a:xfrm>
              <a:off x="3343275" y="3151188"/>
              <a:ext cx="287338" cy="95250"/>
              <a:chOff x="2106" y="1985"/>
              <a:chExt cx="181" cy="60"/>
            </a:xfrm>
          </p:grpSpPr>
          <p:sp>
            <p:nvSpPr>
              <p:cNvPr id="81231" name="Freeform 632"/>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solidFill>
                <a:srgbClr val="1F497D"/>
              </a:solidFill>
              <a:ln w="9525">
                <a:noFill/>
                <a:round/>
                <a:headEnd/>
                <a:tailEnd/>
              </a:ln>
            </p:spPr>
            <p:txBody>
              <a:bodyPr/>
              <a:lstStyle/>
              <a:p>
                <a:endParaRPr lang="en-US"/>
              </a:p>
            </p:txBody>
          </p:sp>
          <p:sp>
            <p:nvSpPr>
              <p:cNvPr id="81232" name="Freeform 633"/>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noFill/>
              <a:ln w="9525" cap="rnd">
                <a:solidFill>
                  <a:srgbClr val="1F497D"/>
                </a:solidFill>
                <a:prstDash val="solid"/>
                <a:round/>
                <a:headEnd/>
                <a:tailEnd/>
              </a:ln>
            </p:spPr>
            <p:txBody>
              <a:bodyPr/>
              <a:lstStyle/>
              <a:p>
                <a:endParaRPr lang="en-US"/>
              </a:p>
            </p:txBody>
          </p:sp>
        </p:grpSp>
        <p:grpSp>
          <p:nvGrpSpPr>
            <p:cNvPr id="72904" name="Group 696"/>
            <p:cNvGrpSpPr>
              <a:grpSpLocks/>
            </p:cNvGrpSpPr>
            <p:nvPr/>
          </p:nvGrpSpPr>
          <p:grpSpPr bwMode="auto">
            <a:xfrm>
              <a:off x="5994400" y="5038725"/>
              <a:ext cx="452438" cy="215900"/>
              <a:chOff x="3776" y="3174"/>
              <a:chExt cx="285" cy="136"/>
            </a:xfrm>
          </p:grpSpPr>
          <p:sp>
            <p:nvSpPr>
              <p:cNvPr id="81170" name="Rectangle 635"/>
              <p:cNvSpPr>
                <a:spLocks noChangeArrowheads="1"/>
              </p:cNvSpPr>
              <p:nvPr/>
            </p:nvSpPr>
            <p:spPr bwMode="auto">
              <a:xfrm>
                <a:off x="3776" y="3174"/>
                <a:ext cx="285" cy="3"/>
              </a:xfrm>
              <a:prstGeom prst="rect">
                <a:avLst/>
              </a:prstGeom>
              <a:solidFill>
                <a:srgbClr val="99CCFF"/>
              </a:solidFill>
              <a:ln w="9525">
                <a:noFill/>
                <a:miter lim="800000"/>
                <a:headEnd/>
                <a:tailEnd/>
              </a:ln>
            </p:spPr>
            <p:txBody>
              <a:bodyPr/>
              <a:lstStyle/>
              <a:p>
                <a:endParaRPr lang="en-US"/>
              </a:p>
            </p:txBody>
          </p:sp>
          <p:sp>
            <p:nvSpPr>
              <p:cNvPr id="81171" name="Rectangle 636"/>
              <p:cNvSpPr>
                <a:spLocks noChangeArrowheads="1"/>
              </p:cNvSpPr>
              <p:nvPr/>
            </p:nvSpPr>
            <p:spPr bwMode="auto">
              <a:xfrm>
                <a:off x="3776" y="3177"/>
                <a:ext cx="285" cy="3"/>
              </a:xfrm>
              <a:prstGeom prst="rect">
                <a:avLst/>
              </a:prstGeom>
              <a:solidFill>
                <a:srgbClr val="98CAFD"/>
              </a:solidFill>
              <a:ln w="9525">
                <a:noFill/>
                <a:miter lim="800000"/>
                <a:headEnd/>
                <a:tailEnd/>
              </a:ln>
            </p:spPr>
            <p:txBody>
              <a:bodyPr/>
              <a:lstStyle/>
              <a:p>
                <a:endParaRPr lang="en-US"/>
              </a:p>
            </p:txBody>
          </p:sp>
          <p:sp>
            <p:nvSpPr>
              <p:cNvPr id="81172" name="Rectangle 637"/>
              <p:cNvSpPr>
                <a:spLocks noChangeArrowheads="1"/>
              </p:cNvSpPr>
              <p:nvPr/>
            </p:nvSpPr>
            <p:spPr bwMode="auto">
              <a:xfrm>
                <a:off x="3776" y="3180"/>
                <a:ext cx="285" cy="2"/>
              </a:xfrm>
              <a:prstGeom prst="rect">
                <a:avLst/>
              </a:prstGeom>
              <a:solidFill>
                <a:srgbClr val="96C9FC"/>
              </a:solidFill>
              <a:ln w="9525">
                <a:noFill/>
                <a:miter lim="800000"/>
                <a:headEnd/>
                <a:tailEnd/>
              </a:ln>
            </p:spPr>
            <p:txBody>
              <a:bodyPr/>
              <a:lstStyle/>
              <a:p>
                <a:endParaRPr lang="en-US"/>
              </a:p>
            </p:txBody>
          </p:sp>
          <p:sp>
            <p:nvSpPr>
              <p:cNvPr id="81173" name="Rectangle 638"/>
              <p:cNvSpPr>
                <a:spLocks noChangeArrowheads="1"/>
              </p:cNvSpPr>
              <p:nvPr/>
            </p:nvSpPr>
            <p:spPr bwMode="auto">
              <a:xfrm>
                <a:off x="3776" y="3182"/>
                <a:ext cx="285" cy="3"/>
              </a:xfrm>
              <a:prstGeom prst="rect">
                <a:avLst/>
              </a:prstGeom>
              <a:solidFill>
                <a:srgbClr val="95C7FA"/>
              </a:solidFill>
              <a:ln w="9525">
                <a:noFill/>
                <a:miter lim="800000"/>
                <a:headEnd/>
                <a:tailEnd/>
              </a:ln>
            </p:spPr>
            <p:txBody>
              <a:bodyPr/>
              <a:lstStyle/>
              <a:p>
                <a:endParaRPr lang="en-US"/>
              </a:p>
            </p:txBody>
          </p:sp>
          <p:sp>
            <p:nvSpPr>
              <p:cNvPr id="81174" name="Rectangle 639"/>
              <p:cNvSpPr>
                <a:spLocks noChangeArrowheads="1"/>
              </p:cNvSpPr>
              <p:nvPr/>
            </p:nvSpPr>
            <p:spPr bwMode="auto">
              <a:xfrm>
                <a:off x="3776" y="3185"/>
                <a:ext cx="285" cy="3"/>
              </a:xfrm>
              <a:prstGeom prst="rect">
                <a:avLst/>
              </a:prstGeom>
              <a:solidFill>
                <a:srgbClr val="94C6F8"/>
              </a:solidFill>
              <a:ln w="9525">
                <a:noFill/>
                <a:miter lim="800000"/>
                <a:headEnd/>
                <a:tailEnd/>
              </a:ln>
            </p:spPr>
            <p:txBody>
              <a:bodyPr/>
              <a:lstStyle/>
              <a:p>
                <a:endParaRPr lang="en-US"/>
              </a:p>
            </p:txBody>
          </p:sp>
          <p:sp>
            <p:nvSpPr>
              <p:cNvPr id="81175" name="Rectangle 640"/>
              <p:cNvSpPr>
                <a:spLocks noChangeArrowheads="1"/>
              </p:cNvSpPr>
              <p:nvPr/>
            </p:nvSpPr>
            <p:spPr bwMode="auto">
              <a:xfrm>
                <a:off x="3776" y="3188"/>
                <a:ext cx="285" cy="2"/>
              </a:xfrm>
              <a:prstGeom prst="rect">
                <a:avLst/>
              </a:prstGeom>
              <a:solidFill>
                <a:srgbClr val="92C4F7"/>
              </a:solidFill>
              <a:ln w="9525">
                <a:noFill/>
                <a:miter lim="800000"/>
                <a:headEnd/>
                <a:tailEnd/>
              </a:ln>
            </p:spPr>
            <p:txBody>
              <a:bodyPr/>
              <a:lstStyle/>
              <a:p>
                <a:endParaRPr lang="en-US"/>
              </a:p>
            </p:txBody>
          </p:sp>
          <p:sp>
            <p:nvSpPr>
              <p:cNvPr id="81176" name="Rectangle 641"/>
              <p:cNvSpPr>
                <a:spLocks noChangeArrowheads="1"/>
              </p:cNvSpPr>
              <p:nvPr/>
            </p:nvSpPr>
            <p:spPr bwMode="auto">
              <a:xfrm>
                <a:off x="3776" y="3190"/>
                <a:ext cx="285" cy="4"/>
              </a:xfrm>
              <a:prstGeom prst="rect">
                <a:avLst/>
              </a:prstGeom>
              <a:solidFill>
                <a:srgbClr val="91C3F5"/>
              </a:solidFill>
              <a:ln w="9525">
                <a:noFill/>
                <a:miter lim="800000"/>
                <a:headEnd/>
                <a:tailEnd/>
              </a:ln>
            </p:spPr>
            <p:txBody>
              <a:bodyPr/>
              <a:lstStyle/>
              <a:p>
                <a:endParaRPr lang="en-US"/>
              </a:p>
            </p:txBody>
          </p:sp>
          <p:sp>
            <p:nvSpPr>
              <p:cNvPr id="81177" name="Rectangle 642"/>
              <p:cNvSpPr>
                <a:spLocks noChangeArrowheads="1"/>
              </p:cNvSpPr>
              <p:nvPr/>
            </p:nvSpPr>
            <p:spPr bwMode="auto">
              <a:xfrm>
                <a:off x="3776" y="3194"/>
                <a:ext cx="285" cy="3"/>
              </a:xfrm>
              <a:prstGeom prst="rect">
                <a:avLst/>
              </a:prstGeom>
              <a:solidFill>
                <a:srgbClr val="90C1F3"/>
              </a:solidFill>
              <a:ln w="9525">
                <a:noFill/>
                <a:miter lim="800000"/>
                <a:headEnd/>
                <a:tailEnd/>
              </a:ln>
            </p:spPr>
            <p:txBody>
              <a:bodyPr/>
              <a:lstStyle/>
              <a:p>
                <a:endParaRPr lang="en-US"/>
              </a:p>
            </p:txBody>
          </p:sp>
          <p:sp>
            <p:nvSpPr>
              <p:cNvPr id="81178" name="Rectangle 643"/>
              <p:cNvSpPr>
                <a:spLocks noChangeArrowheads="1"/>
              </p:cNvSpPr>
              <p:nvPr/>
            </p:nvSpPr>
            <p:spPr bwMode="auto">
              <a:xfrm>
                <a:off x="3776" y="3197"/>
                <a:ext cx="285" cy="4"/>
              </a:xfrm>
              <a:prstGeom prst="rect">
                <a:avLst/>
              </a:prstGeom>
              <a:solidFill>
                <a:srgbClr val="8EBFF1"/>
              </a:solidFill>
              <a:ln w="9525">
                <a:noFill/>
                <a:miter lim="800000"/>
                <a:headEnd/>
                <a:tailEnd/>
              </a:ln>
            </p:spPr>
            <p:txBody>
              <a:bodyPr/>
              <a:lstStyle/>
              <a:p>
                <a:endParaRPr lang="en-US"/>
              </a:p>
            </p:txBody>
          </p:sp>
          <p:sp>
            <p:nvSpPr>
              <p:cNvPr id="81179" name="Rectangle 644"/>
              <p:cNvSpPr>
                <a:spLocks noChangeArrowheads="1"/>
              </p:cNvSpPr>
              <p:nvPr/>
            </p:nvSpPr>
            <p:spPr bwMode="auto">
              <a:xfrm>
                <a:off x="3776" y="3201"/>
                <a:ext cx="285" cy="2"/>
              </a:xfrm>
              <a:prstGeom prst="rect">
                <a:avLst/>
              </a:prstGeom>
              <a:solidFill>
                <a:srgbClr val="8CBDEF"/>
              </a:solidFill>
              <a:ln w="9525">
                <a:noFill/>
                <a:miter lim="800000"/>
                <a:headEnd/>
                <a:tailEnd/>
              </a:ln>
            </p:spPr>
            <p:txBody>
              <a:bodyPr/>
              <a:lstStyle/>
              <a:p>
                <a:endParaRPr lang="en-US"/>
              </a:p>
            </p:txBody>
          </p:sp>
          <p:sp>
            <p:nvSpPr>
              <p:cNvPr id="81180" name="Rectangle 645"/>
              <p:cNvSpPr>
                <a:spLocks noChangeArrowheads="1"/>
              </p:cNvSpPr>
              <p:nvPr/>
            </p:nvSpPr>
            <p:spPr bwMode="auto">
              <a:xfrm>
                <a:off x="3776" y="3203"/>
                <a:ext cx="285" cy="3"/>
              </a:xfrm>
              <a:prstGeom prst="rect">
                <a:avLst/>
              </a:prstGeom>
              <a:solidFill>
                <a:srgbClr val="8BBCED"/>
              </a:solidFill>
              <a:ln w="9525">
                <a:noFill/>
                <a:miter lim="800000"/>
                <a:headEnd/>
                <a:tailEnd/>
              </a:ln>
            </p:spPr>
            <p:txBody>
              <a:bodyPr/>
              <a:lstStyle/>
              <a:p>
                <a:endParaRPr lang="en-US"/>
              </a:p>
            </p:txBody>
          </p:sp>
          <p:sp>
            <p:nvSpPr>
              <p:cNvPr id="81181" name="Rectangle 646"/>
              <p:cNvSpPr>
                <a:spLocks noChangeArrowheads="1"/>
              </p:cNvSpPr>
              <p:nvPr/>
            </p:nvSpPr>
            <p:spPr bwMode="auto">
              <a:xfrm>
                <a:off x="3776" y="3206"/>
                <a:ext cx="285" cy="3"/>
              </a:xfrm>
              <a:prstGeom prst="rect">
                <a:avLst/>
              </a:prstGeom>
              <a:solidFill>
                <a:srgbClr val="89BAEB"/>
              </a:solidFill>
              <a:ln w="9525">
                <a:noFill/>
                <a:miter lim="800000"/>
                <a:headEnd/>
                <a:tailEnd/>
              </a:ln>
            </p:spPr>
            <p:txBody>
              <a:bodyPr/>
              <a:lstStyle/>
              <a:p>
                <a:endParaRPr lang="en-US"/>
              </a:p>
            </p:txBody>
          </p:sp>
          <p:sp>
            <p:nvSpPr>
              <p:cNvPr id="81182" name="Rectangle 647"/>
              <p:cNvSpPr>
                <a:spLocks noChangeArrowheads="1"/>
              </p:cNvSpPr>
              <p:nvPr/>
            </p:nvSpPr>
            <p:spPr bwMode="auto">
              <a:xfrm>
                <a:off x="3776" y="3209"/>
                <a:ext cx="285" cy="4"/>
              </a:xfrm>
              <a:prstGeom prst="rect">
                <a:avLst/>
              </a:prstGeom>
              <a:solidFill>
                <a:srgbClr val="87B8E9"/>
              </a:solidFill>
              <a:ln w="9525">
                <a:noFill/>
                <a:miter lim="800000"/>
                <a:headEnd/>
                <a:tailEnd/>
              </a:ln>
            </p:spPr>
            <p:txBody>
              <a:bodyPr/>
              <a:lstStyle/>
              <a:p>
                <a:endParaRPr lang="en-US"/>
              </a:p>
            </p:txBody>
          </p:sp>
          <p:sp>
            <p:nvSpPr>
              <p:cNvPr id="81183" name="Rectangle 648"/>
              <p:cNvSpPr>
                <a:spLocks noChangeArrowheads="1"/>
              </p:cNvSpPr>
              <p:nvPr/>
            </p:nvSpPr>
            <p:spPr bwMode="auto">
              <a:xfrm>
                <a:off x="3776" y="3213"/>
                <a:ext cx="285" cy="3"/>
              </a:xfrm>
              <a:prstGeom prst="rect">
                <a:avLst/>
              </a:prstGeom>
              <a:solidFill>
                <a:srgbClr val="85B6E7"/>
              </a:solidFill>
              <a:ln w="9525">
                <a:noFill/>
                <a:miter lim="800000"/>
                <a:headEnd/>
                <a:tailEnd/>
              </a:ln>
            </p:spPr>
            <p:txBody>
              <a:bodyPr/>
              <a:lstStyle/>
              <a:p>
                <a:endParaRPr lang="en-US"/>
              </a:p>
            </p:txBody>
          </p:sp>
          <p:sp>
            <p:nvSpPr>
              <p:cNvPr id="81184" name="Rectangle 649"/>
              <p:cNvSpPr>
                <a:spLocks noChangeArrowheads="1"/>
              </p:cNvSpPr>
              <p:nvPr/>
            </p:nvSpPr>
            <p:spPr bwMode="auto">
              <a:xfrm>
                <a:off x="3776" y="3216"/>
                <a:ext cx="285" cy="3"/>
              </a:xfrm>
              <a:prstGeom prst="rect">
                <a:avLst/>
              </a:prstGeom>
              <a:solidFill>
                <a:srgbClr val="83B4E5"/>
              </a:solidFill>
              <a:ln w="9525">
                <a:noFill/>
                <a:miter lim="800000"/>
                <a:headEnd/>
                <a:tailEnd/>
              </a:ln>
            </p:spPr>
            <p:txBody>
              <a:bodyPr/>
              <a:lstStyle/>
              <a:p>
                <a:endParaRPr lang="en-US"/>
              </a:p>
            </p:txBody>
          </p:sp>
          <p:sp>
            <p:nvSpPr>
              <p:cNvPr id="81185" name="Rectangle 650"/>
              <p:cNvSpPr>
                <a:spLocks noChangeArrowheads="1"/>
              </p:cNvSpPr>
              <p:nvPr/>
            </p:nvSpPr>
            <p:spPr bwMode="auto">
              <a:xfrm>
                <a:off x="3776" y="3219"/>
                <a:ext cx="285" cy="3"/>
              </a:xfrm>
              <a:prstGeom prst="rect">
                <a:avLst/>
              </a:prstGeom>
              <a:solidFill>
                <a:srgbClr val="82B2E3"/>
              </a:solidFill>
              <a:ln w="9525">
                <a:noFill/>
                <a:miter lim="800000"/>
                <a:headEnd/>
                <a:tailEnd/>
              </a:ln>
            </p:spPr>
            <p:txBody>
              <a:bodyPr/>
              <a:lstStyle/>
              <a:p>
                <a:endParaRPr lang="en-US"/>
              </a:p>
            </p:txBody>
          </p:sp>
          <p:sp>
            <p:nvSpPr>
              <p:cNvPr id="81186" name="Rectangle 651"/>
              <p:cNvSpPr>
                <a:spLocks noChangeArrowheads="1"/>
              </p:cNvSpPr>
              <p:nvPr/>
            </p:nvSpPr>
            <p:spPr bwMode="auto">
              <a:xfrm>
                <a:off x="3776" y="3222"/>
                <a:ext cx="285" cy="2"/>
              </a:xfrm>
              <a:prstGeom prst="rect">
                <a:avLst/>
              </a:prstGeom>
              <a:solidFill>
                <a:srgbClr val="81B0E1"/>
              </a:solidFill>
              <a:ln w="9525">
                <a:noFill/>
                <a:miter lim="800000"/>
                <a:headEnd/>
                <a:tailEnd/>
              </a:ln>
            </p:spPr>
            <p:txBody>
              <a:bodyPr/>
              <a:lstStyle/>
              <a:p>
                <a:endParaRPr lang="en-US"/>
              </a:p>
            </p:txBody>
          </p:sp>
          <p:sp>
            <p:nvSpPr>
              <p:cNvPr id="81187" name="Rectangle 652"/>
              <p:cNvSpPr>
                <a:spLocks noChangeArrowheads="1"/>
              </p:cNvSpPr>
              <p:nvPr/>
            </p:nvSpPr>
            <p:spPr bwMode="auto">
              <a:xfrm>
                <a:off x="3776" y="3224"/>
                <a:ext cx="285" cy="2"/>
              </a:xfrm>
              <a:prstGeom prst="rect">
                <a:avLst/>
              </a:prstGeom>
              <a:solidFill>
                <a:srgbClr val="7FAFE0"/>
              </a:solidFill>
              <a:ln w="9525">
                <a:noFill/>
                <a:miter lim="800000"/>
                <a:headEnd/>
                <a:tailEnd/>
              </a:ln>
            </p:spPr>
            <p:txBody>
              <a:bodyPr/>
              <a:lstStyle/>
              <a:p>
                <a:endParaRPr lang="en-US"/>
              </a:p>
            </p:txBody>
          </p:sp>
          <p:sp>
            <p:nvSpPr>
              <p:cNvPr id="81188" name="Rectangle 653"/>
              <p:cNvSpPr>
                <a:spLocks noChangeArrowheads="1"/>
              </p:cNvSpPr>
              <p:nvPr/>
            </p:nvSpPr>
            <p:spPr bwMode="auto">
              <a:xfrm>
                <a:off x="3776" y="3226"/>
                <a:ext cx="285" cy="2"/>
              </a:xfrm>
              <a:prstGeom prst="rect">
                <a:avLst/>
              </a:prstGeom>
              <a:solidFill>
                <a:srgbClr val="7EADDE"/>
              </a:solidFill>
              <a:ln w="9525">
                <a:noFill/>
                <a:miter lim="800000"/>
                <a:headEnd/>
                <a:tailEnd/>
              </a:ln>
            </p:spPr>
            <p:txBody>
              <a:bodyPr/>
              <a:lstStyle/>
              <a:p>
                <a:endParaRPr lang="en-US"/>
              </a:p>
            </p:txBody>
          </p:sp>
          <p:sp>
            <p:nvSpPr>
              <p:cNvPr id="81189" name="Rectangle 654"/>
              <p:cNvSpPr>
                <a:spLocks noChangeArrowheads="1"/>
              </p:cNvSpPr>
              <p:nvPr/>
            </p:nvSpPr>
            <p:spPr bwMode="auto">
              <a:xfrm>
                <a:off x="3776" y="3228"/>
                <a:ext cx="285" cy="3"/>
              </a:xfrm>
              <a:prstGeom prst="rect">
                <a:avLst/>
              </a:prstGeom>
              <a:solidFill>
                <a:srgbClr val="7CACDD"/>
              </a:solidFill>
              <a:ln w="9525">
                <a:noFill/>
                <a:miter lim="800000"/>
                <a:headEnd/>
                <a:tailEnd/>
              </a:ln>
            </p:spPr>
            <p:txBody>
              <a:bodyPr/>
              <a:lstStyle/>
              <a:p>
                <a:endParaRPr lang="en-US"/>
              </a:p>
            </p:txBody>
          </p:sp>
          <p:sp>
            <p:nvSpPr>
              <p:cNvPr id="81190" name="Rectangle 655"/>
              <p:cNvSpPr>
                <a:spLocks noChangeArrowheads="1"/>
              </p:cNvSpPr>
              <p:nvPr/>
            </p:nvSpPr>
            <p:spPr bwMode="auto">
              <a:xfrm>
                <a:off x="3776" y="3231"/>
                <a:ext cx="285" cy="3"/>
              </a:xfrm>
              <a:prstGeom prst="rect">
                <a:avLst/>
              </a:prstGeom>
              <a:solidFill>
                <a:srgbClr val="7AAADB"/>
              </a:solidFill>
              <a:ln w="9525">
                <a:noFill/>
                <a:miter lim="800000"/>
                <a:headEnd/>
                <a:tailEnd/>
              </a:ln>
            </p:spPr>
            <p:txBody>
              <a:bodyPr/>
              <a:lstStyle/>
              <a:p>
                <a:endParaRPr lang="en-US"/>
              </a:p>
            </p:txBody>
          </p:sp>
          <p:sp>
            <p:nvSpPr>
              <p:cNvPr id="81191" name="Rectangle 656"/>
              <p:cNvSpPr>
                <a:spLocks noChangeArrowheads="1"/>
              </p:cNvSpPr>
              <p:nvPr/>
            </p:nvSpPr>
            <p:spPr bwMode="auto">
              <a:xfrm>
                <a:off x="3776" y="3234"/>
                <a:ext cx="285" cy="3"/>
              </a:xfrm>
              <a:prstGeom prst="rect">
                <a:avLst/>
              </a:prstGeom>
              <a:solidFill>
                <a:srgbClr val="78A8D9"/>
              </a:solidFill>
              <a:ln w="9525">
                <a:noFill/>
                <a:miter lim="800000"/>
                <a:headEnd/>
                <a:tailEnd/>
              </a:ln>
            </p:spPr>
            <p:txBody>
              <a:bodyPr/>
              <a:lstStyle/>
              <a:p>
                <a:endParaRPr lang="en-US"/>
              </a:p>
            </p:txBody>
          </p:sp>
          <p:sp>
            <p:nvSpPr>
              <p:cNvPr id="81192" name="Rectangle 657"/>
              <p:cNvSpPr>
                <a:spLocks noChangeArrowheads="1"/>
              </p:cNvSpPr>
              <p:nvPr/>
            </p:nvSpPr>
            <p:spPr bwMode="auto">
              <a:xfrm>
                <a:off x="3776" y="3237"/>
                <a:ext cx="285" cy="3"/>
              </a:xfrm>
              <a:prstGeom prst="rect">
                <a:avLst/>
              </a:prstGeom>
              <a:solidFill>
                <a:srgbClr val="77A6D7"/>
              </a:solidFill>
              <a:ln w="9525">
                <a:noFill/>
                <a:miter lim="800000"/>
                <a:headEnd/>
                <a:tailEnd/>
              </a:ln>
            </p:spPr>
            <p:txBody>
              <a:bodyPr/>
              <a:lstStyle/>
              <a:p>
                <a:endParaRPr lang="en-US"/>
              </a:p>
            </p:txBody>
          </p:sp>
          <p:sp>
            <p:nvSpPr>
              <p:cNvPr id="81193" name="Rectangle 658"/>
              <p:cNvSpPr>
                <a:spLocks noChangeArrowheads="1"/>
              </p:cNvSpPr>
              <p:nvPr/>
            </p:nvSpPr>
            <p:spPr bwMode="auto">
              <a:xfrm>
                <a:off x="3776" y="3240"/>
                <a:ext cx="285" cy="1"/>
              </a:xfrm>
              <a:prstGeom prst="rect">
                <a:avLst/>
              </a:prstGeom>
              <a:solidFill>
                <a:srgbClr val="75A5D6"/>
              </a:solidFill>
              <a:ln w="9525">
                <a:noFill/>
                <a:miter lim="800000"/>
                <a:headEnd/>
                <a:tailEnd/>
              </a:ln>
            </p:spPr>
            <p:txBody>
              <a:bodyPr/>
              <a:lstStyle/>
              <a:p>
                <a:endParaRPr lang="en-US"/>
              </a:p>
            </p:txBody>
          </p:sp>
          <p:sp>
            <p:nvSpPr>
              <p:cNvPr id="81194" name="Rectangle 659"/>
              <p:cNvSpPr>
                <a:spLocks noChangeArrowheads="1"/>
              </p:cNvSpPr>
              <p:nvPr/>
            </p:nvSpPr>
            <p:spPr bwMode="auto">
              <a:xfrm>
                <a:off x="3776" y="3241"/>
                <a:ext cx="285" cy="3"/>
              </a:xfrm>
              <a:prstGeom prst="rect">
                <a:avLst/>
              </a:prstGeom>
              <a:solidFill>
                <a:srgbClr val="74A3D4"/>
              </a:solidFill>
              <a:ln w="9525">
                <a:noFill/>
                <a:miter lim="800000"/>
                <a:headEnd/>
                <a:tailEnd/>
              </a:ln>
            </p:spPr>
            <p:txBody>
              <a:bodyPr/>
              <a:lstStyle/>
              <a:p>
                <a:endParaRPr lang="en-US"/>
              </a:p>
            </p:txBody>
          </p:sp>
          <p:sp>
            <p:nvSpPr>
              <p:cNvPr id="81195" name="Rectangle 660"/>
              <p:cNvSpPr>
                <a:spLocks noChangeArrowheads="1"/>
              </p:cNvSpPr>
              <p:nvPr/>
            </p:nvSpPr>
            <p:spPr bwMode="auto">
              <a:xfrm>
                <a:off x="3776" y="3244"/>
                <a:ext cx="285" cy="2"/>
              </a:xfrm>
              <a:prstGeom prst="rect">
                <a:avLst/>
              </a:prstGeom>
              <a:solidFill>
                <a:srgbClr val="72A1D2"/>
              </a:solidFill>
              <a:ln w="9525">
                <a:noFill/>
                <a:miter lim="800000"/>
                <a:headEnd/>
                <a:tailEnd/>
              </a:ln>
            </p:spPr>
            <p:txBody>
              <a:bodyPr/>
              <a:lstStyle/>
              <a:p>
                <a:endParaRPr lang="en-US"/>
              </a:p>
            </p:txBody>
          </p:sp>
          <p:sp>
            <p:nvSpPr>
              <p:cNvPr id="81196" name="Rectangle 661"/>
              <p:cNvSpPr>
                <a:spLocks noChangeArrowheads="1"/>
              </p:cNvSpPr>
              <p:nvPr/>
            </p:nvSpPr>
            <p:spPr bwMode="auto">
              <a:xfrm>
                <a:off x="3776" y="3246"/>
                <a:ext cx="285" cy="3"/>
              </a:xfrm>
              <a:prstGeom prst="rect">
                <a:avLst/>
              </a:prstGeom>
              <a:solidFill>
                <a:srgbClr val="71A0D0"/>
              </a:solidFill>
              <a:ln w="9525">
                <a:noFill/>
                <a:miter lim="800000"/>
                <a:headEnd/>
                <a:tailEnd/>
              </a:ln>
            </p:spPr>
            <p:txBody>
              <a:bodyPr/>
              <a:lstStyle/>
              <a:p>
                <a:endParaRPr lang="en-US"/>
              </a:p>
            </p:txBody>
          </p:sp>
          <p:sp>
            <p:nvSpPr>
              <p:cNvPr id="81197" name="Rectangle 662"/>
              <p:cNvSpPr>
                <a:spLocks noChangeArrowheads="1"/>
              </p:cNvSpPr>
              <p:nvPr/>
            </p:nvSpPr>
            <p:spPr bwMode="auto">
              <a:xfrm>
                <a:off x="3776" y="3249"/>
                <a:ext cx="285" cy="3"/>
              </a:xfrm>
              <a:prstGeom prst="rect">
                <a:avLst/>
              </a:prstGeom>
              <a:solidFill>
                <a:srgbClr val="6F9ECE"/>
              </a:solidFill>
              <a:ln w="9525">
                <a:noFill/>
                <a:miter lim="800000"/>
                <a:headEnd/>
                <a:tailEnd/>
              </a:ln>
            </p:spPr>
            <p:txBody>
              <a:bodyPr/>
              <a:lstStyle/>
              <a:p>
                <a:endParaRPr lang="en-US"/>
              </a:p>
            </p:txBody>
          </p:sp>
          <p:sp>
            <p:nvSpPr>
              <p:cNvPr id="81198" name="Rectangle 663"/>
              <p:cNvSpPr>
                <a:spLocks noChangeArrowheads="1"/>
              </p:cNvSpPr>
              <p:nvPr/>
            </p:nvSpPr>
            <p:spPr bwMode="auto">
              <a:xfrm>
                <a:off x="3776" y="3252"/>
                <a:ext cx="285" cy="2"/>
              </a:xfrm>
              <a:prstGeom prst="rect">
                <a:avLst/>
              </a:prstGeom>
              <a:solidFill>
                <a:srgbClr val="6D9CCC"/>
              </a:solidFill>
              <a:ln w="9525">
                <a:noFill/>
                <a:miter lim="800000"/>
                <a:headEnd/>
                <a:tailEnd/>
              </a:ln>
            </p:spPr>
            <p:txBody>
              <a:bodyPr/>
              <a:lstStyle/>
              <a:p>
                <a:endParaRPr lang="en-US"/>
              </a:p>
            </p:txBody>
          </p:sp>
          <p:sp>
            <p:nvSpPr>
              <p:cNvPr id="81199" name="Rectangle 664"/>
              <p:cNvSpPr>
                <a:spLocks noChangeArrowheads="1"/>
              </p:cNvSpPr>
              <p:nvPr/>
            </p:nvSpPr>
            <p:spPr bwMode="auto">
              <a:xfrm>
                <a:off x="3776" y="3254"/>
                <a:ext cx="285" cy="2"/>
              </a:xfrm>
              <a:prstGeom prst="rect">
                <a:avLst/>
              </a:prstGeom>
              <a:solidFill>
                <a:srgbClr val="6B9ACA"/>
              </a:solidFill>
              <a:ln w="9525">
                <a:noFill/>
                <a:miter lim="800000"/>
                <a:headEnd/>
                <a:tailEnd/>
              </a:ln>
            </p:spPr>
            <p:txBody>
              <a:bodyPr/>
              <a:lstStyle/>
              <a:p>
                <a:endParaRPr lang="en-US"/>
              </a:p>
            </p:txBody>
          </p:sp>
          <p:sp>
            <p:nvSpPr>
              <p:cNvPr id="81200" name="Rectangle 665"/>
              <p:cNvSpPr>
                <a:spLocks noChangeArrowheads="1"/>
              </p:cNvSpPr>
              <p:nvPr/>
            </p:nvSpPr>
            <p:spPr bwMode="auto">
              <a:xfrm>
                <a:off x="3776" y="3256"/>
                <a:ext cx="285" cy="2"/>
              </a:xfrm>
              <a:prstGeom prst="rect">
                <a:avLst/>
              </a:prstGeom>
              <a:solidFill>
                <a:srgbClr val="6A98C9"/>
              </a:solidFill>
              <a:ln w="9525">
                <a:noFill/>
                <a:miter lim="800000"/>
                <a:headEnd/>
                <a:tailEnd/>
              </a:ln>
            </p:spPr>
            <p:txBody>
              <a:bodyPr/>
              <a:lstStyle/>
              <a:p>
                <a:endParaRPr lang="en-US"/>
              </a:p>
            </p:txBody>
          </p:sp>
          <p:sp>
            <p:nvSpPr>
              <p:cNvPr id="81201" name="Rectangle 666"/>
              <p:cNvSpPr>
                <a:spLocks noChangeArrowheads="1"/>
              </p:cNvSpPr>
              <p:nvPr/>
            </p:nvSpPr>
            <p:spPr bwMode="auto">
              <a:xfrm>
                <a:off x="3776" y="3258"/>
                <a:ext cx="285" cy="3"/>
              </a:xfrm>
              <a:prstGeom prst="rect">
                <a:avLst/>
              </a:prstGeom>
              <a:solidFill>
                <a:srgbClr val="6896C7"/>
              </a:solidFill>
              <a:ln w="9525">
                <a:noFill/>
                <a:miter lim="800000"/>
                <a:headEnd/>
                <a:tailEnd/>
              </a:ln>
            </p:spPr>
            <p:txBody>
              <a:bodyPr/>
              <a:lstStyle/>
              <a:p>
                <a:endParaRPr lang="en-US"/>
              </a:p>
            </p:txBody>
          </p:sp>
          <p:sp>
            <p:nvSpPr>
              <p:cNvPr id="81202" name="Rectangle 667"/>
              <p:cNvSpPr>
                <a:spLocks noChangeArrowheads="1"/>
              </p:cNvSpPr>
              <p:nvPr/>
            </p:nvSpPr>
            <p:spPr bwMode="auto">
              <a:xfrm>
                <a:off x="3776" y="3261"/>
                <a:ext cx="285" cy="2"/>
              </a:xfrm>
              <a:prstGeom prst="rect">
                <a:avLst/>
              </a:prstGeom>
              <a:solidFill>
                <a:srgbClr val="6795C5"/>
              </a:solidFill>
              <a:ln w="9525">
                <a:noFill/>
                <a:miter lim="800000"/>
                <a:headEnd/>
                <a:tailEnd/>
              </a:ln>
            </p:spPr>
            <p:txBody>
              <a:bodyPr/>
              <a:lstStyle/>
              <a:p>
                <a:endParaRPr lang="en-US"/>
              </a:p>
            </p:txBody>
          </p:sp>
          <p:sp>
            <p:nvSpPr>
              <p:cNvPr id="81203" name="Rectangle 668"/>
              <p:cNvSpPr>
                <a:spLocks noChangeArrowheads="1"/>
              </p:cNvSpPr>
              <p:nvPr/>
            </p:nvSpPr>
            <p:spPr bwMode="auto">
              <a:xfrm>
                <a:off x="3776" y="3263"/>
                <a:ext cx="285" cy="1"/>
              </a:xfrm>
              <a:prstGeom prst="rect">
                <a:avLst/>
              </a:prstGeom>
              <a:solidFill>
                <a:srgbClr val="6593C4"/>
              </a:solidFill>
              <a:ln w="9525">
                <a:noFill/>
                <a:miter lim="800000"/>
                <a:headEnd/>
                <a:tailEnd/>
              </a:ln>
            </p:spPr>
            <p:txBody>
              <a:bodyPr/>
              <a:lstStyle/>
              <a:p>
                <a:endParaRPr lang="en-US"/>
              </a:p>
            </p:txBody>
          </p:sp>
          <p:sp>
            <p:nvSpPr>
              <p:cNvPr id="81204" name="Rectangle 669"/>
              <p:cNvSpPr>
                <a:spLocks noChangeArrowheads="1"/>
              </p:cNvSpPr>
              <p:nvPr/>
            </p:nvSpPr>
            <p:spPr bwMode="auto">
              <a:xfrm>
                <a:off x="3776" y="3264"/>
                <a:ext cx="285" cy="3"/>
              </a:xfrm>
              <a:prstGeom prst="rect">
                <a:avLst/>
              </a:prstGeom>
              <a:solidFill>
                <a:srgbClr val="6492C2"/>
              </a:solidFill>
              <a:ln w="9525">
                <a:noFill/>
                <a:miter lim="800000"/>
                <a:headEnd/>
                <a:tailEnd/>
              </a:ln>
            </p:spPr>
            <p:txBody>
              <a:bodyPr/>
              <a:lstStyle/>
              <a:p>
                <a:endParaRPr lang="en-US"/>
              </a:p>
            </p:txBody>
          </p:sp>
          <p:sp>
            <p:nvSpPr>
              <p:cNvPr id="81205" name="Rectangle 670"/>
              <p:cNvSpPr>
                <a:spLocks noChangeArrowheads="1"/>
              </p:cNvSpPr>
              <p:nvPr/>
            </p:nvSpPr>
            <p:spPr bwMode="auto">
              <a:xfrm>
                <a:off x="3776" y="3267"/>
                <a:ext cx="285" cy="1"/>
              </a:xfrm>
              <a:prstGeom prst="rect">
                <a:avLst/>
              </a:prstGeom>
              <a:solidFill>
                <a:srgbClr val="6290C1"/>
              </a:solidFill>
              <a:ln w="9525">
                <a:noFill/>
                <a:miter lim="800000"/>
                <a:headEnd/>
                <a:tailEnd/>
              </a:ln>
            </p:spPr>
            <p:txBody>
              <a:bodyPr/>
              <a:lstStyle/>
              <a:p>
                <a:endParaRPr lang="en-US"/>
              </a:p>
            </p:txBody>
          </p:sp>
          <p:sp>
            <p:nvSpPr>
              <p:cNvPr id="81206" name="Rectangle 671"/>
              <p:cNvSpPr>
                <a:spLocks noChangeArrowheads="1"/>
              </p:cNvSpPr>
              <p:nvPr/>
            </p:nvSpPr>
            <p:spPr bwMode="auto">
              <a:xfrm>
                <a:off x="3776" y="3268"/>
                <a:ext cx="285" cy="2"/>
              </a:xfrm>
              <a:prstGeom prst="rect">
                <a:avLst/>
              </a:prstGeom>
              <a:solidFill>
                <a:srgbClr val="618FBF"/>
              </a:solidFill>
              <a:ln w="9525">
                <a:noFill/>
                <a:miter lim="800000"/>
                <a:headEnd/>
                <a:tailEnd/>
              </a:ln>
            </p:spPr>
            <p:txBody>
              <a:bodyPr/>
              <a:lstStyle/>
              <a:p>
                <a:endParaRPr lang="en-US"/>
              </a:p>
            </p:txBody>
          </p:sp>
          <p:sp>
            <p:nvSpPr>
              <p:cNvPr id="81207" name="Rectangle 672"/>
              <p:cNvSpPr>
                <a:spLocks noChangeArrowheads="1"/>
              </p:cNvSpPr>
              <p:nvPr/>
            </p:nvSpPr>
            <p:spPr bwMode="auto">
              <a:xfrm>
                <a:off x="3776" y="3270"/>
                <a:ext cx="285" cy="3"/>
              </a:xfrm>
              <a:prstGeom prst="rect">
                <a:avLst/>
              </a:prstGeom>
              <a:solidFill>
                <a:srgbClr val="5F8DBD"/>
              </a:solidFill>
              <a:ln w="9525">
                <a:noFill/>
                <a:miter lim="800000"/>
                <a:headEnd/>
                <a:tailEnd/>
              </a:ln>
            </p:spPr>
            <p:txBody>
              <a:bodyPr/>
              <a:lstStyle/>
              <a:p>
                <a:endParaRPr lang="en-US"/>
              </a:p>
            </p:txBody>
          </p:sp>
          <p:sp>
            <p:nvSpPr>
              <p:cNvPr id="81208" name="Rectangle 673"/>
              <p:cNvSpPr>
                <a:spLocks noChangeArrowheads="1"/>
              </p:cNvSpPr>
              <p:nvPr/>
            </p:nvSpPr>
            <p:spPr bwMode="auto">
              <a:xfrm>
                <a:off x="3776" y="3273"/>
                <a:ext cx="285" cy="3"/>
              </a:xfrm>
              <a:prstGeom prst="rect">
                <a:avLst/>
              </a:prstGeom>
              <a:solidFill>
                <a:srgbClr val="5D8BBB"/>
              </a:solidFill>
              <a:ln w="9525">
                <a:noFill/>
                <a:miter lim="800000"/>
                <a:headEnd/>
                <a:tailEnd/>
              </a:ln>
            </p:spPr>
            <p:txBody>
              <a:bodyPr/>
              <a:lstStyle/>
              <a:p>
                <a:endParaRPr lang="en-US"/>
              </a:p>
            </p:txBody>
          </p:sp>
          <p:sp>
            <p:nvSpPr>
              <p:cNvPr id="81209" name="Rectangle 674"/>
              <p:cNvSpPr>
                <a:spLocks noChangeArrowheads="1"/>
              </p:cNvSpPr>
              <p:nvPr/>
            </p:nvSpPr>
            <p:spPr bwMode="auto">
              <a:xfrm>
                <a:off x="3776" y="3276"/>
                <a:ext cx="285" cy="2"/>
              </a:xfrm>
              <a:prstGeom prst="rect">
                <a:avLst/>
              </a:prstGeom>
              <a:solidFill>
                <a:srgbClr val="5B89B9"/>
              </a:solidFill>
              <a:ln w="9525">
                <a:noFill/>
                <a:miter lim="800000"/>
                <a:headEnd/>
                <a:tailEnd/>
              </a:ln>
            </p:spPr>
            <p:txBody>
              <a:bodyPr/>
              <a:lstStyle/>
              <a:p>
                <a:endParaRPr lang="en-US"/>
              </a:p>
            </p:txBody>
          </p:sp>
          <p:sp>
            <p:nvSpPr>
              <p:cNvPr id="81210" name="Rectangle 675"/>
              <p:cNvSpPr>
                <a:spLocks noChangeArrowheads="1"/>
              </p:cNvSpPr>
              <p:nvPr/>
            </p:nvSpPr>
            <p:spPr bwMode="auto">
              <a:xfrm>
                <a:off x="3776" y="3278"/>
                <a:ext cx="285" cy="2"/>
              </a:xfrm>
              <a:prstGeom prst="rect">
                <a:avLst/>
              </a:prstGeom>
              <a:solidFill>
                <a:srgbClr val="5987B7"/>
              </a:solidFill>
              <a:ln w="9525">
                <a:noFill/>
                <a:miter lim="800000"/>
                <a:headEnd/>
                <a:tailEnd/>
              </a:ln>
            </p:spPr>
            <p:txBody>
              <a:bodyPr/>
              <a:lstStyle/>
              <a:p>
                <a:endParaRPr lang="en-US"/>
              </a:p>
            </p:txBody>
          </p:sp>
          <p:sp>
            <p:nvSpPr>
              <p:cNvPr id="81211" name="Rectangle 676"/>
              <p:cNvSpPr>
                <a:spLocks noChangeArrowheads="1"/>
              </p:cNvSpPr>
              <p:nvPr/>
            </p:nvSpPr>
            <p:spPr bwMode="auto">
              <a:xfrm>
                <a:off x="3776" y="3280"/>
                <a:ext cx="285" cy="2"/>
              </a:xfrm>
              <a:prstGeom prst="rect">
                <a:avLst/>
              </a:prstGeom>
              <a:solidFill>
                <a:srgbClr val="5785B5"/>
              </a:solidFill>
              <a:ln w="9525">
                <a:noFill/>
                <a:miter lim="800000"/>
                <a:headEnd/>
                <a:tailEnd/>
              </a:ln>
            </p:spPr>
            <p:txBody>
              <a:bodyPr/>
              <a:lstStyle/>
              <a:p>
                <a:endParaRPr lang="en-US"/>
              </a:p>
            </p:txBody>
          </p:sp>
          <p:sp>
            <p:nvSpPr>
              <p:cNvPr id="81212" name="Rectangle 677"/>
              <p:cNvSpPr>
                <a:spLocks noChangeArrowheads="1"/>
              </p:cNvSpPr>
              <p:nvPr/>
            </p:nvSpPr>
            <p:spPr bwMode="auto">
              <a:xfrm>
                <a:off x="3776" y="3282"/>
                <a:ext cx="285" cy="2"/>
              </a:xfrm>
              <a:prstGeom prst="rect">
                <a:avLst/>
              </a:prstGeom>
              <a:solidFill>
                <a:srgbClr val="5583B4"/>
              </a:solidFill>
              <a:ln w="9525">
                <a:noFill/>
                <a:miter lim="800000"/>
                <a:headEnd/>
                <a:tailEnd/>
              </a:ln>
            </p:spPr>
            <p:txBody>
              <a:bodyPr/>
              <a:lstStyle/>
              <a:p>
                <a:endParaRPr lang="en-US"/>
              </a:p>
            </p:txBody>
          </p:sp>
          <p:sp>
            <p:nvSpPr>
              <p:cNvPr id="81213" name="Rectangle 678"/>
              <p:cNvSpPr>
                <a:spLocks noChangeArrowheads="1"/>
              </p:cNvSpPr>
              <p:nvPr/>
            </p:nvSpPr>
            <p:spPr bwMode="auto">
              <a:xfrm>
                <a:off x="3776" y="3284"/>
                <a:ext cx="285" cy="2"/>
              </a:xfrm>
              <a:prstGeom prst="rect">
                <a:avLst/>
              </a:prstGeom>
              <a:solidFill>
                <a:srgbClr val="5381B2"/>
              </a:solidFill>
              <a:ln w="9525">
                <a:noFill/>
                <a:miter lim="800000"/>
                <a:headEnd/>
                <a:tailEnd/>
              </a:ln>
            </p:spPr>
            <p:txBody>
              <a:bodyPr/>
              <a:lstStyle/>
              <a:p>
                <a:endParaRPr lang="en-US"/>
              </a:p>
            </p:txBody>
          </p:sp>
          <p:sp>
            <p:nvSpPr>
              <p:cNvPr id="81214" name="Rectangle 679"/>
              <p:cNvSpPr>
                <a:spLocks noChangeArrowheads="1"/>
              </p:cNvSpPr>
              <p:nvPr/>
            </p:nvSpPr>
            <p:spPr bwMode="auto">
              <a:xfrm>
                <a:off x="3776" y="3286"/>
                <a:ext cx="285" cy="1"/>
              </a:xfrm>
              <a:prstGeom prst="rect">
                <a:avLst/>
              </a:prstGeom>
              <a:solidFill>
                <a:srgbClr val="517FB0"/>
              </a:solidFill>
              <a:ln w="9525">
                <a:noFill/>
                <a:miter lim="800000"/>
                <a:headEnd/>
                <a:tailEnd/>
              </a:ln>
            </p:spPr>
            <p:txBody>
              <a:bodyPr/>
              <a:lstStyle/>
              <a:p>
                <a:endParaRPr lang="en-US"/>
              </a:p>
            </p:txBody>
          </p:sp>
          <p:sp>
            <p:nvSpPr>
              <p:cNvPr id="81215" name="Rectangle 680"/>
              <p:cNvSpPr>
                <a:spLocks noChangeArrowheads="1"/>
              </p:cNvSpPr>
              <p:nvPr/>
            </p:nvSpPr>
            <p:spPr bwMode="auto">
              <a:xfrm>
                <a:off x="3776" y="3287"/>
                <a:ext cx="285" cy="2"/>
              </a:xfrm>
              <a:prstGeom prst="rect">
                <a:avLst/>
              </a:prstGeom>
              <a:solidFill>
                <a:srgbClr val="4F7EAF"/>
              </a:solidFill>
              <a:ln w="9525">
                <a:noFill/>
                <a:miter lim="800000"/>
                <a:headEnd/>
                <a:tailEnd/>
              </a:ln>
            </p:spPr>
            <p:txBody>
              <a:bodyPr/>
              <a:lstStyle/>
              <a:p>
                <a:endParaRPr lang="en-US"/>
              </a:p>
            </p:txBody>
          </p:sp>
          <p:sp>
            <p:nvSpPr>
              <p:cNvPr id="81216" name="Rectangle 681"/>
              <p:cNvSpPr>
                <a:spLocks noChangeArrowheads="1"/>
              </p:cNvSpPr>
              <p:nvPr/>
            </p:nvSpPr>
            <p:spPr bwMode="auto">
              <a:xfrm>
                <a:off x="3776" y="3289"/>
                <a:ext cx="285" cy="1"/>
              </a:xfrm>
              <a:prstGeom prst="rect">
                <a:avLst/>
              </a:prstGeom>
              <a:solidFill>
                <a:srgbClr val="4E7CAD"/>
              </a:solidFill>
              <a:ln w="9525">
                <a:noFill/>
                <a:miter lim="800000"/>
                <a:headEnd/>
                <a:tailEnd/>
              </a:ln>
            </p:spPr>
            <p:txBody>
              <a:bodyPr/>
              <a:lstStyle/>
              <a:p>
                <a:endParaRPr lang="en-US"/>
              </a:p>
            </p:txBody>
          </p:sp>
          <p:sp>
            <p:nvSpPr>
              <p:cNvPr id="81217" name="Rectangle 682"/>
              <p:cNvSpPr>
                <a:spLocks noChangeArrowheads="1"/>
              </p:cNvSpPr>
              <p:nvPr/>
            </p:nvSpPr>
            <p:spPr bwMode="auto">
              <a:xfrm>
                <a:off x="3776" y="3290"/>
                <a:ext cx="285" cy="3"/>
              </a:xfrm>
              <a:prstGeom prst="rect">
                <a:avLst/>
              </a:prstGeom>
              <a:solidFill>
                <a:srgbClr val="4C7BAC"/>
              </a:solidFill>
              <a:ln w="9525">
                <a:noFill/>
                <a:miter lim="800000"/>
                <a:headEnd/>
                <a:tailEnd/>
              </a:ln>
            </p:spPr>
            <p:txBody>
              <a:bodyPr/>
              <a:lstStyle/>
              <a:p>
                <a:endParaRPr lang="en-US"/>
              </a:p>
            </p:txBody>
          </p:sp>
          <p:sp>
            <p:nvSpPr>
              <p:cNvPr id="81218" name="Rectangle 683"/>
              <p:cNvSpPr>
                <a:spLocks noChangeArrowheads="1"/>
              </p:cNvSpPr>
              <p:nvPr/>
            </p:nvSpPr>
            <p:spPr bwMode="auto">
              <a:xfrm>
                <a:off x="3776" y="3293"/>
                <a:ext cx="285" cy="1"/>
              </a:xfrm>
              <a:prstGeom prst="rect">
                <a:avLst/>
              </a:prstGeom>
              <a:solidFill>
                <a:srgbClr val="4A79AA"/>
              </a:solidFill>
              <a:ln w="9525">
                <a:noFill/>
                <a:miter lim="800000"/>
                <a:headEnd/>
                <a:tailEnd/>
              </a:ln>
            </p:spPr>
            <p:txBody>
              <a:bodyPr/>
              <a:lstStyle/>
              <a:p>
                <a:endParaRPr lang="en-US"/>
              </a:p>
            </p:txBody>
          </p:sp>
          <p:sp>
            <p:nvSpPr>
              <p:cNvPr id="81219" name="Rectangle 684"/>
              <p:cNvSpPr>
                <a:spLocks noChangeArrowheads="1"/>
              </p:cNvSpPr>
              <p:nvPr/>
            </p:nvSpPr>
            <p:spPr bwMode="auto">
              <a:xfrm>
                <a:off x="3776" y="3294"/>
                <a:ext cx="285" cy="2"/>
              </a:xfrm>
              <a:prstGeom prst="rect">
                <a:avLst/>
              </a:prstGeom>
              <a:solidFill>
                <a:srgbClr val="4877A9"/>
              </a:solidFill>
              <a:ln w="9525">
                <a:noFill/>
                <a:miter lim="800000"/>
                <a:headEnd/>
                <a:tailEnd/>
              </a:ln>
            </p:spPr>
            <p:txBody>
              <a:bodyPr/>
              <a:lstStyle/>
              <a:p>
                <a:endParaRPr lang="en-US"/>
              </a:p>
            </p:txBody>
          </p:sp>
          <p:sp>
            <p:nvSpPr>
              <p:cNvPr id="81220" name="Rectangle 685"/>
              <p:cNvSpPr>
                <a:spLocks noChangeArrowheads="1"/>
              </p:cNvSpPr>
              <p:nvPr/>
            </p:nvSpPr>
            <p:spPr bwMode="auto">
              <a:xfrm>
                <a:off x="3776" y="3296"/>
                <a:ext cx="285" cy="1"/>
              </a:xfrm>
              <a:prstGeom prst="rect">
                <a:avLst/>
              </a:prstGeom>
              <a:solidFill>
                <a:srgbClr val="4676A7"/>
              </a:solidFill>
              <a:ln w="9525">
                <a:noFill/>
                <a:miter lim="800000"/>
                <a:headEnd/>
                <a:tailEnd/>
              </a:ln>
            </p:spPr>
            <p:txBody>
              <a:bodyPr/>
              <a:lstStyle/>
              <a:p>
                <a:endParaRPr lang="en-US"/>
              </a:p>
            </p:txBody>
          </p:sp>
          <p:sp>
            <p:nvSpPr>
              <p:cNvPr id="81221" name="Rectangle 686"/>
              <p:cNvSpPr>
                <a:spLocks noChangeArrowheads="1"/>
              </p:cNvSpPr>
              <p:nvPr/>
            </p:nvSpPr>
            <p:spPr bwMode="auto">
              <a:xfrm>
                <a:off x="3776" y="3297"/>
                <a:ext cx="285" cy="2"/>
              </a:xfrm>
              <a:prstGeom prst="rect">
                <a:avLst/>
              </a:prstGeom>
              <a:solidFill>
                <a:srgbClr val="4574A6"/>
              </a:solidFill>
              <a:ln w="9525">
                <a:noFill/>
                <a:miter lim="800000"/>
                <a:headEnd/>
                <a:tailEnd/>
              </a:ln>
            </p:spPr>
            <p:txBody>
              <a:bodyPr/>
              <a:lstStyle/>
              <a:p>
                <a:endParaRPr lang="en-US"/>
              </a:p>
            </p:txBody>
          </p:sp>
          <p:sp>
            <p:nvSpPr>
              <p:cNvPr id="81222" name="Rectangle 687"/>
              <p:cNvSpPr>
                <a:spLocks noChangeArrowheads="1"/>
              </p:cNvSpPr>
              <p:nvPr/>
            </p:nvSpPr>
            <p:spPr bwMode="auto">
              <a:xfrm>
                <a:off x="3776" y="3299"/>
                <a:ext cx="285" cy="1"/>
              </a:xfrm>
              <a:prstGeom prst="rect">
                <a:avLst/>
              </a:prstGeom>
              <a:solidFill>
                <a:srgbClr val="4373A4"/>
              </a:solidFill>
              <a:ln w="9525">
                <a:noFill/>
                <a:miter lim="800000"/>
                <a:headEnd/>
                <a:tailEnd/>
              </a:ln>
            </p:spPr>
            <p:txBody>
              <a:bodyPr/>
              <a:lstStyle/>
              <a:p>
                <a:endParaRPr lang="en-US"/>
              </a:p>
            </p:txBody>
          </p:sp>
          <p:sp>
            <p:nvSpPr>
              <p:cNvPr id="81223" name="Rectangle 688"/>
              <p:cNvSpPr>
                <a:spLocks noChangeArrowheads="1"/>
              </p:cNvSpPr>
              <p:nvPr/>
            </p:nvSpPr>
            <p:spPr bwMode="auto">
              <a:xfrm>
                <a:off x="3776" y="3300"/>
                <a:ext cx="285" cy="2"/>
              </a:xfrm>
              <a:prstGeom prst="rect">
                <a:avLst/>
              </a:prstGeom>
              <a:solidFill>
                <a:srgbClr val="4171A3"/>
              </a:solidFill>
              <a:ln w="9525">
                <a:noFill/>
                <a:miter lim="800000"/>
                <a:headEnd/>
                <a:tailEnd/>
              </a:ln>
            </p:spPr>
            <p:txBody>
              <a:bodyPr/>
              <a:lstStyle/>
              <a:p>
                <a:endParaRPr lang="en-US"/>
              </a:p>
            </p:txBody>
          </p:sp>
          <p:sp>
            <p:nvSpPr>
              <p:cNvPr id="81224" name="Rectangle 689"/>
              <p:cNvSpPr>
                <a:spLocks noChangeArrowheads="1"/>
              </p:cNvSpPr>
              <p:nvPr/>
            </p:nvSpPr>
            <p:spPr bwMode="auto">
              <a:xfrm>
                <a:off x="3776" y="3302"/>
                <a:ext cx="285" cy="1"/>
              </a:xfrm>
              <a:prstGeom prst="rect">
                <a:avLst/>
              </a:prstGeom>
              <a:solidFill>
                <a:srgbClr val="3F6FA1"/>
              </a:solidFill>
              <a:ln w="9525">
                <a:noFill/>
                <a:miter lim="800000"/>
                <a:headEnd/>
                <a:tailEnd/>
              </a:ln>
            </p:spPr>
            <p:txBody>
              <a:bodyPr/>
              <a:lstStyle/>
              <a:p>
                <a:endParaRPr lang="en-US"/>
              </a:p>
            </p:txBody>
          </p:sp>
          <p:sp>
            <p:nvSpPr>
              <p:cNvPr id="81225" name="Rectangle 690"/>
              <p:cNvSpPr>
                <a:spLocks noChangeArrowheads="1"/>
              </p:cNvSpPr>
              <p:nvPr/>
            </p:nvSpPr>
            <p:spPr bwMode="auto">
              <a:xfrm>
                <a:off x="3776" y="3303"/>
                <a:ext cx="285" cy="2"/>
              </a:xfrm>
              <a:prstGeom prst="rect">
                <a:avLst/>
              </a:prstGeom>
              <a:solidFill>
                <a:srgbClr val="3D6EA0"/>
              </a:solidFill>
              <a:ln w="9525">
                <a:noFill/>
                <a:miter lim="800000"/>
                <a:headEnd/>
                <a:tailEnd/>
              </a:ln>
            </p:spPr>
            <p:txBody>
              <a:bodyPr/>
              <a:lstStyle/>
              <a:p>
                <a:endParaRPr lang="en-US"/>
              </a:p>
            </p:txBody>
          </p:sp>
          <p:sp>
            <p:nvSpPr>
              <p:cNvPr id="81226" name="Rectangle 691"/>
              <p:cNvSpPr>
                <a:spLocks noChangeArrowheads="1"/>
              </p:cNvSpPr>
              <p:nvPr/>
            </p:nvSpPr>
            <p:spPr bwMode="auto">
              <a:xfrm>
                <a:off x="3776" y="3305"/>
                <a:ext cx="285" cy="1"/>
              </a:xfrm>
              <a:prstGeom prst="rect">
                <a:avLst/>
              </a:prstGeom>
              <a:solidFill>
                <a:srgbClr val="3B6C9E"/>
              </a:solidFill>
              <a:ln w="9525">
                <a:noFill/>
                <a:miter lim="800000"/>
                <a:headEnd/>
                <a:tailEnd/>
              </a:ln>
            </p:spPr>
            <p:txBody>
              <a:bodyPr/>
              <a:lstStyle/>
              <a:p>
                <a:endParaRPr lang="en-US"/>
              </a:p>
            </p:txBody>
          </p:sp>
          <p:sp>
            <p:nvSpPr>
              <p:cNvPr id="81227" name="Rectangle 692"/>
              <p:cNvSpPr>
                <a:spLocks noChangeArrowheads="1"/>
              </p:cNvSpPr>
              <p:nvPr/>
            </p:nvSpPr>
            <p:spPr bwMode="auto">
              <a:xfrm>
                <a:off x="3776" y="3305"/>
                <a:ext cx="285" cy="2"/>
              </a:xfrm>
              <a:prstGeom prst="rect">
                <a:avLst/>
              </a:prstGeom>
              <a:solidFill>
                <a:srgbClr val="396B9D"/>
              </a:solidFill>
              <a:ln w="9525">
                <a:noFill/>
                <a:miter lim="800000"/>
                <a:headEnd/>
                <a:tailEnd/>
              </a:ln>
            </p:spPr>
            <p:txBody>
              <a:bodyPr/>
              <a:lstStyle/>
              <a:p>
                <a:endParaRPr lang="en-US"/>
              </a:p>
            </p:txBody>
          </p:sp>
          <p:sp>
            <p:nvSpPr>
              <p:cNvPr id="81228" name="Rectangle 693"/>
              <p:cNvSpPr>
                <a:spLocks noChangeArrowheads="1"/>
              </p:cNvSpPr>
              <p:nvPr/>
            </p:nvSpPr>
            <p:spPr bwMode="auto">
              <a:xfrm>
                <a:off x="3776" y="3307"/>
                <a:ext cx="285" cy="1"/>
              </a:xfrm>
              <a:prstGeom prst="rect">
                <a:avLst/>
              </a:prstGeom>
              <a:solidFill>
                <a:srgbClr val="37699C"/>
              </a:solidFill>
              <a:ln w="9525">
                <a:noFill/>
                <a:miter lim="800000"/>
                <a:headEnd/>
                <a:tailEnd/>
              </a:ln>
            </p:spPr>
            <p:txBody>
              <a:bodyPr/>
              <a:lstStyle/>
              <a:p>
                <a:endParaRPr lang="en-US"/>
              </a:p>
            </p:txBody>
          </p:sp>
          <p:sp>
            <p:nvSpPr>
              <p:cNvPr id="81229" name="Rectangle 694"/>
              <p:cNvSpPr>
                <a:spLocks noChangeArrowheads="1"/>
              </p:cNvSpPr>
              <p:nvPr/>
            </p:nvSpPr>
            <p:spPr bwMode="auto">
              <a:xfrm>
                <a:off x="3776" y="3308"/>
                <a:ext cx="285" cy="2"/>
              </a:xfrm>
              <a:prstGeom prst="rect">
                <a:avLst/>
              </a:prstGeom>
              <a:solidFill>
                <a:srgbClr val="346699"/>
              </a:solidFill>
              <a:ln w="9525">
                <a:noFill/>
                <a:miter lim="800000"/>
                <a:headEnd/>
                <a:tailEnd/>
              </a:ln>
            </p:spPr>
            <p:txBody>
              <a:bodyPr/>
              <a:lstStyle/>
              <a:p>
                <a:endParaRPr lang="en-US"/>
              </a:p>
            </p:txBody>
          </p:sp>
          <p:sp>
            <p:nvSpPr>
              <p:cNvPr id="81230" name="Rectangle 695"/>
              <p:cNvSpPr>
                <a:spLocks noChangeArrowheads="1"/>
              </p:cNvSpPr>
              <p:nvPr/>
            </p:nvSpPr>
            <p:spPr bwMode="auto">
              <a:xfrm>
                <a:off x="3776" y="3175"/>
                <a:ext cx="284" cy="135"/>
              </a:xfrm>
              <a:prstGeom prst="rect">
                <a:avLst/>
              </a:prstGeom>
              <a:noFill/>
              <a:ln w="7938" cap="rnd">
                <a:solidFill>
                  <a:srgbClr val="212121"/>
                </a:solidFill>
                <a:miter lim="800000"/>
                <a:headEnd/>
                <a:tailEnd/>
              </a:ln>
            </p:spPr>
            <p:txBody>
              <a:bodyPr/>
              <a:lstStyle/>
              <a:p>
                <a:endParaRPr lang="en-US"/>
              </a:p>
            </p:txBody>
          </p:sp>
        </p:grpSp>
        <p:sp>
          <p:nvSpPr>
            <p:cNvPr id="72905" name="Rectangle 697"/>
            <p:cNvSpPr>
              <a:spLocks noChangeArrowheads="1"/>
            </p:cNvSpPr>
            <p:nvPr/>
          </p:nvSpPr>
          <p:spPr bwMode="auto">
            <a:xfrm>
              <a:off x="6096000" y="5076825"/>
              <a:ext cx="33655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a:t>
              </a:r>
              <a:endParaRPr lang="en-US">
                <a:cs typeface="Arial" charset="0"/>
              </a:endParaRPr>
            </a:p>
          </p:txBody>
        </p:sp>
        <p:sp>
          <p:nvSpPr>
            <p:cNvPr id="72906" name="Rectangle 698"/>
            <p:cNvSpPr>
              <a:spLocks noChangeArrowheads="1"/>
            </p:cNvSpPr>
            <p:nvPr/>
          </p:nvSpPr>
          <p:spPr bwMode="auto">
            <a:xfrm>
              <a:off x="6192838" y="5218113"/>
              <a:ext cx="12858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S</a:t>
              </a:r>
              <a:endParaRPr lang="en-US">
                <a:cs typeface="Arial" charset="0"/>
              </a:endParaRPr>
            </a:p>
          </p:txBody>
        </p:sp>
        <p:grpSp>
          <p:nvGrpSpPr>
            <p:cNvPr id="72907" name="Group 800"/>
            <p:cNvGrpSpPr>
              <a:grpSpLocks/>
            </p:cNvGrpSpPr>
            <p:nvPr/>
          </p:nvGrpSpPr>
          <p:grpSpPr bwMode="auto">
            <a:xfrm>
              <a:off x="6651625" y="5014913"/>
              <a:ext cx="436563" cy="215900"/>
              <a:chOff x="4190" y="3159"/>
              <a:chExt cx="275" cy="136"/>
            </a:xfrm>
          </p:grpSpPr>
          <p:sp>
            <p:nvSpPr>
              <p:cNvPr id="81069" name="Rectangle 699"/>
              <p:cNvSpPr>
                <a:spLocks noChangeArrowheads="1"/>
              </p:cNvSpPr>
              <p:nvPr/>
            </p:nvSpPr>
            <p:spPr bwMode="auto">
              <a:xfrm>
                <a:off x="4190" y="3159"/>
                <a:ext cx="275" cy="2"/>
              </a:xfrm>
              <a:prstGeom prst="rect">
                <a:avLst/>
              </a:prstGeom>
              <a:solidFill>
                <a:srgbClr val="DDEBCF"/>
              </a:solidFill>
              <a:ln w="9525">
                <a:noFill/>
                <a:miter lim="800000"/>
                <a:headEnd/>
                <a:tailEnd/>
              </a:ln>
            </p:spPr>
            <p:txBody>
              <a:bodyPr/>
              <a:lstStyle/>
              <a:p>
                <a:endParaRPr lang="en-US"/>
              </a:p>
            </p:txBody>
          </p:sp>
          <p:sp>
            <p:nvSpPr>
              <p:cNvPr id="81070" name="Rectangle 700"/>
              <p:cNvSpPr>
                <a:spLocks noChangeArrowheads="1"/>
              </p:cNvSpPr>
              <p:nvPr/>
            </p:nvSpPr>
            <p:spPr bwMode="auto">
              <a:xfrm>
                <a:off x="4190" y="3161"/>
                <a:ext cx="275" cy="1"/>
              </a:xfrm>
              <a:prstGeom prst="rect">
                <a:avLst/>
              </a:prstGeom>
              <a:solidFill>
                <a:srgbClr val="DBEACD"/>
              </a:solidFill>
              <a:ln w="9525">
                <a:noFill/>
                <a:miter lim="800000"/>
                <a:headEnd/>
                <a:tailEnd/>
              </a:ln>
            </p:spPr>
            <p:txBody>
              <a:bodyPr/>
              <a:lstStyle/>
              <a:p>
                <a:endParaRPr lang="en-US"/>
              </a:p>
            </p:txBody>
          </p:sp>
          <p:sp>
            <p:nvSpPr>
              <p:cNvPr id="81071" name="Rectangle 701"/>
              <p:cNvSpPr>
                <a:spLocks noChangeArrowheads="1"/>
              </p:cNvSpPr>
              <p:nvPr/>
            </p:nvSpPr>
            <p:spPr bwMode="auto">
              <a:xfrm>
                <a:off x="4190" y="3162"/>
                <a:ext cx="275" cy="2"/>
              </a:xfrm>
              <a:prstGeom prst="rect">
                <a:avLst/>
              </a:prstGeom>
              <a:solidFill>
                <a:srgbClr val="DAE9CB"/>
              </a:solidFill>
              <a:ln w="9525">
                <a:noFill/>
                <a:miter lim="800000"/>
                <a:headEnd/>
                <a:tailEnd/>
              </a:ln>
            </p:spPr>
            <p:txBody>
              <a:bodyPr/>
              <a:lstStyle/>
              <a:p>
                <a:endParaRPr lang="en-US"/>
              </a:p>
            </p:txBody>
          </p:sp>
          <p:sp>
            <p:nvSpPr>
              <p:cNvPr id="81072" name="Rectangle 702"/>
              <p:cNvSpPr>
                <a:spLocks noChangeArrowheads="1"/>
              </p:cNvSpPr>
              <p:nvPr/>
            </p:nvSpPr>
            <p:spPr bwMode="auto">
              <a:xfrm>
                <a:off x="4190" y="3164"/>
                <a:ext cx="275" cy="2"/>
              </a:xfrm>
              <a:prstGeom prst="rect">
                <a:avLst/>
              </a:prstGeom>
              <a:solidFill>
                <a:srgbClr val="D8E7C9"/>
              </a:solidFill>
              <a:ln w="9525">
                <a:noFill/>
                <a:miter lim="800000"/>
                <a:headEnd/>
                <a:tailEnd/>
              </a:ln>
            </p:spPr>
            <p:txBody>
              <a:bodyPr/>
              <a:lstStyle/>
              <a:p>
                <a:endParaRPr lang="en-US"/>
              </a:p>
            </p:txBody>
          </p:sp>
          <p:sp>
            <p:nvSpPr>
              <p:cNvPr id="81073" name="Rectangle 703"/>
              <p:cNvSpPr>
                <a:spLocks noChangeArrowheads="1"/>
              </p:cNvSpPr>
              <p:nvPr/>
            </p:nvSpPr>
            <p:spPr bwMode="auto">
              <a:xfrm>
                <a:off x="4190" y="3166"/>
                <a:ext cx="275" cy="2"/>
              </a:xfrm>
              <a:prstGeom prst="rect">
                <a:avLst/>
              </a:prstGeom>
              <a:solidFill>
                <a:srgbClr val="D7E6C7"/>
              </a:solidFill>
              <a:ln w="9525">
                <a:noFill/>
                <a:miter lim="800000"/>
                <a:headEnd/>
                <a:tailEnd/>
              </a:ln>
            </p:spPr>
            <p:txBody>
              <a:bodyPr/>
              <a:lstStyle/>
              <a:p>
                <a:endParaRPr lang="en-US"/>
              </a:p>
            </p:txBody>
          </p:sp>
          <p:sp>
            <p:nvSpPr>
              <p:cNvPr id="81074" name="Rectangle 704"/>
              <p:cNvSpPr>
                <a:spLocks noChangeArrowheads="1"/>
              </p:cNvSpPr>
              <p:nvPr/>
            </p:nvSpPr>
            <p:spPr bwMode="auto">
              <a:xfrm>
                <a:off x="4190" y="3168"/>
                <a:ext cx="275" cy="2"/>
              </a:xfrm>
              <a:prstGeom prst="rect">
                <a:avLst/>
              </a:prstGeom>
              <a:solidFill>
                <a:srgbClr val="D5E4C5"/>
              </a:solidFill>
              <a:ln w="9525">
                <a:noFill/>
                <a:miter lim="800000"/>
                <a:headEnd/>
                <a:tailEnd/>
              </a:ln>
            </p:spPr>
            <p:txBody>
              <a:bodyPr/>
              <a:lstStyle/>
              <a:p>
                <a:endParaRPr lang="en-US"/>
              </a:p>
            </p:txBody>
          </p:sp>
          <p:sp>
            <p:nvSpPr>
              <p:cNvPr id="81075" name="Rectangle 705"/>
              <p:cNvSpPr>
                <a:spLocks noChangeArrowheads="1"/>
              </p:cNvSpPr>
              <p:nvPr/>
            </p:nvSpPr>
            <p:spPr bwMode="auto">
              <a:xfrm>
                <a:off x="4190" y="3170"/>
                <a:ext cx="275" cy="1"/>
              </a:xfrm>
              <a:prstGeom prst="rect">
                <a:avLst/>
              </a:prstGeom>
              <a:solidFill>
                <a:srgbClr val="D4E4C3"/>
              </a:solidFill>
              <a:ln w="9525">
                <a:noFill/>
                <a:miter lim="800000"/>
                <a:headEnd/>
                <a:tailEnd/>
              </a:ln>
            </p:spPr>
            <p:txBody>
              <a:bodyPr/>
              <a:lstStyle/>
              <a:p>
                <a:endParaRPr lang="en-US"/>
              </a:p>
            </p:txBody>
          </p:sp>
          <p:sp>
            <p:nvSpPr>
              <p:cNvPr id="81076" name="Rectangle 706"/>
              <p:cNvSpPr>
                <a:spLocks noChangeArrowheads="1"/>
              </p:cNvSpPr>
              <p:nvPr/>
            </p:nvSpPr>
            <p:spPr bwMode="auto">
              <a:xfrm>
                <a:off x="4190" y="3171"/>
                <a:ext cx="275" cy="2"/>
              </a:xfrm>
              <a:prstGeom prst="rect">
                <a:avLst/>
              </a:prstGeom>
              <a:solidFill>
                <a:srgbClr val="D3E3C1"/>
              </a:solidFill>
              <a:ln w="9525">
                <a:noFill/>
                <a:miter lim="800000"/>
                <a:headEnd/>
                <a:tailEnd/>
              </a:ln>
            </p:spPr>
            <p:txBody>
              <a:bodyPr/>
              <a:lstStyle/>
              <a:p>
                <a:endParaRPr lang="en-US"/>
              </a:p>
            </p:txBody>
          </p:sp>
          <p:sp>
            <p:nvSpPr>
              <p:cNvPr id="81077" name="Rectangle 707"/>
              <p:cNvSpPr>
                <a:spLocks noChangeArrowheads="1"/>
              </p:cNvSpPr>
              <p:nvPr/>
            </p:nvSpPr>
            <p:spPr bwMode="auto">
              <a:xfrm>
                <a:off x="4190" y="3173"/>
                <a:ext cx="275" cy="2"/>
              </a:xfrm>
              <a:prstGeom prst="rect">
                <a:avLst/>
              </a:prstGeom>
              <a:solidFill>
                <a:srgbClr val="D1E1BF"/>
              </a:solidFill>
              <a:ln w="9525">
                <a:noFill/>
                <a:miter lim="800000"/>
                <a:headEnd/>
                <a:tailEnd/>
              </a:ln>
            </p:spPr>
            <p:txBody>
              <a:bodyPr/>
              <a:lstStyle/>
              <a:p>
                <a:endParaRPr lang="en-US"/>
              </a:p>
            </p:txBody>
          </p:sp>
          <p:sp>
            <p:nvSpPr>
              <p:cNvPr id="81078" name="Rectangle 708"/>
              <p:cNvSpPr>
                <a:spLocks noChangeArrowheads="1"/>
              </p:cNvSpPr>
              <p:nvPr/>
            </p:nvSpPr>
            <p:spPr bwMode="auto">
              <a:xfrm>
                <a:off x="4190" y="3175"/>
                <a:ext cx="275" cy="1"/>
              </a:xfrm>
              <a:prstGeom prst="rect">
                <a:avLst/>
              </a:prstGeom>
              <a:solidFill>
                <a:srgbClr val="D0E0BD"/>
              </a:solidFill>
              <a:ln w="9525">
                <a:noFill/>
                <a:miter lim="800000"/>
                <a:headEnd/>
                <a:tailEnd/>
              </a:ln>
            </p:spPr>
            <p:txBody>
              <a:bodyPr/>
              <a:lstStyle/>
              <a:p>
                <a:endParaRPr lang="en-US"/>
              </a:p>
            </p:txBody>
          </p:sp>
          <p:sp>
            <p:nvSpPr>
              <p:cNvPr id="81079" name="Rectangle 709"/>
              <p:cNvSpPr>
                <a:spLocks noChangeArrowheads="1"/>
              </p:cNvSpPr>
              <p:nvPr/>
            </p:nvSpPr>
            <p:spPr bwMode="auto">
              <a:xfrm>
                <a:off x="4190" y="3176"/>
                <a:ext cx="275" cy="2"/>
              </a:xfrm>
              <a:prstGeom prst="rect">
                <a:avLst/>
              </a:prstGeom>
              <a:solidFill>
                <a:srgbClr val="CEE0BB"/>
              </a:solidFill>
              <a:ln w="9525">
                <a:noFill/>
                <a:miter lim="800000"/>
                <a:headEnd/>
                <a:tailEnd/>
              </a:ln>
            </p:spPr>
            <p:txBody>
              <a:bodyPr/>
              <a:lstStyle/>
              <a:p>
                <a:endParaRPr lang="en-US"/>
              </a:p>
            </p:txBody>
          </p:sp>
          <p:sp>
            <p:nvSpPr>
              <p:cNvPr id="81080" name="Rectangle 710"/>
              <p:cNvSpPr>
                <a:spLocks noChangeArrowheads="1"/>
              </p:cNvSpPr>
              <p:nvPr/>
            </p:nvSpPr>
            <p:spPr bwMode="auto">
              <a:xfrm>
                <a:off x="4190" y="3178"/>
                <a:ext cx="275" cy="2"/>
              </a:xfrm>
              <a:prstGeom prst="rect">
                <a:avLst/>
              </a:prstGeom>
              <a:solidFill>
                <a:srgbClr val="CDDEB9"/>
              </a:solidFill>
              <a:ln w="9525">
                <a:noFill/>
                <a:miter lim="800000"/>
                <a:headEnd/>
                <a:tailEnd/>
              </a:ln>
            </p:spPr>
            <p:txBody>
              <a:bodyPr/>
              <a:lstStyle/>
              <a:p>
                <a:endParaRPr lang="en-US"/>
              </a:p>
            </p:txBody>
          </p:sp>
          <p:sp>
            <p:nvSpPr>
              <p:cNvPr id="81081" name="Rectangle 711"/>
              <p:cNvSpPr>
                <a:spLocks noChangeArrowheads="1"/>
              </p:cNvSpPr>
              <p:nvPr/>
            </p:nvSpPr>
            <p:spPr bwMode="auto">
              <a:xfrm>
                <a:off x="4190" y="3180"/>
                <a:ext cx="275" cy="1"/>
              </a:xfrm>
              <a:prstGeom prst="rect">
                <a:avLst/>
              </a:prstGeom>
              <a:solidFill>
                <a:srgbClr val="CBDDB7"/>
              </a:solidFill>
              <a:ln w="9525">
                <a:noFill/>
                <a:miter lim="800000"/>
                <a:headEnd/>
                <a:tailEnd/>
              </a:ln>
            </p:spPr>
            <p:txBody>
              <a:bodyPr/>
              <a:lstStyle/>
              <a:p>
                <a:endParaRPr lang="en-US"/>
              </a:p>
            </p:txBody>
          </p:sp>
          <p:sp>
            <p:nvSpPr>
              <p:cNvPr id="81082" name="Rectangle 712"/>
              <p:cNvSpPr>
                <a:spLocks noChangeArrowheads="1"/>
              </p:cNvSpPr>
              <p:nvPr/>
            </p:nvSpPr>
            <p:spPr bwMode="auto">
              <a:xfrm>
                <a:off x="4190" y="3181"/>
                <a:ext cx="275" cy="2"/>
              </a:xfrm>
              <a:prstGeom prst="rect">
                <a:avLst/>
              </a:prstGeom>
              <a:solidFill>
                <a:srgbClr val="CADCB5"/>
              </a:solidFill>
              <a:ln w="9525">
                <a:noFill/>
                <a:miter lim="800000"/>
                <a:headEnd/>
                <a:tailEnd/>
              </a:ln>
            </p:spPr>
            <p:txBody>
              <a:bodyPr/>
              <a:lstStyle/>
              <a:p>
                <a:endParaRPr lang="en-US"/>
              </a:p>
            </p:txBody>
          </p:sp>
          <p:sp>
            <p:nvSpPr>
              <p:cNvPr id="81083" name="Rectangle 713"/>
              <p:cNvSpPr>
                <a:spLocks noChangeArrowheads="1"/>
              </p:cNvSpPr>
              <p:nvPr/>
            </p:nvSpPr>
            <p:spPr bwMode="auto">
              <a:xfrm>
                <a:off x="4190" y="3183"/>
                <a:ext cx="275" cy="1"/>
              </a:xfrm>
              <a:prstGeom prst="rect">
                <a:avLst/>
              </a:prstGeom>
              <a:solidFill>
                <a:srgbClr val="C9DBB3"/>
              </a:solidFill>
              <a:ln w="9525">
                <a:noFill/>
                <a:miter lim="800000"/>
                <a:headEnd/>
                <a:tailEnd/>
              </a:ln>
            </p:spPr>
            <p:txBody>
              <a:bodyPr/>
              <a:lstStyle/>
              <a:p>
                <a:endParaRPr lang="en-US"/>
              </a:p>
            </p:txBody>
          </p:sp>
          <p:sp>
            <p:nvSpPr>
              <p:cNvPr id="81084" name="Rectangle 714"/>
              <p:cNvSpPr>
                <a:spLocks noChangeArrowheads="1"/>
              </p:cNvSpPr>
              <p:nvPr/>
            </p:nvSpPr>
            <p:spPr bwMode="auto">
              <a:xfrm>
                <a:off x="4190" y="3184"/>
                <a:ext cx="275" cy="2"/>
              </a:xfrm>
              <a:prstGeom prst="rect">
                <a:avLst/>
              </a:prstGeom>
              <a:solidFill>
                <a:srgbClr val="C8DAB1"/>
              </a:solidFill>
              <a:ln w="9525">
                <a:noFill/>
                <a:miter lim="800000"/>
                <a:headEnd/>
                <a:tailEnd/>
              </a:ln>
            </p:spPr>
            <p:txBody>
              <a:bodyPr/>
              <a:lstStyle/>
              <a:p>
                <a:endParaRPr lang="en-US"/>
              </a:p>
            </p:txBody>
          </p:sp>
          <p:sp>
            <p:nvSpPr>
              <p:cNvPr id="81085" name="Rectangle 715"/>
              <p:cNvSpPr>
                <a:spLocks noChangeArrowheads="1"/>
              </p:cNvSpPr>
              <p:nvPr/>
            </p:nvSpPr>
            <p:spPr bwMode="auto">
              <a:xfrm>
                <a:off x="4190" y="3186"/>
                <a:ext cx="275" cy="1"/>
              </a:xfrm>
              <a:prstGeom prst="rect">
                <a:avLst/>
              </a:prstGeom>
              <a:solidFill>
                <a:srgbClr val="C6D8B0"/>
              </a:solidFill>
              <a:ln w="9525">
                <a:noFill/>
                <a:miter lim="800000"/>
                <a:headEnd/>
                <a:tailEnd/>
              </a:ln>
            </p:spPr>
            <p:txBody>
              <a:bodyPr/>
              <a:lstStyle/>
              <a:p>
                <a:endParaRPr lang="en-US"/>
              </a:p>
            </p:txBody>
          </p:sp>
          <p:sp>
            <p:nvSpPr>
              <p:cNvPr id="81086" name="Rectangle 716"/>
              <p:cNvSpPr>
                <a:spLocks noChangeArrowheads="1"/>
              </p:cNvSpPr>
              <p:nvPr/>
            </p:nvSpPr>
            <p:spPr bwMode="auto">
              <a:xfrm>
                <a:off x="4190" y="3187"/>
                <a:ext cx="275" cy="2"/>
              </a:xfrm>
              <a:prstGeom prst="rect">
                <a:avLst/>
              </a:prstGeom>
              <a:solidFill>
                <a:srgbClr val="C5D7AE"/>
              </a:solidFill>
              <a:ln w="9525">
                <a:noFill/>
                <a:miter lim="800000"/>
                <a:headEnd/>
                <a:tailEnd/>
              </a:ln>
            </p:spPr>
            <p:txBody>
              <a:bodyPr/>
              <a:lstStyle/>
              <a:p>
                <a:endParaRPr lang="en-US"/>
              </a:p>
            </p:txBody>
          </p:sp>
          <p:sp>
            <p:nvSpPr>
              <p:cNvPr id="81087" name="Rectangle 717"/>
              <p:cNvSpPr>
                <a:spLocks noChangeArrowheads="1"/>
              </p:cNvSpPr>
              <p:nvPr/>
            </p:nvSpPr>
            <p:spPr bwMode="auto">
              <a:xfrm>
                <a:off x="4190" y="3189"/>
                <a:ext cx="275" cy="1"/>
              </a:xfrm>
              <a:prstGeom prst="rect">
                <a:avLst/>
              </a:prstGeom>
              <a:solidFill>
                <a:srgbClr val="C3D6AC"/>
              </a:solidFill>
              <a:ln w="9525">
                <a:noFill/>
                <a:miter lim="800000"/>
                <a:headEnd/>
                <a:tailEnd/>
              </a:ln>
            </p:spPr>
            <p:txBody>
              <a:bodyPr/>
              <a:lstStyle/>
              <a:p>
                <a:endParaRPr lang="en-US"/>
              </a:p>
            </p:txBody>
          </p:sp>
          <p:sp>
            <p:nvSpPr>
              <p:cNvPr id="81088" name="Rectangle 718"/>
              <p:cNvSpPr>
                <a:spLocks noChangeArrowheads="1"/>
              </p:cNvSpPr>
              <p:nvPr/>
            </p:nvSpPr>
            <p:spPr bwMode="auto">
              <a:xfrm>
                <a:off x="4190" y="3190"/>
                <a:ext cx="275" cy="2"/>
              </a:xfrm>
              <a:prstGeom prst="rect">
                <a:avLst/>
              </a:prstGeom>
              <a:solidFill>
                <a:srgbClr val="C2D5AA"/>
              </a:solidFill>
              <a:ln w="9525">
                <a:noFill/>
                <a:miter lim="800000"/>
                <a:headEnd/>
                <a:tailEnd/>
              </a:ln>
            </p:spPr>
            <p:txBody>
              <a:bodyPr/>
              <a:lstStyle/>
              <a:p>
                <a:endParaRPr lang="en-US"/>
              </a:p>
            </p:txBody>
          </p:sp>
          <p:sp>
            <p:nvSpPr>
              <p:cNvPr id="81089" name="Rectangle 719"/>
              <p:cNvSpPr>
                <a:spLocks noChangeArrowheads="1"/>
              </p:cNvSpPr>
              <p:nvPr/>
            </p:nvSpPr>
            <p:spPr bwMode="auto">
              <a:xfrm>
                <a:off x="4190" y="3192"/>
                <a:ext cx="275" cy="1"/>
              </a:xfrm>
              <a:prstGeom prst="rect">
                <a:avLst/>
              </a:prstGeom>
              <a:solidFill>
                <a:srgbClr val="C1D3A8"/>
              </a:solidFill>
              <a:ln w="9525">
                <a:noFill/>
                <a:miter lim="800000"/>
                <a:headEnd/>
                <a:tailEnd/>
              </a:ln>
            </p:spPr>
            <p:txBody>
              <a:bodyPr/>
              <a:lstStyle/>
              <a:p>
                <a:endParaRPr lang="en-US"/>
              </a:p>
            </p:txBody>
          </p:sp>
          <p:sp>
            <p:nvSpPr>
              <p:cNvPr id="81090" name="Rectangle 720"/>
              <p:cNvSpPr>
                <a:spLocks noChangeArrowheads="1"/>
              </p:cNvSpPr>
              <p:nvPr/>
            </p:nvSpPr>
            <p:spPr bwMode="auto">
              <a:xfrm>
                <a:off x="4190" y="3193"/>
                <a:ext cx="275" cy="2"/>
              </a:xfrm>
              <a:prstGeom prst="rect">
                <a:avLst/>
              </a:prstGeom>
              <a:solidFill>
                <a:srgbClr val="BFD2A6"/>
              </a:solidFill>
              <a:ln w="9525">
                <a:noFill/>
                <a:miter lim="800000"/>
                <a:headEnd/>
                <a:tailEnd/>
              </a:ln>
            </p:spPr>
            <p:txBody>
              <a:bodyPr/>
              <a:lstStyle/>
              <a:p>
                <a:endParaRPr lang="en-US"/>
              </a:p>
            </p:txBody>
          </p:sp>
          <p:sp>
            <p:nvSpPr>
              <p:cNvPr id="81091" name="Rectangle 721"/>
              <p:cNvSpPr>
                <a:spLocks noChangeArrowheads="1"/>
              </p:cNvSpPr>
              <p:nvPr/>
            </p:nvSpPr>
            <p:spPr bwMode="auto">
              <a:xfrm>
                <a:off x="4190" y="3195"/>
                <a:ext cx="275" cy="1"/>
              </a:xfrm>
              <a:prstGeom prst="rect">
                <a:avLst/>
              </a:prstGeom>
              <a:solidFill>
                <a:srgbClr val="BED1A4"/>
              </a:solidFill>
              <a:ln w="9525">
                <a:noFill/>
                <a:miter lim="800000"/>
                <a:headEnd/>
                <a:tailEnd/>
              </a:ln>
            </p:spPr>
            <p:txBody>
              <a:bodyPr/>
              <a:lstStyle/>
              <a:p>
                <a:endParaRPr lang="en-US"/>
              </a:p>
            </p:txBody>
          </p:sp>
          <p:sp>
            <p:nvSpPr>
              <p:cNvPr id="81092" name="Rectangle 722"/>
              <p:cNvSpPr>
                <a:spLocks noChangeArrowheads="1"/>
              </p:cNvSpPr>
              <p:nvPr/>
            </p:nvSpPr>
            <p:spPr bwMode="auto">
              <a:xfrm>
                <a:off x="4190" y="3196"/>
                <a:ext cx="275" cy="2"/>
              </a:xfrm>
              <a:prstGeom prst="rect">
                <a:avLst/>
              </a:prstGeom>
              <a:solidFill>
                <a:srgbClr val="BCD0A1"/>
              </a:solidFill>
              <a:ln w="9525">
                <a:noFill/>
                <a:miter lim="800000"/>
                <a:headEnd/>
                <a:tailEnd/>
              </a:ln>
            </p:spPr>
            <p:txBody>
              <a:bodyPr/>
              <a:lstStyle/>
              <a:p>
                <a:endParaRPr lang="en-US"/>
              </a:p>
            </p:txBody>
          </p:sp>
          <p:sp>
            <p:nvSpPr>
              <p:cNvPr id="81093" name="Rectangle 723"/>
              <p:cNvSpPr>
                <a:spLocks noChangeArrowheads="1"/>
              </p:cNvSpPr>
              <p:nvPr/>
            </p:nvSpPr>
            <p:spPr bwMode="auto">
              <a:xfrm>
                <a:off x="4190" y="3198"/>
                <a:ext cx="275" cy="1"/>
              </a:xfrm>
              <a:prstGeom prst="rect">
                <a:avLst/>
              </a:prstGeom>
              <a:solidFill>
                <a:srgbClr val="BBCF9F"/>
              </a:solidFill>
              <a:ln w="9525">
                <a:noFill/>
                <a:miter lim="800000"/>
                <a:headEnd/>
                <a:tailEnd/>
              </a:ln>
            </p:spPr>
            <p:txBody>
              <a:bodyPr/>
              <a:lstStyle/>
              <a:p>
                <a:endParaRPr lang="en-US"/>
              </a:p>
            </p:txBody>
          </p:sp>
          <p:sp>
            <p:nvSpPr>
              <p:cNvPr id="81094" name="Rectangle 724"/>
              <p:cNvSpPr>
                <a:spLocks noChangeArrowheads="1"/>
              </p:cNvSpPr>
              <p:nvPr/>
            </p:nvSpPr>
            <p:spPr bwMode="auto">
              <a:xfrm>
                <a:off x="4190" y="3199"/>
                <a:ext cx="275" cy="2"/>
              </a:xfrm>
              <a:prstGeom prst="rect">
                <a:avLst/>
              </a:prstGeom>
              <a:solidFill>
                <a:srgbClr val="B9CE9D"/>
              </a:solidFill>
              <a:ln w="9525">
                <a:noFill/>
                <a:miter lim="800000"/>
                <a:headEnd/>
                <a:tailEnd/>
              </a:ln>
            </p:spPr>
            <p:txBody>
              <a:bodyPr/>
              <a:lstStyle/>
              <a:p>
                <a:endParaRPr lang="en-US"/>
              </a:p>
            </p:txBody>
          </p:sp>
          <p:sp>
            <p:nvSpPr>
              <p:cNvPr id="81095" name="Rectangle 725"/>
              <p:cNvSpPr>
                <a:spLocks noChangeArrowheads="1"/>
              </p:cNvSpPr>
              <p:nvPr/>
            </p:nvSpPr>
            <p:spPr bwMode="auto">
              <a:xfrm>
                <a:off x="4190" y="3201"/>
                <a:ext cx="275" cy="1"/>
              </a:xfrm>
              <a:prstGeom prst="rect">
                <a:avLst/>
              </a:prstGeom>
              <a:solidFill>
                <a:srgbClr val="B8CD9B"/>
              </a:solidFill>
              <a:ln w="9525">
                <a:noFill/>
                <a:miter lim="800000"/>
                <a:headEnd/>
                <a:tailEnd/>
              </a:ln>
            </p:spPr>
            <p:txBody>
              <a:bodyPr/>
              <a:lstStyle/>
              <a:p>
                <a:endParaRPr lang="en-US"/>
              </a:p>
            </p:txBody>
          </p:sp>
          <p:sp>
            <p:nvSpPr>
              <p:cNvPr id="81096" name="Rectangle 726"/>
              <p:cNvSpPr>
                <a:spLocks noChangeArrowheads="1"/>
              </p:cNvSpPr>
              <p:nvPr/>
            </p:nvSpPr>
            <p:spPr bwMode="auto">
              <a:xfrm>
                <a:off x="4190" y="3202"/>
                <a:ext cx="275" cy="2"/>
              </a:xfrm>
              <a:prstGeom prst="rect">
                <a:avLst/>
              </a:prstGeom>
              <a:solidFill>
                <a:srgbClr val="B6CC99"/>
              </a:solidFill>
              <a:ln w="9525">
                <a:noFill/>
                <a:miter lim="800000"/>
                <a:headEnd/>
                <a:tailEnd/>
              </a:ln>
            </p:spPr>
            <p:txBody>
              <a:bodyPr/>
              <a:lstStyle/>
              <a:p>
                <a:endParaRPr lang="en-US"/>
              </a:p>
            </p:txBody>
          </p:sp>
          <p:sp>
            <p:nvSpPr>
              <p:cNvPr id="81097" name="Rectangle 727"/>
              <p:cNvSpPr>
                <a:spLocks noChangeArrowheads="1"/>
              </p:cNvSpPr>
              <p:nvPr/>
            </p:nvSpPr>
            <p:spPr bwMode="auto">
              <a:xfrm>
                <a:off x="4190" y="3204"/>
                <a:ext cx="275" cy="1"/>
              </a:xfrm>
              <a:prstGeom prst="rect">
                <a:avLst/>
              </a:prstGeom>
              <a:solidFill>
                <a:srgbClr val="B5CB96"/>
              </a:solidFill>
              <a:ln w="9525">
                <a:noFill/>
                <a:miter lim="800000"/>
                <a:headEnd/>
                <a:tailEnd/>
              </a:ln>
            </p:spPr>
            <p:txBody>
              <a:bodyPr/>
              <a:lstStyle/>
              <a:p>
                <a:endParaRPr lang="en-US"/>
              </a:p>
            </p:txBody>
          </p:sp>
          <p:sp>
            <p:nvSpPr>
              <p:cNvPr id="81098" name="Rectangle 728"/>
              <p:cNvSpPr>
                <a:spLocks noChangeArrowheads="1"/>
              </p:cNvSpPr>
              <p:nvPr/>
            </p:nvSpPr>
            <p:spPr bwMode="auto">
              <a:xfrm>
                <a:off x="4190" y="3205"/>
                <a:ext cx="275" cy="2"/>
              </a:xfrm>
              <a:prstGeom prst="rect">
                <a:avLst/>
              </a:prstGeom>
              <a:solidFill>
                <a:srgbClr val="B3C994"/>
              </a:solidFill>
              <a:ln w="9525">
                <a:noFill/>
                <a:miter lim="800000"/>
                <a:headEnd/>
                <a:tailEnd/>
              </a:ln>
            </p:spPr>
            <p:txBody>
              <a:bodyPr/>
              <a:lstStyle/>
              <a:p>
                <a:endParaRPr lang="en-US"/>
              </a:p>
            </p:txBody>
          </p:sp>
          <p:sp>
            <p:nvSpPr>
              <p:cNvPr id="81099" name="Rectangle 729"/>
              <p:cNvSpPr>
                <a:spLocks noChangeArrowheads="1"/>
              </p:cNvSpPr>
              <p:nvPr/>
            </p:nvSpPr>
            <p:spPr bwMode="auto">
              <a:xfrm>
                <a:off x="4190" y="3207"/>
                <a:ext cx="275" cy="1"/>
              </a:xfrm>
              <a:prstGeom prst="rect">
                <a:avLst/>
              </a:prstGeom>
              <a:solidFill>
                <a:srgbClr val="B2C892"/>
              </a:solidFill>
              <a:ln w="9525">
                <a:noFill/>
                <a:miter lim="800000"/>
                <a:headEnd/>
                <a:tailEnd/>
              </a:ln>
            </p:spPr>
            <p:txBody>
              <a:bodyPr/>
              <a:lstStyle/>
              <a:p>
                <a:endParaRPr lang="en-US"/>
              </a:p>
            </p:txBody>
          </p:sp>
          <p:sp>
            <p:nvSpPr>
              <p:cNvPr id="81100" name="Rectangle 730"/>
              <p:cNvSpPr>
                <a:spLocks noChangeArrowheads="1"/>
              </p:cNvSpPr>
              <p:nvPr/>
            </p:nvSpPr>
            <p:spPr bwMode="auto">
              <a:xfrm>
                <a:off x="4190" y="3208"/>
                <a:ext cx="275" cy="1"/>
              </a:xfrm>
              <a:prstGeom prst="rect">
                <a:avLst/>
              </a:prstGeom>
              <a:solidFill>
                <a:srgbClr val="B0C790"/>
              </a:solidFill>
              <a:ln w="9525">
                <a:noFill/>
                <a:miter lim="800000"/>
                <a:headEnd/>
                <a:tailEnd/>
              </a:ln>
            </p:spPr>
            <p:txBody>
              <a:bodyPr/>
              <a:lstStyle/>
              <a:p>
                <a:endParaRPr lang="en-US"/>
              </a:p>
            </p:txBody>
          </p:sp>
          <p:sp>
            <p:nvSpPr>
              <p:cNvPr id="81101" name="Rectangle 731"/>
              <p:cNvSpPr>
                <a:spLocks noChangeArrowheads="1"/>
              </p:cNvSpPr>
              <p:nvPr/>
            </p:nvSpPr>
            <p:spPr bwMode="auto">
              <a:xfrm>
                <a:off x="4190" y="3209"/>
                <a:ext cx="275" cy="2"/>
              </a:xfrm>
              <a:prstGeom prst="rect">
                <a:avLst/>
              </a:prstGeom>
              <a:solidFill>
                <a:srgbClr val="AFC68E"/>
              </a:solidFill>
              <a:ln w="9525">
                <a:noFill/>
                <a:miter lim="800000"/>
                <a:headEnd/>
                <a:tailEnd/>
              </a:ln>
            </p:spPr>
            <p:txBody>
              <a:bodyPr/>
              <a:lstStyle/>
              <a:p>
                <a:endParaRPr lang="en-US"/>
              </a:p>
            </p:txBody>
          </p:sp>
          <p:sp>
            <p:nvSpPr>
              <p:cNvPr id="81102" name="Rectangle 732"/>
              <p:cNvSpPr>
                <a:spLocks noChangeArrowheads="1"/>
              </p:cNvSpPr>
              <p:nvPr/>
            </p:nvSpPr>
            <p:spPr bwMode="auto">
              <a:xfrm>
                <a:off x="4190" y="3211"/>
                <a:ext cx="275" cy="1"/>
              </a:xfrm>
              <a:prstGeom prst="rect">
                <a:avLst/>
              </a:prstGeom>
              <a:solidFill>
                <a:srgbClr val="AEC58C"/>
              </a:solidFill>
              <a:ln w="9525">
                <a:noFill/>
                <a:miter lim="800000"/>
                <a:headEnd/>
                <a:tailEnd/>
              </a:ln>
            </p:spPr>
            <p:txBody>
              <a:bodyPr/>
              <a:lstStyle/>
              <a:p>
                <a:endParaRPr lang="en-US"/>
              </a:p>
            </p:txBody>
          </p:sp>
          <p:sp>
            <p:nvSpPr>
              <p:cNvPr id="81103" name="Rectangle 733"/>
              <p:cNvSpPr>
                <a:spLocks noChangeArrowheads="1"/>
              </p:cNvSpPr>
              <p:nvPr/>
            </p:nvSpPr>
            <p:spPr bwMode="auto">
              <a:xfrm>
                <a:off x="4190" y="3212"/>
                <a:ext cx="275" cy="2"/>
              </a:xfrm>
              <a:prstGeom prst="rect">
                <a:avLst/>
              </a:prstGeom>
              <a:solidFill>
                <a:srgbClr val="ACC489"/>
              </a:solidFill>
              <a:ln w="9525">
                <a:noFill/>
                <a:miter lim="800000"/>
                <a:headEnd/>
                <a:tailEnd/>
              </a:ln>
            </p:spPr>
            <p:txBody>
              <a:bodyPr/>
              <a:lstStyle/>
              <a:p>
                <a:endParaRPr lang="en-US"/>
              </a:p>
            </p:txBody>
          </p:sp>
          <p:sp>
            <p:nvSpPr>
              <p:cNvPr id="81104" name="Rectangle 734"/>
              <p:cNvSpPr>
                <a:spLocks noChangeArrowheads="1"/>
              </p:cNvSpPr>
              <p:nvPr/>
            </p:nvSpPr>
            <p:spPr bwMode="auto">
              <a:xfrm>
                <a:off x="4190" y="3214"/>
                <a:ext cx="275" cy="1"/>
              </a:xfrm>
              <a:prstGeom prst="rect">
                <a:avLst/>
              </a:prstGeom>
              <a:solidFill>
                <a:srgbClr val="ABC387"/>
              </a:solidFill>
              <a:ln w="9525">
                <a:noFill/>
                <a:miter lim="800000"/>
                <a:headEnd/>
                <a:tailEnd/>
              </a:ln>
            </p:spPr>
            <p:txBody>
              <a:bodyPr/>
              <a:lstStyle/>
              <a:p>
                <a:endParaRPr lang="en-US"/>
              </a:p>
            </p:txBody>
          </p:sp>
          <p:sp>
            <p:nvSpPr>
              <p:cNvPr id="81105" name="Rectangle 735"/>
              <p:cNvSpPr>
                <a:spLocks noChangeArrowheads="1"/>
              </p:cNvSpPr>
              <p:nvPr/>
            </p:nvSpPr>
            <p:spPr bwMode="auto">
              <a:xfrm>
                <a:off x="4190" y="3214"/>
                <a:ext cx="275" cy="2"/>
              </a:xfrm>
              <a:prstGeom prst="rect">
                <a:avLst/>
              </a:prstGeom>
              <a:solidFill>
                <a:srgbClr val="AAC285"/>
              </a:solidFill>
              <a:ln w="9525">
                <a:noFill/>
                <a:miter lim="800000"/>
                <a:headEnd/>
                <a:tailEnd/>
              </a:ln>
            </p:spPr>
            <p:txBody>
              <a:bodyPr/>
              <a:lstStyle/>
              <a:p>
                <a:endParaRPr lang="en-US"/>
              </a:p>
            </p:txBody>
          </p:sp>
          <p:sp>
            <p:nvSpPr>
              <p:cNvPr id="81106" name="Rectangle 736"/>
              <p:cNvSpPr>
                <a:spLocks noChangeArrowheads="1"/>
              </p:cNvSpPr>
              <p:nvPr/>
            </p:nvSpPr>
            <p:spPr bwMode="auto">
              <a:xfrm>
                <a:off x="4190" y="3216"/>
                <a:ext cx="275" cy="1"/>
              </a:xfrm>
              <a:prstGeom prst="rect">
                <a:avLst/>
              </a:prstGeom>
              <a:solidFill>
                <a:srgbClr val="A8C183"/>
              </a:solidFill>
              <a:ln w="9525">
                <a:noFill/>
                <a:miter lim="800000"/>
                <a:headEnd/>
                <a:tailEnd/>
              </a:ln>
            </p:spPr>
            <p:txBody>
              <a:bodyPr/>
              <a:lstStyle/>
              <a:p>
                <a:endParaRPr lang="en-US"/>
              </a:p>
            </p:txBody>
          </p:sp>
          <p:sp>
            <p:nvSpPr>
              <p:cNvPr id="81107" name="Rectangle 737"/>
              <p:cNvSpPr>
                <a:spLocks noChangeArrowheads="1"/>
              </p:cNvSpPr>
              <p:nvPr/>
            </p:nvSpPr>
            <p:spPr bwMode="auto">
              <a:xfrm>
                <a:off x="4190" y="3217"/>
                <a:ext cx="275" cy="1"/>
              </a:xfrm>
              <a:prstGeom prst="rect">
                <a:avLst/>
              </a:prstGeom>
              <a:solidFill>
                <a:srgbClr val="A7C081"/>
              </a:solidFill>
              <a:ln w="9525">
                <a:noFill/>
                <a:miter lim="800000"/>
                <a:headEnd/>
                <a:tailEnd/>
              </a:ln>
            </p:spPr>
            <p:txBody>
              <a:bodyPr/>
              <a:lstStyle/>
              <a:p>
                <a:endParaRPr lang="en-US"/>
              </a:p>
            </p:txBody>
          </p:sp>
          <p:sp>
            <p:nvSpPr>
              <p:cNvPr id="81108" name="Rectangle 738"/>
              <p:cNvSpPr>
                <a:spLocks noChangeArrowheads="1"/>
              </p:cNvSpPr>
              <p:nvPr/>
            </p:nvSpPr>
            <p:spPr bwMode="auto">
              <a:xfrm>
                <a:off x="4190" y="3218"/>
                <a:ext cx="275" cy="1"/>
              </a:xfrm>
              <a:prstGeom prst="rect">
                <a:avLst/>
              </a:prstGeom>
              <a:solidFill>
                <a:srgbClr val="A6BF7F"/>
              </a:solidFill>
              <a:ln w="9525">
                <a:noFill/>
                <a:miter lim="800000"/>
                <a:headEnd/>
                <a:tailEnd/>
              </a:ln>
            </p:spPr>
            <p:txBody>
              <a:bodyPr/>
              <a:lstStyle/>
              <a:p>
                <a:endParaRPr lang="en-US"/>
              </a:p>
            </p:txBody>
          </p:sp>
          <p:sp>
            <p:nvSpPr>
              <p:cNvPr id="81109" name="Rectangle 739"/>
              <p:cNvSpPr>
                <a:spLocks noChangeArrowheads="1"/>
              </p:cNvSpPr>
              <p:nvPr/>
            </p:nvSpPr>
            <p:spPr bwMode="auto">
              <a:xfrm>
                <a:off x="4190" y="3219"/>
                <a:ext cx="275" cy="1"/>
              </a:xfrm>
              <a:prstGeom prst="rect">
                <a:avLst/>
              </a:prstGeom>
              <a:solidFill>
                <a:srgbClr val="A5BE7D"/>
              </a:solidFill>
              <a:ln w="9525">
                <a:noFill/>
                <a:miter lim="800000"/>
                <a:headEnd/>
                <a:tailEnd/>
              </a:ln>
            </p:spPr>
            <p:txBody>
              <a:bodyPr/>
              <a:lstStyle/>
              <a:p>
                <a:endParaRPr lang="en-US"/>
              </a:p>
            </p:txBody>
          </p:sp>
          <p:sp>
            <p:nvSpPr>
              <p:cNvPr id="81110" name="Rectangle 740"/>
              <p:cNvSpPr>
                <a:spLocks noChangeArrowheads="1"/>
              </p:cNvSpPr>
              <p:nvPr/>
            </p:nvSpPr>
            <p:spPr bwMode="auto">
              <a:xfrm>
                <a:off x="4190" y="3220"/>
                <a:ext cx="275" cy="2"/>
              </a:xfrm>
              <a:prstGeom prst="rect">
                <a:avLst/>
              </a:prstGeom>
              <a:solidFill>
                <a:srgbClr val="A3BD7A"/>
              </a:solidFill>
              <a:ln w="9525">
                <a:noFill/>
                <a:miter lim="800000"/>
                <a:headEnd/>
                <a:tailEnd/>
              </a:ln>
            </p:spPr>
            <p:txBody>
              <a:bodyPr/>
              <a:lstStyle/>
              <a:p>
                <a:endParaRPr lang="en-US"/>
              </a:p>
            </p:txBody>
          </p:sp>
          <p:sp>
            <p:nvSpPr>
              <p:cNvPr id="81111" name="Rectangle 741"/>
              <p:cNvSpPr>
                <a:spLocks noChangeArrowheads="1"/>
              </p:cNvSpPr>
              <p:nvPr/>
            </p:nvSpPr>
            <p:spPr bwMode="auto">
              <a:xfrm>
                <a:off x="4190" y="3222"/>
                <a:ext cx="275" cy="1"/>
              </a:xfrm>
              <a:prstGeom prst="rect">
                <a:avLst/>
              </a:prstGeom>
              <a:solidFill>
                <a:srgbClr val="A1BC77"/>
              </a:solidFill>
              <a:ln w="9525">
                <a:noFill/>
                <a:miter lim="800000"/>
                <a:headEnd/>
                <a:tailEnd/>
              </a:ln>
            </p:spPr>
            <p:txBody>
              <a:bodyPr/>
              <a:lstStyle/>
              <a:p>
                <a:endParaRPr lang="en-US"/>
              </a:p>
            </p:txBody>
          </p:sp>
          <p:sp>
            <p:nvSpPr>
              <p:cNvPr id="81112" name="Rectangle 742"/>
              <p:cNvSpPr>
                <a:spLocks noChangeArrowheads="1"/>
              </p:cNvSpPr>
              <p:nvPr/>
            </p:nvSpPr>
            <p:spPr bwMode="auto">
              <a:xfrm>
                <a:off x="4190" y="3223"/>
                <a:ext cx="275" cy="2"/>
              </a:xfrm>
              <a:prstGeom prst="rect">
                <a:avLst/>
              </a:prstGeom>
              <a:solidFill>
                <a:srgbClr val="A0BB74"/>
              </a:solidFill>
              <a:ln w="9525">
                <a:noFill/>
                <a:miter lim="800000"/>
                <a:headEnd/>
                <a:tailEnd/>
              </a:ln>
            </p:spPr>
            <p:txBody>
              <a:bodyPr/>
              <a:lstStyle/>
              <a:p>
                <a:endParaRPr lang="en-US"/>
              </a:p>
            </p:txBody>
          </p:sp>
          <p:sp>
            <p:nvSpPr>
              <p:cNvPr id="81113" name="Rectangle 743"/>
              <p:cNvSpPr>
                <a:spLocks noChangeArrowheads="1"/>
              </p:cNvSpPr>
              <p:nvPr/>
            </p:nvSpPr>
            <p:spPr bwMode="auto">
              <a:xfrm>
                <a:off x="4190" y="3225"/>
                <a:ext cx="275" cy="1"/>
              </a:xfrm>
              <a:prstGeom prst="rect">
                <a:avLst/>
              </a:prstGeom>
              <a:solidFill>
                <a:srgbClr val="9EB971"/>
              </a:solidFill>
              <a:ln w="9525">
                <a:noFill/>
                <a:miter lim="800000"/>
                <a:headEnd/>
                <a:tailEnd/>
              </a:ln>
            </p:spPr>
            <p:txBody>
              <a:bodyPr/>
              <a:lstStyle/>
              <a:p>
                <a:endParaRPr lang="en-US"/>
              </a:p>
            </p:txBody>
          </p:sp>
          <p:sp>
            <p:nvSpPr>
              <p:cNvPr id="81114" name="Rectangle 744"/>
              <p:cNvSpPr>
                <a:spLocks noChangeArrowheads="1"/>
              </p:cNvSpPr>
              <p:nvPr/>
            </p:nvSpPr>
            <p:spPr bwMode="auto">
              <a:xfrm>
                <a:off x="4190" y="3226"/>
                <a:ext cx="275" cy="2"/>
              </a:xfrm>
              <a:prstGeom prst="rect">
                <a:avLst/>
              </a:prstGeom>
              <a:solidFill>
                <a:srgbClr val="9CB86E"/>
              </a:solidFill>
              <a:ln w="9525">
                <a:noFill/>
                <a:miter lim="800000"/>
                <a:headEnd/>
                <a:tailEnd/>
              </a:ln>
            </p:spPr>
            <p:txBody>
              <a:bodyPr/>
              <a:lstStyle/>
              <a:p>
                <a:endParaRPr lang="en-US"/>
              </a:p>
            </p:txBody>
          </p:sp>
          <p:sp>
            <p:nvSpPr>
              <p:cNvPr id="81115" name="Rectangle 745"/>
              <p:cNvSpPr>
                <a:spLocks noChangeArrowheads="1"/>
              </p:cNvSpPr>
              <p:nvPr/>
            </p:nvSpPr>
            <p:spPr bwMode="auto">
              <a:xfrm>
                <a:off x="4190" y="3228"/>
                <a:ext cx="275" cy="2"/>
              </a:xfrm>
              <a:prstGeom prst="rect">
                <a:avLst/>
              </a:prstGeom>
              <a:solidFill>
                <a:srgbClr val="9AB76D"/>
              </a:solidFill>
              <a:ln w="9525">
                <a:noFill/>
                <a:miter lim="800000"/>
                <a:headEnd/>
                <a:tailEnd/>
              </a:ln>
            </p:spPr>
            <p:txBody>
              <a:bodyPr/>
              <a:lstStyle/>
              <a:p>
                <a:endParaRPr lang="en-US"/>
              </a:p>
            </p:txBody>
          </p:sp>
          <p:sp>
            <p:nvSpPr>
              <p:cNvPr id="81116" name="Rectangle 746"/>
              <p:cNvSpPr>
                <a:spLocks noChangeArrowheads="1"/>
              </p:cNvSpPr>
              <p:nvPr/>
            </p:nvSpPr>
            <p:spPr bwMode="auto">
              <a:xfrm>
                <a:off x="4190" y="3230"/>
                <a:ext cx="275" cy="1"/>
              </a:xfrm>
              <a:prstGeom prst="rect">
                <a:avLst/>
              </a:prstGeom>
              <a:solidFill>
                <a:srgbClr val="98B56B"/>
              </a:solidFill>
              <a:ln w="9525">
                <a:noFill/>
                <a:miter lim="800000"/>
                <a:headEnd/>
                <a:tailEnd/>
              </a:ln>
            </p:spPr>
            <p:txBody>
              <a:bodyPr/>
              <a:lstStyle/>
              <a:p>
                <a:endParaRPr lang="en-US"/>
              </a:p>
            </p:txBody>
          </p:sp>
          <p:sp>
            <p:nvSpPr>
              <p:cNvPr id="81117" name="Rectangle 747"/>
              <p:cNvSpPr>
                <a:spLocks noChangeArrowheads="1"/>
              </p:cNvSpPr>
              <p:nvPr/>
            </p:nvSpPr>
            <p:spPr bwMode="auto">
              <a:xfrm>
                <a:off x="4190" y="3231"/>
                <a:ext cx="275" cy="2"/>
              </a:xfrm>
              <a:prstGeom prst="rect">
                <a:avLst/>
              </a:prstGeom>
              <a:solidFill>
                <a:srgbClr val="96B46A"/>
              </a:solidFill>
              <a:ln w="9525">
                <a:noFill/>
                <a:miter lim="800000"/>
                <a:headEnd/>
                <a:tailEnd/>
              </a:ln>
            </p:spPr>
            <p:txBody>
              <a:bodyPr/>
              <a:lstStyle/>
              <a:p>
                <a:endParaRPr lang="en-US"/>
              </a:p>
            </p:txBody>
          </p:sp>
          <p:sp>
            <p:nvSpPr>
              <p:cNvPr id="81118" name="Rectangle 748"/>
              <p:cNvSpPr>
                <a:spLocks noChangeArrowheads="1"/>
              </p:cNvSpPr>
              <p:nvPr/>
            </p:nvSpPr>
            <p:spPr bwMode="auto">
              <a:xfrm>
                <a:off x="4190" y="3233"/>
                <a:ext cx="275" cy="1"/>
              </a:xfrm>
              <a:prstGeom prst="rect">
                <a:avLst/>
              </a:prstGeom>
              <a:solidFill>
                <a:srgbClr val="95B269"/>
              </a:solidFill>
              <a:ln w="9525">
                <a:noFill/>
                <a:miter lim="800000"/>
                <a:headEnd/>
                <a:tailEnd/>
              </a:ln>
            </p:spPr>
            <p:txBody>
              <a:bodyPr/>
              <a:lstStyle/>
              <a:p>
                <a:endParaRPr lang="en-US"/>
              </a:p>
            </p:txBody>
          </p:sp>
          <p:sp>
            <p:nvSpPr>
              <p:cNvPr id="81119" name="Rectangle 749"/>
              <p:cNvSpPr>
                <a:spLocks noChangeArrowheads="1"/>
              </p:cNvSpPr>
              <p:nvPr/>
            </p:nvSpPr>
            <p:spPr bwMode="auto">
              <a:xfrm>
                <a:off x="4190" y="3234"/>
                <a:ext cx="275" cy="3"/>
              </a:xfrm>
              <a:prstGeom prst="rect">
                <a:avLst/>
              </a:prstGeom>
              <a:solidFill>
                <a:srgbClr val="93B168"/>
              </a:solidFill>
              <a:ln w="9525">
                <a:noFill/>
                <a:miter lim="800000"/>
                <a:headEnd/>
                <a:tailEnd/>
              </a:ln>
            </p:spPr>
            <p:txBody>
              <a:bodyPr/>
              <a:lstStyle/>
              <a:p>
                <a:endParaRPr lang="en-US"/>
              </a:p>
            </p:txBody>
          </p:sp>
          <p:sp>
            <p:nvSpPr>
              <p:cNvPr id="81120" name="Rectangle 750"/>
              <p:cNvSpPr>
                <a:spLocks noChangeArrowheads="1"/>
              </p:cNvSpPr>
              <p:nvPr/>
            </p:nvSpPr>
            <p:spPr bwMode="auto">
              <a:xfrm>
                <a:off x="4190" y="3237"/>
                <a:ext cx="275" cy="1"/>
              </a:xfrm>
              <a:prstGeom prst="rect">
                <a:avLst/>
              </a:prstGeom>
              <a:solidFill>
                <a:srgbClr val="91AF66"/>
              </a:solidFill>
              <a:ln w="9525">
                <a:noFill/>
                <a:miter lim="800000"/>
                <a:headEnd/>
                <a:tailEnd/>
              </a:ln>
            </p:spPr>
            <p:txBody>
              <a:bodyPr/>
              <a:lstStyle/>
              <a:p>
                <a:endParaRPr lang="en-US"/>
              </a:p>
            </p:txBody>
          </p:sp>
          <p:sp>
            <p:nvSpPr>
              <p:cNvPr id="81121" name="Rectangle 751"/>
              <p:cNvSpPr>
                <a:spLocks noChangeArrowheads="1"/>
              </p:cNvSpPr>
              <p:nvPr/>
            </p:nvSpPr>
            <p:spPr bwMode="auto">
              <a:xfrm>
                <a:off x="4190" y="3238"/>
                <a:ext cx="275" cy="2"/>
              </a:xfrm>
              <a:prstGeom prst="rect">
                <a:avLst/>
              </a:prstGeom>
              <a:solidFill>
                <a:srgbClr val="8FAE65"/>
              </a:solidFill>
              <a:ln w="9525">
                <a:noFill/>
                <a:miter lim="800000"/>
                <a:headEnd/>
                <a:tailEnd/>
              </a:ln>
            </p:spPr>
            <p:txBody>
              <a:bodyPr/>
              <a:lstStyle/>
              <a:p>
                <a:endParaRPr lang="en-US"/>
              </a:p>
            </p:txBody>
          </p:sp>
          <p:sp>
            <p:nvSpPr>
              <p:cNvPr id="81122" name="Rectangle 752"/>
              <p:cNvSpPr>
                <a:spLocks noChangeArrowheads="1"/>
              </p:cNvSpPr>
              <p:nvPr/>
            </p:nvSpPr>
            <p:spPr bwMode="auto">
              <a:xfrm>
                <a:off x="4190" y="3240"/>
                <a:ext cx="275" cy="1"/>
              </a:xfrm>
              <a:prstGeom prst="rect">
                <a:avLst/>
              </a:prstGeom>
              <a:solidFill>
                <a:srgbClr val="8DAC64"/>
              </a:solidFill>
              <a:ln w="9525">
                <a:noFill/>
                <a:miter lim="800000"/>
                <a:headEnd/>
                <a:tailEnd/>
              </a:ln>
            </p:spPr>
            <p:txBody>
              <a:bodyPr/>
              <a:lstStyle/>
              <a:p>
                <a:endParaRPr lang="en-US"/>
              </a:p>
            </p:txBody>
          </p:sp>
          <p:sp>
            <p:nvSpPr>
              <p:cNvPr id="81123" name="Rectangle 753"/>
              <p:cNvSpPr>
                <a:spLocks noChangeArrowheads="1"/>
              </p:cNvSpPr>
              <p:nvPr/>
            </p:nvSpPr>
            <p:spPr bwMode="auto">
              <a:xfrm>
                <a:off x="4190" y="3241"/>
                <a:ext cx="275" cy="2"/>
              </a:xfrm>
              <a:prstGeom prst="rect">
                <a:avLst/>
              </a:prstGeom>
              <a:solidFill>
                <a:srgbClr val="8BAB63"/>
              </a:solidFill>
              <a:ln w="9525">
                <a:noFill/>
                <a:miter lim="800000"/>
                <a:headEnd/>
                <a:tailEnd/>
              </a:ln>
            </p:spPr>
            <p:txBody>
              <a:bodyPr/>
              <a:lstStyle/>
              <a:p>
                <a:endParaRPr lang="en-US"/>
              </a:p>
            </p:txBody>
          </p:sp>
          <p:sp>
            <p:nvSpPr>
              <p:cNvPr id="81124" name="Rectangle 754"/>
              <p:cNvSpPr>
                <a:spLocks noChangeArrowheads="1"/>
              </p:cNvSpPr>
              <p:nvPr/>
            </p:nvSpPr>
            <p:spPr bwMode="auto">
              <a:xfrm>
                <a:off x="4190" y="3243"/>
                <a:ext cx="275" cy="1"/>
              </a:xfrm>
              <a:prstGeom prst="rect">
                <a:avLst/>
              </a:prstGeom>
              <a:solidFill>
                <a:srgbClr val="8AAA61"/>
              </a:solidFill>
              <a:ln w="9525">
                <a:noFill/>
                <a:miter lim="800000"/>
                <a:headEnd/>
                <a:tailEnd/>
              </a:ln>
            </p:spPr>
            <p:txBody>
              <a:bodyPr/>
              <a:lstStyle/>
              <a:p>
                <a:endParaRPr lang="en-US"/>
              </a:p>
            </p:txBody>
          </p:sp>
          <p:sp>
            <p:nvSpPr>
              <p:cNvPr id="81125" name="Rectangle 755"/>
              <p:cNvSpPr>
                <a:spLocks noChangeArrowheads="1"/>
              </p:cNvSpPr>
              <p:nvPr/>
            </p:nvSpPr>
            <p:spPr bwMode="auto">
              <a:xfrm>
                <a:off x="4190" y="3244"/>
                <a:ext cx="275" cy="2"/>
              </a:xfrm>
              <a:prstGeom prst="rect">
                <a:avLst/>
              </a:prstGeom>
              <a:solidFill>
                <a:srgbClr val="88A860"/>
              </a:solidFill>
              <a:ln w="9525">
                <a:noFill/>
                <a:miter lim="800000"/>
                <a:headEnd/>
                <a:tailEnd/>
              </a:ln>
            </p:spPr>
            <p:txBody>
              <a:bodyPr/>
              <a:lstStyle/>
              <a:p>
                <a:endParaRPr lang="en-US"/>
              </a:p>
            </p:txBody>
          </p:sp>
          <p:sp>
            <p:nvSpPr>
              <p:cNvPr id="81126" name="Rectangle 756"/>
              <p:cNvSpPr>
                <a:spLocks noChangeArrowheads="1"/>
              </p:cNvSpPr>
              <p:nvPr/>
            </p:nvSpPr>
            <p:spPr bwMode="auto">
              <a:xfrm>
                <a:off x="4190" y="3246"/>
                <a:ext cx="275" cy="1"/>
              </a:xfrm>
              <a:prstGeom prst="rect">
                <a:avLst/>
              </a:prstGeom>
              <a:solidFill>
                <a:srgbClr val="86A65F"/>
              </a:solidFill>
              <a:ln w="9525">
                <a:noFill/>
                <a:miter lim="800000"/>
                <a:headEnd/>
                <a:tailEnd/>
              </a:ln>
            </p:spPr>
            <p:txBody>
              <a:bodyPr/>
              <a:lstStyle/>
              <a:p>
                <a:endParaRPr lang="en-US"/>
              </a:p>
            </p:txBody>
          </p:sp>
          <p:sp>
            <p:nvSpPr>
              <p:cNvPr id="81127" name="Rectangle 757"/>
              <p:cNvSpPr>
                <a:spLocks noChangeArrowheads="1"/>
              </p:cNvSpPr>
              <p:nvPr/>
            </p:nvSpPr>
            <p:spPr bwMode="auto">
              <a:xfrm>
                <a:off x="4190" y="3247"/>
                <a:ext cx="275" cy="2"/>
              </a:xfrm>
              <a:prstGeom prst="rect">
                <a:avLst/>
              </a:prstGeom>
              <a:solidFill>
                <a:srgbClr val="84A55D"/>
              </a:solidFill>
              <a:ln w="9525">
                <a:noFill/>
                <a:miter lim="800000"/>
                <a:headEnd/>
                <a:tailEnd/>
              </a:ln>
            </p:spPr>
            <p:txBody>
              <a:bodyPr/>
              <a:lstStyle/>
              <a:p>
                <a:endParaRPr lang="en-US"/>
              </a:p>
            </p:txBody>
          </p:sp>
          <p:sp>
            <p:nvSpPr>
              <p:cNvPr id="81128" name="Rectangle 758"/>
              <p:cNvSpPr>
                <a:spLocks noChangeArrowheads="1"/>
              </p:cNvSpPr>
              <p:nvPr/>
            </p:nvSpPr>
            <p:spPr bwMode="auto">
              <a:xfrm>
                <a:off x="4190" y="3249"/>
                <a:ext cx="275" cy="1"/>
              </a:xfrm>
              <a:prstGeom prst="rect">
                <a:avLst/>
              </a:prstGeom>
              <a:solidFill>
                <a:srgbClr val="82A35C"/>
              </a:solidFill>
              <a:ln w="9525">
                <a:noFill/>
                <a:miter lim="800000"/>
                <a:headEnd/>
                <a:tailEnd/>
              </a:ln>
            </p:spPr>
            <p:txBody>
              <a:bodyPr/>
              <a:lstStyle/>
              <a:p>
                <a:endParaRPr lang="en-US"/>
              </a:p>
            </p:txBody>
          </p:sp>
          <p:sp>
            <p:nvSpPr>
              <p:cNvPr id="81129" name="Rectangle 759"/>
              <p:cNvSpPr>
                <a:spLocks noChangeArrowheads="1"/>
              </p:cNvSpPr>
              <p:nvPr/>
            </p:nvSpPr>
            <p:spPr bwMode="auto">
              <a:xfrm>
                <a:off x="4190" y="3250"/>
                <a:ext cx="275" cy="2"/>
              </a:xfrm>
              <a:prstGeom prst="rect">
                <a:avLst/>
              </a:prstGeom>
              <a:solidFill>
                <a:srgbClr val="80A25A"/>
              </a:solidFill>
              <a:ln w="9525">
                <a:noFill/>
                <a:miter lim="800000"/>
                <a:headEnd/>
                <a:tailEnd/>
              </a:ln>
            </p:spPr>
            <p:txBody>
              <a:bodyPr/>
              <a:lstStyle/>
              <a:p>
                <a:endParaRPr lang="en-US"/>
              </a:p>
            </p:txBody>
          </p:sp>
          <p:sp>
            <p:nvSpPr>
              <p:cNvPr id="81130" name="Rectangle 760"/>
              <p:cNvSpPr>
                <a:spLocks noChangeArrowheads="1"/>
              </p:cNvSpPr>
              <p:nvPr/>
            </p:nvSpPr>
            <p:spPr bwMode="auto">
              <a:xfrm>
                <a:off x="4190" y="3252"/>
                <a:ext cx="275" cy="1"/>
              </a:xfrm>
              <a:prstGeom prst="rect">
                <a:avLst/>
              </a:prstGeom>
              <a:solidFill>
                <a:srgbClr val="7EA059"/>
              </a:solidFill>
              <a:ln w="9525">
                <a:noFill/>
                <a:miter lim="800000"/>
                <a:headEnd/>
                <a:tailEnd/>
              </a:ln>
            </p:spPr>
            <p:txBody>
              <a:bodyPr/>
              <a:lstStyle/>
              <a:p>
                <a:endParaRPr lang="en-US"/>
              </a:p>
            </p:txBody>
          </p:sp>
          <p:sp>
            <p:nvSpPr>
              <p:cNvPr id="81131" name="Rectangle 761"/>
              <p:cNvSpPr>
                <a:spLocks noChangeArrowheads="1"/>
              </p:cNvSpPr>
              <p:nvPr/>
            </p:nvSpPr>
            <p:spPr bwMode="auto">
              <a:xfrm>
                <a:off x="4190" y="3253"/>
                <a:ext cx="275" cy="2"/>
              </a:xfrm>
              <a:prstGeom prst="rect">
                <a:avLst/>
              </a:prstGeom>
              <a:solidFill>
                <a:srgbClr val="7C9E58"/>
              </a:solidFill>
              <a:ln w="9525">
                <a:noFill/>
                <a:miter lim="800000"/>
                <a:headEnd/>
                <a:tailEnd/>
              </a:ln>
            </p:spPr>
            <p:txBody>
              <a:bodyPr/>
              <a:lstStyle/>
              <a:p>
                <a:endParaRPr lang="en-US"/>
              </a:p>
            </p:txBody>
          </p:sp>
          <p:sp>
            <p:nvSpPr>
              <p:cNvPr id="81132" name="Rectangle 762"/>
              <p:cNvSpPr>
                <a:spLocks noChangeArrowheads="1"/>
              </p:cNvSpPr>
              <p:nvPr/>
            </p:nvSpPr>
            <p:spPr bwMode="auto">
              <a:xfrm>
                <a:off x="4190" y="3255"/>
                <a:ext cx="275" cy="1"/>
              </a:xfrm>
              <a:prstGeom prst="rect">
                <a:avLst/>
              </a:prstGeom>
              <a:solidFill>
                <a:srgbClr val="7A9D56"/>
              </a:solidFill>
              <a:ln w="9525">
                <a:noFill/>
                <a:miter lim="800000"/>
                <a:headEnd/>
                <a:tailEnd/>
              </a:ln>
            </p:spPr>
            <p:txBody>
              <a:bodyPr/>
              <a:lstStyle/>
              <a:p>
                <a:endParaRPr lang="en-US"/>
              </a:p>
            </p:txBody>
          </p:sp>
          <p:sp>
            <p:nvSpPr>
              <p:cNvPr id="81133" name="Rectangle 763"/>
              <p:cNvSpPr>
                <a:spLocks noChangeArrowheads="1"/>
              </p:cNvSpPr>
              <p:nvPr/>
            </p:nvSpPr>
            <p:spPr bwMode="auto">
              <a:xfrm>
                <a:off x="4190" y="3256"/>
                <a:ext cx="275" cy="2"/>
              </a:xfrm>
              <a:prstGeom prst="rect">
                <a:avLst/>
              </a:prstGeom>
              <a:solidFill>
                <a:srgbClr val="789B55"/>
              </a:solidFill>
              <a:ln w="9525">
                <a:noFill/>
                <a:miter lim="800000"/>
                <a:headEnd/>
                <a:tailEnd/>
              </a:ln>
            </p:spPr>
            <p:txBody>
              <a:bodyPr/>
              <a:lstStyle/>
              <a:p>
                <a:endParaRPr lang="en-US"/>
              </a:p>
            </p:txBody>
          </p:sp>
          <p:sp>
            <p:nvSpPr>
              <p:cNvPr id="81134" name="Rectangle 764"/>
              <p:cNvSpPr>
                <a:spLocks noChangeArrowheads="1"/>
              </p:cNvSpPr>
              <p:nvPr/>
            </p:nvSpPr>
            <p:spPr bwMode="auto">
              <a:xfrm>
                <a:off x="4190" y="3258"/>
                <a:ext cx="275" cy="1"/>
              </a:xfrm>
              <a:prstGeom prst="rect">
                <a:avLst/>
              </a:prstGeom>
              <a:solidFill>
                <a:srgbClr val="769A53"/>
              </a:solidFill>
              <a:ln w="9525">
                <a:noFill/>
                <a:miter lim="800000"/>
                <a:headEnd/>
                <a:tailEnd/>
              </a:ln>
            </p:spPr>
            <p:txBody>
              <a:bodyPr/>
              <a:lstStyle/>
              <a:p>
                <a:endParaRPr lang="en-US"/>
              </a:p>
            </p:txBody>
          </p:sp>
          <p:sp>
            <p:nvSpPr>
              <p:cNvPr id="81135" name="Rectangle 765"/>
              <p:cNvSpPr>
                <a:spLocks noChangeArrowheads="1"/>
              </p:cNvSpPr>
              <p:nvPr/>
            </p:nvSpPr>
            <p:spPr bwMode="auto">
              <a:xfrm>
                <a:off x="4190" y="3259"/>
                <a:ext cx="275" cy="2"/>
              </a:xfrm>
              <a:prstGeom prst="rect">
                <a:avLst/>
              </a:prstGeom>
              <a:solidFill>
                <a:srgbClr val="749852"/>
              </a:solidFill>
              <a:ln w="9525">
                <a:noFill/>
                <a:miter lim="800000"/>
                <a:headEnd/>
                <a:tailEnd/>
              </a:ln>
            </p:spPr>
            <p:txBody>
              <a:bodyPr/>
              <a:lstStyle/>
              <a:p>
                <a:endParaRPr lang="en-US"/>
              </a:p>
            </p:txBody>
          </p:sp>
          <p:sp>
            <p:nvSpPr>
              <p:cNvPr id="81136" name="Rectangle 766"/>
              <p:cNvSpPr>
                <a:spLocks noChangeArrowheads="1"/>
              </p:cNvSpPr>
              <p:nvPr/>
            </p:nvSpPr>
            <p:spPr bwMode="auto">
              <a:xfrm>
                <a:off x="4190" y="3261"/>
                <a:ext cx="275" cy="1"/>
              </a:xfrm>
              <a:prstGeom prst="rect">
                <a:avLst/>
              </a:prstGeom>
              <a:solidFill>
                <a:srgbClr val="729750"/>
              </a:solidFill>
              <a:ln w="9525">
                <a:noFill/>
                <a:miter lim="800000"/>
                <a:headEnd/>
                <a:tailEnd/>
              </a:ln>
            </p:spPr>
            <p:txBody>
              <a:bodyPr/>
              <a:lstStyle/>
              <a:p>
                <a:endParaRPr lang="en-US"/>
              </a:p>
            </p:txBody>
          </p:sp>
          <p:sp>
            <p:nvSpPr>
              <p:cNvPr id="81137" name="Rectangle 767"/>
              <p:cNvSpPr>
                <a:spLocks noChangeArrowheads="1"/>
              </p:cNvSpPr>
              <p:nvPr/>
            </p:nvSpPr>
            <p:spPr bwMode="auto">
              <a:xfrm>
                <a:off x="4190" y="3262"/>
                <a:ext cx="275" cy="2"/>
              </a:xfrm>
              <a:prstGeom prst="rect">
                <a:avLst/>
              </a:prstGeom>
              <a:solidFill>
                <a:srgbClr val="70954F"/>
              </a:solidFill>
              <a:ln w="9525">
                <a:noFill/>
                <a:miter lim="800000"/>
                <a:headEnd/>
                <a:tailEnd/>
              </a:ln>
            </p:spPr>
            <p:txBody>
              <a:bodyPr/>
              <a:lstStyle/>
              <a:p>
                <a:endParaRPr lang="en-US"/>
              </a:p>
            </p:txBody>
          </p:sp>
          <p:sp>
            <p:nvSpPr>
              <p:cNvPr id="81138" name="Rectangle 768"/>
              <p:cNvSpPr>
                <a:spLocks noChangeArrowheads="1"/>
              </p:cNvSpPr>
              <p:nvPr/>
            </p:nvSpPr>
            <p:spPr bwMode="auto">
              <a:xfrm>
                <a:off x="4190" y="3264"/>
                <a:ext cx="275" cy="1"/>
              </a:xfrm>
              <a:prstGeom prst="rect">
                <a:avLst/>
              </a:prstGeom>
              <a:solidFill>
                <a:srgbClr val="6D934D"/>
              </a:solidFill>
              <a:ln w="9525">
                <a:noFill/>
                <a:miter lim="800000"/>
                <a:headEnd/>
                <a:tailEnd/>
              </a:ln>
            </p:spPr>
            <p:txBody>
              <a:bodyPr/>
              <a:lstStyle/>
              <a:p>
                <a:endParaRPr lang="en-US"/>
              </a:p>
            </p:txBody>
          </p:sp>
          <p:sp>
            <p:nvSpPr>
              <p:cNvPr id="81139" name="Rectangle 769"/>
              <p:cNvSpPr>
                <a:spLocks noChangeArrowheads="1"/>
              </p:cNvSpPr>
              <p:nvPr/>
            </p:nvSpPr>
            <p:spPr bwMode="auto">
              <a:xfrm>
                <a:off x="4190" y="3265"/>
                <a:ext cx="275" cy="2"/>
              </a:xfrm>
              <a:prstGeom prst="rect">
                <a:avLst/>
              </a:prstGeom>
              <a:solidFill>
                <a:srgbClr val="6B924B"/>
              </a:solidFill>
              <a:ln w="9525">
                <a:noFill/>
                <a:miter lim="800000"/>
                <a:headEnd/>
                <a:tailEnd/>
              </a:ln>
            </p:spPr>
            <p:txBody>
              <a:bodyPr/>
              <a:lstStyle/>
              <a:p>
                <a:endParaRPr lang="en-US"/>
              </a:p>
            </p:txBody>
          </p:sp>
          <p:sp>
            <p:nvSpPr>
              <p:cNvPr id="81140" name="Rectangle 770"/>
              <p:cNvSpPr>
                <a:spLocks noChangeArrowheads="1"/>
              </p:cNvSpPr>
              <p:nvPr/>
            </p:nvSpPr>
            <p:spPr bwMode="auto">
              <a:xfrm>
                <a:off x="4190" y="3267"/>
                <a:ext cx="275" cy="1"/>
              </a:xfrm>
              <a:prstGeom prst="rect">
                <a:avLst/>
              </a:prstGeom>
              <a:solidFill>
                <a:srgbClr val="689049"/>
              </a:solidFill>
              <a:ln w="9525">
                <a:noFill/>
                <a:miter lim="800000"/>
                <a:headEnd/>
                <a:tailEnd/>
              </a:ln>
            </p:spPr>
            <p:txBody>
              <a:bodyPr/>
              <a:lstStyle/>
              <a:p>
                <a:endParaRPr lang="en-US"/>
              </a:p>
            </p:txBody>
          </p:sp>
          <p:sp>
            <p:nvSpPr>
              <p:cNvPr id="81141" name="Rectangle 771"/>
              <p:cNvSpPr>
                <a:spLocks noChangeArrowheads="1"/>
              </p:cNvSpPr>
              <p:nvPr/>
            </p:nvSpPr>
            <p:spPr bwMode="auto">
              <a:xfrm>
                <a:off x="4190" y="3268"/>
                <a:ext cx="275" cy="2"/>
              </a:xfrm>
              <a:prstGeom prst="rect">
                <a:avLst/>
              </a:prstGeom>
              <a:solidFill>
                <a:srgbClr val="668F48"/>
              </a:solidFill>
              <a:ln w="9525">
                <a:noFill/>
                <a:miter lim="800000"/>
                <a:headEnd/>
                <a:tailEnd/>
              </a:ln>
            </p:spPr>
            <p:txBody>
              <a:bodyPr/>
              <a:lstStyle/>
              <a:p>
                <a:endParaRPr lang="en-US"/>
              </a:p>
            </p:txBody>
          </p:sp>
          <p:sp>
            <p:nvSpPr>
              <p:cNvPr id="81142" name="Rectangle 772"/>
              <p:cNvSpPr>
                <a:spLocks noChangeArrowheads="1"/>
              </p:cNvSpPr>
              <p:nvPr/>
            </p:nvSpPr>
            <p:spPr bwMode="auto">
              <a:xfrm>
                <a:off x="4190" y="3270"/>
                <a:ext cx="275" cy="1"/>
              </a:xfrm>
              <a:prstGeom prst="rect">
                <a:avLst/>
              </a:prstGeom>
              <a:solidFill>
                <a:srgbClr val="638D46"/>
              </a:solidFill>
              <a:ln w="9525">
                <a:noFill/>
                <a:miter lim="800000"/>
                <a:headEnd/>
                <a:tailEnd/>
              </a:ln>
            </p:spPr>
            <p:txBody>
              <a:bodyPr/>
              <a:lstStyle/>
              <a:p>
                <a:endParaRPr lang="en-US"/>
              </a:p>
            </p:txBody>
          </p:sp>
          <p:sp>
            <p:nvSpPr>
              <p:cNvPr id="81143" name="Rectangle 773"/>
              <p:cNvSpPr>
                <a:spLocks noChangeArrowheads="1"/>
              </p:cNvSpPr>
              <p:nvPr/>
            </p:nvSpPr>
            <p:spPr bwMode="auto">
              <a:xfrm>
                <a:off x="4190" y="3271"/>
                <a:ext cx="275" cy="2"/>
              </a:xfrm>
              <a:prstGeom prst="rect">
                <a:avLst/>
              </a:prstGeom>
              <a:solidFill>
                <a:srgbClr val="608B44"/>
              </a:solidFill>
              <a:ln w="9525">
                <a:noFill/>
                <a:miter lim="800000"/>
                <a:headEnd/>
                <a:tailEnd/>
              </a:ln>
            </p:spPr>
            <p:txBody>
              <a:bodyPr/>
              <a:lstStyle/>
              <a:p>
                <a:endParaRPr lang="en-US"/>
              </a:p>
            </p:txBody>
          </p:sp>
          <p:sp>
            <p:nvSpPr>
              <p:cNvPr id="81144" name="Rectangle 774"/>
              <p:cNvSpPr>
                <a:spLocks noChangeArrowheads="1"/>
              </p:cNvSpPr>
              <p:nvPr/>
            </p:nvSpPr>
            <p:spPr bwMode="auto">
              <a:xfrm>
                <a:off x="4190" y="3273"/>
                <a:ext cx="275" cy="1"/>
              </a:xfrm>
              <a:prstGeom prst="rect">
                <a:avLst/>
              </a:prstGeom>
              <a:solidFill>
                <a:srgbClr val="5D8942"/>
              </a:solidFill>
              <a:ln w="9525">
                <a:noFill/>
                <a:miter lim="800000"/>
                <a:headEnd/>
                <a:tailEnd/>
              </a:ln>
            </p:spPr>
            <p:txBody>
              <a:bodyPr/>
              <a:lstStyle/>
              <a:p>
                <a:endParaRPr lang="en-US"/>
              </a:p>
            </p:txBody>
          </p:sp>
          <p:sp>
            <p:nvSpPr>
              <p:cNvPr id="81145" name="Rectangle 775"/>
              <p:cNvSpPr>
                <a:spLocks noChangeArrowheads="1"/>
              </p:cNvSpPr>
              <p:nvPr/>
            </p:nvSpPr>
            <p:spPr bwMode="auto">
              <a:xfrm>
                <a:off x="4190" y="3274"/>
                <a:ext cx="275" cy="2"/>
              </a:xfrm>
              <a:prstGeom prst="rect">
                <a:avLst/>
              </a:prstGeom>
              <a:solidFill>
                <a:srgbClr val="5A8740"/>
              </a:solidFill>
              <a:ln w="9525">
                <a:noFill/>
                <a:miter lim="800000"/>
                <a:headEnd/>
                <a:tailEnd/>
              </a:ln>
            </p:spPr>
            <p:txBody>
              <a:bodyPr/>
              <a:lstStyle/>
              <a:p>
                <a:endParaRPr lang="en-US"/>
              </a:p>
            </p:txBody>
          </p:sp>
          <p:sp>
            <p:nvSpPr>
              <p:cNvPr id="81146" name="Rectangle 776"/>
              <p:cNvSpPr>
                <a:spLocks noChangeArrowheads="1"/>
              </p:cNvSpPr>
              <p:nvPr/>
            </p:nvSpPr>
            <p:spPr bwMode="auto">
              <a:xfrm>
                <a:off x="4190" y="3276"/>
                <a:ext cx="275" cy="1"/>
              </a:xfrm>
              <a:prstGeom prst="rect">
                <a:avLst/>
              </a:prstGeom>
              <a:solidFill>
                <a:srgbClr val="57853E"/>
              </a:solidFill>
              <a:ln w="9525">
                <a:noFill/>
                <a:miter lim="800000"/>
                <a:headEnd/>
                <a:tailEnd/>
              </a:ln>
            </p:spPr>
            <p:txBody>
              <a:bodyPr/>
              <a:lstStyle/>
              <a:p>
                <a:endParaRPr lang="en-US"/>
              </a:p>
            </p:txBody>
          </p:sp>
          <p:sp>
            <p:nvSpPr>
              <p:cNvPr id="81147" name="Rectangle 777"/>
              <p:cNvSpPr>
                <a:spLocks noChangeArrowheads="1"/>
              </p:cNvSpPr>
              <p:nvPr/>
            </p:nvSpPr>
            <p:spPr bwMode="auto">
              <a:xfrm>
                <a:off x="4190" y="3277"/>
                <a:ext cx="275" cy="1"/>
              </a:xfrm>
              <a:prstGeom prst="rect">
                <a:avLst/>
              </a:prstGeom>
              <a:solidFill>
                <a:srgbClr val="54833C"/>
              </a:solidFill>
              <a:ln w="9525">
                <a:noFill/>
                <a:miter lim="800000"/>
                <a:headEnd/>
                <a:tailEnd/>
              </a:ln>
            </p:spPr>
            <p:txBody>
              <a:bodyPr/>
              <a:lstStyle/>
              <a:p>
                <a:endParaRPr lang="en-US"/>
              </a:p>
            </p:txBody>
          </p:sp>
          <p:sp>
            <p:nvSpPr>
              <p:cNvPr id="81148" name="Rectangle 778"/>
              <p:cNvSpPr>
                <a:spLocks noChangeArrowheads="1"/>
              </p:cNvSpPr>
              <p:nvPr/>
            </p:nvSpPr>
            <p:spPr bwMode="auto">
              <a:xfrm>
                <a:off x="4190" y="3278"/>
                <a:ext cx="275" cy="1"/>
              </a:xfrm>
              <a:prstGeom prst="rect">
                <a:avLst/>
              </a:prstGeom>
              <a:solidFill>
                <a:srgbClr val="52823B"/>
              </a:solidFill>
              <a:ln w="9525">
                <a:noFill/>
                <a:miter lim="800000"/>
                <a:headEnd/>
                <a:tailEnd/>
              </a:ln>
            </p:spPr>
            <p:txBody>
              <a:bodyPr/>
              <a:lstStyle/>
              <a:p>
                <a:endParaRPr lang="en-US"/>
              </a:p>
            </p:txBody>
          </p:sp>
          <p:sp>
            <p:nvSpPr>
              <p:cNvPr id="81149" name="Rectangle 779"/>
              <p:cNvSpPr>
                <a:spLocks noChangeArrowheads="1"/>
              </p:cNvSpPr>
              <p:nvPr/>
            </p:nvSpPr>
            <p:spPr bwMode="auto">
              <a:xfrm>
                <a:off x="4190" y="3279"/>
                <a:ext cx="275" cy="1"/>
              </a:xfrm>
              <a:prstGeom prst="rect">
                <a:avLst/>
              </a:prstGeom>
              <a:solidFill>
                <a:srgbClr val="508139"/>
              </a:solidFill>
              <a:ln w="9525">
                <a:noFill/>
                <a:miter lim="800000"/>
                <a:headEnd/>
                <a:tailEnd/>
              </a:ln>
            </p:spPr>
            <p:txBody>
              <a:bodyPr/>
              <a:lstStyle/>
              <a:p>
                <a:endParaRPr lang="en-US"/>
              </a:p>
            </p:txBody>
          </p:sp>
          <p:sp>
            <p:nvSpPr>
              <p:cNvPr id="81150" name="Rectangle 780"/>
              <p:cNvSpPr>
                <a:spLocks noChangeArrowheads="1"/>
              </p:cNvSpPr>
              <p:nvPr/>
            </p:nvSpPr>
            <p:spPr bwMode="auto">
              <a:xfrm>
                <a:off x="4190" y="3280"/>
                <a:ext cx="275" cy="1"/>
              </a:xfrm>
              <a:prstGeom prst="rect">
                <a:avLst/>
              </a:prstGeom>
              <a:solidFill>
                <a:srgbClr val="4D7F37"/>
              </a:solidFill>
              <a:ln w="9525">
                <a:noFill/>
                <a:miter lim="800000"/>
                <a:headEnd/>
                <a:tailEnd/>
              </a:ln>
            </p:spPr>
            <p:txBody>
              <a:bodyPr/>
              <a:lstStyle/>
              <a:p>
                <a:endParaRPr lang="en-US"/>
              </a:p>
            </p:txBody>
          </p:sp>
          <p:sp>
            <p:nvSpPr>
              <p:cNvPr id="81151" name="Rectangle 781"/>
              <p:cNvSpPr>
                <a:spLocks noChangeArrowheads="1"/>
              </p:cNvSpPr>
              <p:nvPr/>
            </p:nvSpPr>
            <p:spPr bwMode="auto">
              <a:xfrm>
                <a:off x="4190" y="3281"/>
                <a:ext cx="275" cy="1"/>
              </a:xfrm>
              <a:prstGeom prst="rect">
                <a:avLst/>
              </a:prstGeom>
              <a:solidFill>
                <a:srgbClr val="4B7E35"/>
              </a:solidFill>
              <a:ln w="9525">
                <a:noFill/>
                <a:miter lim="800000"/>
                <a:headEnd/>
                <a:tailEnd/>
              </a:ln>
            </p:spPr>
            <p:txBody>
              <a:bodyPr/>
              <a:lstStyle/>
              <a:p>
                <a:endParaRPr lang="en-US"/>
              </a:p>
            </p:txBody>
          </p:sp>
          <p:sp>
            <p:nvSpPr>
              <p:cNvPr id="81152" name="Rectangle 782"/>
              <p:cNvSpPr>
                <a:spLocks noChangeArrowheads="1"/>
              </p:cNvSpPr>
              <p:nvPr/>
            </p:nvSpPr>
            <p:spPr bwMode="auto">
              <a:xfrm>
                <a:off x="4190" y="3281"/>
                <a:ext cx="275" cy="1"/>
              </a:xfrm>
              <a:prstGeom prst="rect">
                <a:avLst/>
              </a:prstGeom>
              <a:solidFill>
                <a:srgbClr val="497D34"/>
              </a:solidFill>
              <a:ln w="9525">
                <a:noFill/>
                <a:miter lim="800000"/>
                <a:headEnd/>
                <a:tailEnd/>
              </a:ln>
            </p:spPr>
            <p:txBody>
              <a:bodyPr/>
              <a:lstStyle/>
              <a:p>
                <a:endParaRPr lang="en-US"/>
              </a:p>
            </p:txBody>
          </p:sp>
          <p:sp>
            <p:nvSpPr>
              <p:cNvPr id="81153" name="Rectangle 783"/>
              <p:cNvSpPr>
                <a:spLocks noChangeArrowheads="1"/>
              </p:cNvSpPr>
              <p:nvPr/>
            </p:nvSpPr>
            <p:spPr bwMode="auto">
              <a:xfrm>
                <a:off x="4190" y="3282"/>
                <a:ext cx="275" cy="1"/>
              </a:xfrm>
              <a:prstGeom prst="rect">
                <a:avLst/>
              </a:prstGeom>
              <a:solidFill>
                <a:srgbClr val="477C33"/>
              </a:solidFill>
              <a:ln w="9525">
                <a:noFill/>
                <a:miter lim="800000"/>
                <a:headEnd/>
                <a:tailEnd/>
              </a:ln>
            </p:spPr>
            <p:txBody>
              <a:bodyPr/>
              <a:lstStyle/>
              <a:p>
                <a:endParaRPr lang="en-US"/>
              </a:p>
            </p:txBody>
          </p:sp>
          <p:sp>
            <p:nvSpPr>
              <p:cNvPr id="81154" name="Rectangle 784"/>
              <p:cNvSpPr>
                <a:spLocks noChangeArrowheads="1"/>
              </p:cNvSpPr>
              <p:nvPr/>
            </p:nvSpPr>
            <p:spPr bwMode="auto">
              <a:xfrm>
                <a:off x="4190" y="3283"/>
                <a:ext cx="275" cy="1"/>
              </a:xfrm>
              <a:prstGeom prst="rect">
                <a:avLst/>
              </a:prstGeom>
              <a:solidFill>
                <a:srgbClr val="457B31"/>
              </a:solidFill>
              <a:ln w="9525">
                <a:noFill/>
                <a:miter lim="800000"/>
                <a:headEnd/>
                <a:tailEnd/>
              </a:ln>
            </p:spPr>
            <p:txBody>
              <a:bodyPr/>
              <a:lstStyle/>
              <a:p>
                <a:endParaRPr lang="en-US"/>
              </a:p>
            </p:txBody>
          </p:sp>
          <p:sp>
            <p:nvSpPr>
              <p:cNvPr id="81155" name="Rectangle 785"/>
              <p:cNvSpPr>
                <a:spLocks noChangeArrowheads="1"/>
              </p:cNvSpPr>
              <p:nvPr/>
            </p:nvSpPr>
            <p:spPr bwMode="auto">
              <a:xfrm>
                <a:off x="4190" y="3284"/>
                <a:ext cx="275" cy="1"/>
              </a:xfrm>
              <a:prstGeom prst="rect">
                <a:avLst/>
              </a:prstGeom>
              <a:solidFill>
                <a:srgbClr val="437A30"/>
              </a:solidFill>
              <a:ln w="9525">
                <a:noFill/>
                <a:miter lim="800000"/>
                <a:headEnd/>
                <a:tailEnd/>
              </a:ln>
            </p:spPr>
            <p:txBody>
              <a:bodyPr/>
              <a:lstStyle/>
              <a:p>
                <a:endParaRPr lang="en-US"/>
              </a:p>
            </p:txBody>
          </p:sp>
          <p:sp>
            <p:nvSpPr>
              <p:cNvPr id="81156" name="Rectangle 786"/>
              <p:cNvSpPr>
                <a:spLocks noChangeArrowheads="1"/>
              </p:cNvSpPr>
              <p:nvPr/>
            </p:nvSpPr>
            <p:spPr bwMode="auto">
              <a:xfrm>
                <a:off x="4190" y="3285"/>
                <a:ext cx="275" cy="1"/>
              </a:xfrm>
              <a:prstGeom prst="rect">
                <a:avLst/>
              </a:prstGeom>
              <a:solidFill>
                <a:srgbClr val="40782D"/>
              </a:solidFill>
              <a:ln w="9525">
                <a:noFill/>
                <a:miter lim="800000"/>
                <a:headEnd/>
                <a:tailEnd/>
              </a:ln>
            </p:spPr>
            <p:txBody>
              <a:bodyPr/>
              <a:lstStyle/>
              <a:p>
                <a:endParaRPr lang="en-US"/>
              </a:p>
            </p:txBody>
          </p:sp>
          <p:sp>
            <p:nvSpPr>
              <p:cNvPr id="81157" name="Rectangle 787"/>
              <p:cNvSpPr>
                <a:spLocks noChangeArrowheads="1"/>
              </p:cNvSpPr>
              <p:nvPr/>
            </p:nvSpPr>
            <p:spPr bwMode="auto">
              <a:xfrm>
                <a:off x="4190" y="3286"/>
                <a:ext cx="275" cy="1"/>
              </a:xfrm>
              <a:prstGeom prst="rect">
                <a:avLst/>
              </a:prstGeom>
              <a:solidFill>
                <a:srgbClr val="3D772C"/>
              </a:solidFill>
              <a:ln w="9525">
                <a:noFill/>
                <a:miter lim="800000"/>
                <a:headEnd/>
                <a:tailEnd/>
              </a:ln>
            </p:spPr>
            <p:txBody>
              <a:bodyPr/>
              <a:lstStyle/>
              <a:p>
                <a:endParaRPr lang="en-US"/>
              </a:p>
            </p:txBody>
          </p:sp>
          <p:sp>
            <p:nvSpPr>
              <p:cNvPr id="81158" name="Rectangle 788"/>
              <p:cNvSpPr>
                <a:spLocks noChangeArrowheads="1"/>
              </p:cNvSpPr>
              <p:nvPr/>
            </p:nvSpPr>
            <p:spPr bwMode="auto">
              <a:xfrm>
                <a:off x="4190" y="3287"/>
                <a:ext cx="275" cy="1"/>
              </a:xfrm>
              <a:prstGeom prst="rect">
                <a:avLst/>
              </a:prstGeom>
              <a:solidFill>
                <a:srgbClr val="397629"/>
              </a:solidFill>
              <a:ln w="9525">
                <a:noFill/>
                <a:miter lim="800000"/>
                <a:headEnd/>
                <a:tailEnd/>
              </a:ln>
            </p:spPr>
            <p:txBody>
              <a:bodyPr/>
              <a:lstStyle/>
              <a:p>
                <a:endParaRPr lang="en-US"/>
              </a:p>
            </p:txBody>
          </p:sp>
          <p:sp>
            <p:nvSpPr>
              <p:cNvPr id="81159" name="Rectangle 789"/>
              <p:cNvSpPr>
                <a:spLocks noChangeArrowheads="1"/>
              </p:cNvSpPr>
              <p:nvPr/>
            </p:nvSpPr>
            <p:spPr bwMode="auto">
              <a:xfrm>
                <a:off x="4190" y="3287"/>
                <a:ext cx="275" cy="1"/>
              </a:xfrm>
              <a:prstGeom prst="rect">
                <a:avLst/>
              </a:prstGeom>
              <a:solidFill>
                <a:srgbClr val="357527"/>
              </a:solidFill>
              <a:ln w="9525">
                <a:noFill/>
                <a:miter lim="800000"/>
                <a:headEnd/>
                <a:tailEnd/>
              </a:ln>
            </p:spPr>
            <p:txBody>
              <a:bodyPr/>
              <a:lstStyle/>
              <a:p>
                <a:endParaRPr lang="en-US"/>
              </a:p>
            </p:txBody>
          </p:sp>
          <p:sp>
            <p:nvSpPr>
              <p:cNvPr id="81160" name="Rectangle 790"/>
              <p:cNvSpPr>
                <a:spLocks noChangeArrowheads="1"/>
              </p:cNvSpPr>
              <p:nvPr/>
            </p:nvSpPr>
            <p:spPr bwMode="auto">
              <a:xfrm>
                <a:off x="4190" y="3288"/>
                <a:ext cx="275" cy="1"/>
              </a:xfrm>
              <a:prstGeom prst="rect">
                <a:avLst/>
              </a:prstGeom>
              <a:solidFill>
                <a:srgbClr val="327424"/>
              </a:solidFill>
              <a:ln w="9525">
                <a:noFill/>
                <a:miter lim="800000"/>
                <a:headEnd/>
                <a:tailEnd/>
              </a:ln>
            </p:spPr>
            <p:txBody>
              <a:bodyPr/>
              <a:lstStyle/>
              <a:p>
                <a:endParaRPr lang="en-US"/>
              </a:p>
            </p:txBody>
          </p:sp>
          <p:sp>
            <p:nvSpPr>
              <p:cNvPr id="81161" name="Rectangle 791"/>
              <p:cNvSpPr>
                <a:spLocks noChangeArrowheads="1"/>
              </p:cNvSpPr>
              <p:nvPr/>
            </p:nvSpPr>
            <p:spPr bwMode="auto">
              <a:xfrm>
                <a:off x="4190" y="3289"/>
                <a:ext cx="275" cy="1"/>
              </a:xfrm>
              <a:prstGeom prst="rect">
                <a:avLst/>
              </a:prstGeom>
              <a:solidFill>
                <a:srgbClr val="2E7322"/>
              </a:solidFill>
              <a:ln w="9525">
                <a:noFill/>
                <a:miter lim="800000"/>
                <a:headEnd/>
                <a:tailEnd/>
              </a:ln>
            </p:spPr>
            <p:txBody>
              <a:bodyPr/>
              <a:lstStyle/>
              <a:p>
                <a:endParaRPr lang="en-US"/>
              </a:p>
            </p:txBody>
          </p:sp>
          <p:sp>
            <p:nvSpPr>
              <p:cNvPr id="81162" name="Rectangle 792"/>
              <p:cNvSpPr>
                <a:spLocks noChangeArrowheads="1"/>
              </p:cNvSpPr>
              <p:nvPr/>
            </p:nvSpPr>
            <p:spPr bwMode="auto">
              <a:xfrm>
                <a:off x="4190" y="3290"/>
                <a:ext cx="275" cy="1"/>
              </a:xfrm>
              <a:prstGeom prst="rect">
                <a:avLst/>
              </a:prstGeom>
              <a:solidFill>
                <a:srgbClr val="2A7220"/>
              </a:solidFill>
              <a:ln w="9525">
                <a:noFill/>
                <a:miter lim="800000"/>
                <a:headEnd/>
                <a:tailEnd/>
              </a:ln>
            </p:spPr>
            <p:txBody>
              <a:bodyPr/>
              <a:lstStyle/>
              <a:p>
                <a:endParaRPr lang="en-US"/>
              </a:p>
            </p:txBody>
          </p:sp>
          <p:sp>
            <p:nvSpPr>
              <p:cNvPr id="81163" name="Rectangle 793"/>
              <p:cNvSpPr>
                <a:spLocks noChangeArrowheads="1"/>
              </p:cNvSpPr>
              <p:nvPr/>
            </p:nvSpPr>
            <p:spPr bwMode="auto">
              <a:xfrm>
                <a:off x="4190" y="3290"/>
                <a:ext cx="275" cy="1"/>
              </a:xfrm>
              <a:prstGeom prst="rect">
                <a:avLst/>
              </a:prstGeom>
              <a:solidFill>
                <a:srgbClr val="26701D"/>
              </a:solidFill>
              <a:ln w="9525">
                <a:noFill/>
                <a:miter lim="800000"/>
                <a:headEnd/>
                <a:tailEnd/>
              </a:ln>
            </p:spPr>
            <p:txBody>
              <a:bodyPr/>
              <a:lstStyle/>
              <a:p>
                <a:endParaRPr lang="en-US"/>
              </a:p>
            </p:txBody>
          </p:sp>
          <p:sp>
            <p:nvSpPr>
              <p:cNvPr id="81164" name="Rectangle 794"/>
              <p:cNvSpPr>
                <a:spLocks noChangeArrowheads="1"/>
              </p:cNvSpPr>
              <p:nvPr/>
            </p:nvSpPr>
            <p:spPr bwMode="auto">
              <a:xfrm>
                <a:off x="4190" y="3291"/>
                <a:ext cx="275" cy="1"/>
              </a:xfrm>
              <a:prstGeom prst="rect">
                <a:avLst/>
              </a:prstGeom>
              <a:solidFill>
                <a:srgbClr val="236F1B"/>
              </a:solidFill>
              <a:ln w="9525">
                <a:noFill/>
                <a:miter lim="800000"/>
                <a:headEnd/>
                <a:tailEnd/>
              </a:ln>
            </p:spPr>
            <p:txBody>
              <a:bodyPr/>
              <a:lstStyle/>
              <a:p>
                <a:endParaRPr lang="en-US"/>
              </a:p>
            </p:txBody>
          </p:sp>
          <p:sp>
            <p:nvSpPr>
              <p:cNvPr id="81165" name="Rectangle 795"/>
              <p:cNvSpPr>
                <a:spLocks noChangeArrowheads="1"/>
              </p:cNvSpPr>
              <p:nvPr/>
            </p:nvSpPr>
            <p:spPr bwMode="auto">
              <a:xfrm>
                <a:off x="4190" y="3292"/>
                <a:ext cx="275" cy="1"/>
              </a:xfrm>
              <a:prstGeom prst="rect">
                <a:avLst/>
              </a:prstGeom>
              <a:solidFill>
                <a:srgbClr val="1F6E18"/>
              </a:solidFill>
              <a:ln w="9525">
                <a:noFill/>
                <a:miter lim="800000"/>
                <a:headEnd/>
                <a:tailEnd/>
              </a:ln>
            </p:spPr>
            <p:txBody>
              <a:bodyPr/>
              <a:lstStyle/>
              <a:p>
                <a:endParaRPr lang="en-US"/>
              </a:p>
            </p:txBody>
          </p:sp>
          <p:sp>
            <p:nvSpPr>
              <p:cNvPr id="81166" name="Rectangle 796"/>
              <p:cNvSpPr>
                <a:spLocks noChangeArrowheads="1"/>
              </p:cNvSpPr>
              <p:nvPr/>
            </p:nvSpPr>
            <p:spPr bwMode="auto">
              <a:xfrm>
                <a:off x="4190" y="3293"/>
                <a:ext cx="275" cy="1"/>
              </a:xfrm>
              <a:prstGeom prst="rect">
                <a:avLst/>
              </a:prstGeom>
              <a:solidFill>
                <a:srgbClr val="1B6D16"/>
              </a:solidFill>
              <a:ln w="9525">
                <a:noFill/>
                <a:miter lim="800000"/>
                <a:headEnd/>
                <a:tailEnd/>
              </a:ln>
            </p:spPr>
            <p:txBody>
              <a:bodyPr/>
              <a:lstStyle/>
              <a:p>
                <a:endParaRPr lang="en-US"/>
              </a:p>
            </p:txBody>
          </p:sp>
          <p:sp>
            <p:nvSpPr>
              <p:cNvPr id="81167" name="Rectangle 797"/>
              <p:cNvSpPr>
                <a:spLocks noChangeArrowheads="1"/>
              </p:cNvSpPr>
              <p:nvPr/>
            </p:nvSpPr>
            <p:spPr bwMode="auto">
              <a:xfrm>
                <a:off x="4190" y="3293"/>
                <a:ext cx="275" cy="1"/>
              </a:xfrm>
              <a:prstGeom prst="rect">
                <a:avLst/>
              </a:prstGeom>
              <a:solidFill>
                <a:srgbClr val="186C14"/>
              </a:solidFill>
              <a:ln w="9525">
                <a:noFill/>
                <a:miter lim="800000"/>
                <a:headEnd/>
                <a:tailEnd/>
              </a:ln>
            </p:spPr>
            <p:txBody>
              <a:bodyPr/>
              <a:lstStyle/>
              <a:p>
                <a:endParaRPr lang="en-US"/>
              </a:p>
            </p:txBody>
          </p:sp>
          <p:sp>
            <p:nvSpPr>
              <p:cNvPr id="81168" name="Rectangle 798"/>
              <p:cNvSpPr>
                <a:spLocks noChangeArrowheads="1"/>
              </p:cNvSpPr>
              <p:nvPr/>
            </p:nvSpPr>
            <p:spPr bwMode="auto">
              <a:xfrm>
                <a:off x="4190" y="3294"/>
                <a:ext cx="275" cy="1"/>
              </a:xfrm>
              <a:prstGeom prst="rect">
                <a:avLst/>
              </a:prstGeom>
              <a:solidFill>
                <a:srgbClr val="166B13"/>
              </a:solidFill>
              <a:ln w="9525">
                <a:noFill/>
                <a:miter lim="800000"/>
                <a:headEnd/>
                <a:tailEnd/>
              </a:ln>
            </p:spPr>
            <p:txBody>
              <a:bodyPr/>
              <a:lstStyle/>
              <a:p>
                <a:endParaRPr lang="en-US"/>
              </a:p>
            </p:txBody>
          </p:sp>
          <p:sp>
            <p:nvSpPr>
              <p:cNvPr id="81169" name="Rectangle 799"/>
              <p:cNvSpPr>
                <a:spLocks noChangeArrowheads="1"/>
              </p:cNvSpPr>
              <p:nvPr/>
            </p:nvSpPr>
            <p:spPr bwMode="auto">
              <a:xfrm>
                <a:off x="4190" y="3159"/>
                <a:ext cx="275" cy="135"/>
              </a:xfrm>
              <a:prstGeom prst="rect">
                <a:avLst/>
              </a:prstGeom>
              <a:noFill/>
              <a:ln w="7938" cap="rnd">
                <a:solidFill>
                  <a:srgbClr val="212121"/>
                </a:solidFill>
                <a:miter lim="800000"/>
                <a:headEnd/>
                <a:tailEnd/>
              </a:ln>
            </p:spPr>
            <p:txBody>
              <a:bodyPr/>
              <a:lstStyle/>
              <a:p>
                <a:endParaRPr lang="en-US"/>
              </a:p>
            </p:txBody>
          </p:sp>
        </p:grpSp>
        <p:sp>
          <p:nvSpPr>
            <p:cNvPr id="72908" name="Rectangle 801"/>
            <p:cNvSpPr>
              <a:spLocks noChangeArrowheads="1"/>
            </p:cNvSpPr>
            <p:nvPr/>
          </p:nvSpPr>
          <p:spPr bwMode="auto">
            <a:xfrm>
              <a:off x="6772275" y="5053013"/>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2909" name="Group 804"/>
            <p:cNvGrpSpPr>
              <a:grpSpLocks/>
            </p:cNvGrpSpPr>
            <p:nvPr/>
          </p:nvGrpSpPr>
          <p:grpSpPr bwMode="auto">
            <a:xfrm>
              <a:off x="7296150" y="5051425"/>
              <a:ext cx="420688" cy="190500"/>
              <a:chOff x="4596" y="3182"/>
              <a:chExt cx="265" cy="120"/>
            </a:xfrm>
          </p:grpSpPr>
          <p:sp>
            <p:nvSpPr>
              <p:cNvPr id="81067" name="Rectangle 802"/>
              <p:cNvSpPr>
                <a:spLocks noChangeArrowheads="1"/>
              </p:cNvSpPr>
              <p:nvPr/>
            </p:nvSpPr>
            <p:spPr bwMode="auto">
              <a:xfrm>
                <a:off x="4596" y="3182"/>
                <a:ext cx="265" cy="120"/>
              </a:xfrm>
              <a:prstGeom prst="rect">
                <a:avLst/>
              </a:prstGeom>
              <a:solidFill>
                <a:srgbClr val="FCD5B5"/>
              </a:solidFill>
              <a:ln w="9525">
                <a:noFill/>
                <a:miter lim="800000"/>
                <a:headEnd/>
                <a:tailEnd/>
              </a:ln>
            </p:spPr>
            <p:txBody>
              <a:bodyPr/>
              <a:lstStyle/>
              <a:p>
                <a:endParaRPr lang="en-US"/>
              </a:p>
            </p:txBody>
          </p:sp>
          <p:sp>
            <p:nvSpPr>
              <p:cNvPr id="81068" name="Rectangle 803"/>
              <p:cNvSpPr>
                <a:spLocks noChangeArrowheads="1"/>
              </p:cNvSpPr>
              <p:nvPr/>
            </p:nvSpPr>
            <p:spPr bwMode="auto">
              <a:xfrm>
                <a:off x="4596" y="3182"/>
                <a:ext cx="265" cy="120"/>
              </a:xfrm>
              <a:prstGeom prst="rect">
                <a:avLst/>
              </a:prstGeom>
              <a:noFill/>
              <a:ln w="7938" cap="rnd">
                <a:solidFill>
                  <a:srgbClr val="212121"/>
                </a:solidFill>
                <a:miter lim="800000"/>
                <a:headEnd/>
                <a:tailEnd/>
              </a:ln>
            </p:spPr>
            <p:txBody>
              <a:bodyPr/>
              <a:lstStyle/>
              <a:p>
                <a:endParaRPr lang="en-US"/>
              </a:p>
            </p:txBody>
          </p:sp>
        </p:grpSp>
        <p:sp>
          <p:nvSpPr>
            <p:cNvPr id="72910" name="Rectangle 805"/>
            <p:cNvSpPr>
              <a:spLocks noChangeArrowheads="1"/>
            </p:cNvSpPr>
            <p:nvPr/>
          </p:nvSpPr>
          <p:spPr bwMode="auto">
            <a:xfrm>
              <a:off x="7389813" y="5089525"/>
              <a:ext cx="22701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IBM</a:t>
              </a:r>
              <a:endParaRPr lang="en-US">
                <a:cs typeface="Arial" charset="0"/>
              </a:endParaRPr>
            </a:p>
          </p:txBody>
        </p:sp>
        <p:sp>
          <p:nvSpPr>
            <p:cNvPr id="72911" name="Rectangle 806"/>
            <p:cNvSpPr>
              <a:spLocks noChangeArrowheads="1"/>
            </p:cNvSpPr>
            <p:nvPr/>
          </p:nvSpPr>
          <p:spPr bwMode="auto">
            <a:xfrm>
              <a:off x="7558088" y="5089525"/>
              <a:ext cx="8255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t>
              </a:r>
              <a:endParaRPr lang="en-US">
                <a:cs typeface="Arial" charset="0"/>
              </a:endParaRPr>
            </a:p>
          </p:txBody>
        </p:sp>
        <p:sp>
          <p:nvSpPr>
            <p:cNvPr id="72912" name="Rectangle 807"/>
            <p:cNvSpPr>
              <a:spLocks noChangeArrowheads="1"/>
            </p:cNvSpPr>
            <p:nvPr/>
          </p:nvSpPr>
          <p:spPr bwMode="auto">
            <a:xfrm>
              <a:off x="7583488" y="5089525"/>
              <a:ext cx="9683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t>
              </a:r>
              <a:endParaRPr lang="en-US">
                <a:cs typeface="Arial" charset="0"/>
              </a:endParaRPr>
            </a:p>
          </p:txBody>
        </p:sp>
        <p:sp>
          <p:nvSpPr>
            <p:cNvPr id="72913" name="Freeform 808"/>
            <p:cNvSpPr>
              <a:spLocks noEditPoints="1"/>
            </p:cNvSpPr>
            <p:nvPr/>
          </p:nvSpPr>
          <p:spPr bwMode="auto">
            <a:xfrm>
              <a:off x="6829425" y="5260975"/>
              <a:ext cx="80963" cy="136525"/>
            </a:xfrm>
            <a:custGeom>
              <a:avLst/>
              <a:gdLst>
                <a:gd name="T0" fmla="*/ 13388172 w 271"/>
                <a:gd name="T1" fmla="*/ 1478186 h 463"/>
                <a:gd name="T2" fmla="*/ 13745186 w 271"/>
                <a:gd name="T3" fmla="*/ 37300811 h 463"/>
                <a:gd name="T4" fmla="*/ 12228101 w 271"/>
                <a:gd name="T5" fmla="*/ 38779006 h 463"/>
                <a:gd name="T6" fmla="*/ 10710718 w 271"/>
                <a:gd name="T7" fmla="*/ 37387798 h 463"/>
                <a:gd name="T8" fmla="*/ 10442733 w 271"/>
                <a:gd name="T9" fmla="*/ 1478186 h 463"/>
                <a:gd name="T10" fmla="*/ 11871087 w 271"/>
                <a:gd name="T11" fmla="*/ 0 h 463"/>
                <a:gd name="T12" fmla="*/ 13388172 w 271"/>
                <a:gd name="T13" fmla="*/ 1478186 h 463"/>
                <a:gd name="T14" fmla="*/ 23741876 w 271"/>
                <a:gd name="T15" fmla="*/ 20606728 h 463"/>
                <a:gd name="T16" fmla="*/ 12228101 w 271"/>
                <a:gd name="T17" fmla="*/ 40257191 h 463"/>
                <a:gd name="T18" fmla="*/ 357014 w 271"/>
                <a:gd name="T19" fmla="*/ 20780701 h 463"/>
                <a:gd name="T20" fmla="*/ 892684 w 271"/>
                <a:gd name="T21" fmla="*/ 18780886 h 463"/>
                <a:gd name="T22" fmla="*/ 2945440 w 271"/>
                <a:gd name="T23" fmla="*/ 19302511 h 463"/>
                <a:gd name="T24" fmla="*/ 13477500 w 271"/>
                <a:gd name="T25" fmla="*/ 36605212 h 463"/>
                <a:gd name="T26" fmla="*/ 10978403 w 271"/>
                <a:gd name="T27" fmla="*/ 36605212 h 463"/>
                <a:gd name="T28" fmla="*/ 21242779 w 271"/>
                <a:gd name="T29" fmla="*/ 19128538 h 463"/>
                <a:gd name="T30" fmla="*/ 23206504 w 271"/>
                <a:gd name="T31" fmla="*/ 18606912 h 463"/>
                <a:gd name="T32" fmla="*/ 23741876 w 271"/>
                <a:gd name="T33" fmla="*/ 20606728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463"/>
                <a:gd name="T53" fmla="*/ 271 w 271"/>
                <a:gd name="T54" fmla="*/ 463 h 4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463">
                  <a:moveTo>
                    <a:pt x="150" y="17"/>
                  </a:moveTo>
                  <a:lnTo>
                    <a:pt x="154" y="429"/>
                  </a:lnTo>
                  <a:cubicBezTo>
                    <a:pt x="154" y="439"/>
                    <a:pt x="146" y="446"/>
                    <a:pt x="137" y="446"/>
                  </a:cubicBezTo>
                  <a:cubicBezTo>
                    <a:pt x="128" y="446"/>
                    <a:pt x="120" y="439"/>
                    <a:pt x="120" y="430"/>
                  </a:cubicBezTo>
                  <a:lnTo>
                    <a:pt x="117" y="17"/>
                  </a:lnTo>
                  <a:cubicBezTo>
                    <a:pt x="117" y="8"/>
                    <a:pt x="124" y="0"/>
                    <a:pt x="133" y="0"/>
                  </a:cubicBezTo>
                  <a:cubicBezTo>
                    <a:pt x="143" y="0"/>
                    <a:pt x="150" y="8"/>
                    <a:pt x="150" y="17"/>
                  </a:cubicBezTo>
                  <a:close/>
                  <a:moveTo>
                    <a:pt x="266" y="237"/>
                  </a:moveTo>
                  <a:lnTo>
                    <a:pt x="137" y="463"/>
                  </a:lnTo>
                  <a:lnTo>
                    <a:pt x="4" y="239"/>
                  </a:lnTo>
                  <a:cubicBezTo>
                    <a:pt x="0" y="231"/>
                    <a:pt x="2" y="221"/>
                    <a:pt x="10" y="216"/>
                  </a:cubicBezTo>
                  <a:cubicBezTo>
                    <a:pt x="18" y="211"/>
                    <a:pt x="28" y="214"/>
                    <a:pt x="33" y="222"/>
                  </a:cubicBezTo>
                  <a:lnTo>
                    <a:pt x="151" y="421"/>
                  </a:lnTo>
                  <a:lnTo>
                    <a:pt x="123" y="421"/>
                  </a:lnTo>
                  <a:lnTo>
                    <a:pt x="238" y="220"/>
                  </a:lnTo>
                  <a:cubicBezTo>
                    <a:pt x="242" y="212"/>
                    <a:pt x="252" y="209"/>
                    <a:pt x="260" y="214"/>
                  </a:cubicBezTo>
                  <a:cubicBezTo>
                    <a:pt x="268" y="219"/>
                    <a:pt x="271" y="229"/>
                    <a:pt x="266" y="23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14" name="Freeform 809"/>
            <p:cNvSpPr>
              <a:spLocks noEditPoints="1"/>
            </p:cNvSpPr>
            <p:nvPr/>
          </p:nvSpPr>
          <p:spPr bwMode="auto">
            <a:xfrm>
              <a:off x="6202363" y="5267325"/>
              <a:ext cx="207963" cy="138113"/>
            </a:xfrm>
            <a:custGeom>
              <a:avLst/>
              <a:gdLst>
                <a:gd name="T0" fmla="*/ 2450296 w 703"/>
                <a:gd name="T1" fmla="*/ 442914 h 464"/>
                <a:gd name="T2" fmla="*/ 59944815 w 703"/>
                <a:gd name="T3" fmla="*/ 38186458 h 464"/>
                <a:gd name="T4" fmla="*/ 60382336 w 703"/>
                <a:gd name="T5" fmla="*/ 40224229 h 464"/>
                <a:gd name="T6" fmla="*/ 58282295 w 703"/>
                <a:gd name="T7" fmla="*/ 40667440 h 464"/>
                <a:gd name="T8" fmla="*/ 875042 w 703"/>
                <a:gd name="T9" fmla="*/ 2923888 h 464"/>
                <a:gd name="T10" fmla="*/ 437521 w 703"/>
                <a:gd name="T11" fmla="*/ 886126 h 464"/>
                <a:gd name="T12" fmla="*/ 2450296 w 703"/>
                <a:gd name="T13" fmla="*/ 442914 h 464"/>
                <a:gd name="T14" fmla="*/ 51281369 w 703"/>
                <a:gd name="T15" fmla="*/ 20466624 h 464"/>
                <a:gd name="T16" fmla="*/ 61520067 w 703"/>
                <a:gd name="T17" fmla="*/ 41021652 h 464"/>
                <a:gd name="T18" fmla="*/ 38767198 w 703"/>
                <a:gd name="T19" fmla="*/ 39958421 h 464"/>
                <a:gd name="T20" fmla="*/ 37454635 w 703"/>
                <a:gd name="T21" fmla="*/ 38363862 h 464"/>
                <a:gd name="T22" fmla="*/ 38942334 w 703"/>
                <a:gd name="T23" fmla="*/ 36946120 h 464"/>
                <a:gd name="T24" fmla="*/ 59157336 w 703"/>
                <a:gd name="T25" fmla="*/ 38009352 h 464"/>
                <a:gd name="T26" fmla="*/ 57844478 w 703"/>
                <a:gd name="T27" fmla="*/ 40135824 h 464"/>
                <a:gd name="T28" fmla="*/ 48655948 w 703"/>
                <a:gd name="T29" fmla="*/ 21795664 h 464"/>
                <a:gd name="T30" fmla="*/ 49356159 w 703"/>
                <a:gd name="T31" fmla="*/ 19846306 h 464"/>
                <a:gd name="T32" fmla="*/ 51281369 w 703"/>
                <a:gd name="T33" fmla="*/ 20466624 h 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3"/>
                <a:gd name="T52" fmla="*/ 0 h 464"/>
                <a:gd name="T53" fmla="*/ 703 w 703"/>
                <a:gd name="T54" fmla="*/ 464 h 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3" h="464">
                  <a:moveTo>
                    <a:pt x="28" y="5"/>
                  </a:moveTo>
                  <a:lnTo>
                    <a:pt x="685" y="431"/>
                  </a:lnTo>
                  <a:cubicBezTo>
                    <a:pt x="692" y="436"/>
                    <a:pt x="695" y="447"/>
                    <a:pt x="690" y="454"/>
                  </a:cubicBezTo>
                  <a:cubicBezTo>
                    <a:pt x="685" y="462"/>
                    <a:pt x="674" y="464"/>
                    <a:pt x="666" y="459"/>
                  </a:cubicBezTo>
                  <a:lnTo>
                    <a:pt x="10" y="33"/>
                  </a:lnTo>
                  <a:cubicBezTo>
                    <a:pt x="2" y="28"/>
                    <a:pt x="0" y="18"/>
                    <a:pt x="5" y="10"/>
                  </a:cubicBezTo>
                  <a:cubicBezTo>
                    <a:pt x="10" y="2"/>
                    <a:pt x="20" y="0"/>
                    <a:pt x="28" y="5"/>
                  </a:cubicBezTo>
                  <a:close/>
                  <a:moveTo>
                    <a:pt x="586" y="231"/>
                  </a:moveTo>
                  <a:lnTo>
                    <a:pt x="703" y="463"/>
                  </a:lnTo>
                  <a:lnTo>
                    <a:pt x="443" y="451"/>
                  </a:lnTo>
                  <a:cubicBezTo>
                    <a:pt x="434" y="450"/>
                    <a:pt x="427" y="443"/>
                    <a:pt x="428" y="433"/>
                  </a:cubicBezTo>
                  <a:cubicBezTo>
                    <a:pt x="428" y="424"/>
                    <a:pt x="436" y="417"/>
                    <a:pt x="445" y="417"/>
                  </a:cubicBezTo>
                  <a:lnTo>
                    <a:pt x="676" y="429"/>
                  </a:lnTo>
                  <a:lnTo>
                    <a:pt x="661" y="453"/>
                  </a:lnTo>
                  <a:lnTo>
                    <a:pt x="556" y="246"/>
                  </a:lnTo>
                  <a:cubicBezTo>
                    <a:pt x="552" y="238"/>
                    <a:pt x="556" y="228"/>
                    <a:pt x="564" y="224"/>
                  </a:cubicBezTo>
                  <a:cubicBezTo>
                    <a:pt x="572" y="219"/>
                    <a:pt x="582" y="223"/>
                    <a:pt x="586" y="23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15" name="Freeform 810"/>
            <p:cNvSpPr>
              <a:spLocks noEditPoints="1"/>
            </p:cNvSpPr>
            <p:nvPr/>
          </p:nvSpPr>
          <p:spPr bwMode="auto">
            <a:xfrm>
              <a:off x="7313613" y="5270500"/>
              <a:ext cx="219075" cy="138113"/>
            </a:xfrm>
            <a:custGeom>
              <a:avLst/>
              <a:gdLst>
                <a:gd name="T0" fmla="*/ 63980259 w 740"/>
                <a:gd name="T1" fmla="*/ 2986620 h 466"/>
                <a:gd name="T2" fmla="*/ 3242902 w 740"/>
                <a:gd name="T3" fmla="*/ 40494680 h 466"/>
                <a:gd name="T4" fmla="*/ 1227116 w 740"/>
                <a:gd name="T5" fmla="*/ 40055445 h 466"/>
                <a:gd name="T6" fmla="*/ 1665266 w 740"/>
                <a:gd name="T7" fmla="*/ 38035015 h 466"/>
                <a:gd name="T8" fmla="*/ 62490253 w 740"/>
                <a:gd name="T9" fmla="*/ 439235 h 466"/>
                <a:gd name="T10" fmla="*/ 64506039 w 740"/>
                <a:gd name="T11" fmla="*/ 966198 h 466"/>
                <a:gd name="T12" fmla="*/ 63980259 w 740"/>
                <a:gd name="T13" fmla="*/ 2986620 h 466"/>
                <a:gd name="T14" fmla="*/ 22787354 w 740"/>
                <a:gd name="T15" fmla="*/ 40231199 h 466"/>
                <a:gd name="T16" fmla="*/ 0 w 740"/>
                <a:gd name="T17" fmla="*/ 40758162 h 466"/>
                <a:gd name="T18" fmla="*/ 10692637 w 740"/>
                <a:gd name="T19" fmla="*/ 20642563 h 466"/>
                <a:gd name="T20" fmla="*/ 12708423 w 740"/>
                <a:gd name="T21" fmla="*/ 20027871 h 466"/>
                <a:gd name="T22" fmla="*/ 13321833 w 740"/>
                <a:gd name="T23" fmla="*/ 22047995 h 466"/>
                <a:gd name="T24" fmla="*/ 3768682 w 740"/>
                <a:gd name="T25" fmla="*/ 39967717 h 466"/>
                <a:gd name="T26" fmla="*/ 2453936 w 740"/>
                <a:gd name="T27" fmla="*/ 37771534 h 466"/>
                <a:gd name="T28" fmla="*/ 22699724 w 740"/>
                <a:gd name="T29" fmla="*/ 37332299 h 466"/>
                <a:gd name="T30" fmla="*/ 24189730 w 740"/>
                <a:gd name="T31" fmla="*/ 38738028 h 466"/>
                <a:gd name="T32" fmla="*/ 22787354 w 740"/>
                <a:gd name="T33" fmla="*/ 40231199 h 4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0"/>
                <a:gd name="T52" fmla="*/ 0 h 466"/>
                <a:gd name="T53" fmla="*/ 740 w 740"/>
                <a:gd name="T54" fmla="*/ 466 h 4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0" h="466">
                  <a:moveTo>
                    <a:pt x="730" y="34"/>
                  </a:moveTo>
                  <a:lnTo>
                    <a:pt x="37" y="461"/>
                  </a:lnTo>
                  <a:cubicBezTo>
                    <a:pt x="29" y="466"/>
                    <a:pt x="19" y="464"/>
                    <a:pt x="14" y="456"/>
                  </a:cubicBezTo>
                  <a:cubicBezTo>
                    <a:pt x="9" y="448"/>
                    <a:pt x="12" y="438"/>
                    <a:pt x="19" y="433"/>
                  </a:cubicBezTo>
                  <a:lnTo>
                    <a:pt x="713" y="5"/>
                  </a:lnTo>
                  <a:cubicBezTo>
                    <a:pt x="721" y="0"/>
                    <a:pt x="731" y="3"/>
                    <a:pt x="736" y="11"/>
                  </a:cubicBezTo>
                  <a:cubicBezTo>
                    <a:pt x="740" y="19"/>
                    <a:pt x="738" y="29"/>
                    <a:pt x="730" y="34"/>
                  </a:cubicBezTo>
                  <a:close/>
                  <a:moveTo>
                    <a:pt x="260" y="458"/>
                  </a:moveTo>
                  <a:lnTo>
                    <a:pt x="0" y="464"/>
                  </a:lnTo>
                  <a:lnTo>
                    <a:pt x="122" y="235"/>
                  </a:lnTo>
                  <a:cubicBezTo>
                    <a:pt x="127" y="227"/>
                    <a:pt x="137" y="224"/>
                    <a:pt x="145" y="228"/>
                  </a:cubicBezTo>
                  <a:cubicBezTo>
                    <a:pt x="153" y="232"/>
                    <a:pt x="156" y="242"/>
                    <a:pt x="152" y="251"/>
                  </a:cubicBezTo>
                  <a:lnTo>
                    <a:pt x="43" y="455"/>
                  </a:lnTo>
                  <a:lnTo>
                    <a:pt x="28" y="430"/>
                  </a:lnTo>
                  <a:lnTo>
                    <a:pt x="259" y="425"/>
                  </a:lnTo>
                  <a:cubicBezTo>
                    <a:pt x="268" y="424"/>
                    <a:pt x="276" y="432"/>
                    <a:pt x="276" y="441"/>
                  </a:cubicBezTo>
                  <a:cubicBezTo>
                    <a:pt x="277" y="450"/>
                    <a:pt x="269" y="458"/>
                    <a:pt x="260" y="4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16" name="Rectangle 811"/>
            <p:cNvSpPr>
              <a:spLocks noChangeArrowheads="1"/>
            </p:cNvSpPr>
            <p:nvPr/>
          </p:nvSpPr>
          <p:spPr bwMode="auto">
            <a:xfrm>
              <a:off x="6269038" y="5422900"/>
              <a:ext cx="612775" cy="2667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Model </a:t>
              </a:r>
              <a:endParaRPr lang="en-US">
                <a:cs typeface="Arial" charset="0"/>
              </a:endParaRPr>
            </a:p>
          </p:txBody>
        </p:sp>
        <p:grpSp>
          <p:nvGrpSpPr>
            <p:cNvPr id="72917" name="Group 895"/>
            <p:cNvGrpSpPr>
              <a:grpSpLocks/>
            </p:cNvGrpSpPr>
            <p:nvPr/>
          </p:nvGrpSpPr>
          <p:grpSpPr bwMode="auto">
            <a:xfrm>
              <a:off x="1422400" y="3378200"/>
              <a:ext cx="503238" cy="282575"/>
              <a:chOff x="896" y="2128"/>
              <a:chExt cx="317" cy="178"/>
            </a:xfrm>
          </p:grpSpPr>
          <p:sp>
            <p:nvSpPr>
              <p:cNvPr id="80985" name="Rectangle 813"/>
              <p:cNvSpPr>
                <a:spLocks noChangeArrowheads="1"/>
              </p:cNvSpPr>
              <p:nvPr/>
            </p:nvSpPr>
            <p:spPr bwMode="auto">
              <a:xfrm>
                <a:off x="896" y="2128"/>
                <a:ext cx="317" cy="1"/>
              </a:xfrm>
              <a:prstGeom prst="rect">
                <a:avLst/>
              </a:prstGeom>
              <a:solidFill>
                <a:srgbClr val="FFC001"/>
              </a:solidFill>
              <a:ln w="9525">
                <a:noFill/>
                <a:miter lim="800000"/>
                <a:headEnd/>
                <a:tailEnd/>
              </a:ln>
            </p:spPr>
            <p:txBody>
              <a:bodyPr/>
              <a:lstStyle/>
              <a:p>
                <a:endParaRPr lang="en-US"/>
              </a:p>
            </p:txBody>
          </p:sp>
          <p:sp>
            <p:nvSpPr>
              <p:cNvPr id="80986" name="Rectangle 814"/>
              <p:cNvSpPr>
                <a:spLocks noChangeArrowheads="1"/>
              </p:cNvSpPr>
              <p:nvPr/>
            </p:nvSpPr>
            <p:spPr bwMode="auto">
              <a:xfrm>
                <a:off x="896" y="2129"/>
                <a:ext cx="317" cy="1"/>
              </a:xfrm>
              <a:prstGeom prst="rect">
                <a:avLst/>
              </a:prstGeom>
              <a:solidFill>
                <a:srgbClr val="FFC005"/>
              </a:solidFill>
              <a:ln w="9525">
                <a:noFill/>
                <a:miter lim="800000"/>
                <a:headEnd/>
                <a:tailEnd/>
              </a:ln>
            </p:spPr>
            <p:txBody>
              <a:bodyPr/>
              <a:lstStyle/>
              <a:p>
                <a:endParaRPr lang="en-US"/>
              </a:p>
            </p:txBody>
          </p:sp>
          <p:sp>
            <p:nvSpPr>
              <p:cNvPr id="80987" name="Rectangle 815"/>
              <p:cNvSpPr>
                <a:spLocks noChangeArrowheads="1"/>
              </p:cNvSpPr>
              <p:nvPr/>
            </p:nvSpPr>
            <p:spPr bwMode="auto">
              <a:xfrm>
                <a:off x="896" y="2130"/>
                <a:ext cx="317" cy="1"/>
              </a:xfrm>
              <a:prstGeom prst="rect">
                <a:avLst/>
              </a:prstGeom>
              <a:solidFill>
                <a:srgbClr val="FFC10B"/>
              </a:solidFill>
              <a:ln w="9525">
                <a:noFill/>
                <a:miter lim="800000"/>
                <a:headEnd/>
                <a:tailEnd/>
              </a:ln>
            </p:spPr>
            <p:txBody>
              <a:bodyPr/>
              <a:lstStyle/>
              <a:p>
                <a:endParaRPr lang="en-US"/>
              </a:p>
            </p:txBody>
          </p:sp>
          <p:sp>
            <p:nvSpPr>
              <p:cNvPr id="80988" name="Rectangle 816"/>
              <p:cNvSpPr>
                <a:spLocks noChangeArrowheads="1"/>
              </p:cNvSpPr>
              <p:nvPr/>
            </p:nvSpPr>
            <p:spPr bwMode="auto">
              <a:xfrm>
                <a:off x="896" y="2130"/>
                <a:ext cx="317" cy="1"/>
              </a:xfrm>
              <a:prstGeom prst="rect">
                <a:avLst/>
              </a:prstGeom>
              <a:solidFill>
                <a:srgbClr val="FEC112"/>
              </a:solidFill>
              <a:ln w="9525">
                <a:noFill/>
                <a:miter lim="800000"/>
                <a:headEnd/>
                <a:tailEnd/>
              </a:ln>
            </p:spPr>
            <p:txBody>
              <a:bodyPr/>
              <a:lstStyle/>
              <a:p>
                <a:endParaRPr lang="en-US"/>
              </a:p>
            </p:txBody>
          </p:sp>
          <p:sp>
            <p:nvSpPr>
              <p:cNvPr id="80989" name="Rectangle 817"/>
              <p:cNvSpPr>
                <a:spLocks noChangeArrowheads="1"/>
              </p:cNvSpPr>
              <p:nvPr/>
            </p:nvSpPr>
            <p:spPr bwMode="auto">
              <a:xfrm>
                <a:off x="896" y="2131"/>
                <a:ext cx="317" cy="1"/>
              </a:xfrm>
              <a:prstGeom prst="rect">
                <a:avLst/>
              </a:prstGeom>
              <a:solidFill>
                <a:srgbClr val="FEC118"/>
              </a:solidFill>
              <a:ln w="9525">
                <a:noFill/>
                <a:miter lim="800000"/>
                <a:headEnd/>
                <a:tailEnd/>
              </a:ln>
            </p:spPr>
            <p:txBody>
              <a:bodyPr/>
              <a:lstStyle/>
              <a:p>
                <a:endParaRPr lang="en-US"/>
              </a:p>
            </p:txBody>
          </p:sp>
          <p:sp>
            <p:nvSpPr>
              <p:cNvPr id="80990" name="Rectangle 818"/>
              <p:cNvSpPr>
                <a:spLocks noChangeArrowheads="1"/>
              </p:cNvSpPr>
              <p:nvPr/>
            </p:nvSpPr>
            <p:spPr bwMode="auto">
              <a:xfrm>
                <a:off x="896" y="2132"/>
                <a:ext cx="317" cy="1"/>
              </a:xfrm>
              <a:prstGeom prst="rect">
                <a:avLst/>
              </a:prstGeom>
              <a:solidFill>
                <a:srgbClr val="FEC21E"/>
              </a:solidFill>
              <a:ln w="9525">
                <a:noFill/>
                <a:miter lim="800000"/>
                <a:headEnd/>
                <a:tailEnd/>
              </a:ln>
            </p:spPr>
            <p:txBody>
              <a:bodyPr/>
              <a:lstStyle/>
              <a:p>
                <a:endParaRPr lang="en-US"/>
              </a:p>
            </p:txBody>
          </p:sp>
          <p:sp>
            <p:nvSpPr>
              <p:cNvPr id="80991" name="Rectangle 819"/>
              <p:cNvSpPr>
                <a:spLocks noChangeArrowheads="1"/>
              </p:cNvSpPr>
              <p:nvPr/>
            </p:nvSpPr>
            <p:spPr bwMode="auto">
              <a:xfrm>
                <a:off x="896" y="2133"/>
                <a:ext cx="317" cy="1"/>
              </a:xfrm>
              <a:prstGeom prst="rect">
                <a:avLst/>
              </a:prstGeom>
              <a:solidFill>
                <a:srgbClr val="FDC225"/>
              </a:solidFill>
              <a:ln w="9525">
                <a:noFill/>
                <a:miter lim="800000"/>
                <a:headEnd/>
                <a:tailEnd/>
              </a:ln>
            </p:spPr>
            <p:txBody>
              <a:bodyPr/>
              <a:lstStyle/>
              <a:p>
                <a:endParaRPr lang="en-US"/>
              </a:p>
            </p:txBody>
          </p:sp>
          <p:sp>
            <p:nvSpPr>
              <p:cNvPr id="80992" name="Rectangle 820"/>
              <p:cNvSpPr>
                <a:spLocks noChangeArrowheads="1"/>
              </p:cNvSpPr>
              <p:nvPr/>
            </p:nvSpPr>
            <p:spPr bwMode="auto">
              <a:xfrm>
                <a:off x="896" y="2133"/>
                <a:ext cx="317" cy="1"/>
              </a:xfrm>
              <a:prstGeom prst="rect">
                <a:avLst/>
              </a:prstGeom>
              <a:solidFill>
                <a:srgbClr val="FDC22B"/>
              </a:solidFill>
              <a:ln w="9525">
                <a:noFill/>
                <a:miter lim="800000"/>
                <a:headEnd/>
                <a:tailEnd/>
              </a:ln>
            </p:spPr>
            <p:txBody>
              <a:bodyPr/>
              <a:lstStyle/>
              <a:p>
                <a:endParaRPr lang="en-US"/>
              </a:p>
            </p:txBody>
          </p:sp>
          <p:sp>
            <p:nvSpPr>
              <p:cNvPr id="80993" name="Rectangle 821"/>
              <p:cNvSpPr>
                <a:spLocks noChangeArrowheads="1"/>
              </p:cNvSpPr>
              <p:nvPr/>
            </p:nvSpPr>
            <p:spPr bwMode="auto">
              <a:xfrm>
                <a:off x="896" y="2134"/>
                <a:ext cx="317" cy="1"/>
              </a:xfrm>
              <a:prstGeom prst="rect">
                <a:avLst/>
              </a:prstGeom>
              <a:solidFill>
                <a:srgbClr val="FDC331"/>
              </a:solidFill>
              <a:ln w="9525">
                <a:noFill/>
                <a:miter lim="800000"/>
                <a:headEnd/>
                <a:tailEnd/>
              </a:ln>
            </p:spPr>
            <p:txBody>
              <a:bodyPr/>
              <a:lstStyle/>
              <a:p>
                <a:endParaRPr lang="en-US"/>
              </a:p>
            </p:txBody>
          </p:sp>
          <p:sp>
            <p:nvSpPr>
              <p:cNvPr id="80994" name="Rectangle 822"/>
              <p:cNvSpPr>
                <a:spLocks noChangeArrowheads="1"/>
              </p:cNvSpPr>
              <p:nvPr/>
            </p:nvSpPr>
            <p:spPr bwMode="auto">
              <a:xfrm>
                <a:off x="896" y="2135"/>
                <a:ext cx="317" cy="1"/>
              </a:xfrm>
              <a:prstGeom prst="rect">
                <a:avLst/>
              </a:prstGeom>
              <a:solidFill>
                <a:srgbClr val="FDC338"/>
              </a:solidFill>
              <a:ln w="9525">
                <a:noFill/>
                <a:miter lim="800000"/>
                <a:headEnd/>
                <a:tailEnd/>
              </a:ln>
            </p:spPr>
            <p:txBody>
              <a:bodyPr/>
              <a:lstStyle/>
              <a:p>
                <a:endParaRPr lang="en-US"/>
              </a:p>
            </p:txBody>
          </p:sp>
          <p:sp>
            <p:nvSpPr>
              <p:cNvPr id="80995" name="Rectangle 823"/>
              <p:cNvSpPr>
                <a:spLocks noChangeArrowheads="1"/>
              </p:cNvSpPr>
              <p:nvPr/>
            </p:nvSpPr>
            <p:spPr bwMode="auto">
              <a:xfrm>
                <a:off x="896" y="2136"/>
                <a:ext cx="317" cy="1"/>
              </a:xfrm>
              <a:prstGeom prst="rect">
                <a:avLst/>
              </a:prstGeom>
              <a:solidFill>
                <a:srgbClr val="FCC33E"/>
              </a:solidFill>
              <a:ln w="9525">
                <a:noFill/>
                <a:miter lim="800000"/>
                <a:headEnd/>
                <a:tailEnd/>
              </a:ln>
            </p:spPr>
            <p:txBody>
              <a:bodyPr/>
              <a:lstStyle/>
              <a:p>
                <a:endParaRPr lang="en-US"/>
              </a:p>
            </p:txBody>
          </p:sp>
          <p:sp>
            <p:nvSpPr>
              <p:cNvPr id="80996" name="Rectangle 824"/>
              <p:cNvSpPr>
                <a:spLocks noChangeArrowheads="1"/>
              </p:cNvSpPr>
              <p:nvPr/>
            </p:nvSpPr>
            <p:spPr bwMode="auto">
              <a:xfrm>
                <a:off x="896" y="2136"/>
                <a:ext cx="317" cy="1"/>
              </a:xfrm>
              <a:prstGeom prst="rect">
                <a:avLst/>
              </a:prstGeom>
              <a:solidFill>
                <a:srgbClr val="FCC444"/>
              </a:solidFill>
              <a:ln w="9525">
                <a:noFill/>
                <a:miter lim="800000"/>
                <a:headEnd/>
                <a:tailEnd/>
              </a:ln>
            </p:spPr>
            <p:txBody>
              <a:bodyPr/>
              <a:lstStyle/>
              <a:p>
                <a:endParaRPr lang="en-US"/>
              </a:p>
            </p:txBody>
          </p:sp>
          <p:sp>
            <p:nvSpPr>
              <p:cNvPr id="80997" name="Rectangle 825"/>
              <p:cNvSpPr>
                <a:spLocks noChangeArrowheads="1"/>
              </p:cNvSpPr>
              <p:nvPr/>
            </p:nvSpPr>
            <p:spPr bwMode="auto">
              <a:xfrm>
                <a:off x="896" y="2137"/>
                <a:ext cx="317" cy="1"/>
              </a:xfrm>
              <a:prstGeom prst="rect">
                <a:avLst/>
              </a:prstGeom>
              <a:solidFill>
                <a:srgbClr val="FCC44B"/>
              </a:solidFill>
              <a:ln w="9525">
                <a:noFill/>
                <a:miter lim="800000"/>
                <a:headEnd/>
                <a:tailEnd/>
              </a:ln>
            </p:spPr>
            <p:txBody>
              <a:bodyPr/>
              <a:lstStyle/>
              <a:p>
                <a:endParaRPr lang="en-US"/>
              </a:p>
            </p:txBody>
          </p:sp>
          <p:sp>
            <p:nvSpPr>
              <p:cNvPr id="80998" name="Rectangle 826"/>
              <p:cNvSpPr>
                <a:spLocks noChangeArrowheads="1"/>
              </p:cNvSpPr>
              <p:nvPr/>
            </p:nvSpPr>
            <p:spPr bwMode="auto">
              <a:xfrm>
                <a:off x="896" y="2138"/>
                <a:ext cx="317" cy="1"/>
              </a:xfrm>
              <a:prstGeom prst="rect">
                <a:avLst/>
              </a:prstGeom>
              <a:solidFill>
                <a:srgbClr val="FCC451"/>
              </a:solidFill>
              <a:ln w="9525">
                <a:noFill/>
                <a:miter lim="800000"/>
                <a:headEnd/>
                <a:tailEnd/>
              </a:ln>
            </p:spPr>
            <p:txBody>
              <a:bodyPr/>
              <a:lstStyle/>
              <a:p>
                <a:endParaRPr lang="en-US"/>
              </a:p>
            </p:txBody>
          </p:sp>
          <p:sp>
            <p:nvSpPr>
              <p:cNvPr id="80999" name="Rectangle 827"/>
              <p:cNvSpPr>
                <a:spLocks noChangeArrowheads="1"/>
              </p:cNvSpPr>
              <p:nvPr/>
            </p:nvSpPr>
            <p:spPr bwMode="auto">
              <a:xfrm>
                <a:off x="896" y="2139"/>
                <a:ext cx="317" cy="1"/>
              </a:xfrm>
              <a:prstGeom prst="rect">
                <a:avLst/>
              </a:prstGeom>
              <a:solidFill>
                <a:srgbClr val="FBC557"/>
              </a:solidFill>
              <a:ln w="9525">
                <a:noFill/>
                <a:miter lim="800000"/>
                <a:headEnd/>
                <a:tailEnd/>
              </a:ln>
            </p:spPr>
            <p:txBody>
              <a:bodyPr/>
              <a:lstStyle/>
              <a:p>
                <a:endParaRPr lang="en-US"/>
              </a:p>
            </p:txBody>
          </p:sp>
          <p:sp>
            <p:nvSpPr>
              <p:cNvPr id="81000" name="Rectangle 828"/>
              <p:cNvSpPr>
                <a:spLocks noChangeArrowheads="1"/>
              </p:cNvSpPr>
              <p:nvPr/>
            </p:nvSpPr>
            <p:spPr bwMode="auto">
              <a:xfrm>
                <a:off x="896" y="2139"/>
                <a:ext cx="317" cy="1"/>
              </a:xfrm>
              <a:prstGeom prst="rect">
                <a:avLst/>
              </a:prstGeom>
              <a:solidFill>
                <a:srgbClr val="FBC55E"/>
              </a:solidFill>
              <a:ln w="9525">
                <a:noFill/>
                <a:miter lim="800000"/>
                <a:headEnd/>
                <a:tailEnd/>
              </a:ln>
            </p:spPr>
            <p:txBody>
              <a:bodyPr/>
              <a:lstStyle/>
              <a:p>
                <a:endParaRPr lang="en-US"/>
              </a:p>
            </p:txBody>
          </p:sp>
          <p:sp>
            <p:nvSpPr>
              <p:cNvPr id="81001" name="Rectangle 829"/>
              <p:cNvSpPr>
                <a:spLocks noChangeArrowheads="1"/>
              </p:cNvSpPr>
              <p:nvPr/>
            </p:nvSpPr>
            <p:spPr bwMode="auto">
              <a:xfrm>
                <a:off x="896" y="2140"/>
                <a:ext cx="317" cy="1"/>
              </a:xfrm>
              <a:prstGeom prst="rect">
                <a:avLst/>
              </a:prstGeom>
              <a:solidFill>
                <a:srgbClr val="FBC560"/>
              </a:solidFill>
              <a:ln w="9525">
                <a:noFill/>
                <a:miter lim="800000"/>
                <a:headEnd/>
                <a:tailEnd/>
              </a:ln>
            </p:spPr>
            <p:txBody>
              <a:bodyPr/>
              <a:lstStyle/>
              <a:p>
                <a:endParaRPr lang="en-US"/>
              </a:p>
            </p:txBody>
          </p:sp>
          <p:sp>
            <p:nvSpPr>
              <p:cNvPr id="81002" name="Rectangle 830"/>
              <p:cNvSpPr>
                <a:spLocks noChangeArrowheads="1"/>
              </p:cNvSpPr>
              <p:nvPr/>
            </p:nvSpPr>
            <p:spPr bwMode="auto">
              <a:xfrm>
                <a:off x="896" y="2141"/>
                <a:ext cx="317" cy="1"/>
              </a:xfrm>
              <a:prstGeom prst="rect">
                <a:avLst/>
              </a:prstGeom>
              <a:solidFill>
                <a:srgbClr val="FAC663"/>
              </a:solidFill>
              <a:ln w="9525">
                <a:noFill/>
                <a:miter lim="800000"/>
                <a:headEnd/>
                <a:tailEnd/>
              </a:ln>
            </p:spPr>
            <p:txBody>
              <a:bodyPr/>
              <a:lstStyle/>
              <a:p>
                <a:endParaRPr lang="en-US"/>
              </a:p>
            </p:txBody>
          </p:sp>
          <p:sp>
            <p:nvSpPr>
              <p:cNvPr id="81003" name="Rectangle 831"/>
              <p:cNvSpPr>
                <a:spLocks noChangeArrowheads="1"/>
              </p:cNvSpPr>
              <p:nvPr/>
            </p:nvSpPr>
            <p:spPr bwMode="auto">
              <a:xfrm>
                <a:off x="896" y="2141"/>
                <a:ext cx="317" cy="1"/>
              </a:xfrm>
              <a:prstGeom prst="rect">
                <a:avLst/>
              </a:prstGeom>
              <a:solidFill>
                <a:srgbClr val="FAC665"/>
              </a:solidFill>
              <a:ln w="9525">
                <a:noFill/>
                <a:miter lim="800000"/>
                <a:headEnd/>
                <a:tailEnd/>
              </a:ln>
            </p:spPr>
            <p:txBody>
              <a:bodyPr/>
              <a:lstStyle/>
              <a:p>
                <a:endParaRPr lang="en-US"/>
              </a:p>
            </p:txBody>
          </p:sp>
          <p:sp>
            <p:nvSpPr>
              <p:cNvPr id="81004" name="Rectangle 832"/>
              <p:cNvSpPr>
                <a:spLocks noChangeArrowheads="1"/>
              </p:cNvSpPr>
              <p:nvPr/>
            </p:nvSpPr>
            <p:spPr bwMode="auto">
              <a:xfrm>
                <a:off x="896" y="2142"/>
                <a:ext cx="317" cy="1"/>
              </a:xfrm>
              <a:prstGeom prst="rect">
                <a:avLst/>
              </a:prstGeom>
              <a:solidFill>
                <a:srgbClr val="FAC667"/>
              </a:solidFill>
              <a:ln w="9525">
                <a:noFill/>
                <a:miter lim="800000"/>
                <a:headEnd/>
                <a:tailEnd/>
              </a:ln>
            </p:spPr>
            <p:txBody>
              <a:bodyPr/>
              <a:lstStyle/>
              <a:p>
                <a:endParaRPr lang="en-US"/>
              </a:p>
            </p:txBody>
          </p:sp>
          <p:sp>
            <p:nvSpPr>
              <p:cNvPr id="81005" name="Rectangle 833"/>
              <p:cNvSpPr>
                <a:spLocks noChangeArrowheads="1"/>
              </p:cNvSpPr>
              <p:nvPr/>
            </p:nvSpPr>
            <p:spPr bwMode="auto">
              <a:xfrm>
                <a:off x="896" y="2143"/>
                <a:ext cx="317" cy="1"/>
              </a:xfrm>
              <a:prstGeom prst="rect">
                <a:avLst/>
              </a:prstGeom>
              <a:solidFill>
                <a:srgbClr val="FAC76A"/>
              </a:solidFill>
              <a:ln w="9525">
                <a:noFill/>
                <a:miter lim="800000"/>
                <a:headEnd/>
                <a:tailEnd/>
              </a:ln>
            </p:spPr>
            <p:txBody>
              <a:bodyPr/>
              <a:lstStyle/>
              <a:p>
                <a:endParaRPr lang="en-US"/>
              </a:p>
            </p:txBody>
          </p:sp>
          <p:sp>
            <p:nvSpPr>
              <p:cNvPr id="81006" name="Rectangle 834"/>
              <p:cNvSpPr>
                <a:spLocks noChangeArrowheads="1"/>
              </p:cNvSpPr>
              <p:nvPr/>
            </p:nvSpPr>
            <p:spPr bwMode="auto">
              <a:xfrm>
                <a:off x="896" y="2144"/>
                <a:ext cx="317" cy="1"/>
              </a:xfrm>
              <a:prstGeom prst="rect">
                <a:avLst/>
              </a:prstGeom>
              <a:solidFill>
                <a:srgbClr val="F9C76C"/>
              </a:solidFill>
              <a:ln w="9525">
                <a:noFill/>
                <a:miter lim="800000"/>
                <a:headEnd/>
                <a:tailEnd/>
              </a:ln>
            </p:spPr>
            <p:txBody>
              <a:bodyPr/>
              <a:lstStyle/>
              <a:p>
                <a:endParaRPr lang="en-US"/>
              </a:p>
            </p:txBody>
          </p:sp>
          <p:sp>
            <p:nvSpPr>
              <p:cNvPr id="81007" name="Rectangle 835"/>
              <p:cNvSpPr>
                <a:spLocks noChangeArrowheads="1"/>
              </p:cNvSpPr>
              <p:nvPr/>
            </p:nvSpPr>
            <p:spPr bwMode="auto">
              <a:xfrm>
                <a:off x="896" y="2144"/>
                <a:ext cx="317" cy="1"/>
              </a:xfrm>
              <a:prstGeom prst="rect">
                <a:avLst/>
              </a:prstGeom>
              <a:solidFill>
                <a:srgbClr val="F9C76F"/>
              </a:solidFill>
              <a:ln w="9525">
                <a:noFill/>
                <a:miter lim="800000"/>
                <a:headEnd/>
                <a:tailEnd/>
              </a:ln>
            </p:spPr>
            <p:txBody>
              <a:bodyPr/>
              <a:lstStyle/>
              <a:p>
                <a:endParaRPr lang="en-US"/>
              </a:p>
            </p:txBody>
          </p:sp>
          <p:sp>
            <p:nvSpPr>
              <p:cNvPr id="81008" name="Rectangle 836"/>
              <p:cNvSpPr>
                <a:spLocks noChangeArrowheads="1"/>
              </p:cNvSpPr>
              <p:nvPr/>
            </p:nvSpPr>
            <p:spPr bwMode="auto">
              <a:xfrm>
                <a:off x="896" y="2145"/>
                <a:ext cx="317" cy="1"/>
              </a:xfrm>
              <a:prstGeom prst="rect">
                <a:avLst/>
              </a:prstGeom>
              <a:solidFill>
                <a:srgbClr val="F9C871"/>
              </a:solidFill>
              <a:ln w="9525">
                <a:noFill/>
                <a:miter lim="800000"/>
                <a:headEnd/>
                <a:tailEnd/>
              </a:ln>
            </p:spPr>
            <p:txBody>
              <a:bodyPr/>
              <a:lstStyle/>
              <a:p>
                <a:endParaRPr lang="en-US"/>
              </a:p>
            </p:txBody>
          </p:sp>
          <p:sp>
            <p:nvSpPr>
              <p:cNvPr id="81009" name="Rectangle 837"/>
              <p:cNvSpPr>
                <a:spLocks noChangeArrowheads="1"/>
              </p:cNvSpPr>
              <p:nvPr/>
            </p:nvSpPr>
            <p:spPr bwMode="auto">
              <a:xfrm>
                <a:off x="896" y="2146"/>
                <a:ext cx="317" cy="1"/>
              </a:xfrm>
              <a:prstGeom prst="rect">
                <a:avLst/>
              </a:prstGeom>
              <a:solidFill>
                <a:srgbClr val="F9C873"/>
              </a:solidFill>
              <a:ln w="9525">
                <a:noFill/>
                <a:miter lim="800000"/>
                <a:headEnd/>
                <a:tailEnd/>
              </a:ln>
            </p:spPr>
            <p:txBody>
              <a:bodyPr/>
              <a:lstStyle/>
              <a:p>
                <a:endParaRPr lang="en-US"/>
              </a:p>
            </p:txBody>
          </p:sp>
          <p:sp>
            <p:nvSpPr>
              <p:cNvPr id="81010" name="Rectangle 838"/>
              <p:cNvSpPr>
                <a:spLocks noChangeArrowheads="1"/>
              </p:cNvSpPr>
              <p:nvPr/>
            </p:nvSpPr>
            <p:spPr bwMode="auto">
              <a:xfrm>
                <a:off x="896" y="2147"/>
                <a:ext cx="317" cy="1"/>
              </a:xfrm>
              <a:prstGeom prst="rect">
                <a:avLst/>
              </a:prstGeom>
              <a:solidFill>
                <a:srgbClr val="F8C876"/>
              </a:solidFill>
              <a:ln w="9525">
                <a:noFill/>
                <a:miter lim="800000"/>
                <a:headEnd/>
                <a:tailEnd/>
              </a:ln>
            </p:spPr>
            <p:txBody>
              <a:bodyPr/>
              <a:lstStyle/>
              <a:p>
                <a:endParaRPr lang="en-US"/>
              </a:p>
            </p:txBody>
          </p:sp>
          <p:sp>
            <p:nvSpPr>
              <p:cNvPr id="81011" name="Rectangle 839"/>
              <p:cNvSpPr>
                <a:spLocks noChangeArrowheads="1"/>
              </p:cNvSpPr>
              <p:nvPr/>
            </p:nvSpPr>
            <p:spPr bwMode="auto">
              <a:xfrm>
                <a:off x="896" y="2147"/>
                <a:ext cx="317" cy="1"/>
              </a:xfrm>
              <a:prstGeom prst="rect">
                <a:avLst/>
              </a:prstGeom>
              <a:solidFill>
                <a:srgbClr val="F8C978"/>
              </a:solidFill>
              <a:ln w="9525">
                <a:noFill/>
                <a:miter lim="800000"/>
                <a:headEnd/>
                <a:tailEnd/>
              </a:ln>
            </p:spPr>
            <p:txBody>
              <a:bodyPr/>
              <a:lstStyle/>
              <a:p>
                <a:endParaRPr lang="en-US"/>
              </a:p>
            </p:txBody>
          </p:sp>
          <p:sp>
            <p:nvSpPr>
              <p:cNvPr id="81012" name="Rectangle 840"/>
              <p:cNvSpPr>
                <a:spLocks noChangeArrowheads="1"/>
              </p:cNvSpPr>
              <p:nvPr/>
            </p:nvSpPr>
            <p:spPr bwMode="auto">
              <a:xfrm>
                <a:off x="896" y="2148"/>
                <a:ext cx="317" cy="1"/>
              </a:xfrm>
              <a:prstGeom prst="rect">
                <a:avLst/>
              </a:prstGeom>
              <a:solidFill>
                <a:srgbClr val="F8C97A"/>
              </a:solidFill>
              <a:ln w="9525">
                <a:noFill/>
                <a:miter lim="800000"/>
                <a:headEnd/>
                <a:tailEnd/>
              </a:ln>
            </p:spPr>
            <p:txBody>
              <a:bodyPr/>
              <a:lstStyle/>
              <a:p>
                <a:endParaRPr lang="en-US"/>
              </a:p>
            </p:txBody>
          </p:sp>
          <p:sp>
            <p:nvSpPr>
              <p:cNvPr id="81013" name="Rectangle 841"/>
              <p:cNvSpPr>
                <a:spLocks noChangeArrowheads="1"/>
              </p:cNvSpPr>
              <p:nvPr/>
            </p:nvSpPr>
            <p:spPr bwMode="auto">
              <a:xfrm>
                <a:off x="896" y="2149"/>
                <a:ext cx="317" cy="1"/>
              </a:xfrm>
              <a:prstGeom prst="rect">
                <a:avLst/>
              </a:prstGeom>
              <a:solidFill>
                <a:srgbClr val="F7C97D"/>
              </a:solidFill>
              <a:ln w="9525">
                <a:noFill/>
                <a:miter lim="800000"/>
                <a:headEnd/>
                <a:tailEnd/>
              </a:ln>
            </p:spPr>
            <p:txBody>
              <a:bodyPr/>
              <a:lstStyle/>
              <a:p>
                <a:endParaRPr lang="en-US"/>
              </a:p>
            </p:txBody>
          </p:sp>
          <p:sp>
            <p:nvSpPr>
              <p:cNvPr id="81014" name="Rectangle 842"/>
              <p:cNvSpPr>
                <a:spLocks noChangeArrowheads="1"/>
              </p:cNvSpPr>
              <p:nvPr/>
            </p:nvSpPr>
            <p:spPr bwMode="auto">
              <a:xfrm>
                <a:off x="896" y="2150"/>
                <a:ext cx="317" cy="1"/>
              </a:xfrm>
              <a:prstGeom prst="rect">
                <a:avLst/>
              </a:prstGeom>
              <a:solidFill>
                <a:srgbClr val="F7CA7F"/>
              </a:solidFill>
              <a:ln w="9525">
                <a:noFill/>
                <a:miter lim="800000"/>
                <a:headEnd/>
                <a:tailEnd/>
              </a:ln>
            </p:spPr>
            <p:txBody>
              <a:bodyPr/>
              <a:lstStyle/>
              <a:p>
                <a:endParaRPr lang="en-US"/>
              </a:p>
            </p:txBody>
          </p:sp>
          <p:sp>
            <p:nvSpPr>
              <p:cNvPr id="81015" name="Rectangle 843"/>
              <p:cNvSpPr>
                <a:spLocks noChangeArrowheads="1"/>
              </p:cNvSpPr>
              <p:nvPr/>
            </p:nvSpPr>
            <p:spPr bwMode="auto">
              <a:xfrm>
                <a:off x="896" y="2150"/>
                <a:ext cx="317" cy="1"/>
              </a:xfrm>
              <a:prstGeom prst="rect">
                <a:avLst/>
              </a:prstGeom>
              <a:solidFill>
                <a:srgbClr val="F7CA81"/>
              </a:solidFill>
              <a:ln w="9525">
                <a:noFill/>
                <a:miter lim="800000"/>
                <a:headEnd/>
                <a:tailEnd/>
              </a:ln>
            </p:spPr>
            <p:txBody>
              <a:bodyPr/>
              <a:lstStyle/>
              <a:p>
                <a:endParaRPr lang="en-US"/>
              </a:p>
            </p:txBody>
          </p:sp>
          <p:sp>
            <p:nvSpPr>
              <p:cNvPr id="81016" name="Rectangle 844"/>
              <p:cNvSpPr>
                <a:spLocks noChangeArrowheads="1"/>
              </p:cNvSpPr>
              <p:nvPr/>
            </p:nvSpPr>
            <p:spPr bwMode="auto">
              <a:xfrm>
                <a:off x="896" y="2151"/>
                <a:ext cx="317" cy="1"/>
              </a:xfrm>
              <a:prstGeom prst="rect">
                <a:avLst/>
              </a:prstGeom>
              <a:solidFill>
                <a:srgbClr val="F7CA83"/>
              </a:solidFill>
              <a:ln w="9525">
                <a:noFill/>
                <a:miter lim="800000"/>
                <a:headEnd/>
                <a:tailEnd/>
              </a:ln>
            </p:spPr>
            <p:txBody>
              <a:bodyPr/>
              <a:lstStyle/>
              <a:p>
                <a:endParaRPr lang="en-US"/>
              </a:p>
            </p:txBody>
          </p:sp>
          <p:sp>
            <p:nvSpPr>
              <p:cNvPr id="81017" name="Rectangle 845"/>
              <p:cNvSpPr>
                <a:spLocks noChangeArrowheads="1"/>
              </p:cNvSpPr>
              <p:nvPr/>
            </p:nvSpPr>
            <p:spPr bwMode="auto">
              <a:xfrm>
                <a:off x="896" y="2152"/>
                <a:ext cx="317" cy="1"/>
              </a:xfrm>
              <a:prstGeom prst="rect">
                <a:avLst/>
              </a:prstGeom>
              <a:solidFill>
                <a:srgbClr val="F6CB85"/>
              </a:solidFill>
              <a:ln w="9525">
                <a:noFill/>
                <a:miter lim="800000"/>
                <a:headEnd/>
                <a:tailEnd/>
              </a:ln>
            </p:spPr>
            <p:txBody>
              <a:bodyPr/>
              <a:lstStyle/>
              <a:p>
                <a:endParaRPr lang="en-US"/>
              </a:p>
            </p:txBody>
          </p:sp>
          <p:sp>
            <p:nvSpPr>
              <p:cNvPr id="81018" name="Rectangle 846"/>
              <p:cNvSpPr>
                <a:spLocks noChangeArrowheads="1"/>
              </p:cNvSpPr>
              <p:nvPr/>
            </p:nvSpPr>
            <p:spPr bwMode="auto">
              <a:xfrm>
                <a:off x="896" y="2153"/>
                <a:ext cx="317" cy="1"/>
              </a:xfrm>
              <a:prstGeom prst="rect">
                <a:avLst/>
              </a:prstGeom>
              <a:solidFill>
                <a:srgbClr val="F6CB87"/>
              </a:solidFill>
              <a:ln w="9525">
                <a:noFill/>
                <a:miter lim="800000"/>
                <a:headEnd/>
                <a:tailEnd/>
              </a:ln>
            </p:spPr>
            <p:txBody>
              <a:bodyPr/>
              <a:lstStyle/>
              <a:p>
                <a:endParaRPr lang="en-US"/>
              </a:p>
            </p:txBody>
          </p:sp>
          <p:sp>
            <p:nvSpPr>
              <p:cNvPr id="81019" name="Rectangle 847"/>
              <p:cNvSpPr>
                <a:spLocks noChangeArrowheads="1"/>
              </p:cNvSpPr>
              <p:nvPr/>
            </p:nvSpPr>
            <p:spPr bwMode="auto">
              <a:xfrm>
                <a:off x="896" y="2154"/>
                <a:ext cx="317" cy="1"/>
              </a:xfrm>
              <a:prstGeom prst="rect">
                <a:avLst/>
              </a:prstGeom>
              <a:solidFill>
                <a:srgbClr val="F6CC8A"/>
              </a:solidFill>
              <a:ln w="9525">
                <a:noFill/>
                <a:miter lim="800000"/>
                <a:headEnd/>
                <a:tailEnd/>
              </a:ln>
            </p:spPr>
            <p:txBody>
              <a:bodyPr/>
              <a:lstStyle/>
              <a:p>
                <a:endParaRPr lang="en-US"/>
              </a:p>
            </p:txBody>
          </p:sp>
          <p:sp>
            <p:nvSpPr>
              <p:cNvPr id="81020" name="Rectangle 848"/>
              <p:cNvSpPr>
                <a:spLocks noChangeArrowheads="1"/>
              </p:cNvSpPr>
              <p:nvPr/>
            </p:nvSpPr>
            <p:spPr bwMode="auto">
              <a:xfrm>
                <a:off x="896" y="2155"/>
                <a:ext cx="317" cy="1"/>
              </a:xfrm>
              <a:prstGeom prst="rect">
                <a:avLst/>
              </a:prstGeom>
              <a:solidFill>
                <a:srgbClr val="F5CC8C"/>
              </a:solidFill>
              <a:ln w="9525">
                <a:noFill/>
                <a:miter lim="800000"/>
                <a:headEnd/>
                <a:tailEnd/>
              </a:ln>
            </p:spPr>
            <p:txBody>
              <a:bodyPr/>
              <a:lstStyle/>
              <a:p>
                <a:endParaRPr lang="en-US"/>
              </a:p>
            </p:txBody>
          </p:sp>
          <p:sp>
            <p:nvSpPr>
              <p:cNvPr id="81021" name="Rectangle 849"/>
              <p:cNvSpPr>
                <a:spLocks noChangeArrowheads="1"/>
              </p:cNvSpPr>
              <p:nvPr/>
            </p:nvSpPr>
            <p:spPr bwMode="auto">
              <a:xfrm>
                <a:off x="896" y="2156"/>
                <a:ext cx="317" cy="1"/>
              </a:xfrm>
              <a:prstGeom prst="rect">
                <a:avLst/>
              </a:prstGeom>
              <a:solidFill>
                <a:srgbClr val="F5CC8E"/>
              </a:solidFill>
              <a:ln w="9525">
                <a:noFill/>
                <a:miter lim="800000"/>
                <a:headEnd/>
                <a:tailEnd/>
              </a:ln>
            </p:spPr>
            <p:txBody>
              <a:bodyPr/>
              <a:lstStyle/>
              <a:p>
                <a:endParaRPr lang="en-US"/>
              </a:p>
            </p:txBody>
          </p:sp>
          <p:sp>
            <p:nvSpPr>
              <p:cNvPr id="81022" name="Rectangle 850"/>
              <p:cNvSpPr>
                <a:spLocks noChangeArrowheads="1"/>
              </p:cNvSpPr>
              <p:nvPr/>
            </p:nvSpPr>
            <p:spPr bwMode="auto">
              <a:xfrm>
                <a:off x="896" y="2157"/>
                <a:ext cx="317" cy="1"/>
              </a:xfrm>
              <a:prstGeom prst="rect">
                <a:avLst/>
              </a:prstGeom>
              <a:solidFill>
                <a:srgbClr val="F5CD91"/>
              </a:solidFill>
              <a:ln w="9525">
                <a:noFill/>
                <a:miter lim="800000"/>
                <a:headEnd/>
                <a:tailEnd/>
              </a:ln>
            </p:spPr>
            <p:txBody>
              <a:bodyPr/>
              <a:lstStyle/>
              <a:p>
                <a:endParaRPr lang="en-US"/>
              </a:p>
            </p:txBody>
          </p:sp>
          <p:sp>
            <p:nvSpPr>
              <p:cNvPr id="81023" name="Rectangle 851"/>
              <p:cNvSpPr>
                <a:spLocks noChangeArrowheads="1"/>
              </p:cNvSpPr>
              <p:nvPr/>
            </p:nvSpPr>
            <p:spPr bwMode="auto">
              <a:xfrm>
                <a:off x="896" y="2158"/>
                <a:ext cx="317" cy="1"/>
              </a:xfrm>
              <a:prstGeom prst="rect">
                <a:avLst/>
              </a:prstGeom>
              <a:solidFill>
                <a:srgbClr val="F4CD93"/>
              </a:solidFill>
              <a:ln w="9525">
                <a:noFill/>
                <a:miter lim="800000"/>
                <a:headEnd/>
                <a:tailEnd/>
              </a:ln>
            </p:spPr>
            <p:txBody>
              <a:bodyPr/>
              <a:lstStyle/>
              <a:p>
                <a:endParaRPr lang="en-US"/>
              </a:p>
            </p:txBody>
          </p:sp>
          <p:sp>
            <p:nvSpPr>
              <p:cNvPr id="81024" name="Rectangle 852"/>
              <p:cNvSpPr>
                <a:spLocks noChangeArrowheads="1"/>
              </p:cNvSpPr>
              <p:nvPr/>
            </p:nvSpPr>
            <p:spPr bwMode="auto">
              <a:xfrm>
                <a:off x="896" y="2159"/>
                <a:ext cx="317" cy="1"/>
              </a:xfrm>
              <a:prstGeom prst="rect">
                <a:avLst/>
              </a:prstGeom>
              <a:solidFill>
                <a:srgbClr val="F4CE95"/>
              </a:solidFill>
              <a:ln w="9525">
                <a:noFill/>
                <a:miter lim="800000"/>
                <a:headEnd/>
                <a:tailEnd/>
              </a:ln>
            </p:spPr>
            <p:txBody>
              <a:bodyPr/>
              <a:lstStyle/>
              <a:p>
                <a:endParaRPr lang="en-US"/>
              </a:p>
            </p:txBody>
          </p:sp>
          <p:sp>
            <p:nvSpPr>
              <p:cNvPr id="81025" name="Rectangle 853"/>
              <p:cNvSpPr>
                <a:spLocks noChangeArrowheads="1"/>
              </p:cNvSpPr>
              <p:nvPr/>
            </p:nvSpPr>
            <p:spPr bwMode="auto">
              <a:xfrm>
                <a:off x="896" y="2159"/>
                <a:ext cx="317" cy="2"/>
              </a:xfrm>
              <a:prstGeom prst="rect">
                <a:avLst/>
              </a:prstGeom>
              <a:solidFill>
                <a:srgbClr val="F4CE97"/>
              </a:solidFill>
              <a:ln w="9525">
                <a:noFill/>
                <a:miter lim="800000"/>
                <a:headEnd/>
                <a:tailEnd/>
              </a:ln>
            </p:spPr>
            <p:txBody>
              <a:bodyPr/>
              <a:lstStyle/>
              <a:p>
                <a:endParaRPr lang="en-US"/>
              </a:p>
            </p:txBody>
          </p:sp>
          <p:sp>
            <p:nvSpPr>
              <p:cNvPr id="81026" name="Rectangle 854"/>
              <p:cNvSpPr>
                <a:spLocks noChangeArrowheads="1"/>
              </p:cNvSpPr>
              <p:nvPr/>
            </p:nvSpPr>
            <p:spPr bwMode="auto">
              <a:xfrm>
                <a:off x="896" y="2161"/>
                <a:ext cx="317" cy="1"/>
              </a:xfrm>
              <a:prstGeom prst="rect">
                <a:avLst/>
              </a:prstGeom>
              <a:solidFill>
                <a:srgbClr val="F3CF9A"/>
              </a:solidFill>
              <a:ln w="9525">
                <a:noFill/>
                <a:miter lim="800000"/>
                <a:headEnd/>
                <a:tailEnd/>
              </a:ln>
            </p:spPr>
            <p:txBody>
              <a:bodyPr/>
              <a:lstStyle/>
              <a:p>
                <a:endParaRPr lang="en-US"/>
              </a:p>
            </p:txBody>
          </p:sp>
          <p:sp>
            <p:nvSpPr>
              <p:cNvPr id="81027" name="Rectangle 855"/>
              <p:cNvSpPr>
                <a:spLocks noChangeArrowheads="1"/>
              </p:cNvSpPr>
              <p:nvPr/>
            </p:nvSpPr>
            <p:spPr bwMode="auto">
              <a:xfrm>
                <a:off x="896" y="2162"/>
                <a:ext cx="317" cy="1"/>
              </a:xfrm>
              <a:prstGeom prst="rect">
                <a:avLst/>
              </a:prstGeom>
              <a:solidFill>
                <a:srgbClr val="F3CF9C"/>
              </a:solidFill>
              <a:ln w="9525">
                <a:noFill/>
                <a:miter lim="800000"/>
                <a:headEnd/>
                <a:tailEnd/>
              </a:ln>
            </p:spPr>
            <p:txBody>
              <a:bodyPr/>
              <a:lstStyle/>
              <a:p>
                <a:endParaRPr lang="en-US"/>
              </a:p>
            </p:txBody>
          </p:sp>
          <p:sp>
            <p:nvSpPr>
              <p:cNvPr id="81028" name="Rectangle 856"/>
              <p:cNvSpPr>
                <a:spLocks noChangeArrowheads="1"/>
              </p:cNvSpPr>
              <p:nvPr/>
            </p:nvSpPr>
            <p:spPr bwMode="auto">
              <a:xfrm>
                <a:off x="896" y="2163"/>
                <a:ext cx="317" cy="2"/>
              </a:xfrm>
              <a:prstGeom prst="rect">
                <a:avLst/>
              </a:prstGeom>
              <a:solidFill>
                <a:srgbClr val="F2D09F"/>
              </a:solidFill>
              <a:ln w="9525">
                <a:noFill/>
                <a:miter lim="800000"/>
                <a:headEnd/>
                <a:tailEnd/>
              </a:ln>
            </p:spPr>
            <p:txBody>
              <a:bodyPr/>
              <a:lstStyle/>
              <a:p>
                <a:endParaRPr lang="en-US"/>
              </a:p>
            </p:txBody>
          </p:sp>
          <p:sp>
            <p:nvSpPr>
              <p:cNvPr id="81029" name="Rectangle 857"/>
              <p:cNvSpPr>
                <a:spLocks noChangeArrowheads="1"/>
              </p:cNvSpPr>
              <p:nvPr/>
            </p:nvSpPr>
            <p:spPr bwMode="auto">
              <a:xfrm>
                <a:off x="896" y="2165"/>
                <a:ext cx="317" cy="1"/>
              </a:xfrm>
              <a:prstGeom prst="rect">
                <a:avLst/>
              </a:prstGeom>
              <a:solidFill>
                <a:srgbClr val="F1D1A2"/>
              </a:solidFill>
              <a:ln w="9525">
                <a:noFill/>
                <a:miter lim="800000"/>
                <a:headEnd/>
                <a:tailEnd/>
              </a:ln>
            </p:spPr>
            <p:txBody>
              <a:bodyPr/>
              <a:lstStyle/>
              <a:p>
                <a:endParaRPr lang="en-US"/>
              </a:p>
            </p:txBody>
          </p:sp>
          <p:sp>
            <p:nvSpPr>
              <p:cNvPr id="81030" name="Rectangle 858"/>
              <p:cNvSpPr>
                <a:spLocks noChangeArrowheads="1"/>
              </p:cNvSpPr>
              <p:nvPr/>
            </p:nvSpPr>
            <p:spPr bwMode="auto">
              <a:xfrm>
                <a:off x="896" y="2166"/>
                <a:ext cx="317" cy="2"/>
              </a:xfrm>
              <a:prstGeom prst="rect">
                <a:avLst/>
              </a:prstGeom>
              <a:solidFill>
                <a:srgbClr val="F1D1A5"/>
              </a:solidFill>
              <a:ln w="9525">
                <a:noFill/>
                <a:miter lim="800000"/>
                <a:headEnd/>
                <a:tailEnd/>
              </a:ln>
            </p:spPr>
            <p:txBody>
              <a:bodyPr/>
              <a:lstStyle/>
              <a:p>
                <a:endParaRPr lang="en-US"/>
              </a:p>
            </p:txBody>
          </p:sp>
          <p:sp>
            <p:nvSpPr>
              <p:cNvPr id="81031" name="Rectangle 859"/>
              <p:cNvSpPr>
                <a:spLocks noChangeArrowheads="1"/>
              </p:cNvSpPr>
              <p:nvPr/>
            </p:nvSpPr>
            <p:spPr bwMode="auto">
              <a:xfrm>
                <a:off x="896" y="2168"/>
                <a:ext cx="317" cy="1"/>
              </a:xfrm>
              <a:prstGeom prst="rect">
                <a:avLst/>
              </a:prstGeom>
              <a:solidFill>
                <a:srgbClr val="F0D2A8"/>
              </a:solidFill>
              <a:ln w="9525">
                <a:noFill/>
                <a:miter lim="800000"/>
                <a:headEnd/>
                <a:tailEnd/>
              </a:ln>
            </p:spPr>
            <p:txBody>
              <a:bodyPr/>
              <a:lstStyle/>
              <a:p>
                <a:endParaRPr lang="en-US"/>
              </a:p>
            </p:txBody>
          </p:sp>
          <p:sp>
            <p:nvSpPr>
              <p:cNvPr id="81032" name="Rectangle 860"/>
              <p:cNvSpPr>
                <a:spLocks noChangeArrowheads="1"/>
              </p:cNvSpPr>
              <p:nvPr/>
            </p:nvSpPr>
            <p:spPr bwMode="auto">
              <a:xfrm>
                <a:off x="896" y="2169"/>
                <a:ext cx="317" cy="2"/>
              </a:xfrm>
              <a:prstGeom prst="rect">
                <a:avLst/>
              </a:prstGeom>
              <a:solidFill>
                <a:srgbClr val="EFD3AB"/>
              </a:solidFill>
              <a:ln w="9525">
                <a:noFill/>
                <a:miter lim="800000"/>
                <a:headEnd/>
                <a:tailEnd/>
              </a:ln>
            </p:spPr>
            <p:txBody>
              <a:bodyPr/>
              <a:lstStyle/>
              <a:p>
                <a:endParaRPr lang="en-US"/>
              </a:p>
            </p:txBody>
          </p:sp>
          <p:sp>
            <p:nvSpPr>
              <p:cNvPr id="81033" name="Rectangle 861"/>
              <p:cNvSpPr>
                <a:spLocks noChangeArrowheads="1"/>
              </p:cNvSpPr>
              <p:nvPr/>
            </p:nvSpPr>
            <p:spPr bwMode="auto">
              <a:xfrm>
                <a:off x="896" y="2171"/>
                <a:ext cx="317" cy="1"/>
              </a:xfrm>
              <a:prstGeom prst="rect">
                <a:avLst/>
              </a:prstGeom>
              <a:solidFill>
                <a:srgbClr val="EFD3AD"/>
              </a:solidFill>
              <a:ln w="9525">
                <a:noFill/>
                <a:miter lim="800000"/>
                <a:headEnd/>
                <a:tailEnd/>
              </a:ln>
            </p:spPr>
            <p:txBody>
              <a:bodyPr/>
              <a:lstStyle/>
              <a:p>
                <a:endParaRPr lang="en-US"/>
              </a:p>
            </p:txBody>
          </p:sp>
          <p:sp>
            <p:nvSpPr>
              <p:cNvPr id="81034" name="Rectangle 862"/>
              <p:cNvSpPr>
                <a:spLocks noChangeArrowheads="1"/>
              </p:cNvSpPr>
              <p:nvPr/>
            </p:nvSpPr>
            <p:spPr bwMode="auto">
              <a:xfrm>
                <a:off x="896" y="2171"/>
                <a:ext cx="317" cy="2"/>
              </a:xfrm>
              <a:prstGeom prst="rect">
                <a:avLst/>
              </a:prstGeom>
              <a:solidFill>
                <a:srgbClr val="EED4AF"/>
              </a:solidFill>
              <a:ln w="9525">
                <a:noFill/>
                <a:miter lim="800000"/>
                <a:headEnd/>
                <a:tailEnd/>
              </a:ln>
            </p:spPr>
            <p:txBody>
              <a:bodyPr/>
              <a:lstStyle/>
              <a:p>
                <a:endParaRPr lang="en-US"/>
              </a:p>
            </p:txBody>
          </p:sp>
          <p:sp>
            <p:nvSpPr>
              <p:cNvPr id="81035" name="Rectangle 863"/>
              <p:cNvSpPr>
                <a:spLocks noChangeArrowheads="1"/>
              </p:cNvSpPr>
              <p:nvPr/>
            </p:nvSpPr>
            <p:spPr bwMode="auto">
              <a:xfrm>
                <a:off x="896" y="2173"/>
                <a:ext cx="317" cy="1"/>
              </a:xfrm>
              <a:prstGeom prst="rect">
                <a:avLst/>
              </a:prstGeom>
              <a:solidFill>
                <a:srgbClr val="EED4B2"/>
              </a:solidFill>
              <a:ln w="9525">
                <a:noFill/>
                <a:miter lim="800000"/>
                <a:headEnd/>
                <a:tailEnd/>
              </a:ln>
            </p:spPr>
            <p:txBody>
              <a:bodyPr/>
              <a:lstStyle/>
              <a:p>
                <a:endParaRPr lang="en-US"/>
              </a:p>
            </p:txBody>
          </p:sp>
          <p:sp>
            <p:nvSpPr>
              <p:cNvPr id="81036" name="Rectangle 864"/>
              <p:cNvSpPr>
                <a:spLocks noChangeArrowheads="1"/>
              </p:cNvSpPr>
              <p:nvPr/>
            </p:nvSpPr>
            <p:spPr bwMode="auto">
              <a:xfrm>
                <a:off x="896" y="2174"/>
                <a:ext cx="317" cy="2"/>
              </a:xfrm>
              <a:prstGeom prst="rect">
                <a:avLst/>
              </a:prstGeom>
              <a:solidFill>
                <a:srgbClr val="EDD5B4"/>
              </a:solidFill>
              <a:ln w="9525">
                <a:noFill/>
                <a:miter lim="800000"/>
                <a:headEnd/>
                <a:tailEnd/>
              </a:ln>
            </p:spPr>
            <p:txBody>
              <a:bodyPr/>
              <a:lstStyle/>
              <a:p>
                <a:endParaRPr lang="en-US"/>
              </a:p>
            </p:txBody>
          </p:sp>
          <p:sp>
            <p:nvSpPr>
              <p:cNvPr id="81037" name="Rectangle 865"/>
              <p:cNvSpPr>
                <a:spLocks noChangeArrowheads="1"/>
              </p:cNvSpPr>
              <p:nvPr/>
            </p:nvSpPr>
            <p:spPr bwMode="auto">
              <a:xfrm>
                <a:off x="896" y="2176"/>
                <a:ext cx="317" cy="1"/>
              </a:xfrm>
              <a:prstGeom prst="rect">
                <a:avLst/>
              </a:prstGeom>
              <a:solidFill>
                <a:srgbClr val="EDD6B7"/>
              </a:solidFill>
              <a:ln w="9525">
                <a:noFill/>
                <a:miter lim="800000"/>
                <a:headEnd/>
                <a:tailEnd/>
              </a:ln>
            </p:spPr>
            <p:txBody>
              <a:bodyPr/>
              <a:lstStyle/>
              <a:p>
                <a:endParaRPr lang="en-US"/>
              </a:p>
            </p:txBody>
          </p:sp>
          <p:sp>
            <p:nvSpPr>
              <p:cNvPr id="81038" name="Rectangle 866"/>
              <p:cNvSpPr>
                <a:spLocks noChangeArrowheads="1"/>
              </p:cNvSpPr>
              <p:nvPr/>
            </p:nvSpPr>
            <p:spPr bwMode="auto">
              <a:xfrm>
                <a:off x="896" y="2177"/>
                <a:ext cx="317" cy="2"/>
              </a:xfrm>
              <a:prstGeom prst="rect">
                <a:avLst/>
              </a:prstGeom>
              <a:solidFill>
                <a:srgbClr val="ECD6B9"/>
              </a:solidFill>
              <a:ln w="9525">
                <a:noFill/>
                <a:miter lim="800000"/>
                <a:headEnd/>
                <a:tailEnd/>
              </a:ln>
            </p:spPr>
            <p:txBody>
              <a:bodyPr/>
              <a:lstStyle/>
              <a:p>
                <a:endParaRPr lang="en-US"/>
              </a:p>
            </p:txBody>
          </p:sp>
          <p:sp>
            <p:nvSpPr>
              <p:cNvPr id="81039" name="Rectangle 867"/>
              <p:cNvSpPr>
                <a:spLocks noChangeArrowheads="1"/>
              </p:cNvSpPr>
              <p:nvPr/>
            </p:nvSpPr>
            <p:spPr bwMode="auto">
              <a:xfrm>
                <a:off x="896" y="2179"/>
                <a:ext cx="317" cy="1"/>
              </a:xfrm>
              <a:prstGeom prst="rect">
                <a:avLst/>
              </a:prstGeom>
              <a:solidFill>
                <a:srgbClr val="ECD7BC"/>
              </a:solidFill>
              <a:ln w="9525">
                <a:noFill/>
                <a:miter lim="800000"/>
                <a:headEnd/>
                <a:tailEnd/>
              </a:ln>
            </p:spPr>
            <p:txBody>
              <a:bodyPr/>
              <a:lstStyle/>
              <a:p>
                <a:endParaRPr lang="en-US"/>
              </a:p>
            </p:txBody>
          </p:sp>
          <p:sp>
            <p:nvSpPr>
              <p:cNvPr id="81040" name="Rectangle 868"/>
              <p:cNvSpPr>
                <a:spLocks noChangeArrowheads="1"/>
              </p:cNvSpPr>
              <p:nvPr/>
            </p:nvSpPr>
            <p:spPr bwMode="auto">
              <a:xfrm>
                <a:off x="896" y="2180"/>
                <a:ext cx="317" cy="2"/>
              </a:xfrm>
              <a:prstGeom prst="rect">
                <a:avLst/>
              </a:prstGeom>
              <a:solidFill>
                <a:srgbClr val="EBD8BE"/>
              </a:solidFill>
              <a:ln w="9525">
                <a:noFill/>
                <a:miter lim="800000"/>
                <a:headEnd/>
                <a:tailEnd/>
              </a:ln>
            </p:spPr>
            <p:txBody>
              <a:bodyPr/>
              <a:lstStyle/>
              <a:p>
                <a:endParaRPr lang="en-US"/>
              </a:p>
            </p:txBody>
          </p:sp>
          <p:sp>
            <p:nvSpPr>
              <p:cNvPr id="81041" name="Rectangle 869"/>
              <p:cNvSpPr>
                <a:spLocks noChangeArrowheads="1"/>
              </p:cNvSpPr>
              <p:nvPr/>
            </p:nvSpPr>
            <p:spPr bwMode="auto">
              <a:xfrm>
                <a:off x="896" y="2182"/>
                <a:ext cx="317" cy="1"/>
              </a:xfrm>
              <a:prstGeom prst="rect">
                <a:avLst/>
              </a:prstGeom>
              <a:solidFill>
                <a:srgbClr val="EBD8C0"/>
              </a:solidFill>
              <a:ln w="9525">
                <a:noFill/>
                <a:miter lim="800000"/>
                <a:headEnd/>
                <a:tailEnd/>
              </a:ln>
            </p:spPr>
            <p:txBody>
              <a:bodyPr/>
              <a:lstStyle/>
              <a:p>
                <a:endParaRPr lang="en-US"/>
              </a:p>
            </p:txBody>
          </p:sp>
          <p:sp>
            <p:nvSpPr>
              <p:cNvPr id="81042" name="Rectangle 870"/>
              <p:cNvSpPr>
                <a:spLocks noChangeArrowheads="1"/>
              </p:cNvSpPr>
              <p:nvPr/>
            </p:nvSpPr>
            <p:spPr bwMode="auto">
              <a:xfrm>
                <a:off x="896" y="2183"/>
                <a:ext cx="317" cy="1"/>
              </a:xfrm>
              <a:prstGeom prst="rect">
                <a:avLst/>
              </a:prstGeom>
              <a:solidFill>
                <a:srgbClr val="EAD9C2"/>
              </a:solidFill>
              <a:ln w="9525">
                <a:noFill/>
                <a:miter lim="800000"/>
                <a:headEnd/>
                <a:tailEnd/>
              </a:ln>
            </p:spPr>
            <p:txBody>
              <a:bodyPr/>
              <a:lstStyle/>
              <a:p>
                <a:endParaRPr lang="en-US"/>
              </a:p>
            </p:txBody>
          </p:sp>
          <p:sp>
            <p:nvSpPr>
              <p:cNvPr id="81043" name="Rectangle 871"/>
              <p:cNvSpPr>
                <a:spLocks noChangeArrowheads="1"/>
              </p:cNvSpPr>
              <p:nvPr/>
            </p:nvSpPr>
            <p:spPr bwMode="auto">
              <a:xfrm>
                <a:off x="896" y="2184"/>
                <a:ext cx="317" cy="2"/>
              </a:xfrm>
              <a:prstGeom prst="rect">
                <a:avLst/>
              </a:prstGeom>
              <a:solidFill>
                <a:srgbClr val="EAD9C4"/>
              </a:solidFill>
              <a:ln w="9525">
                <a:noFill/>
                <a:miter lim="800000"/>
                <a:headEnd/>
                <a:tailEnd/>
              </a:ln>
            </p:spPr>
            <p:txBody>
              <a:bodyPr/>
              <a:lstStyle/>
              <a:p>
                <a:endParaRPr lang="en-US"/>
              </a:p>
            </p:txBody>
          </p:sp>
          <p:sp>
            <p:nvSpPr>
              <p:cNvPr id="81044" name="Rectangle 872"/>
              <p:cNvSpPr>
                <a:spLocks noChangeArrowheads="1"/>
              </p:cNvSpPr>
              <p:nvPr/>
            </p:nvSpPr>
            <p:spPr bwMode="auto">
              <a:xfrm>
                <a:off x="896" y="2186"/>
                <a:ext cx="317" cy="1"/>
              </a:xfrm>
              <a:prstGeom prst="rect">
                <a:avLst/>
              </a:prstGeom>
              <a:solidFill>
                <a:srgbClr val="E9DAC6"/>
              </a:solidFill>
              <a:ln w="9525">
                <a:noFill/>
                <a:miter lim="800000"/>
                <a:headEnd/>
                <a:tailEnd/>
              </a:ln>
            </p:spPr>
            <p:txBody>
              <a:bodyPr/>
              <a:lstStyle/>
              <a:p>
                <a:endParaRPr lang="en-US"/>
              </a:p>
            </p:txBody>
          </p:sp>
          <p:sp>
            <p:nvSpPr>
              <p:cNvPr id="81045" name="Rectangle 873"/>
              <p:cNvSpPr>
                <a:spLocks noChangeArrowheads="1"/>
              </p:cNvSpPr>
              <p:nvPr/>
            </p:nvSpPr>
            <p:spPr bwMode="auto">
              <a:xfrm>
                <a:off x="896" y="2187"/>
                <a:ext cx="317" cy="2"/>
              </a:xfrm>
              <a:prstGeom prst="rect">
                <a:avLst/>
              </a:prstGeom>
              <a:solidFill>
                <a:srgbClr val="E8DAC9"/>
              </a:solidFill>
              <a:ln w="9525">
                <a:noFill/>
                <a:miter lim="800000"/>
                <a:headEnd/>
                <a:tailEnd/>
              </a:ln>
            </p:spPr>
            <p:txBody>
              <a:bodyPr/>
              <a:lstStyle/>
              <a:p>
                <a:endParaRPr lang="en-US"/>
              </a:p>
            </p:txBody>
          </p:sp>
          <p:sp>
            <p:nvSpPr>
              <p:cNvPr id="81046" name="Rectangle 874"/>
              <p:cNvSpPr>
                <a:spLocks noChangeArrowheads="1"/>
              </p:cNvSpPr>
              <p:nvPr/>
            </p:nvSpPr>
            <p:spPr bwMode="auto">
              <a:xfrm>
                <a:off x="896" y="2189"/>
                <a:ext cx="317" cy="1"/>
              </a:xfrm>
              <a:prstGeom prst="rect">
                <a:avLst/>
              </a:prstGeom>
              <a:solidFill>
                <a:srgbClr val="E8DBCB"/>
              </a:solidFill>
              <a:ln w="9525">
                <a:noFill/>
                <a:miter lim="800000"/>
                <a:headEnd/>
                <a:tailEnd/>
              </a:ln>
            </p:spPr>
            <p:txBody>
              <a:bodyPr/>
              <a:lstStyle/>
              <a:p>
                <a:endParaRPr lang="en-US"/>
              </a:p>
            </p:txBody>
          </p:sp>
          <p:sp>
            <p:nvSpPr>
              <p:cNvPr id="81047" name="Rectangle 875"/>
              <p:cNvSpPr>
                <a:spLocks noChangeArrowheads="1"/>
              </p:cNvSpPr>
              <p:nvPr/>
            </p:nvSpPr>
            <p:spPr bwMode="auto">
              <a:xfrm>
                <a:off x="896" y="2190"/>
                <a:ext cx="317" cy="2"/>
              </a:xfrm>
              <a:prstGeom prst="rect">
                <a:avLst/>
              </a:prstGeom>
              <a:solidFill>
                <a:srgbClr val="E7DBCD"/>
              </a:solidFill>
              <a:ln w="9525">
                <a:noFill/>
                <a:miter lim="800000"/>
                <a:headEnd/>
                <a:tailEnd/>
              </a:ln>
            </p:spPr>
            <p:txBody>
              <a:bodyPr/>
              <a:lstStyle/>
              <a:p>
                <a:endParaRPr lang="en-US"/>
              </a:p>
            </p:txBody>
          </p:sp>
          <p:sp>
            <p:nvSpPr>
              <p:cNvPr id="81048" name="Rectangle 876"/>
              <p:cNvSpPr>
                <a:spLocks noChangeArrowheads="1"/>
              </p:cNvSpPr>
              <p:nvPr/>
            </p:nvSpPr>
            <p:spPr bwMode="auto">
              <a:xfrm>
                <a:off x="896" y="2192"/>
                <a:ext cx="317" cy="1"/>
              </a:xfrm>
              <a:prstGeom prst="rect">
                <a:avLst/>
              </a:prstGeom>
              <a:solidFill>
                <a:srgbClr val="E6DCCF"/>
              </a:solidFill>
              <a:ln w="9525">
                <a:noFill/>
                <a:miter lim="800000"/>
                <a:headEnd/>
                <a:tailEnd/>
              </a:ln>
            </p:spPr>
            <p:txBody>
              <a:bodyPr/>
              <a:lstStyle/>
              <a:p>
                <a:endParaRPr lang="en-US"/>
              </a:p>
            </p:txBody>
          </p:sp>
          <p:sp>
            <p:nvSpPr>
              <p:cNvPr id="81049" name="Rectangle 877"/>
              <p:cNvSpPr>
                <a:spLocks noChangeArrowheads="1"/>
              </p:cNvSpPr>
              <p:nvPr/>
            </p:nvSpPr>
            <p:spPr bwMode="auto">
              <a:xfrm>
                <a:off x="896" y="2192"/>
                <a:ext cx="317" cy="2"/>
              </a:xfrm>
              <a:prstGeom prst="rect">
                <a:avLst/>
              </a:prstGeom>
              <a:solidFill>
                <a:srgbClr val="E6DCD1"/>
              </a:solidFill>
              <a:ln w="9525">
                <a:noFill/>
                <a:miter lim="800000"/>
                <a:headEnd/>
                <a:tailEnd/>
              </a:ln>
            </p:spPr>
            <p:txBody>
              <a:bodyPr/>
              <a:lstStyle/>
              <a:p>
                <a:endParaRPr lang="en-US"/>
              </a:p>
            </p:txBody>
          </p:sp>
          <p:sp>
            <p:nvSpPr>
              <p:cNvPr id="81050" name="Rectangle 878"/>
              <p:cNvSpPr>
                <a:spLocks noChangeArrowheads="1"/>
              </p:cNvSpPr>
              <p:nvPr/>
            </p:nvSpPr>
            <p:spPr bwMode="auto">
              <a:xfrm>
                <a:off x="896" y="2194"/>
                <a:ext cx="317" cy="1"/>
              </a:xfrm>
              <a:prstGeom prst="rect">
                <a:avLst/>
              </a:prstGeom>
              <a:solidFill>
                <a:srgbClr val="E5DDD3"/>
              </a:solidFill>
              <a:ln w="9525">
                <a:noFill/>
                <a:miter lim="800000"/>
                <a:headEnd/>
                <a:tailEnd/>
              </a:ln>
            </p:spPr>
            <p:txBody>
              <a:bodyPr/>
              <a:lstStyle/>
              <a:p>
                <a:endParaRPr lang="en-US"/>
              </a:p>
            </p:txBody>
          </p:sp>
          <p:sp>
            <p:nvSpPr>
              <p:cNvPr id="81051" name="Rectangle 879"/>
              <p:cNvSpPr>
                <a:spLocks noChangeArrowheads="1"/>
              </p:cNvSpPr>
              <p:nvPr/>
            </p:nvSpPr>
            <p:spPr bwMode="auto">
              <a:xfrm>
                <a:off x="896" y="2195"/>
                <a:ext cx="317" cy="2"/>
              </a:xfrm>
              <a:prstGeom prst="rect">
                <a:avLst/>
              </a:prstGeom>
              <a:solidFill>
                <a:srgbClr val="E5DDD5"/>
              </a:solidFill>
              <a:ln w="9525">
                <a:noFill/>
                <a:miter lim="800000"/>
                <a:headEnd/>
                <a:tailEnd/>
              </a:ln>
            </p:spPr>
            <p:txBody>
              <a:bodyPr/>
              <a:lstStyle/>
              <a:p>
                <a:endParaRPr lang="en-US"/>
              </a:p>
            </p:txBody>
          </p:sp>
          <p:sp>
            <p:nvSpPr>
              <p:cNvPr id="81052" name="Rectangle 880"/>
              <p:cNvSpPr>
                <a:spLocks noChangeArrowheads="1"/>
              </p:cNvSpPr>
              <p:nvPr/>
            </p:nvSpPr>
            <p:spPr bwMode="auto">
              <a:xfrm>
                <a:off x="896" y="2197"/>
                <a:ext cx="317" cy="1"/>
              </a:xfrm>
              <a:prstGeom prst="rect">
                <a:avLst/>
              </a:prstGeom>
              <a:solidFill>
                <a:srgbClr val="E4DED7"/>
              </a:solidFill>
              <a:ln w="9525">
                <a:noFill/>
                <a:miter lim="800000"/>
                <a:headEnd/>
                <a:tailEnd/>
              </a:ln>
            </p:spPr>
            <p:txBody>
              <a:bodyPr/>
              <a:lstStyle/>
              <a:p>
                <a:endParaRPr lang="en-US"/>
              </a:p>
            </p:txBody>
          </p:sp>
          <p:sp>
            <p:nvSpPr>
              <p:cNvPr id="81053" name="Rectangle 881"/>
              <p:cNvSpPr>
                <a:spLocks noChangeArrowheads="1"/>
              </p:cNvSpPr>
              <p:nvPr/>
            </p:nvSpPr>
            <p:spPr bwMode="auto">
              <a:xfrm>
                <a:off x="896" y="2198"/>
                <a:ext cx="317" cy="2"/>
              </a:xfrm>
              <a:prstGeom prst="rect">
                <a:avLst/>
              </a:prstGeom>
              <a:solidFill>
                <a:srgbClr val="E4DFDA"/>
              </a:solidFill>
              <a:ln w="9525">
                <a:noFill/>
                <a:miter lim="800000"/>
                <a:headEnd/>
                <a:tailEnd/>
              </a:ln>
            </p:spPr>
            <p:txBody>
              <a:bodyPr/>
              <a:lstStyle/>
              <a:p>
                <a:endParaRPr lang="en-US"/>
              </a:p>
            </p:txBody>
          </p:sp>
          <p:sp>
            <p:nvSpPr>
              <p:cNvPr id="81054" name="Rectangle 882"/>
              <p:cNvSpPr>
                <a:spLocks noChangeArrowheads="1"/>
              </p:cNvSpPr>
              <p:nvPr/>
            </p:nvSpPr>
            <p:spPr bwMode="auto">
              <a:xfrm>
                <a:off x="896" y="2200"/>
                <a:ext cx="317" cy="1"/>
              </a:xfrm>
              <a:prstGeom prst="rect">
                <a:avLst/>
              </a:prstGeom>
              <a:solidFill>
                <a:srgbClr val="E3DFDC"/>
              </a:solidFill>
              <a:ln w="9525">
                <a:noFill/>
                <a:miter lim="800000"/>
                <a:headEnd/>
                <a:tailEnd/>
              </a:ln>
            </p:spPr>
            <p:txBody>
              <a:bodyPr/>
              <a:lstStyle/>
              <a:p>
                <a:endParaRPr lang="en-US"/>
              </a:p>
            </p:txBody>
          </p:sp>
          <p:sp>
            <p:nvSpPr>
              <p:cNvPr id="81055" name="Rectangle 883"/>
              <p:cNvSpPr>
                <a:spLocks noChangeArrowheads="1"/>
              </p:cNvSpPr>
              <p:nvPr/>
            </p:nvSpPr>
            <p:spPr bwMode="auto">
              <a:xfrm>
                <a:off x="896" y="2201"/>
                <a:ext cx="317" cy="2"/>
              </a:xfrm>
              <a:prstGeom prst="rect">
                <a:avLst/>
              </a:prstGeom>
              <a:solidFill>
                <a:srgbClr val="E3E0DE"/>
              </a:solidFill>
              <a:ln w="9525">
                <a:noFill/>
                <a:miter lim="800000"/>
                <a:headEnd/>
                <a:tailEnd/>
              </a:ln>
            </p:spPr>
            <p:txBody>
              <a:bodyPr/>
              <a:lstStyle/>
              <a:p>
                <a:endParaRPr lang="en-US"/>
              </a:p>
            </p:txBody>
          </p:sp>
          <p:sp>
            <p:nvSpPr>
              <p:cNvPr id="81056" name="Rectangle 884"/>
              <p:cNvSpPr>
                <a:spLocks noChangeArrowheads="1"/>
              </p:cNvSpPr>
              <p:nvPr/>
            </p:nvSpPr>
            <p:spPr bwMode="auto">
              <a:xfrm>
                <a:off x="896" y="2203"/>
                <a:ext cx="317" cy="1"/>
              </a:xfrm>
              <a:prstGeom prst="rect">
                <a:avLst/>
              </a:prstGeom>
              <a:solidFill>
                <a:srgbClr val="E2E1E0"/>
              </a:solidFill>
              <a:ln w="9525">
                <a:noFill/>
                <a:miter lim="800000"/>
                <a:headEnd/>
                <a:tailEnd/>
              </a:ln>
            </p:spPr>
            <p:txBody>
              <a:bodyPr/>
              <a:lstStyle/>
              <a:p>
                <a:endParaRPr lang="en-US"/>
              </a:p>
            </p:txBody>
          </p:sp>
          <p:sp>
            <p:nvSpPr>
              <p:cNvPr id="81057" name="Rectangle 885"/>
              <p:cNvSpPr>
                <a:spLocks noChangeArrowheads="1"/>
              </p:cNvSpPr>
              <p:nvPr/>
            </p:nvSpPr>
            <p:spPr bwMode="auto">
              <a:xfrm>
                <a:off x="896" y="2204"/>
                <a:ext cx="317" cy="2"/>
              </a:xfrm>
              <a:prstGeom prst="rect">
                <a:avLst/>
              </a:prstGeom>
              <a:solidFill>
                <a:srgbClr val="E1E1E2"/>
              </a:solidFill>
              <a:ln w="9525">
                <a:noFill/>
                <a:miter lim="800000"/>
                <a:headEnd/>
                <a:tailEnd/>
              </a:ln>
            </p:spPr>
            <p:txBody>
              <a:bodyPr/>
              <a:lstStyle/>
              <a:p>
                <a:endParaRPr lang="en-US"/>
              </a:p>
            </p:txBody>
          </p:sp>
          <p:sp>
            <p:nvSpPr>
              <p:cNvPr id="81058" name="Rectangle 886"/>
              <p:cNvSpPr>
                <a:spLocks noChangeArrowheads="1"/>
              </p:cNvSpPr>
              <p:nvPr/>
            </p:nvSpPr>
            <p:spPr bwMode="auto">
              <a:xfrm>
                <a:off x="896" y="2206"/>
                <a:ext cx="317" cy="1"/>
              </a:xfrm>
              <a:prstGeom prst="rect">
                <a:avLst/>
              </a:prstGeom>
              <a:solidFill>
                <a:srgbClr val="E1E2E4"/>
              </a:solidFill>
              <a:ln w="9525">
                <a:noFill/>
                <a:miter lim="800000"/>
                <a:headEnd/>
                <a:tailEnd/>
              </a:ln>
            </p:spPr>
            <p:txBody>
              <a:bodyPr/>
              <a:lstStyle/>
              <a:p>
                <a:endParaRPr lang="en-US"/>
              </a:p>
            </p:txBody>
          </p:sp>
          <p:sp>
            <p:nvSpPr>
              <p:cNvPr id="81059" name="Rectangle 887"/>
              <p:cNvSpPr>
                <a:spLocks noChangeArrowheads="1"/>
              </p:cNvSpPr>
              <p:nvPr/>
            </p:nvSpPr>
            <p:spPr bwMode="auto">
              <a:xfrm>
                <a:off x="896" y="2207"/>
                <a:ext cx="317" cy="2"/>
              </a:xfrm>
              <a:prstGeom prst="rect">
                <a:avLst/>
              </a:prstGeom>
              <a:solidFill>
                <a:srgbClr val="E0E3E6"/>
              </a:solidFill>
              <a:ln w="9525">
                <a:noFill/>
                <a:miter lim="800000"/>
                <a:headEnd/>
                <a:tailEnd/>
              </a:ln>
            </p:spPr>
            <p:txBody>
              <a:bodyPr/>
              <a:lstStyle/>
              <a:p>
                <a:endParaRPr lang="en-US"/>
              </a:p>
            </p:txBody>
          </p:sp>
          <p:sp>
            <p:nvSpPr>
              <p:cNvPr id="81060" name="Rectangle 888"/>
              <p:cNvSpPr>
                <a:spLocks noChangeArrowheads="1"/>
              </p:cNvSpPr>
              <p:nvPr/>
            </p:nvSpPr>
            <p:spPr bwMode="auto">
              <a:xfrm>
                <a:off x="896" y="2209"/>
                <a:ext cx="317" cy="1"/>
              </a:xfrm>
              <a:prstGeom prst="rect">
                <a:avLst/>
              </a:prstGeom>
              <a:solidFill>
                <a:srgbClr val="E0E3E8"/>
              </a:solidFill>
              <a:ln w="9525">
                <a:noFill/>
                <a:miter lim="800000"/>
                <a:headEnd/>
                <a:tailEnd/>
              </a:ln>
            </p:spPr>
            <p:txBody>
              <a:bodyPr/>
              <a:lstStyle/>
              <a:p>
                <a:endParaRPr lang="en-US"/>
              </a:p>
            </p:txBody>
          </p:sp>
          <p:sp>
            <p:nvSpPr>
              <p:cNvPr id="81061" name="Rectangle 889"/>
              <p:cNvSpPr>
                <a:spLocks noChangeArrowheads="1"/>
              </p:cNvSpPr>
              <p:nvPr/>
            </p:nvSpPr>
            <p:spPr bwMode="auto">
              <a:xfrm>
                <a:off x="896" y="2210"/>
                <a:ext cx="317" cy="2"/>
              </a:xfrm>
              <a:prstGeom prst="rect">
                <a:avLst/>
              </a:prstGeom>
              <a:solidFill>
                <a:srgbClr val="DFE4EA"/>
              </a:solidFill>
              <a:ln w="9525">
                <a:noFill/>
                <a:miter lim="800000"/>
                <a:headEnd/>
                <a:tailEnd/>
              </a:ln>
            </p:spPr>
            <p:txBody>
              <a:bodyPr/>
              <a:lstStyle/>
              <a:p>
                <a:endParaRPr lang="en-US"/>
              </a:p>
            </p:txBody>
          </p:sp>
          <p:sp>
            <p:nvSpPr>
              <p:cNvPr id="81062" name="Rectangle 890"/>
              <p:cNvSpPr>
                <a:spLocks noChangeArrowheads="1"/>
              </p:cNvSpPr>
              <p:nvPr/>
            </p:nvSpPr>
            <p:spPr bwMode="auto">
              <a:xfrm>
                <a:off x="896" y="2212"/>
                <a:ext cx="317" cy="1"/>
              </a:xfrm>
              <a:prstGeom prst="rect">
                <a:avLst/>
              </a:prstGeom>
              <a:solidFill>
                <a:srgbClr val="DEE4EC"/>
              </a:solidFill>
              <a:ln w="9525">
                <a:noFill/>
                <a:miter lim="800000"/>
                <a:headEnd/>
                <a:tailEnd/>
              </a:ln>
            </p:spPr>
            <p:txBody>
              <a:bodyPr/>
              <a:lstStyle/>
              <a:p>
                <a:endParaRPr lang="en-US"/>
              </a:p>
            </p:txBody>
          </p:sp>
          <p:sp>
            <p:nvSpPr>
              <p:cNvPr id="81063" name="Rectangle 891"/>
              <p:cNvSpPr>
                <a:spLocks noChangeArrowheads="1"/>
              </p:cNvSpPr>
              <p:nvPr/>
            </p:nvSpPr>
            <p:spPr bwMode="auto">
              <a:xfrm>
                <a:off x="896" y="2213"/>
                <a:ext cx="317" cy="2"/>
              </a:xfrm>
              <a:prstGeom prst="rect">
                <a:avLst/>
              </a:prstGeom>
              <a:solidFill>
                <a:srgbClr val="DEE5EE"/>
              </a:solidFill>
              <a:ln w="9525">
                <a:noFill/>
                <a:miter lim="800000"/>
                <a:headEnd/>
                <a:tailEnd/>
              </a:ln>
            </p:spPr>
            <p:txBody>
              <a:bodyPr/>
              <a:lstStyle/>
              <a:p>
                <a:endParaRPr lang="en-US"/>
              </a:p>
            </p:txBody>
          </p:sp>
          <p:sp>
            <p:nvSpPr>
              <p:cNvPr id="81064" name="Rectangle 892"/>
              <p:cNvSpPr>
                <a:spLocks noChangeArrowheads="1"/>
              </p:cNvSpPr>
              <p:nvPr/>
            </p:nvSpPr>
            <p:spPr bwMode="auto">
              <a:xfrm>
                <a:off x="896" y="2215"/>
                <a:ext cx="317" cy="1"/>
              </a:xfrm>
              <a:prstGeom prst="rect">
                <a:avLst/>
              </a:prstGeom>
              <a:solidFill>
                <a:srgbClr val="DDE5F0"/>
              </a:solidFill>
              <a:ln w="9525">
                <a:noFill/>
                <a:miter lim="800000"/>
                <a:headEnd/>
                <a:tailEnd/>
              </a:ln>
            </p:spPr>
            <p:txBody>
              <a:bodyPr/>
              <a:lstStyle/>
              <a:p>
                <a:endParaRPr lang="en-US"/>
              </a:p>
            </p:txBody>
          </p:sp>
          <p:sp>
            <p:nvSpPr>
              <p:cNvPr id="81065" name="Rectangle 893"/>
              <p:cNvSpPr>
                <a:spLocks noChangeArrowheads="1"/>
              </p:cNvSpPr>
              <p:nvPr/>
            </p:nvSpPr>
            <p:spPr bwMode="auto">
              <a:xfrm>
                <a:off x="896" y="2216"/>
                <a:ext cx="317" cy="90"/>
              </a:xfrm>
              <a:prstGeom prst="rect">
                <a:avLst/>
              </a:prstGeom>
              <a:solidFill>
                <a:srgbClr val="DCE6F2"/>
              </a:solidFill>
              <a:ln w="9525">
                <a:noFill/>
                <a:miter lim="800000"/>
                <a:headEnd/>
                <a:tailEnd/>
              </a:ln>
            </p:spPr>
            <p:txBody>
              <a:bodyPr/>
              <a:lstStyle/>
              <a:p>
                <a:endParaRPr lang="en-US"/>
              </a:p>
            </p:txBody>
          </p:sp>
          <p:sp>
            <p:nvSpPr>
              <p:cNvPr id="81066" name="Freeform 894"/>
              <p:cNvSpPr>
                <a:spLocks/>
              </p:cNvSpPr>
              <p:nvPr/>
            </p:nvSpPr>
            <p:spPr bwMode="auto">
              <a:xfrm>
                <a:off x="896" y="2129"/>
                <a:ext cx="317" cy="176"/>
              </a:xfrm>
              <a:custGeom>
                <a:avLst/>
                <a:gdLst>
                  <a:gd name="T0" fmla="*/ 88 w 317"/>
                  <a:gd name="T1" fmla="*/ 0 h 176"/>
                  <a:gd name="T2" fmla="*/ 88 w 317"/>
                  <a:gd name="T3" fmla="*/ 44 h 176"/>
                  <a:gd name="T4" fmla="*/ 317 w 317"/>
                  <a:gd name="T5" fmla="*/ 44 h 176"/>
                  <a:gd name="T6" fmla="*/ 317 w 317"/>
                  <a:gd name="T7" fmla="*/ 132 h 176"/>
                  <a:gd name="T8" fmla="*/ 88 w 317"/>
                  <a:gd name="T9" fmla="*/ 132 h 176"/>
                  <a:gd name="T10" fmla="*/ 88 w 317"/>
                  <a:gd name="T11" fmla="*/ 176 h 176"/>
                  <a:gd name="T12" fmla="*/ 0 w 317"/>
                  <a:gd name="T13" fmla="*/ 88 h 176"/>
                  <a:gd name="T14" fmla="*/ 88 w 317"/>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176"/>
                  <a:gd name="T26" fmla="*/ 317 w 317"/>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176">
                    <a:moveTo>
                      <a:pt x="88" y="0"/>
                    </a:moveTo>
                    <a:lnTo>
                      <a:pt x="88" y="44"/>
                    </a:lnTo>
                    <a:lnTo>
                      <a:pt x="317" y="44"/>
                    </a:lnTo>
                    <a:lnTo>
                      <a:pt x="317" y="132"/>
                    </a:lnTo>
                    <a:lnTo>
                      <a:pt x="88" y="132"/>
                    </a:lnTo>
                    <a:lnTo>
                      <a:pt x="88" y="176"/>
                    </a:lnTo>
                    <a:lnTo>
                      <a:pt x="0" y="88"/>
                    </a:lnTo>
                    <a:lnTo>
                      <a:pt x="88" y="0"/>
                    </a:lnTo>
                    <a:close/>
                  </a:path>
                </a:pathLst>
              </a:custGeom>
              <a:noFill/>
              <a:ln w="9525" cap="rnd">
                <a:solidFill>
                  <a:srgbClr val="1F497D"/>
                </a:solidFill>
                <a:prstDash val="solid"/>
                <a:round/>
                <a:headEnd/>
                <a:tailEnd/>
              </a:ln>
            </p:spPr>
            <p:txBody>
              <a:bodyPr/>
              <a:lstStyle/>
              <a:p>
                <a:endParaRPr lang="en-US"/>
              </a:p>
            </p:txBody>
          </p:sp>
        </p:grpSp>
        <p:sp>
          <p:nvSpPr>
            <p:cNvPr id="72918" name="Freeform 896"/>
            <p:cNvSpPr>
              <a:spLocks noEditPoints="1"/>
            </p:cNvSpPr>
            <p:nvPr/>
          </p:nvSpPr>
          <p:spPr bwMode="auto">
            <a:xfrm>
              <a:off x="2352675" y="3783013"/>
              <a:ext cx="501650" cy="290513"/>
            </a:xfrm>
            <a:custGeom>
              <a:avLst/>
              <a:gdLst>
                <a:gd name="T0" fmla="*/ 72767503 w 3391"/>
                <a:gd name="T1" fmla="*/ 42950544 h 1965"/>
                <a:gd name="T2" fmla="*/ 1816503 w 3391"/>
                <a:gd name="T3" fmla="*/ 2863439 h 1965"/>
                <a:gd name="T4" fmla="*/ 3238905 w 3391"/>
                <a:gd name="T5" fmla="*/ 327918 h 1965"/>
                <a:gd name="T6" fmla="*/ 74211947 w 3391"/>
                <a:gd name="T7" fmla="*/ 40415024 h 1965"/>
                <a:gd name="T8" fmla="*/ 72767503 w 3391"/>
                <a:gd name="T9" fmla="*/ 42950544 h 1965"/>
                <a:gd name="T10" fmla="*/ 6368485 w 3391"/>
                <a:gd name="T11" fmla="*/ 11081927 h 1965"/>
                <a:gd name="T12" fmla="*/ 0 w 3391"/>
                <a:gd name="T13" fmla="*/ 174899 h 1965"/>
                <a:gd name="T14" fmla="*/ 12649540 w 3391"/>
                <a:gd name="T15" fmla="*/ 0 h 1965"/>
                <a:gd name="T16" fmla="*/ 14115878 w 3391"/>
                <a:gd name="T17" fmla="*/ 1442660 h 1965"/>
                <a:gd name="T18" fmla="*/ 12671434 w 3391"/>
                <a:gd name="T19" fmla="*/ 2928933 h 1965"/>
                <a:gd name="T20" fmla="*/ 2538725 w 3391"/>
                <a:gd name="T21" fmla="*/ 3060071 h 1965"/>
                <a:gd name="T22" fmla="*/ 3786119 w 3391"/>
                <a:gd name="T23" fmla="*/ 874348 h 1965"/>
                <a:gd name="T24" fmla="*/ 8885314 w 3391"/>
                <a:gd name="T25" fmla="*/ 9617385 h 1965"/>
                <a:gd name="T26" fmla="*/ 8359995 w 3391"/>
                <a:gd name="T27" fmla="*/ 11606477 h 1965"/>
                <a:gd name="T28" fmla="*/ 6368485 w 3391"/>
                <a:gd name="T29" fmla="*/ 11081927 h 19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91"/>
                <a:gd name="T46" fmla="*/ 0 h 1965"/>
                <a:gd name="T47" fmla="*/ 3391 w 3391"/>
                <a:gd name="T48" fmla="*/ 1965 h 19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91" h="1965">
                  <a:moveTo>
                    <a:pt x="3325" y="1965"/>
                  </a:moveTo>
                  <a:lnTo>
                    <a:pt x="83" y="131"/>
                  </a:lnTo>
                  <a:lnTo>
                    <a:pt x="148" y="15"/>
                  </a:lnTo>
                  <a:lnTo>
                    <a:pt x="3391" y="1849"/>
                  </a:lnTo>
                  <a:lnTo>
                    <a:pt x="3325" y="1965"/>
                  </a:lnTo>
                  <a:close/>
                  <a:moveTo>
                    <a:pt x="291" y="507"/>
                  </a:moveTo>
                  <a:lnTo>
                    <a:pt x="0" y="8"/>
                  </a:lnTo>
                  <a:lnTo>
                    <a:pt x="578" y="0"/>
                  </a:lnTo>
                  <a:cubicBezTo>
                    <a:pt x="614" y="0"/>
                    <a:pt x="645" y="29"/>
                    <a:pt x="645" y="66"/>
                  </a:cubicBezTo>
                  <a:cubicBezTo>
                    <a:pt x="646" y="103"/>
                    <a:pt x="616" y="133"/>
                    <a:pt x="579" y="134"/>
                  </a:cubicBezTo>
                  <a:lnTo>
                    <a:pt x="116" y="140"/>
                  </a:lnTo>
                  <a:lnTo>
                    <a:pt x="173" y="40"/>
                  </a:lnTo>
                  <a:lnTo>
                    <a:pt x="406" y="440"/>
                  </a:lnTo>
                  <a:cubicBezTo>
                    <a:pt x="425" y="471"/>
                    <a:pt x="414" y="512"/>
                    <a:pt x="382" y="531"/>
                  </a:cubicBezTo>
                  <a:cubicBezTo>
                    <a:pt x="351" y="549"/>
                    <a:pt x="310" y="539"/>
                    <a:pt x="291" y="50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19" name="Freeform 897"/>
            <p:cNvSpPr>
              <a:spLocks noEditPoints="1"/>
            </p:cNvSpPr>
            <p:nvPr/>
          </p:nvSpPr>
          <p:spPr bwMode="auto">
            <a:xfrm>
              <a:off x="5299075" y="4024313"/>
              <a:ext cx="452438" cy="1357313"/>
            </a:xfrm>
            <a:custGeom>
              <a:avLst/>
              <a:gdLst>
                <a:gd name="T0" fmla="*/ 174128 w 1533"/>
                <a:gd name="T1" fmla="*/ 399527030 h 4581"/>
                <a:gd name="T2" fmla="*/ 87064 w 1533"/>
                <a:gd name="T3" fmla="*/ 397068993 h 4581"/>
                <a:gd name="T4" fmla="*/ 522679 w 1533"/>
                <a:gd name="T5" fmla="*/ 395488870 h 4581"/>
                <a:gd name="T6" fmla="*/ 2526039 w 1533"/>
                <a:gd name="T7" fmla="*/ 391889518 h 4581"/>
                <a:gd name="T8" fmla="*/ 6184205 w 1533"/>
                <a:gd name="T9" fmla="*/ 388465570 h 4581"/>
                <a:gd name="T10" fmla="*/ 10975090 w 1533"/>
                <a:gd name="T11" fmla="*/ 385217621 h 4581"/>
                <a:gd name="T12" fmla="*/ 21340142 w 1533"/>
                <a:gd name="T13" fmla="*/ 379950146 h 4581"/>
                <a:gd name="T14" fmla="*/ 36844624 w 1533"/>
                <a:gd name="T15" fmla="*/ 373365951 h 4581"/>
                <a:gd name="T16" fmla="*/ 54352473 w 1533"/>
                <a:gd name="T17" fmla="*/ 366167247 h 4581"/>
                <a:gd name="T18" fmla="*/ 72731248 w 1533"/>
                <a:gd name="T19" fmla="*/ 358002929 h 4581"/>
                <a:gd name="T20" fmla="*/ 90500299 w 1533"/>
                <a:gd name="T21" fmla="*/ 348521593 h 4581"/>
                <a:gd name="T22" fmla="*/ 106527165 w 1533"/>
                <a:gd name="T23" fmla="*/ 337460430 h 4581"/>
                <a:gd name="T24" fmla="*/ 119331185 w 1533"/>
                <a:gd name="T25" fmla="*/ 324467742 h 4581"/>
                <a:gd name="T26" fmla="*/ 124122068 w 1533"/>
                <a:gd name="T27" fmla="*/ 317181039 h 4581"/>
                <a:gd name="T28" fmla="*/ 127693170 w 1533"/>
                <a:gd name="T29" fmla="*/ 309280050 h 4581"/>
                <a:gd name="T30" fmla="*/ 129870656 w 1533"/>
                <a:gd name="T31" fmla="*/ 300676627 h 4581"/>
                <a:gd name="T32" fmla="*/ 130567758 w 1533"/>
                <a:gd name="T33" fmla="*/ 291283290 h 4581"/>
                <a:gd name="T34" fmla="*/ 130132143 w 1533"/>
                <a:gd name="T35" fmla="*/ 280485234 h 4581"/>
                <a:gd name="T36" fmla="*/ 126996362 w 1533"/>
                <a:gd name="T37" fmla="*/ 259855033 h 4581"/>
                <a:gd name="T38" fmla="*/ 119940929 w 1533"/>
                <a:gd name="T39" fmla="*/ 231499322 h 4581"/>
                <a:gd name="T40" fmla="*/ 110185625 w 1533"/>
                <a:gd name="T41" fmla="*/ 200421875 h 4581"/>
                <a:gd name="T42" fmla="*/ 98600796 w 1533"/>
                <a:gd name="T43" fmla="*/ 167676602 h 4581"/>
                <a:gd name="T44" fmla="*/ 77608919 w 1533"/>
                <a:gd name="T45" fmla="*/ 112632968 h 4581"/>
                <a:gd name="T46" fmla="*/ 65414328 w 1533"/>
                <a:gd name="T47" fmla="*/ 81117009 h 4581"/>
                <a:gd name="T48" fmla="*/ 54700729 w 1533"/>
                <a:gd name="T49" fmla="*/ 52058772 h 4581"/>
                <a:gd name="T50" fmla="*/ 47384104 w 1533"/>
                <a:gd name="T51" fmla="*/ 30550650 h 4581"/>
                <a:gd name="T52" fmla="*/ 43987131 w 1533"/>
                <a:gd name="T53" fmla="*/ 19138080 h 4581"/>
                <a:gd name="T54" fmla="*/ 45816361 w 1533"/>
                <a:gd name="T55" fmla="*/ 13958308 h 4581"/>
                <a:gd name="T56" fmla="*/ 48951847 w 1533"/>
                <a:gd name="T57" fmla="*/ 25722280 h 4581"/>
                <a:gd name="T58" fmla="*/ 54265409 w 1533"/>
                <a:gd name="T59" fmla="*/ 42138629 h 4581"/>
                <a:gd name="T60" fmla="*/ 64369264 w 1533"/>
                <a:gd name="T61" fmla="*/ 70055532 h 4581"/>
                <a:gd name="T62" fmla="*/ 76128221 w 1533"/>
                <a:gd name="T63" fmla="*/ 100869298 h 4581"/>
                <a:gd name="T64" fmla="*/ 93026041 w 1533"/>
                <a:gd name="T65" fmla="*/ 144500329 h 4581"/>
                <a:gd name="T66" fmla="*/ 109227330 w 1533"/>
                <a:gd name="T67" fmla="*/ 188658204 h 4581"/>
                <a:gd name="T68" fmla="*/ 119766801 w 1533"/>
                <a:gd name="T69" fmla="*/ 220525565 h 4581"/>
                <a:gd name="T70" fmla="*/ 127780234 w 1533"/>
                <a:gd name="T71" fmla="*/ 250110295 h 4581"/>
                <a:gd name="T72" fmla="*/ 132571117 w 1533"/>
                <a:gd name="T73" fmla="*/ 276359372 h 4581"/>
                <a:gd name="T74" fmla="*/ 133442052 w 1533"/>
                <a:gd name="T75" fmla="*/ 287859639 h 4581"/>
                <a:gd name="T76" fmla="*/ 133093501 w 1533"/>
                <a:gd name="T77" fmla="*/ 298130888 h 4581"/>
                <a:gd name="T78" fmla="*/ 131351630 w 1533"/>
                <a:gd name="T79" fmla="*/ 307348820 h 4581"/>
                <a:gd name="T80" fmla="*/ 128041721 w 1533"/>
                <a:gd name="T81" fmla="*/ 315952021 h 4581"/>
                <a:gd name="T82" fmla="*/ 123338197 w 1533"/>
                <a:gd name="T83" fmla="*/ 323852936 h 4581"/>
                <a:gd name="T84" fmla="*/ 113059919 w 1533"/>
                <a:gd name="T85" fmla="*/ 335528905 h 4581"/>
                <a:gd name="T86" fmla="*/ 97642501 w 1533"/>
                <a:gd name="T87" fmla="*/ 347555979 h 4581"/>
                <a:gd name="T88" fmla="*/ 80047892 w 1533"/>
                <a:gd name="T89" fmla="*/ 357651823 h 4581"/>
                <a:gd name="T90" fmla="*/ 61582034 w 1533"/>
                <a:gd name="T91" fmla="*/ 366255246 h 4581"/>
                <a:gd name="T92" fmla="*/ 43551515 w 1533"/>
                <a:gd name="T93" fmla="*/ 373717057 h 4581"/>
                <a:gd name="T94" fmla="*/ 27350512 w 1533"/>
                <a:gd name="T95" fmla="*/ 380476953 h 4581"/>
                <a:gd name="T96" fmla="*/ 14284999 w 1533"/>
                <a:gd name="T97" fmla="*/ 386797744 h 4581"/>
                <a:gd name="T98" fmla="*/ 9319986 w 1533"/>
                <a:gd name="T99" fmla="*/ 389782587 h 4581"/>
                <a:gd name="T100" fmla="*/ 5748885 w 1533"/>
                <a:gd name="T101" fmla="*/ 392679431 h 4581"/>
                <a:gd name="T102" fmla="*/ 3658461 w 1533"/>
                <a:gd name="T103" fmla="*/ 395488870 h 4581"/>
                <a:gd name="T104" fmla="*/ 2961654 w 1533"/>
                <a:gd name="T105" fmla="*/ 397508098 h 4581"/>
                <a:gd name="T106" fmla="*/ 2961654 w 1533"/>
                <a:gd name="T107" fmla="*/ 398122607 h 4581"/>
                <a:gd name="T108" fmla="*/ 3309910 w 1533"/>
                <a:gd name="T109" fmla="*/ 400229537 h 4581"/>
                <a:gd name="T110" fmla="*/ 36496073 w 1533"/>
                <a:gd name="T111" fmla="*/ 18962379 h 4581"/>
                <a:gd name="T112" fmla="*/ 36496073 w 1533"/>
                <a:gd name="T113" fmla="*/ 18962379 h 4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3"/>
                <a:gd name="T172" fmla="*/ 0 h 4581"/>
                <a:gd name="T173" fmla="*/ 1533 w 1533"/>
                <a:gd name="T174" fmla="*/ 4581 h 4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3" h="4581">
                  <a:moveTo>
                    <a:pt x="6" y="4567"/>
                  </a:moveTo>
                  <a:lnTo>
                    <a:pt x="2" y="4554"/>
                  </a:lnTo>
                  <a:cubicBezTo>
                    <a:pt x="2" y="4553"/>
                    <a:pt x="2" y="4552"/>
                    <a:pt x="2" y="4551"/>
                  </a:cubicBezTo>
                  <a:lnTo>
                    <a:pt x="0" y="4538"/>
                  </a:lnTo>
                  <a:cubicBezTo>
                    <a:pt x="0" y="4537"/>
                    <a:pt x="0" y="4536"/>
                    <a:pt x="0" y="4535"/>
                  </a:cubicBezTo>
                  <a:lnTo>
                    <a:pt x="1" y="4523"/>
                  </a:lnTo>
                  <a:cubicBezTo>
                    <a:pt x="1" y="4522"/>
                    <a:pt x="2" y="4521"/>
                    <a:pt x="2" y="4520"/>
                  </a:cubicBezTo>
                  <a:lnTo>
                    <a:pt x="5" y="4507"/>
                  </a:lnTo>
                  <a:cubicBezTo>
                    <a:pt x="5" y="4507"/>
                    <a:pt x="5" y="4506"/>
                    <a:pt x="6" y="4505"/>
                  </a:cubicBezTo>
                  <a:lnTo>
                    <a:pt x="11" y="4492"/>
                  </a:lnTo>
                  <a:lnTo>
                    <a:pt x="19" y="4478"/>
                  </a:lnTo>
                  <a:lnTo>
                    <a:pt x="29" y="4464"/>
                  </a:lnTo>
                  <a:lnTo>
                    <a:pt x="41" y="4451"/>
                  </a:lnTo>
                  <a:lnTo>
                    <a:pt x="55" y="4438"/>
                  </a:lnTo>
                  <a:lnTo>
                    <a:pt x="71" y="4425"/>
                  </a:lnTo>
                  <a:lnTo>
                    <a:pt x="88" y="4413"/>
                  </a:lnTo>
                  <a:lnTo>
                    <a:pt x="106" y="4401"/>
                  </a:lnTo>
                  <a:lnTo>
                    <a:pt x="126" y="4388"/>
                  </a:lnTo>
                  <a:lnTo>
                    <a:pt x="148" y="4376"/>
                  </a:lnTo>
                  <a:lnTo>
                    <a:pt x="194" y="4352"/>
                  </a:lnTo>
                  <a:lnTo>
                    <a:pt x="245" y="4328"/>
                  </a:lnTo>
                  <a:lnTo>
                    <a:pt x="301" y="4303"/>
                  </a:lnTo>
                  <a:lnTo>
                    <a:pt x="360" y="4279"/>
                  </a:lnTo>
                  <a:lnTo>
                    <a:pt x="423" y="4253"/>
                  </a:lnTo>
                  <a:lnTo>
                    <a:pt x="488" y="4227"/>
                  </a:lnTo>
                  <a:lnTo>
                    <a:pt x="555" y="4199"/>
                  </a:lnTo>
                  <a:lnTo>
                    <a:pt x="624" y="4171"/>
                  </a:lnTo>
                  <a:lnTo>
                    <a:pt x="694" y="4141"/>
                  </a:lnTo>
                  <a:lnTo>
                    <a:pt x="765" y="4110"/>
                  </a:lnTo>
                  <a:lnTo>
                    <a:pt x="835" y="4078"/>
                  </a:lnTo>
                  <a:lnTo>
                    <a:pt x="904" y="4044"/>
                  </a:lnTo>
                  <a:lnTo>
                    <a:pt x="973" y="4008"/>
                  </a:lnTo>
                  <a:lnTo>
                    <a:pt x="1039" y="3970"/>
                  </a:lnTo>
                  <a:lnTo>
                    <a:pt x="1103" y="3930"/>
                  </a:lnTo>
                  <a:lnTo>
                    <a:pt x="1165" y="3888"/>
                  </a:lnTo>
                  <a:lnTo>
                    <a:pt x="1223" y="3844"/>
                  </a:lnTo>
                  <a:lnTo>
                    <a:pt x="1277" y="3797"/>
                  </a:lnTo>
                  <a:lnTo>
                    <a:pt x="1326" y="3748"/>
                  </a:lnTo>
                  <a:lnTo>
                    <a:pt x="1370" y="3696"/>
                  </a:lnTo>
                  <a:lnTo>
                    <a:pt x="1389" y="3669"/>
                  </a:lnTo>
                  <a:lnTo>
                    <a:pt x="1408" y="3641"/>
                  </a:lnTo>
                  <a:lnTo>
                    <a:pt x="1425" y="3613"/>
                  </a:lnTo>
                  <a:lnTo>
                    <a:pt x="1440" y="3583"/>
                  </a:lnTo>
                  <a:lnTo>
                    <a:pt x="1454" y="3554"/>
                  </a:lnTo>
                  <a:lnTo>
                    <a:pt x="1466" y="3523"/>
                  </a:lnTo>
                  <a:lnTo>
                    <a:pt x="1476" y="3491"/>
                  </a:lnTo>
                  <a:lnTo>
                    <a:pt x="1484" y="3459"/>
                  </a:lnTo>
                  <a:lnTo>
                    <a:pt x="1491" y="3425"/>
                  </a:lnTo>
                  <a:lnTo>
                    <a:pt x="1495" y="3391"/>
                  </a:lnTo>
                  <a:lnTo>
                    <a:pt x="1498" y="3356"/>
                  </a:lnTo>
                  <a:lnTo>
                    <a:pt x="1499" y="3318"/>
                  </a:lnTo>
                  <a:lnTo>
                    <a:pt x="1499" y="3279"/>
                  </a:lnTo>
                  <a:lnTo>
                    <a:pt x="1497" y="3238"/>
                  </a:lnTo>
                  <a:lnTo>
                    <a:pt x="1494" y="3195"/>
                  </a:lnTo>
                  <a:lnTo>
                    <a:pt x="1489" y="3151"/>
                  </a:lnTo>
                  <a:lnTo>
                    <a:pt x="1476" y="3058"/>
                  </a:lnTo>
                  <a:lnTo>
                    <a:pt x="1458" y="2960"/>
                  </a:lnTo>
                  <a:lnTo>
                    <a:pt x="1435" y="2857"/>
                  </a:lnTo>
                  <a:lnTo>
                    <a:pt x="1408" y="2749"/>
                  </a:lnTo>
                  <a:lnTo>
                    <a:pt x="1377" y="2637"/>
                  </a:lnTo>
                  <a:lnTo>
                    <a:pt x="1343" y="2522"/>
                  </a:lnTo>
                  <a:lnTo>
                    <a:pt x="1306" y="2404"/>
                  </a:lnTo>
                  <a:lnTo>
                    <a:pt x="1265" y="2283"/>
                  </a:lnTo>
                  <a:lnTo>
                    <a:pt x="1223" y="2160"/>
                  </a:lnTo>
                  <a:lnTo>
                    <a:pt x="1179" y="2036"/>
                  </a:lnTo>
                  <a:lnTo>
                    <a:pt x="1132" y="1910"/>
                  </a:lnTo>
                  <a:lnTo>
                    <a:pt x="1037" y="1658"/>
                  </a:lnTo>
                  <a:lnTo>
                    <a:pt x="940" y="1407"/>
                  </a:lnTo>
                  <a:lnTo>
                    <a:pt x="891" y="1283"/>
                  </a:lnTo>
                  <a:lnTo>
                    <a:pt x="843" y="1161"/>
                  </a:lnTo>
                  <a:lnTo>
                    <a:pt x="797" y="1041"/>
                  </a:lnTo>
                  <a:lnTo>
                    <a:pt x="751" y="924"/>
                  </a:lnTo>
                  <a:lnTo>
                    <a:pt x="708" y="810"/>
                  </a:lnTo>
                  <a:lnTo>
                    <a:pt x="667" y="699"/>
                  </a:lnTo>
                  <a:lnTo>
                    <a:pt x="628" y="593"/>
                  </a:lnTo>
                  <a:lnTo>
                    <a:pt x="592" y="491"/>
                  </a:lnTo>
                  <a:lnTo>
                    <a:pt x="559" y="395"/>
                  </a:lnTo>
                  <a:lnTo>
                    <a:pt x="544" y="348"/>
                  </a:lnTo>
                  <a:lnTo>
                    <a:pt x="530" y="303"/>
                  </a:lnTo>
                  <a:lnTo>
                    <a:pt x="517" y="260"/>
                  </a:lnTo>
                  <a:lnTo>
                    <a:pt x="505" y="218"/>
                  </a:lnTo>
                  <a:lnTo>
                    <a:pt x="493" y="167"/>
                  </a:lnTo>
                  <a:cubicBezTo>
                    <a:pt x="491" y="158"/>
                    <a:pt x="497" y="149"/>
                    <a:pt x="506" y="147"/>
                  </a:cubicBezTo>
                  <a:cubicBezTo>
                    <a:pt x="515" y="144"/>
                    <a:pt x="524" y="150"/>
                    <a:pt x="526" y="159"/>
                  </a:cubicBezTo>
                  <a:lnTo>
                    <a:pt x="538" y="209"/>
                  </a:lnTo>
                  <a:lnTo>
                    <a:pt x="549" y="250"/>
                  </a:lnTo>
                  <a:lnTo>
                    <a:pt x="562" y="293"/>
                  </a:lnTo>
                  <a:lnTo>
                    <a:pt x="576" y="338"/>
                  </a:lnTo>
                  <a:lnTo>
                    <a:pt x="591" y="384"/>
                  </a:lnTo>
                  <a:lnTo>
                    <a:pt x="623" y="480"/>
                  </a:lnTo>
                  <a:lnTo>
                    <a:pt x="659" y="582"/>
                  </a:lnTo>
                  <a:lnTo>
                    <a:pt x="698" y="688"/>
                  </a:lnTo>
                  <a:lnTo>
                    <a:pt x="739" y="798"/>
                  </a:lnTo>
                  <a:lnTo>
                    <a:pt x="783" y="912"/>
                  </a:lnTo>
                  <a:lnTo>
                    <a:pt x="828" y="1029"/>
                  </a:lnTo>
                  <a:lnTo>
                    <a:pt x="874" y="1149"/>
                  </a:lnTo>
                  <a:lnTo>
                    <a:pt x="922" y="1271"/>
                  </a:lnTo>
                  <a:lnTo>
                    <a:pt x="971" y="1395"/>
                  </a:lnTo>
                  <a:lnTo>
                    <a:pt x="1068" y="1646"/>
                  </a:lnTo>
                  <a:lnTo>
                    <a:pt x="1164" y="1899"/>
                  </a:lnTo>
                  <a:lnTo>
                    <a:pt x="1210" y="2025"/>
                  </a:lnTo>
                  <a:lnTo>
                    <a:pt x="1254" y="2149"/>
                  </a:lnTo>
                  <a:lnTo>
                    <a:pt x="1297" y="2272"/>
                  </a:lnTo>
                  <a:lnTo>
                    <a:pt x="1337" y="2394"/>
                  </a:lnTo>
                  <a:lnTo>
                    <a:pt x="1375" y="2512"/>
                  </a:lnTo>
                  <a:lnTo>
                    <a:pt x="1409" y="2628"/>
                  </a:lnTo>
                  <a:lnTo>
                    <a:pt x="1440" y="2741"/>
                  </a:lnTo>
                  <a:lnTo>
                    <a:pt x="1467" y="2849"/>
                  </a:lnTo>
                  <a:lnTo>
                    <a:pt x="1491" y="2954"/>
                  </a:lnTo>
                  <a:lnTo>
                    <a:pt x="1509" y="3053"/>
                  </a:lnTo>
                  <a:lnTo>
                    <a:pt x="1522" y="3148"/>
                  </a:lnTo>
                  <a:lnTo>
                    <a:pt x="1527" y="3193"/>
                  </a:lnTo>
                  <a:lnTo>
                    <a:pt x="1530" y="3237"/>
                  </a:lnTo>
                  <a:lnTo>
                    <a:pt x="1532" y="3279"/>
                  </a:lnTo>
                  <a:lnTo>
                    <a:pt x="1533" y="3320"/>
                  </a:lnTo>
                  <a:lnTo>
                    <a:pt x="1531" y="3359"/>
                  </a:lnTo>
                  <a:lnTo>
                    <a:pt x="1528" y="3396"/>
                  </a:lnTo>
                  <a:lnTo>
                    <a:pt x="1523" y="3432"/>
                  </a:lnTo>
                  <a:lnTo>
                    <a:pt x="1516" y="3467"/>
                  </a:lnTo>
                  <a:lnTo>
                    <a:pt x="1508" y="3501"/>
                  </a:lnTo>
                  <a:lnTo>
                    <a:pt x="1497" y="3535"/>
                  </a:lnTo>
                  <a:lnTo>
                    <a:pt x="1484" y="3567"/>
                  </a:lnTo>
                  <a:lnTo>
                    <a:pt x="1470" y="3599"/>
                  </a:lnTo>
                  <a:lnTo>
                    <a:pt x="1453" y="3630"/>
                  </a:lnTo>
                  <a:lnTo>
                    <a:pt x="1436" y="3660"/>
                  </a:lnTo>
                  <a:lnTo>
                    <a:pt x="1416" y="3689"/>
                  </a:lnTo>
                  <a:lnTo>
                    <a:pt x="1395" y="3717"/>
                  </a:lnTo>
                  <a:lnTo>
                    <a:pt x="1349" y="3771"/>
                  </a:lnTo>
                  <a:lnTo>
                    <a:pt x="1298" y="3822"/>
                  </a:lnTo>
                  <a:lnTo>
                    <a:pt x="1243" y="3870"/>
                  </a:lnTo>
                  <a:lnTo>
                    <a:pt x="1184" y="3916"/>
                  </a:lnTo>
                  <a:lnTo>
                    <a:pt x="1121" y="3959"/>
                  </a:lnTo>
                  <a:lnTo>
                    <a:pt x="1056" y="3999"/>
                  </a:lnTo>
                  <a:lnTo>
                    <a:pt x="988" y="4037"/>
                  </a:lnTo>
                  <a:lnTo>
                    <a:pt x="919" y="4074"/>
                  </a:lnTo>
                  <a:lnTo>
                    <a:pt x="849" y="4108"/>
                  </a:lnTo>
                  <a:lnTo>
                    <a:pt x="778" y="4141"/>
                  </a:lnTo>
                  <a:lnTo>
                    <a:pt x="707" y="4172"/>
                  </a:lnTo>
                  <a:lnTo>
                    <a:pt x="637" y="4202"/>
                  </a:lnTo>
                  <a:lnTo>
                    <a:pt x="568" y="4230"/>
                  </a:lnTo>
                  <a:lnTo>
                    <a:pt x="500" y="4257"/>
                  </a:lnTo>
                  <a:lnTo>
                    <a:pt x="435" y="4284"/>
                  </a:lnTo>
                  <a:lnTo>
                    <a:pt x="373" y="4309"/>
                  </a:lnTo>
                  <a:lnTo>
                    <a:pt x="314" y="4334"/>
                  </a:lnTo>
                  <a:lnTo>
                    <a:pt x="259" y="4358"/>
                  </a:lnTo>
                  <a:lnTo>
                    <a:pt x="209" y="4382"/>
                  </a:lnTo>
                  <a:lnTo>
                    <a:pt x="164" y="4406"/>
                  </a:lnTo>
                  <a:lnTo>
                    <a:pt x="143" y="4417"/>
                  </a:lnTo>
                  <a:lnTo>
                    <a:pt x="125" y="4428"/>
                  </a:lnTo>
                  <a:lnTo>
                    <a:pt x="107" y="4440"/>
                  </a:lnTo>
                  <a:lnTo>
                    <a:pt x="92" y="4451"/>
                  </a:lnTo>
                  <a:lnTo>
                    <a:pt x="78" y="4462"/>
                  </a:lnTo>
                  <a:lnTo>
                    <a:pt x="66" y="4473"/>
                  </a:lnTo>
                  <a:lnTo>
                    <a:pt x="56" y="4484"/>
                  </a:lnTo>
                  <a:lnTo>
                    <a:pt x="48" y="4495"/>
                  </a:lnTo>
                  <a:lnTo>
                    <a:pt x="42" y="4505"/>
                  </a:lnTo>
                  <a:lnTo>
                    <a:pt x="36" y="4518"/>
                  </a:lnTo>
                  <a:lnTo>
                    <a:pt x="37" y="4515"/>
                  </a:lnTo>
                  <a:lnTo>
                    <a:pt x="34" y="4528"/>
                  </a:lnTo>
                  <a:lnTo>
                    <a:pt x="35" y="4525"/>
                  </a:lnTo>
                  <a:lnTo>
                    <a:pt x="34" y="4538"/>
                  </a:lnTo>
                  <a:lnTo>
                    <a:pt x="34" y="4535"/>
                  </a:lnTo>
                  <a:lnTo>
                    <a:pt x="35" y="4548"/>
                  </a:lnTo>
                  <a:lnTo>
                    <a:pt x="34" y="4545"/>
                  </a:lnTo>
                  <a:lnTo>
                    <a:pt x="38" y="4559"/>
                  </a:lnTo>
                  <a:cubicBezTo>
                    <a:pt x="40" y="4568"/>
                    <a:pt x="35" y="4577"/>
                    <a:pt x="26" y="4579"/>
                  </a:cubicBezTo>
                  <a:cubicBezTo>
                    <a:pt x="17" y="4581"/>
                    <a:pt x="8" y="4576"/>
                    <a:pt x="6" y="4567"/>
                  </a:cubicBezTo>
                  <a:close/>
                  <a:moveTo>
                    <a:pt x="419" y="216"/>
                  </a:moveTo>
                  <a:lnTo>
                    <a:pt x="475" y="0"/>
                  </a:lnTo>
                  <a:lnTo>
                    <a:pt x="614" y="175"/>
                  </a:lnTo>
                  <a:lnTo>
                    <a:pt x="419" y="21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2920" name="Freeform 898"/>
            <p:cNvSpPr>
              <a:spLocks noEditPoints="1"/>
            </p:cNvSpPr>
            <p:nvPr/>
          </p:nvSpPr>
          <p:spPr bwMode="auto">
            <a:xfrm>
              <a:off x="7656513" y="1693863"/>
              <a:ext cx="257175" cy="2819400"/>
            </a:xfrm>
            <a:custGeom>
              <a:avLst/>
              <a:gdLst>
                <a:gd name="T0" fmla="*/ 23647377 w 869"/>
                <a:gd name="T1" fmla="*/ 3684561 h 9519"/>
                <a:gd name="T2" fmla="*/ 27500858 w 869"/>
                <a:gd name="T3" fmla="*/ 8684781 h 9519"/>
                <a:gd name="T4" fmla="*/ 36521808 w 869"/>
                <a:gd name="T5" fmla="*/ 17896182 h 9519"/>
                <a:gd name="T6" fmla="*/ 43878974 w 869"/>
                <a:gd name="T7" fmla="*/ 25966972 h 9519"/>
                <a:gd name="T8" fmla="*/ 49571744 w 869"/>
                <a:gd name="T9" fmla="*/ 33423762 h 9519"/>
                <a:gd name="T10" fmla="*/ 55089611 w 869"/>
                <a:gd name="T11" fmla="*/ 42371860 h 9519"/>
                <a:gd name="T12" fmla="*/ 60169185 w 869"/>
                <a:gd name="T13" fmla="*/ 53162229 h 9519"/>
                <a:gd name="T14" fmla="*/ 64548262 w 869"/>
                <a:gd name="T15" fmla="*/ 66057891 h 9519"/>
                <a:gd name="T16" fmla="*/ 67964042 w 869"/>
                <a:gd name="T17" fmla="*/ 81322470 h 9519"/>
                <a:gd name="T18" fmla="*/ 70328927 w 869"/>
                <a:gd name="T19" fmla="*/ 98867667 h 9519"/>
                <a:gd name="T20" fmla="*/ 72168216 w 869"/>
                <a:gd name="T21" fmla="*/ 118255144 h 9519"/>
                <a:gd name="T22" fmla="*/ 73744707 w 869"/>
                <a:gd name="T23" fmla="*/ 139485196 h 9519"/>
                <a:gd name="T24" fmla="*/ 74883202 w 869"/>
                <a:gd name="T25" fmla="*/ 162381631 h 9519"/>
                <a:gd name="T26" fmla="*/ 75583700 w 869"/>
                <a:gd name="T27" fmla="*/ 187032933 h 9519"/>
                <a:gd name="T28" fmla="*/ 76021697 w 869"/>
                <a:gd name="T29" fmla="*/ 213350877 h 9519"/>
                <a:gd name="T30" fmla="*/ 76109296 w 869"/>
                <a:gd name="T31" fmla="*/ 241335461 h 9519"/>
                <a:gd name="T32" fmla="*/ 75846498 w 869"/>
                <a:gd name="T33" fmla="*/ 270899312 h 9519"/>
                <a:gd name="T34" fmla="*/ 75233599 w 869"/>
                <a:gd name="T35" fmla="*/ 302042133 h 9519"/>
                <a:gd name="T36" fmla="*/ 74270007 w 869"/>
                <a:gd name="T37" fmla="*/ 334764294 h 9519"/>
                <a:gd name="T38" fmla="*/ 73043913 w 869"/>
                <a:gd name="T39" fmla="*/ 368977680 h 9519"/>
                <a:gd name="T40" fmla="*/ 68752436 w 869"/>
                <a:gd name="T41" fmla="*/ 451703741 h 9519"/>
                <a:gd name="T42" fmla="*/ 58154994 w 869"/>
                <a:gd name="T43" fmla="*/ 541008991 h 9519"/>
                <a:gd name="T44" fmla="*/ 38711495 w 869"/>
                <a:gd name="T45" fmla="*/ 663825814 h 9519"/>
                <a:gd name="T46" fmla="*/ 23209381 w 869"/>
                <a:gd name="T47" fmla="*/ 754009257 h 9519"/>
                <a:gd name="T48" fmla="*/ 10597446 w 869"/>
                <a:gd name="T49" fmla="*/ 832436468 h 9519"/>
                <a:gd name="T50" fmla="*/ 10947844 w 869"/>
                <a:gd name="T51" fmla="*/ 810505046 h 9519"/>
                <a:gd name="T52" fmla="*/ 25399067 w 869"/>
                <a:gd name="T53" fmla="*/ 723919083 h 9519"/>
                <a:gd name="T54" fmla="*/ 46068364 w 869"/>
                <a:gd name="T55" fmla="*/ 601891301 h 9519"/>
                <a:gd name="T56" fmla="*/ 59293489 w 869"/>
                <a:gd name="T57" fmla="*/ 510392494 h 9519"/>
                <a:gd name="T58" fmla="*/ 68051641 w 869"/>
                <a:gd name="T59" fmla="*/ 423017194 h 9519"/>
                <a:gd name="T60" fmla="*/ 70591725 w 869"/>
                <a:gd name="T61" fmla="*/ 357310007 h 9519"/>
                <a:gd name="T62" fmla="*/ 71730219 w 869"/>
                <a:gd name="T63" fmla="*/ 323622944 h 9519"/>
                <a:gd name="T64" fmla="*/ 72518317 w 869"/>
                <a:gd name="T65" fmla="*/ 291427403 h 9519"/>
                <a:gd name="T66" fmla="*/ 73043913 w 869"/>
                <a:gd name="T67" fmla="*/ 260898577 h 9519"/>
                <a:gd name="T68" fmla="*/ 73219111 w 869"/>
                <a:gd name="T69" fmla="*/ 231861049 h 9519"/>
                <a:gd name="T70" fmla="*/ 73043913 w 869"/>
                <a:gd name="T71" fmla="*/ 204490459 h 9519"/>
                <a:gd name="T72" fmla="*/ 72518317 w 869"/>
                <a:gd name="T73" fmla="*/ 178698839 h 9519"/>
                <a:gd name="T74" fmla="*/ 71642620 w 869"/>
                <a:gd name="T75" fmla="*/ 154661790 h 9519"/>
                <a:gd name="T76" fmla="*/ 70328927 w 869"/>
                <a:gd name="T77" fmla="*/ 132379387 h 9519"/>
                <a:gd name="T78" fmla="*/ 68664836 w 869"/>
                <a:gd name="T79" fmla="*/ 111851297 h 9519"/>
                <a:gd name="T80" fmla="*/ 66650349 w 869"/>
                <a:gd name="T81" fmla="*/ 93165486 h 9519"/>
                <a:gd name="T82" fmla="*/ 64022962 w 869"/>
                <a:gd name="T83" fmla="*/ 76585246 h 9519"/>
                <a:gd name="T84" fmla="*/ 60431983 w 869"/>
                <a:gd name="T85" fmla="*/ 62461299 h 9519"/>
                <a:gd name="T86" fmla="*/ 55877708 w 869"/>
                <a:gd name="T87" fmla="*/ 50618283 h 9519"/>
                <a:gd name="T88" fmla="*/ 50797838 w 869"/>
                <a:gd name="T89" fmla="*/ 40705219 h 9519"/>
                <a:gd name="T90" fmla="*/ 45367866 w 869"/>
                <a:gd name="T91" fmla="*/ 32546458 h 9519"/>
                <a:gd name="T92" fmla="*/ 39849999 w 869"/>
                <a:gd name="T93" fmla="*/ 25703958 h 9519"/>
                <a:gd name="T94" fmla="*/ 31091837 w 869"/>
                <a:gd name="T95" fmla="*/ 16667897 h 9519"/>
                <a:gd name="T96" fmla="*/ 22858983 w 869"/>
                <a:gd name="T97" fmla="*/ 7807773 h 9519"/>
                <a:gd name="T98" fmla="*/ 20319196 w 869"/>
                <a:gd name="T99" fmla="*/ 3508922 h 9519"/>
                <a:gd name="T100" fmla="*/ 22596186 w 869"/>
                <a:gd name="T101" fmla="*/ 1140318 h 9519"/>
                <a:gd name="T102" fmla="*/ 350397 w 869"/>
                <a:gd name="T103" fmla="*/ 813838328 h 9519"/>
                <a:gd name="T104" fmla="*/ 10509847 w 869"/>
                <a:gd name="T105" fmla="*/ 831646835 h 9519"/>
                <a:gd name="T106" fmla="*/ 22771384 w 869"/>
                <a:gd name="T107" fmla="*/ 815242252 h 95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9"/>
                <a:gd name="T163" fmla="*/ 0 h 9519"/>
                <a:gd name="T164" fmla="*/ 869 w 869"/>
                <a:gd name="T165" fmla="*/ 9519 h 95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9" h="9519">
                  <a:moveTo>
                    <a:pt x="258" y="13"/>
                  </a:moveTo>
                  <a:lnTo>
                    <a:pt x="263" y="28"/>
                  </a:lnTo>
                  <a:lnTo>
                    <a:pt x="270" y="42"/>
                  </a:lnTo>
                  <a:lnTo>
                    <a:pt x="278" y="55"/>
                  </a:lnTo>
                  <a:lnTo>
                    <a:pt x="289" y="70"/>
                  </a:lnTo>
                  <a:lnTo>
                    <a:pt x="314" y="99"/>
                  </a:lnTo>
                  <a:lnTo>
                    <a:pt x="344" y="131"/>
                  </a:lnTo>
                  <a:lnTo>
                    <a:pt x="379" y="166"/>
                  </a:lnTo>
                  <a:lnTo>
                    <a:pt x="417" y="204"/>
                  </a:lnTo>
                  <a:lnTo>
                    <a:pt x="458" y="247"/>
                  </a:lnTo>
                  <a:lnTo>
                    <a:pt x="479" y="271"/>
                  </a:lnTo>
                  <a:lnTo>
                    <a:pt x="501" y="296"/>
                  </a:lnTo>
                  <a:lnTo>
                    <a:pt x="522" y="322"/>
                  </a:lnTo>
                  <a:lnTo>
                    <a:pt x="544" y="351"/>
                  </a:lnTo>
                  <a:lnTo>
                    <a:pt x="566" y="381"/>
                  </a:lnTo>
                  <a:lnTo>
                    <a:pt x="587" y="413"/>
                  </a:lnTo>
                  <a:lnTo>
                    <a:pt x="608" y="447"/>
                  </a:lnTo>
                  <a:lnTo>
                    <a:pt x="629" y="483"/>
                  </a:lnTo>
                  <a:lnTo>
                    <a:pt x="649" y="522"/>
                  </a:lnTo>
                  <a:lnTo>
                    <a:pt x="668" y="563"/>
                  </a:lnTo>
                  <a:lnTo>
                    <a:pt x="687" y="606"/>
                  </a:lnTo>
                  <a:lnTo>
                    <a:pt x="705" y="652"/>
                  </a:lnTo>
                  <a:lnTo>
                    <a:pt x="721" y="702"/>
                  </a:lnTo>
                  <a:lnTo>
                    <a:pt x="737" y="753"/>
                  </a:lnTo>
                  <a:lnTo>
                    <a:pt x="751" y="808"/>
                  </a:lnTo>
                  <a:lnTo>
                    <a:pt x="764" y="866"/>
                  </a:lnTo>
                  <a:lnTo>
                    <a:pt x="776" y="927"/>
                  </a:lnTo>
                  <a:lnTo>
                    <a:pt x="785" y="991"/>
                  </a:lnTo>
                  <a:lnTo>
                    <a:pt x="794" y="1058"/>
                  </a:lnTo>
                  <a:lnTo>
                    <a:pt x="803" y="1127"/>
                  </a:lnTo>
                  <a:lnTo>
                    <a:pt x="810" y="1198"/>
                  </a:lnTo>
                  <a:lnTo>
                    <a:pt x="818" y="1272"/>
                  </a:lnTo>
                  <a:lnTo>
                    <a:pt x="824" y="1348"/>
                  </a:lnTo>
                  <a:lnTo>
                    <a:pt x="831" y="1426"/>
                  </a:lnTo>
                  <a:lnTo>
                    <a:pt x="836" y="1507"/>
                  </a:lnTo>
                  <a:lnTo>
                    <a:pt x="842" y="1590"/>
                  </a:lnTo>
                  <a:lnTo>
                    <a:pt x="846" y="1675"/>
                  </a:lnTo>
                  <a:lnTo>
                    <a:pt x="851" y="1762"/>
                  </a:lnTo>
                  <a:lnTo>
                    <a:pt x="855" y="1851"/>
                  </a:lnTo>
                  <a:lnTo>
                    <a:pt x="858" y="1943"/>
                  </a:lnTo>
                  <a:lnTo>
                    <a:pt x="861" y="2036"/>
                  </a:lnTo>
                  <a:lnTo>
                    <a:pt x="863" y="2132"/>
                  </a:lnTo>
                  <a:lnTo>
                    <a:pt x="865" y="2230"/>
                  </a:lnTo>
                  <a:lnTo>
                    <a:pt x="867" y="2330"/>
                  </a:lnTo>
                  <a:lnTo>
                    <a:pt x="868" y="2432"/>
                  </a:lnTo>
                  <a:lnTo>
                    <a:pt x="869" y="2536"/>
                  </a:lnTo>
                  <a:lnTo>
                    <a:pt x="869" y="2643"/>
                  </a:lnTo>
                  <a:lnTo>
                    <a:pt x="869" y="2751"/>
                  </a:lnTo>
                  <a:lnTo>
                    <a:pt x="868" y="2861"/>
                  </a:lnTo>
                  <a:lnTo>
                    <a:pt x="867" y="2974"/>
                  </a:lnTo>
                  <a:lnTo>
                    <a:pt x="866" y="3088"/>
                  </a:lnTo>
                  <a:lnTo>
                    <a:pt x="864" y="3205"/>
                  </a:lnTo>
                  <a:lnTo>
                    <a:pt x="861" y="3323"/>
                  </a:lnTo>
                  <a:lnTo>
                    <a:pt x="859" y="3443"/>
                  </a:lnTo>
                  <a:lnTo>
                    <a:pt x="855" y="3566"/>
                  </a:lnTo>
                  <a:lnTo>
                    <a:pt x="852" y="3690"/>
                  </a:lnTo>
                  <a:lnTo>
                    <a:pt x="848" y="3816"/>
                  </a:lnTo>
                  <a:lnTo>
                    <a:pt x="844" y="3944"/>
                  </a:lnTo>
                  <a:lnTo>
                    <a:pt x="839" y="4074"/>
                  </a:lnTo>
                  <a:lnTo>
                    <a:pt x="834" y="4206"/>
                  </a:lnTo>
                  <a:lnTo>
                    <a:pt x="827" y="4509"/>
                  </a:lnTo>
                  <a:lnTo>
                    <a:pt x="810" y="4824"/>
                  </a:lnTo>
                  <a:lnTo>
                    <a:pt x="785" y="5149"/>
                  </a:lnTo>
                  <a:lnTo>
                    <a:pt x="751" y="5482"/>
                  </a:lnTo>
                  <a:lnTo>
                    <a:pt x="711" y="5822"/>
                  </a:lnTo>
                  <a:lnTo>
                    <a:pt x="664" y="6167"/>
                  </a:lnTo>
                  <a:lnTo>
                    <a:pt x="613" y="6515"/>
                  </a:lnTo>
                  <a:lnTo>
                    <a:pt x="559" y="6866"/>
                  </a:lnTo>
                  <a:lnTo>
                    <a:pt x="442" y="7567"/>
                  </a:lnTo>
                  <a:lnTo>
                    <a:pt x="382" y="7915"/>
                  </a:lnTo>
                  <a:lnTo>
                    <a:pt x="323" y="8258"/>
                  </a:lnTo>
                  <a:lnTo>
                    <a:pt x="265" y="8595"/>
                  </a:lnTo>
                  <a:lnTo>
                    <a:pt x="210" y="8924"/>
                  </a:lnTo>
                  <a:lnTo>
                    <a:pt x="158" y="9245"/>
                  </a:lnTo>
                  <a:lnTo>
                    <a:pt x="121" y="9489"/>
                  </a:lnTo>
                  <a:cubicBezTo>
                    <a:pt x="120" y="9498"/>
                    <a:pt x="111" y="9504"/>
                    <a:pt x="102" y="9503"/>
                  </a:cubicBezTo>
                  <a:cubicBezTo>
                    <a:pt x="93" y="9501"/>
                    <a:pt x="87" y="9493"/>
                    <a:pt x="88" y="9484"/>
                  </a:cubicBezTo>
                  <a:lnTo>
                    <a:pt x="125" y="9239"/>
                  </a:lnTo>
                  <a:lnTo>
                    <a:pt x="177" y="8919"/>
                  </a:lnTo>
                  <a:lnTo>
                    <a:pt x="232" y="8589"/>
                  </a:lnTo>
                  <a:lnTo>
                    <a:pt x="290" y="8252"/>
                  </a:lnTo>
                  <a:lnTo>
                    <a:pt x="349" y="7909"/>
                  </a:lnTo>
                  <a:lnTo>
                    <a:pt x="409" y="7562"/>
                  </a:lnTo>
                  <a:lnTo>
                    <a:pt x="526" y="6861"/>
                  </a:lnTo>
                  <a:lnTo>
                    <a:pt x="580" y="6511"/>
                  </a:lnTo>
                  <a:lnTo>
                    <a:pt x="631" y="6163"/>
                  </a:lnTo>
                  <a:lnTo>
                    <a:pt x="677" y="5818"/>
                  </a:lnTo>
                  <a:lnTo>
                    <a:pt x="718" y="5479"/>
                  </a:lnTo>
                  <a:lnTo>
                    <a:pt x="751" y="5146"/>
                  </a:lnTo>
                  <a:lnTo>
                    <a:pt x="777" y="4822"/>
                  </a:lnTo>
                  <a:lnTo>
                    <a:pt x="794" y="4508"/>
                  </a:lnTo>
                  <a:lnTo>
                    <a:pt x="800" y="4205"/>
                  </a:lnTo>
                  <a:lnTo>
                    <a:pt x="806" y="4073"/>
                  </a:lnTo>
                  <a:lnTo>
                    <a:pt x="810" y="3943"/>
                  </a:lnTo>
                  <a:lnTo>
                    <a:pt x="815" y="3815"/>
                  </a:lnTo>
                  <a:lnTo>
                    <a:pt x="819" y="3689"/>
                  </a:lnTo>
                  <a:lnTo>
                    <a:pt x="822" y="3565"/>
                  </a:lnTo>
                  <a:lnTo>
                    <a:pt x="825" y="3443"/>
                  </a:lnTo>
                  <a:lnTo>
                    <a:pt x="828" y="3322"/>
                  </a:lnTo>
                  <a:lnTo>
                    <a:pt x="830" y="3204"/>
                  </a:lnTo>
                  <a:lnTo>
                    <a:pt x="832" y="3088"/>
                  </a:lnTo>
                  <a:lnTo>
                    <a:pt x="834" y="2974"/>
                  </a:lnTo>
                  <a:lnTo>
                    <a:pt x="835" y="2861"/>
                  </a:lnTo>
                  <a:lnTo>
                    <a:pt x="836" y="2751"/>
                  </a:lnTo>
                  <a:lnTo>
                    <a:pt x="836" y="2643"/>
                  </a:lnTo>
                  <a:lnTo>
                    <a:pt x="836" y="2537"/>
                  </a:lnTo>
                  <a:lnTo>
                    <a:pt x="835" y="2432"/>
                  </a:lnTo>
                  <a:lnTo>
                    <a:pt x="834" y="2331"/>
                  </a:lnTo>
                  <a:lnTo>
                    <a:pt x="832" y="2231"/>
                  </a:lnTo>
                  <a:lnTo>
                    <a:pt x="830" y="2133"/>
                  </a:lnTo>
                  <a:lnTo>
                    <a:pt x="828" y="2037"/>
                  </a:lnTo>
                  <a:lnTo>
                    <a:pt x="825" y="1944"/>
                  </a:lnTo>
                  <a:lnTo>
                    <a:pt x="821" y="1852"/>
                  </a:lnTo>
                  <a:lnTo>
                    <a:pt x="818" y="1763"/>
                  </a:lnTo>
                  <a:lnTo>
                    <a:pt x="813" y="1676"/>
                  </a:lnTo>
                  <a:lnTo>
                    <a:pt x="808" y="1592"/>
                  </a:lnTo>
                  <a:lnTo>
                    <a:pt x="803" y="1509"/>
                  </a:lnTo>
                  <a:lnTo>
                    <a:pt x="797" y="1429"/>
                  </a:lnTo>
                  <a:lnTo>
                    <a:pt x="791" y="1351"/>
                  </a:lnTo>
                  <a:lnTo>
                    <a:pt x="784" y="1275"/>
                  </a:lnTo>
                  <a:lnTo>
                    <a:pt x="777" y="1202"/>
                  </a:lnTo>
                  <a:lnTo>
                    <a:pt x="769" y="1131"/>
                  </a:lnTo>
                  <a:lnTo>
                    <a:pt x="761" y="1062"/>
                  </a:lnTo>
                  <a:lnTo>
                    <a:pt x="752" y="996"/>
                  </a:lnTo>
                  <a:lnTo>
                    <a:pt x="743" y="933"/>
                  </a:lnTo>
                  <a:lnTo>
                    <a:pt x="731" y="873"/>
                  </a:lnTo>
                  <a:lnTo>
                    <a:pt x="719" y="816"/>
                  </a:lnTo>
                  <a:lnTo>
                    <a:pt x="705" y="763"/>
                  </a:lnTo>
                  <a:lnTo>
                    <a:pt x="690" y="712"/>
                  </a:lnTo>
                  <a:lnTo>
                    <a:pt x="673" y="664"/>
                  </a:lnTo>
                  <a:lnTo>
                    <a:pt x="656" y="619"/>
                  </a:lnTo>
                  <a:lnTo>
                    <a:pt x="638" y="577"/>
                  </a:lnTo>
                  <a:lnTo>
                    <a:pt x="619" y="537"/>
                  </a:lnTo>
                  <a:lnTo>
                    <a:pt x="600" y="500"/>
                  </a:lnTo>
                  <a:lnTo>
                    <a:pt x="580" y="464"/>
                  </a:lnTo>
                  <a:lnTo>
                    <a:pt x="559" y="431"/>
                  </a:lnTo>
                  <a:lnTo>
                    <a:pt x="539" y="400"/>
                  </a:lnTo>
                  <a:lnTo>
                    <a:pt x="518" y="371"/>
                  </a:lnTo>
                  <a:lnTo>
                    <a:pt x="497" y="343"/>
                  </a:lnTo>
                  <a:lnTo>
                    <a:pt x="476" y="317"/>
                  </a:lnTo>
                  <a:lnTo>
                    <a:pt x="455" y="293"/>
                  </a:lnTo>
                  <a:lnTo>
                    <a:pt x="434" y="270"/>
                  </a:lnTo>
                  <a:lnTo>
                    <a:pt x="393" y="228"/>
                  </a:lnTo>
                  <a:lnTo>
                    <a:pt x="355" y="190"/>
                  </a:lnTo>
                  <a:lnTo>
                    <a:pt x="320" y="154"/>
                  </a:lnTo>
                  <a:lnTo>
                    <a:pt x="288" y="121"/>
                  </a:lnTo>
                  <a:lnTo>
                    <a:pt x="261" y="89"/>
                  </a:lnTo>
                  <a:lnTo>
                    <a:pt x="250" y="73"/>
                  </a:lnTo>
                  <a:lnTo>
                    <a:pt x="240" y="57"/>
                  </a:lnTo>
                  <a:lnTo>
                    <a:pt x="232" y="40"/>
                  </a:lnTo>
                  <a:lnTo>
                    <a:pt x="226" y="24"/>
                  </a:lnTo>
                  <a:cubicBezTo>
                    <a:pt x="223" y="15"/>
                    <a:pt x="228" y="6"/>
                    <a:pt x="236" y="3"/>
                  </a:cubicBezTo>
                  <a:cubicBezTo>
                    <a:pt x="245" y="0"/>
                    <a:pt x="255" y="4"/>
                    <a:pt x="258" y="13"/>
                  </a:cubicBezTo>
                  <a:close/>
                  <a:moveTo>
                    <a:pt x="263" y="9316"/>
                  </a:moveTo>
                  <a:lnTo>
                    <a:pt x="100" y="9519"/>
                  </a:lnTo>
                  <a:lnTo>
                    <a:pt x="4" y="9277"/>
                  </a:lnTo>
                  <a:cubicBezTo>
                    <a:pt x="0" y="9268"/>
                    <a:pt x="5" y="9259"/>
                    <a:pt x="13" y="9255"/>
                  </a:cubicBezTo>
                  <a:cubicBezTo>
                    <a:pt x="22" y="9252"/>
                    <a:pt x="31" y="9256"/>
                    <a:pt x="35" y="9265"/>
                  </a:cubicBezTo>
                  <a:lnTo>
                    <a:pt x="120" y="9480"/>
                  </a:lnTo>
                  <a:lnTo>
                    <a:pt x="92" y="9476"/>
                  </a:lnTo>
                  <a:lnTo>
                    <a:pt x="237" y="9295"/>
                  </a:lnTo>
                  <a:cubicBezTo>
                    <a:pt x="243" y="9288"/>
                    <a:pt x="253" y="9287"/>
                    <a:pt x="260" y="9293"/>
                  </a:cubicBezTo>
                  <a:cubicBezTo>
                    <a:pt x="268" y="9299"/>
                    <a:pt x="269" y="9309"/>
                    <a:pt x="263" y="93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21" name="Freeform 899"/>
            <p:cNvSpPr>
              <a:spLocks/>
            </p:cNvSpPr>
            <p:nvPr/>
          </p:nvSpPr>
          <p:spPr bwMode="auto">
            <a:xfrm>
              <a:off x="7831138" y="2570163"/>
              <a:ext cx="69850" cy="222250"/>
            </a:xfrm>
            <a:custGeom>
              <a:avLst/>
              <a:gdLst>
                <a:gd name="T0" fmla="*/ 0 w 44"/>
                <a:gd name="T1" fmla="*/ 0 h 140"/>
                <a:gd name="T2" fmla="*/ 55443443 w 44"/>
                <a:gd name="T3" fmla="*/ 176410910 h 140"/>
                <a:gd name="T4" fmla="*/ 110886886 w 44"/>
                <a:gd name="T5" fmla="*/ 352821820 h 140"/>
                <a:gd name="T6" fmla="*/ 0 60000 65536"/>
                <a:gd name="T7" fmla="*/ 0 60000 65536"/>
                <a:gd name="T8" fmla="*/ 0 60000 65536"/>
                <a:gd name="T9" fmla="*/ 0 w 44"/>
                <a:gd name="T10" fmla="*/ 0 h 140"/>
                <a:gd name="T11" fmla="*/ 44 w 44"/>
                <a:gd name="T12" fmla="*/ 140 h 140"/>
              </a:gdLst>
              <a:ahLst/>
              <a:cxnLst>
                <a:cxn ang="T6">
                  <a:pos x="T0" y="T1"/>
                </a:cxn>
                <a:cxn ang="T7">
                  <a:pos x="T2" y="T3"/>
                </a:cxn>
                <a:cxn ang="T8">
                  <a:pos x="T4" y="T5"/>
                </a:cxn>
              </a:cxnLst>
              <a:rect l="T9" t="T10" r="T11" b="T12"/>
              <a:pathLst>
                <a:path w="44" h="140">
                  <a:moveTo>
                    <a:pt x="0" y="0"/>
                  </a:moveTo>
                  <a:cubicBezTo>
                    <a:pt x="0" y="34"/>
                    <a:pt x="11" y="70"/>
                    <a:pt x="22" y="70"/>
                  </a:cubicBezTo>
                  <a:cubicBezTo>
                    <a:pt x="33" y="70"/>
                    <a:pt x="44" y="104"/>
                    <a:pt x="44" y="140"/>
                  </a:cubicBezTo>
                </a:path>
              </a:pathLst>
            </a:custGeom>
            <a:noFill/>
            <a:ln w="7938" cap="rnd">
              <a:solidFill>
                <a:srgbClr val="000000"/>
              </a:solidFill>
              <a:prstDash val="solid"/>
              <a:round/>
              <a:headEnd/>
              <a:tailEnd/>
            </a:ln>
          </p:spPr>
          <p:txBody>
            <a:bodyPr/>
            <a:lstStyle/>
            <a:p>
              <a:endParaRPr lang="en-US"/>
            </a:p>
          </p:txBody>
        </p:sp>
        <p:sp>
          <p:nvSpPr>
            <p:cNvPr id="72922" name="Freeform 900"/>
            <p:cNvSpPr>
              <a:spLocks/>
            </p:cNvSpPr>
            <p:nvPr/>
          </p:nvSpPr>
          <p:spPr bwMode="auto">
            <a:xfrm>
              <a:off x="7734300" y="3195638"/>
              <a:ext cx="104775" cy="334963"/>
            </a:xfrm>
            <a:custGeom>
              <a:avLst/>
              <a:gdLst>
                <a:gd name="T0" fmla="*/ 0 w 66"/>
                <a:gd name="T1" fmla="*/ 0 h 211"/>
                <a:gd name="T2" fmla="*/ 83165936 w 66"/>
                <a:gd name="T3" fmla="*/ 264617618 h 211"/>
                <a:gd name="T4" fmla="*/ 166330285 w 66"/>
                <a:gd name="T5" fmla="*/ 531754601 h 211"/>
                <a:gd name="T6" fmla="*/ 0 60000 65536"/>
                <a:gd name="T7" fmla="*/ 0 60000 65536"/>
                <a:gd name="T8" fmla="*/ 0 60000 65536"/>
                <a:gd name="T9" fmla="*/ 0 w 66"/>
                <a:gd name="T10" fmla="*/ 0 h 211"/>
                <a:gd name="T11" fmla="*/ 66 w 66"/>
                <a:gd name="T12" fmla="*/ 211 h 211"/>
              </a:gdLst>
              <a:ahLst/>
              <a:cxnLst>
                <a:cxn ang="T6">
                  <a:pos x="T0" y="T1"/>
                </a:cxn>
                <a:cxn ang="T7">
                  <a:pos x="T2" y="T3"/>
                </a:cxn>
                <a:cxn ang="T8">
                  <a:pos x="T4" y="T5"/>
                </a:cxn>
              </a:cxnLst>
              <a:rect l="T9" t="T10" r="T11" b="T12"/>
              <a:pathLst>
                <a:path w="66" h="211">
                  <a:moveTo>
                    <a:pt x="0" y="0"/>
                  </a:moveTo>
                  <a:cubicBezTo>
                    <a:pt x="0" y="53"/>
                    <a:pt x="17" y="105"/>
                    <a:pt x="33" y="105"/>
                  </a:cubicBezTo>
                  <a:cubicBezTo>
                    <a:pt x="50" y="105"/>
                    <a:pt x="66" y="158"/>
                    <a:pt x="66" y="211"/>
                  </a:cubicBezTo>
                </a:path>
              </a:pathLst>
            </a:custGeom>
            <a:noFill/>
            <a:ln w="7938" cap="rnd">
              <a:solidFill>
                <a:srgbClr val="000000"/>
              </a:solidFill>
              <a:prstDash val="solid"/>
              <a:round/>
              <a:headEnd/>
              <a:tailEnd/>
            </a:ln>
          </p:spPr>
          <p:txBody>
            <a:bodyPr/>
            <a:lstStyle/>
            <a:p>
              <a:endParaRPr lang="en-US"/>
            </a:p>
          </p:txBody>
        </p:sp>
        <p:sp>
          <p:nvSpPr>
            <p:cNvPr id="72923" name="Freeform 901"/>
            <p:cNvSpPr>
              <a:spLocks noEditPoints="1"/>
            </p:cNvSpPr>
            <p:nvPr/>
          </p:nvSpPr>
          <p:spPr bwMode="auto">
            <a:xfrm>
              <a:off x="5634038" y="911225"/>
              <a:ext cx="1635125" cy="1306513"/>
            </a:xfrm>
            <a:custGeom>
              <a:avLst/>
              <a:gdLst>
                <a:gd name="T0" fmla="*/ 465017347 w 5528"/>
                <a:gd name="T1" fmla="*/ 380038137 h 4407"/>
                <a:gd name="T2" fmla="*/ 431070768 w 5528"/>
                <a:gd name="T3" fmla="*/ 366415070 h 4407"/>
                <a:gd name="T4" fmla="*/ 395986582 w 5528"/>
                <a:gd name="T5" fmla="*/ 352879755 h 4407"/>
                <a:gd name="T6" fmla="*/ 360202559 w 5528"/>
                <a:gd name="T7" fmla="*/ 338817330 h 4407"/>
                <a:gd name="T8" fmla="*/ 324418535 w 5528"/>
                <a:gd name="T9" fmla="*/ 323788138 h 4407"/>
                <a:gd name="T10" fmla="*/ 289159464 w 5528"/>
                <a:gd name="T11" fmla="*/ 307264699 h 4407"/>
                <a:gd name="T12" fmla="*/ 271923513 w 5528"/>
                <a:gd name="T13" fmla="*/ 298211905 h 4407"/>
                <a:gd name="T14" fmla="*/ 255037778 w 5528"/>
                <a:gd name="T15" fmla="*/ 288632000 h 4407"/>
                <a:gd name="T16" fmla="*/ 238589219 w 5528"/>
                <a:gd name="T17" fmla="*/ 278436637 h 4407"/>
                <a:gd name="T18" fmla="*/ 222578428 w 5528"/>
                <a:gd name="T19" fmla="*/ 267538361 h 4407"/>
                <a:gd name="T20" fmla="*/ 207179922 w 5528"/>
                <a:gd name="T21" fmla="*/ 255848825 h 4407"/>
                <a:gd name="T22" fmla="*/ 192306442 w 5528"/>
                <a:gd name="T23" fmla="*/ 243280573 h 4407"/>
                <a:gd name="T24" fmla="*/ 177870139 w 5528"/>
                <a:gd name="T25" fmla="*/ 229833308 h 4407"/>
                <a:gd name="T26" fmla="*/ 163871605 w 5528"/>
                <a:gd name="T27" fmla="*/ 215595080 h 4407"/>
                <a:gd name="T28" fmla="*/ 150310506 w 5528"/>
                <a:gd name="T29" fmla="*/ 200653641 h 4407"/>
                <a:gd name="T30" fmla="*/ 137099067 w 5528"/>
                <a:gd name="T31" fmla="*/ 185185091 h 4407"/>
                <a:gd name="T32" fmla="*/ 111289066 w 5528"/>
                <a:gd name="T33" fmla="*/ 152753485 h 4407"/>
                <a:gd name="T34" fmla="*/ 86354010 w 5528"/>
                <a:gd name="T35" fmla="*/ 119003545 h 4407"/>
                <a:gd name="T36" fmla="*/ 49345104 w 5528"/>
                <a:gd name="T37" fmla="*/ 67411850 h 4407"/>
                <a:gd name="T38" fmla="*/ 24410039 w 5528"/>
                <a:gd name="T39" fmla="*/ 33574147 h 4407"/>
                <a:gd name="T40" fmla="*/ 8049322 w 5528"/>
                <a:gd name="T41" fmla="*/ 12392454 h 4407"/>
                <a:gd name="T42" fmla="*/ 10323946 w 5528"/>
                <a:gd name="T43" fmla="*/ 10546972 h 4407"/>
                <a:gd name="T44" fmla="*/ 26772510 w 5528"/>
                <a:gd name="T45" fmla="*/ 31816418 h 4407"/>
                <a:gd name="T46" fmla="*/ 51707575 w 5528"/>
                <a:gd name="T47" fmla="*/ 65741874 h 4407"/>
                <a:gd name="T48" fmla="*/ 88628927 w 5528"/>
                <a:gd name="T49" fmla="*/ 117245815 h 4407"/>
                <a:gd name="T50" fmla="*/ 113651537 w 5528"/>
                <a:gd name="T51" fmla="*/ 150907706 h 4407"/>
                <a:gd name="T52" fmla="*/ 139286431 w 5528"/>
                <a:gd name="T53" fmla="*/ 183251560 h 4407"/>
                <a:gd name="T54" fmla="*/ 152497574 w 5528"/>
                <a:gd name="T55" fmla="*/ 198720109 h 4407"/>
                <a:gd name="T56" fmla="*/ 165971414 w 5528"/>
                <a:gd name="T57" fmla="*/ 213573498 h 4407"/>
                <a:gd name="T58" fmla="*/ 179882691 w 5528"/>
                <a:gd name="T59" fmla="*/ 227723974 h 4407"/>
                <a:gd name="T60" fmla="*/ 194143591 w 5528"/>
                <a:gd name="T61" fmla="*/ 241083189 h 4407"/>
                <a:gd name="T62" fmla="*/ 208929813 w 5528"/>
                <a:gd name="T63" fmla="*/ 253563688 h 4407"/>
                <a:gd name="T64" fmla="*/ 224240765 w 5528"/>
                <a:gd name="T65" fmla="*/ 265165175 h 4407"/>
                <a:gd name="T66" fmla="*/ 240076744 w 5528"/>
                <a:gd name="T67" fmla="*/ 275975698 h 4407"/>
                <a:gd name="T68" fmla="*/ 256525007 w 5528"/>
                <a:gd name="T69" fmla="*/ 286171060 h 4407"/>
                <a:gd name="T70" fmla="*/ 273323485 w 5528"/>
                <a:gd name="T71" fmla="*/ 295663212 h 4407"/>
                <a:gd name="T72" fmla="*/ 290471586 w 5528"/>
                <a:gd name="T73" fmla="*/ 304627957 h 4407"/>
                <a:gd name="T74" fmla="*/ 325643400 w 5528"/>
                <a:gd name="T75" fmla="*/ 321151396 h 4407"/>
                <a:gd name="T76" fmla="*/ 361339869 w 5528"/>
                <a:gd name="T77" fmla="*/ 336092835 h 4407"/>
                <a:gd name="T78" fmla="*/ 397036339 w 5528"/>
                <a:gd name="T79" fmla="*/ 350155260 h 4407"/>
                <a:gd name="T80" fmla="*/ 432120525 w 5528"/>
                <a:gd name="T81" fmla="*/ 363690278 h 4407"/>
                <a:gd name="T82" fmla="*/ 466154658 w 5528"/>
                <a:gd name="T83" fmla="*/ 377313346 h 4407"/>
                <a:gd name="T84" fmla="*/ 483303055 w 5528"/>
                <a:gd name="T85" fmla="*/ 386190337 h 4407"/>
                <a:gd name="T86" fmla="*/ 4199621 w 5528"/>
                <a:gd name="T87" fmla="*/ 19247865 h 4407"/>
                <a:gd name="T88" fmla="*/ 17848240 w 5528"/>
                <a:gd name="T89" fmla="*/ 8261833 h 44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28"/>
                <a:gd name="T136" fmla="*/ 0 h 4407"/>
                <a:gd name="T137" fmla="*/ 5528 w 5528"/>
                <a:gd name="T138" fmla="*/ 4407 h 44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28" h="4407">
                  <a:moveTo>
                    <a:pt x="5502" y="4403"/>
                  </a:moveTo>
                  <a:lnTo>
                    <a:pt x="5315" y="4324"/>
                  </a:lnTo>
                  <a:lnTo>
                    <a:pt x="5123" y="4246"/>
                  </a:lnTo>
                  <a:lnTo>
                    <a:pt x="4927" y="4169"/>
                  </a:lnTo>
                  <a:lnTo>
                    <a:pt x="4728" y="4093"/>
                  </a:lnTo>
                  <a:lnTo>
                    <a:pt x="4526" y="4015"/>
                  </a:lnTo>
                  <a:lnTo>
                    <a:pt x="4322" y="3936"/>
                  </a:lnTo>
                  <a:lnTo>
                    <a:pt x="4117" y="3855"/>
                  </a:lnTo>
                  <a:lnTo>
                    <a:pt x="3912" y="3772"/>
                  </a:lnTo>
                  <a:lnTo>
                    <a:pt x="3708" y="3684"/>
                  </a:lnTo>
                  <a:lnTo>
                    <a:pt x="3506" y="3593"/>
                  </a:lnTo>
                  <a:lnTo>
                    <a:pt x="3305" y="3496"/>
                  </a:lnTo>
                  <a:lnTo>
                    <a:pt x="3206" y="3446"/>
                  </a:lnTo>
                  <a:lnTo>
                    <a:pt x="3108" y="3393"/>
                  </a:lnTo>
                  <a:lnTo>
                    <a:pt x="3011" y="3340"/>
                  </a:lnTo>
                  <a:lnTo>
                    <a:pt x="2915" y="3284"/>
                  </a:lnTo>
                  <a:lnTo>
                    <a:pt x="2820" y="3227"/>
                  </a:lnTo>
                  <a:lnTo>
                    <a:pt x="2727" y="3168"/>
                  </a:lnTo>
                  <a:lnTo>
                    <a:pt x="2634" y="3107"/>
                  </a:lnTo>
                  <a:lnTo>
                    <a:pt x="2544" y="3044"/>
                  </a:lnTo>
                  <a:lnTo>
                    <a:pt x="2455" y="2979"/>
                  </a:lnTo>
                  <a:lnTo>
                    <a:pt x="2368" y="2911"/>
                  </a:lnTo>
                  <a:lnTo>
                    <a:pt x="2282" y="2841"/>
                  </a:lnTo>
                  <a:lnTo>
                    <a:pt x="2198" y="2768"/>
                  </a:lnTo>
                  <a:lnTo>
                    <a:pt x="2115" y="2693"/>
                  </a:lnTo>
                  <a:lnTo>
                    <a:pt x="2033" y="2615"/>
                  </a:lnTo>
                  <a:lnTo>
                    <a:pt x="1953" y="2535"/>
                  </a:lnTo>
                  <a:lnTo>
                    <a:pt x="1873" y="2453"/>
                  </a:lnTo>
                  <a:lnTo>
                    <a:pt x="1795" y="2369"/>
                  </a:lnTo>
                  <a:lnTo>
                    <a:pt x="1718" y="2283"/>
                  </a:lnTo>
                  <a:lnTo>
                    <a:pt x="1642" y="2196"/>
                  </a:lnTo>
                  <a:lnTo>
                    <a:pt x="1567" y="2107"/>
                  </a:lnTo>
                  <a:lnTo>
                    <a:pt x="1418" y="1925"/>
                  </a:lnTo>
                  <a:lnTo>
                    <a:pt x="1272" y="1738"/>
                  </a:lnTo>
                  <a:lnTo>
                    <a:pt x="1129" y="1547"/>
                  </a:lnTo>
                  <a:lnTo>
                    <a:pt x="987" y="1354"/>
                  </a:lnTo>
                  <a:lnTo>
                    <a:pt x="845" y="1158"/>
                  </a:lnTo>
                  <a:lnTo>
                    <a:pt x="564" y="767"/>
                  </a:lnTo>
                  <a:lnTo>
                    <a:pt x="422" y="573"/>
                  </a:lnTo>
                  <a:lnTo>
                    <a:pt x="279" y="382"/>
                  </a:lnTo>
                  <a:lnTo>
                    <a:pt x="135" y="194"/>
                  </a:lnTo>
                  <a:lnTo>
                    <a:pt x="92" y="141"/>
                  </a:lnTo>
                  <a:cubicBezTo>
                    <a:pt x="86" y="134"/>
                    <a:pt x="87" y="123"/>
                    <a:pt x="94" y="117"/>
                  </a:cubicBezTo>
                  <a:cubicBezTo>
                    <a:pt x="101" y="112"/>
                    <a:pt x="112" y="113"/>
                    <a:pt x="118" y="120"/>
                  </a:cubicBezTo>
                  <a:lnTo>
                    <a:pt x="161" y="174"/>
                  </a:lnTo>
                  <a:lnTo>
                    <a:pt x="306" y="362"/>
                  </a:lnTo>
                  <a:lnTo>
                    <a:pt x="449" y="554"/>
                  </a:lnTo>
                  <a:lnTo>
                    <a:pt x="591" y="748"/>
                  </a:lnTo>
                  <a:lnTo>
                    <a:pt x="872" y="1139"/>
                  </a:lnTo>
                  <a:lnTo>
                    <a:pt x="1013" y="1334"/>
                  </a:lnTo>
                  <a:lnTo>
                    <a:pt x="1155" y="1527"/>
                  </a:lnTo>
                  <a:lnTo>
                    <a:pt x="1299" y="1717"/>
                  </a:lnTo>
                  <a:lnTo>
                    <a:pt x="1444" y="1904"/>
                  </a:lnTo>
                  <a:lnTo>
                    <a:pt x="1592" y="2085"/>
                  </a:lnTo>
                  <a:lnTo>
                    <a:pt x="1667" y="2174"/>
                  </a:lnTo>
                  <a:lnTo>
                    <a:pt x="1743" y="2261"/>
                  </a:lnTo>
                  <a:lnTo>
                    <a:pt x="1820" y="2346"/>
                  </a:lnTo>
                  <a:lnTo>
                    <a:pt x="1897" y="2430"/>
                  </a:lnTo>
                  <a:lnTo>
                    <a:pt x="1976" y="2511"/>
                  </a:lnTo>
                  <a:lnTo>
                    <a:pt x="2056" y="2591"/>
                  </a:lnTo>
                  <a:lnTo>
                    <a:pt x="2137" y="2668"/>
                  </a:lnTo>
                  <a:lnTo>
                    <a:pt x="2219" y="2743"/>
                  </a:lnTo>
                  <a:lnTo>
                    <a:pt x="2303" y="2815"/>
                  </a:lnTo>
                  <a:lnTo>
                    <a:pt x="2388" y="2885"/>
                  </a:lnTo>
                  <a:lnTo>
                    <a:pt x="2475" y="2952"/>
                  </a:lnTo>
                  <a:lnTo>
                    <a:pt x="2563" y="3017"/>
                  </a:lnTo>
                  <a:lnTo>
                    <a:pt x="2653" y="3079"/>
                  </a:lnTo>
                  <a:lnTo>
                    <a:pt x="2744" y="3140"/>
                  </a:lnTo>
                  <a:lnTo>
                    <a:pt x="2837" y="3199"/>
                  </a:lnTo>
                  <a:lnTo>
                    <a:pt x="2932" y="3256"/>
                  </a:lnTo>
                  <a:lnTo>
                    <a:pt x="3027" y="3311"/>
                  </a:lnTo>
                  <a:lnTo>
                    <a:pt x="3124" y="3364"/>
                  </a:lnTo>
                  <a:lnTo>
                    <a:pt x="3221" y="3416"/>
                  </a:lnTo>
                  <a:lnTo>
                    <a:pt x="3320" y="3466"/>
                  </a:lnTo>
                  <a:lnTo>
                    <a:pt x="3519" y="3562"/>
                  </a:lnTo>
                  <a:lnTo>
                    <a:pt x="3722" y="3654"/>
                  </a:lnTo>
                  <a:lnTo>
                    <a:pt x="3925" y="3741"/>
                  </a:lnTo>
                  <a:lnTo>
                    <a:pt x="4130" y="3824"/>
                  </a:lnTo>
                  <a:lnTo>
                    <a:pt x="4334" y="3905"/>
                  </a:lnTo>
                  <a:lnTo>
                    <a:pt x="4538" y="3984"/>
                  </a:lnTo>
                  <a:lnTo>
                    <a:pt x="4740" y="4061"/>
                  </a:lnTo>
                  <a:lnTo>
                    <a:pt x="4939" y="4138"/>
                  </a:lnTo>
                  <a:lnTo>
                    <a:pt x="5136" y="4215"/>
                  </a:lnTo>
                  <a:lnTo>
                    <a:pt x="5328" y="4293"/>
                  </a:lnTo>
                  <a:lnTo>
                    <a:pt x="5515" y="4372"/>
                  </a:lnTo>
                  <a:cubicBezTo>
                    <a:pt x="5524" y="4376"/>
                    <a:pt x="5528" y="4386"/>
                    <a:pt x="5524" y="4394"/>
                  </a:cubicBezTo>
                  <a:cubicBezTo>
                    <a:pt x="5520" y="4403"/>
                    <a:pt x="5511" y="4407"/>
                    <a:pt x="5502" y="4403"/>
                  </a:cubicBezTo>
                  <a:close/>
                  <a:moveTo>
                    <a:pt x="48" y="219"/>
                  </a:moveTo>
                  <a:lnTo>
                    <a:pt x="0" y="0"/>
                  </a:lnTo>
                  <a:lnTo>
                    <a:pt x="204" y="94"/>
                  </a:lnTo>
                  <a:lnTo>
                    <a:pt x="48" y="219"/>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924" name="Group 907"/>
            <p:cNvGrpSpPr>
              <a:grpSpLocks/>
            </p:cNvGrpSpPr>
            <p:nvPr/>
          </p:nvGrpSpPr>
          <p:grpSpPr bwMode="auto">
            <a:xfrm>
              <a:off x="3116263" y="617538"/>
              <a:ext cx="2765425" cy="5027613"/>
              <a:chOff x="1963" y="389"/>
              <a:chExt cx="1742" cy="3167"/>
            </a:xfrm>
          </p:grpSpPr>
          <p:sp>
            <p:nvSpPr>
              <p:cNvPr id="80981" name="Rectangle 903"/>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0982" name="Freeform 904"/>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solidFill>
                <a:srgbClr val="FFFFFF"/>
              </a:solidFill>
              <a:ln w="0">
                <a:solidFill>
                  <a:srgbClr val="000000"/>
                </a:solidFill>
                <a:prstDash val="solid"/>
                <a:round/>
                <a:headEnd/>
                <a:tailEnd/>
              </a:ln>
            </p:spPr>
            <p:txBody>
              <a:bodyPr/>
              <a:lstStyle/>
              <a:p>
                <a:endParaRPr lang="en-US"/>
              </a:p>
            </p:txBody>
          </p:sp>
          <p:sp>
            <p:nvSpPr>
              <p:cNvPr id="80983" name="Rectangle 905"/>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0984" name="Freeform 906"/>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noFill/>
              <a:ln w="20638" cap="rnd">
                <a:solidFill>
                  <a:srgbClr val="385D8A"/>
                </a:solidFill>
                <a:prstDash val="solid"/>
                <a:round/>
                <a:headEnd/>
                <a:tailEnd/>
              </a:ln>
            </p:spPr>
            <p:txBody>
              <a:bodyPr/>
              <a:lstStyle/>
              <a:p>
                <a:endParaRPr lang="en-US"/>
              </a:p>
            </p:txBody>
          </p:sp>
        </p:grpSp>
        <p:grpSp>
          <p:nvGrpSpPr>
            <p:cNvPr id="72925" name="Group 910"/>
            <p:cNvGrpSpPr>
              <a:grpSpLocks/>
            </p:cNvGrpSpPr>
            <p:nvPr/>
          </p:nvGrpSpPr>
          <p:grpSpPr bwMode="auto">
            <a:xfrm>
              <a:off x="3509963" y="3273425"/>
              <a:ext cx="34925" cy="712788"/>
              <a:chOff x="2211" y="2062"/>
              <a:chExt cx="22" cy="449"/>
            </a:xfrm>
          </p:grpSpPr>
          <p:sp>
            <p:nvSpPr>
              <p:cNvPr id="80979" name="Rectangle 908"/>
              <p:cNvSpPr>
                <a:spLocks noChangeArrowheads="1"/>
              </p:cNvSpPr>
              <p:nvPr/>
            </p:nvSpPr>
            <p:spPr bwMode="auto">
              <a:xfrm>
                <a:off x="2211" y="2062"/>
                <a:ext cx="22" cy="449"/>
              </a:xfrm>
              <a:prstGeom prst="rect">
                <a:avLst/>
              </a:prstGeom>
              <a:solidFill>
                <a:srgbClr val="1F497D"/>
              </a:solidFill>
              <a:ln w="9525">
                <a:noFill/>
                <a:miter lim="800000"/>
                <a:headEnd/>
                <a:tailEnd/>
              </a:ln>
            </p:spPr>
            <p:txBody>
              <a:bodyPr/>
              <a:lstStyle/>
              <a:p>
                <a:endParaRPr lang="en-US"/>
              </a:p>
            </p:txBody>
          </p:sp>
          <p:sp>
            <p:nvSpPr>
              <p:cNvPr id="80980" name="Rectangle 909"/>
              <p:cNvSpPr>
                <a:spLocks noChangeArrowheads="1"/>
              </p:cNvSpPr>
              <p:nvPr/>
            </p:nvSpPr>
            <p:spPr bwMode="auto">
              <a:xfrm>
                <a:off x="2211" y="2062"/>
                <a:ext cx="22" cy="449"/>
              </a:xfrm>
              <a:prstGeom prst="rect">
                <a:avLst/>
              </a:prstGeom>
              <a:noFill/>
              <a:ln w="20638" cap="rnd">
                <a:solidFill>
                  <a:srgbClr val="1F497D"/>
                </a:solidFill>
                <a:miter lim="800000"/>
                <a:headEnd/>
                <a:tailEnd/>
              </a:ln>
            </p:spPr>
            <p:txBody>
              <a:bodyPr/>
              <a:lstStyle/>
              <a:p>
                <a:endParaRPr lang="en-US"/>
              </a:p>
            </p:txBody>
          </p:sp>
        </p:grpSp>
        <p:grpSp>
          <p:nvGrpSpPr>
            <p:cNvPr id="72926" name="Group 915"/>
            <p:cNvGrpSpPr>
              <a:grpSpLocks/>
            </p:cNvGrpSpPr>
            <p:nvPr/>
          </p:nvGrpSpPr>
          <p:grpSpPr bwMode="auto">
            <a:xfrm>
              <a:off x="1778000" y="2741613"/>
              <a:ext cx="660400" cy="1860550"/>
              <a:chOff x="1120" y="1727"/>
              <a:chExt cx="416" cy="1172"/>
            </a:xfrm>
          </p:grpSpPr>
          <p:sp>
            <p:nvSpPr>
              <p:cNvPr id="80975" name="Rectangle 911"/>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0976" name="Freeform 912"/>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solidFill>
                <a:srgbClr val="FFFFFF"/>
              </a:solidFill>
              <a:ln w="0">
                <a:solidFill>
                  <a:srgbClr val="000000"/>
                </a:solidFill>
                <a:prstDash val="solid"/>
                <a:round/>
                <a:headEnd/>
                <a:tailEnd/>
              </a:ln>
            </p:spPr>
            <p:txBody>
              <a:bodyPr/>
              <a:lstStyle/>
              <a:p>
                <a:endParaRPr lang="en-US"/>
              </a:p>
            </p:txBody>
          </p:sp>
          <p:sp>
            <p:nvSpPr>
              <p:cNvPr id="80977" name="Rectangle 913"/>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0978" name="Freeform 914"/>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noFill/>
              <a:ln w="20638" cap="rnd">
                <a:solidFill>
                  <a:srgbClr val="385D8A"/>
                </a:solidFill>
                <a:prstDash val="solid"/>
                <a:round/>
                <a:headEnd/>
                <a:tailEnd/>
              </a:ln>
            </p:spPr>
            <p:txBody>
              <a:bodyPr/>
              <a:lstStyle/>
              <a:p>
                <a:endParaRPr lang="en-US"/>
              </a:p>
            </p:txBody>
          </p:sp>
        </p:grpSp>
        <p:grpSp>
          <p:nvGrpSpPr>
            <p:cNvPr id="72927" name="Group 920"/>
            <p:cNvGrpSpPr>
              <a:grpSpLocks/>
            </p:cNvGrpSpPr>
            <p:nvPr/>
          </p:nvGrpSpPr>
          <p:grpSpPr bwMode="auto">
            <a:xfrm>
              <a:off x="944563" y="2740025"/>
              <a:ext cx="676275" cy="1862138"/>
              <a:chOff x="595" y="1726"/>
              <a:chExt cx="426" cy="1173"/>
            </a:xfrm>
          </p:grpSpPr>
          <p:sp>
            <p:nvSpPr>
              <p:cNvPr id="80971" name="Rectangle 916"/>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0972" name="Freeform 917"/>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solidFill>
                <a:srgbClr val="FFFFFF"/>
              </a:solidFill>
              <a:ln w="0">
                <a:solidFill>
                  <a:srgbClr val="000000"/>
                </a:solidFill>
                <a:prstDash val="solid"/>
                <a:round/>
                <a:headEnd/>
                <a:tailEnd/>
              </a:ln>
            </p:spPr>
            <p:txBody>
              <a:bodyPr/>
              <a:lstStyle/>
              <a:p>
                <a:endParaRPr lang="en-US"/>
              </a:p>
            </p:txBody>
          </p:sp>
          <p:sp>
            <p:nvSpPr>
              <p:cNvPr id="80973" name="Rectangle 918"/>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0974" name="Freeform 919"/>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noFill/>
              <a:ln w="20638" cap="rnd">
                <a:solidFill>
                  <a:srgbClr val="385D8A"/>
                </a:solidFill>
                <a:prstDash val="solid"/>
                <a:round/>
                <a:headEnd/>
                <a:tailEnd/>
              </a:ln>
            </p:spPr>
            <p:txBody>
              <a:bodyPr/>
              <a:lstStyle/>
              <a:p>
                <a:endParaRPr lang="en-US"/>
              </a:p>
            </p:txBody>
          </p:sp>
        </p:grpSp>
        <p:grpSp>
          <p:nvGrpSpPr>
            <p:cNvPr id="72928" name="Group 923"/>
            <p:cNvGrpSpPr>
              <a:grpSpLocks/>
            </p:cNvGrpSpPr>
            <p:nvPr/>
          </p:nvGrpSpPr>
          <p:grpSpPr bwMode="auto">
            <a:xfrm>
              <a:off x="3660775" y="1319213"/>
              <a:ext cx="1677988" cy="401638"/>
              <a:chOff x="2306" y="831"/>
              <a:chExt cx="1057" cy="253"/>
            </a:xfrm>
          </p:grpSpPr>
          <p:sp>
            <p:nvSpPr>
              <p:cNvPr id="80969" name="Freeform 921"/>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solidFill>
                <a:srgbClr val="FFECB1"/>
              </a:solidFill>
              <a:ln w="0">
                <a:solidFill>
                  <a:srgbClr val="000000"/>
                </a:solidFill>
                <a:prstDash val="solid"/>
                <a:round/>
                <a:headEnd/>
                <a:tailEnd/>
              </a:ln>
            </p:spPr>
            <p:txBody>
              <a:bodyPr/>
              <a:lstStyle/>
              <a:p>
                <a:endParaRPr lang="en-US"/>
              </a:p>
            </p:txBody>
          </p:sp>
          <p:sp>
            <p:nvSpPr>
              <p:cNvPr id="80970" name="Freeform 922"/>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noFill/>
              <a:ln w="20638" cap="rnd">
                <a:solidFill>
                  <a:srgbClr val="385D8A"/>
                </a:solidFill>
                <a:prstDash val="solid"/>
                <a:round/>
                <a:headEnd/>
                <a:tailEnd/>
              </a:ln>
            </p:spPr>
            <p:txBody>
              <a:bodyPr/>
              <a:lstStyle/>
              <a:p>
                <a:endParaRPr lang="en-US"/>
              </a:p>
            </p:txBody>
          </p:sp>
        </p:grpSp>
        <p:sp>
          <p:nvSpPr>
            <p:cNvPr id="72929" name="Rectangle 924"/>
            <p:cNvSpPr>
              <a:spLocks noChangeArrowheads="1"/>
            </p:cNvSpPr>
            <p:nvPr/>
          </p:nvSpPr>
          <p:spPr bwMode="auto">
            <a:xfrm>
              <a:off x="4005263" y="1423988"/>
              <a:ext cx="11160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Multi Species Model</a:t>
              </a:r>
              <a:endParaRPr lang="en-US">
                <a:cs typeface="Arial" charset="0"/>
              </a:endParaRPr>
            </a:p>
          </p:txBody>
        </p:sp>
        <p:grpSp>
          <p:nvGrpSpPr>
            <p:cNvPr id="72930" name="Group 927"/>
            <p:cNvGrpSpPr>
              <a:grpSpLocks/>
            </p:cNvGrpSpPr>
            <p:nvPr/>
          </p:nvGrpSpPr>
          <p:grpSpPr bwMode="auto">
            <a:xfrm>
              <a:off x="4457700" y="1725613"/>
              <a:ext cx="134938" cy="387350"/>
              <a:chOff x="2808" y="1087"/>
              <a:chExt cx="85" cy="244"/>
            </a:xfrm>
          </p:grpSpPr>
          <p:sp>
            <p:nvSpPr>
              <p:cNvPr id="80967" name="Freeform 925"/>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solidFill>
                <a:srgbClr val="1F497D"/>
              </a:solidFill>
              <a:ln w="9525">
                <a:noFill/>
                <a:round/>
                <a:headEnd/>
                <a:tailEnd/>
              </a:ln>
            </p:spPr>
            <p:txBody>
              <a:bodyPr/>
              <a:lstStyle/>
              <a:p>
                <a:endParaRPr lang="en-US"/>
              </a:p>
            </p:txBody>
          </p:sp>
          <p:sp>
            <p:nvSpPr>
              <p:cNvPr id="80968" name="Freeform 926"/>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noFill/>
              <a:ln w="9525" cap="rnd">
                <a:solidFill>
                  <a:srgbClr val="1F497D"/>
                </a:solidFill>
                <a:prstDash val="solid"/>
                <a:round/>
                <a:headEnd/>
                <a:tailEnd/>
              </a:ln>
            </p:spPr>
            <p:txBody>
              <a:bodyPr/>
              <a:lstStyle/>
              <a:p>
                <a:endParaRPr lang="en-US"/>
              </a:p>
            </p:txBody>
          </p:sp>
        </p:grpSp>
        <p:grpSp>
          <p:nvGrpSpPr>
            <p:cNvPr id="72931" name="Group 930"/>
            <p:cNvGrpSpPr>
              <a:grpSpLocks/>
            </p:cNvGrpSpPr>
            <p:nvPr/>
          </p:nvGrpSpPr>
          <p:grpSpPr bwMode="auto">
            <a:xfrm>
              <a:off x="4002088" y="2114550"/>
              <a:ext cx="1038225" cy="193675"/>
              <a:chOff x="2521" y="1332"/>
              <a:chExt cx="654" cy="122"/>
            </a:xfrm>
          </p:grpSpPr>
          <p:sp>
            <p:nvSpPr>
              <p:cNvPr id="80965" name="Rectangle 928"/>
              <p:cNvSpPr>
                <a:spLocks noChangeArrowheads="1"/>
              </p:cNvSpPr>
              <p:nvPr/>
            </p:nvSpPr>
            <p:spPr bwMode="auto">
              <a:xfrm>
                <a:off x="2521" y="1332"/>
                <a:ext cx="654" cy="122"/>
              </a:xfrm>
              <a:prstGeom prst="rect">
                <a:avLst/>
              </a:prstGeom>
              <a:solidFill>
                <a:srgbClr val="FFFFFF"/>
              </a:solidFill>
              <a:ln w="9525">
                <a:noFill/>
                <a:miter lim="800000"/>
                <a:headEnd/>
                <a:tailEnd/>
              </a:ln>
            </p:spPr>
            <p:txBody>
              <a:bodyPr/>
              <a:lstStyle/>
              <a:p>
                <a:endParaRPr lang="en-US"/>
              </a:p>
            </p:txBody>
          </p:sp>
          <p:sp>
            <p:nvSpPr>
              <p:cNvPr id="80966" name="Rectangle 929"/>
              <p:cNvSpPr>
                <a:spLocks noChangeArrowheads="1"/>
              </p:cNvSpPr>
              <p:nvPr/>
            </p:nvSpPr>
            <p:spPr bwMode="auto">
              <a:xfrm>
                <a:off x="2521" y="1332"/>
                <a:ext cx="654" cy="122"/>
              </a:xfrm>
              <a:prstGeom prst="rect">
                <a:avLst/>
              </a:prstGeom>
              <a:noFill/>
              <a:ln w="7938" cap="rnd">
                <a:solidFill>
                  <a:srgbClr val="385D8A"/>
                </a:solidFill>
                <a:miter lim="800000"/>
                <a:headEnd/>
                <a:tailEnd/>
              </a:ln>
            </p:spPr>
            <p:txBody>
              <a:bodyPr/>
              <a:lstStyle/>
              <a:p>
                <a:endParaRPr lang="en-US"/>
              </a:p>
            </p:txBody>
          </p:sp>
        </p:grpSp>
        <p:sp>
          <p:nvSpPr>
            <p:cNvPr id="72932" name="Rectangle 931"/>
            <p:cNvSpPr>
              <a:spLocks noChangeArrowheads="1"/>
            </p:cNvSpPr>
            <p:nvPr/>
          </p:nvSpPr>
          <p:spPr bwMode="auto">
            <a:xfrm>
              <a:off x="4078288" y="2154238"/>
              <a:ext cx="96837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Indices of recruitment</a:t>
              </a:r>
              <a:endParaRPr lang="en-US">
                <a:cs typeface="Arial" charset="0"/>
              </a:endParaRPr>
            </a:p>
          </p:txBody>
        </p:sp>
        <p:grpSp>
          <p:nvGrpSpPr>
            <p:cNvPr id="72933" name="Group 934"/>
            <p:cNvGrpSpPr>
              <a:grpSpLocks/>
            </p:cNvGrpSpPr>
            <p:nvPr/>
          </p:nvGrpSpPr>
          <p:grpSpPr bwMode="auto">
            <a:xfrm>
              <a:off x="4451350" y="3036888"/>
              <a:ext cx="139700" cy="127000"/>
              <a:chOff x="2804" y="1913"/>
              <a:chExt cx="88" cy="80"/>
            </a:xfrm>
          </p:grpSpPr>
          <p:sp>
            <p:nvSpPr>
              <p:cNvPr id="80963" name="Freeform 932"/>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solidFill>
                <a:srgbClr val="1F497D"/>
              </a:solidFill>
              <a:ln w="9525">
                <a:noFill/>
                <a:round/>
                <a:headEnd/>
                <a:tailEnd/>
              </a:ln>
            </p:spPr>
            <p:txBody>
              <a:bodyPr/>
              <a:lstStyle/>
              <a:p>
                <a:endParaRPr lang="en-US"/>
              </a:p>
            </p:txBody>
          </p:sp>
          <p:sp>
            <p:nvSpPr>
              <p:cNvPr id="80964" name="Freeform 933"/>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noFill/>
              <a:ln w="9525" cap="rnd">
                <a:solidFill>
                  <a:srgbClr val="1F497D"/>
                </a:solidFill>
                <a:prstDash val="solid"/>
                <a:round/>
                <a:headEnd/>
                <a:tailEnd/>
              </a:ln>
            </p:spPr>
            <p:txBody>
              <a:bodyPr/>
              <a:lstStyle/>
              <a:p>
                <a:endParaRPr lang="en-US"/>
              </a:p>
            </p:txBody>
          </p:sp>
        </p:grpSp>
        <p:grpSp>
          <p:nvGrpSpPr>
            <p:cNvPr id="72934" name="Group 937"/>
            <p:cNvGrpSpPr>
              <a:grpSpLocks/>
            </p:cNvGrpSpPr>
            <p:nvPr/>
          </p:nvGrpSpPr>
          <p:grpSpPr bwMode="auto">
            <a:xfrm>
              <a:off x="3636963" y="3168650"/>
              <a:ext cx="1766888" cy="192088"/>
              <a:chOff x="2291" y="1996"/>
              <a:chExt cx="1113" cy="121"/>
            </a:xfrm>
          </p:grpSpPr>
          <p:sp>
            <p:nvSpPr>
              <p:cNvPr id="80961" name="Rectangle 935"/>
              <p:cNvSpPr>
                <a:spLocks noChangeArrowheads="1"/>
              </p:cNvSpPr>
              <p:nvPr/>
            </p:nvSpPr>
            <p:spPr bwMode="auto">
              <a:xfrm>
                <a:off x="2291" y="1996"/>
                <a:ext cx="1113" cy="121"/>
              </a:xfrm>
              <a:prstGeom prst="rect">
                <a:avLst/>
              </a:prstGeom>
              <a:solidFill>
                <a:srgbClr val="FFFFFF"/>
              </a:solidFill>
              <a:ln w="9525">
                <a:noFill/>
                <a:miter lim="800000"/>
                <a:headEnd/>
                <a:tailEnd/>
              </a:ln>
            </p:spPr>
            <p:txBody>
              <a:bodyPr/>
              <a:lstStyle/>
              <a:p>
                <a:endParaRPr lang="en-US"/>
              </a:p>
            </p:txBody>
          </p:sp>
          <p:sp>
            <p:nvSpPr>
              <p:cNvPr id="80962" name="Rectangle 936"/>
              <p:cNvSpPr>
                <a:spLocks noChangeArrowheads="1"/>
              </p:cNvSpPr>
              <p:nvPr/>
            </p:nvSpPr>
            <p:spPr bwMode="auto">
              <a:xfrm>
                <a:off x="2291" y="1996"/>
                <a:ext cx="1113" cy="121"/>
              </a:xfrm>
              <a:prstGeom prst="rect">
                <a:avLst/>
              </a:prstGeom>
              <a:noFill/>
              <a:ln w="7938" cap="rnd">
                <a:solidFill>
                  <a:srgbClr val="385D8A"/>
                </a:solidFill>
                <a:miter lim="800000"/>
                <a:headEnd/>
                <a:tailEnd/>
              </a:ln>
            </p:spPr>
            <p:txBody>
              <a:bodyPr/>
              <a:lstStyle/>
              <a:p>
                <a:endParaRPr lang="en-US"/>
              </a:p>
            </p:txBody>
          </p:sp>
        </p:grpSp>
        <p:sp>
          <p:nvSpPr>
            <p:cNvPr id="72935" name="Rectangle 938"/>
            <p:cNvSpPr>
              <a:spLocks noChangeArrowheads="1"/>
            </p:cNvSpPr>
            <p:nvPr/>
          </p:nvSpPr>
          <p:spPr bwMode="auto">
            <a:xfrm>
              <a:off x="3711575" y="3208338"/>
              <a:ext cx="1697038"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Hydrography and ,zooplankton biomass</a:t>
              </a:r>
              <a:endParaRPr lang="en-US">
                <a:cs typeface="Arial" charset="0"/>
              </a:endParaRPr>
            </a:p>
          </p:txBody>
        </p:sp>
        <p:grpSp>
          <p:nvGrpSpPr>
            <p:cNvPr id="72936" name="Group 941"/>
            <p:cNvGrpSpPr>
              <a:grpSpLocks/>
            </p:cNvGrpSpPr>
            <p:nvPr/>
          </p:nvGrpSpPr>
          <p:grpSpPr bwMode="auto">
            <a:xfrm>
              <a:off x="4448175" y="1060450"/>
              <a:ext cx="120650" cy="247650"/>
              <a:chOff x="2802" y="668"/>
              <a:chExt cx="76" cy="156"/>
            </a:xfrm>
          </p:grpSpPr>
          <p:sp>
            <p:nvSpPr>
              <p:cNvPr id="80959" name="Freeform 939"/>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solidFill>
                <a:srgbClr val="1F497D"/>
              </a:solidFill>
              <a:ln w="9525">
                <a:noFill/>
                <a:round/>
                <a:headEnd/>
                <a:tailEnd/>
              </a:ln>
            </p:spPr>
            <p:txBody>
              <a:bodyPr/>
              <a:lstStyle/>
              <a:p>
                <a:endParaRPr lang="en-US"/>
              </a:p>
            </p:txBody>
          </p:sp>
          <p:sp>
            <p:nvSpPr>
              <p:cNvPr id="80960" name="Freeform 940"/>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noFill/>
              <a:ln w="9525" cap="rnd">
                <a:solidFill>
                  <a:srgbClr val="1F497D"/>
                </a:solidFill>
                <a:prstDash val="solid"/>
                <a:round/>
                <a:headEnd/>
                <a:tailEnd/>
              </a:ln>
            </p:spPr>
            <p:txBody>
              <a:bodyPr/>
              <a:lstStyle/>
              <a:p>
                <a:endParaRPr lang="en-US"/>
              </a:p>
            </p:txBody>
          </p:sp>
        </p:grpSp>
        <p:grpSp>
          <p:nvGrpSpPr>
            <p:cNvPr id="72937" name="Group 1010"/>
            <p:cNvGrpSpPr>
              <a:grpSpLocks/>
            </p:cNvGrpSpPr>
            <p:nvPr/>
          </p:nvGrpSpPr>
          <p:grpSpPr bwMode="auto">
            <a:xfrm>
              <a:off x="3838575" y="4692650"/>
              <a:ext cx="1760538" cy="360363"/>
              <a:chOff x="2418" y="2956"/>
              <a:chExt cx="1109" cy="227"/>
            </a:xfrm>
          </p:grpSpPr>
          <p:sp>
            <p:nvSpPr>
              <p:cNvPr id="73723" name="Rectangle 942"/>
              <p:cNvSpPr>
                <a:spLocks noChangeArrowheads="1"/>
              </p:cNvSpPr>
              <p:nvPr/>
            </p:nvSpPr>
            <p:spPr bwMode="auto">
              <a:xfrm>
                <a:off x="2418" y="2956"/>
                <a:ext cx="1109" cy="15"/>
              </a:xfrm>
              <a:prstGeom prst="rect">
                <a:avLst/>
              </a:prstGeom>
              <a:solidFill>
                <a:srgbClr val="99CCFF"/>
              </a:solidFill>
              <a:ln w="9525">
                <a:noFill/>
                <a:miter lim="800000"/>
                <a:headEnd/>
                <a:tailEnd/>
              </a:ln>
            </p:spPr>
            <p:txBody>
              <a:bodyPr/>
              <a:lstStyle/>
              <a:p>
                <a:endParaRPr lang="en-US"/>
              </a:p>
            </p:txBody>
          </p:sp>
          <p:sp>
            <p:nvSpPr>
              <p:cNvPr id="73724" name="Rectangle 943"/>
              <p:cNvSpPr>
                <a:spLocks noChangeArrowheads="1"/>
              </p:cNvSpPr>
              <p:nvPr/>
            </p:nvSpPr>
            <p:spPr bwMode="auto">
              <a:xfrm>
                <a:off x="2418" y="2971"/>
                <a:ext cx="1109" cy="7"/>
              </a:xfrm>
              <a:prstGeom prst="rect">
                <a:avLst/>
              </a:prstGeom>
              <a:solidFill>
                <a:srgbClr val="98CBFD"/>
              </a:solidFill>
              <a:ln w="9525">
                <a:noFill/>
                <a:miter lim="800000"/>
                <a:headEnd/>
                <a:tailEnd/>
              </a:ln>
            </p:spPr>
            <p:txBody>
              <a:bodyPr/>
              <a:lstStyle/>
              <a:p>
                <a:endParaRPr lang="en-US"/>
              </a:p>
            </p:txBody>
          </p:sp>
          <p:sp>
            <p:nvSpPr>
              <p:cNvPr id="73725" name="Rectangle 944"/>
              <p:cNvSpPr>
                <a:spLocks noChangeArrowheads="1"/>
              </p:cNvSpPr>
              <p:nvPr/>
            </p:nvSpPr>
            <p:spPr bwMode="auto">
              <a:xfrm>
                <a:off x="2418" y="2978"/>
                <a:ext cx="1109" cy="9"/>
              </a:xfrm>
              <a:prstGeom prst="rect">
                <a:avLst/>
              </a:prstGeom>
              <a:solidFill>
                <a:srgbClr val="97C9FC"/>
              </a:solidFill>
              <a:ln w="9525">
                <a:noFill/>
                <a:miter lim="800000"/>
                <a:headEnd/>
                <a:tailEnd/>
              </a:ln>
            </p:spPr>
            <p:txBody>
              <a:bodyPr/>
              <a:lstStyle/>
              <a:p>
                <a:endParaRPr lang="en-US"/>
              </a:p>
            </p:txBody>
          </p:sp>
          <p:sp>
            <p:nvSpPr>
              <p:cNvPr id="73726" name="Rectangle 945"/>
              <p:cNvSpPr>
                <a:spLocks noChangeArrowheads="1"/>
              </p:cNvSpPr>
              <p:nvPr/>
            </p:nvSpPr>
            <p:spPr bwMode="auto">
              <a:xfrm>
                <a:off x="2418" y="2987"/>
                <a:ext cx="1109" cy="6"/>
              </a:xfrm>
              <a:prstGeom prst="rect">
                <a:avLst/>
              </a:prstGeom>
              <a:solidFill>
                <a:srgbClr val="95C8FB"/>
              </a:solidFill>
              <a:ln w="9525">
                <a:noFill/>
                <a:miter lim="800000"/>
                <a:headEnd/>
                <a:tailEnd/>
              </a:ln>
            </p:spPr>
            <p:txBody>
              <a:bodyPr/>
              <a:lstStyle/>
              <a:p>
                <a:endParaRPr lang="en-US"/>
              </a:p>
            </p:txBody>
          </p:sp>
          <p:sp>
            <p:nvSpPr>
              <p:cNvPr id="73727" name="Rectangle 946"/>
              <p:cNvSpPr>
                <a:spLocks noChangeArrowheads="1"/>
              </p:cNvSpPr>
              <p:nvPr/>
            </p:nvSpPr>
            <p:spPr bwMode="auto">
              <a:xfrm>
                <a:off x="2418" y="2993"/>
                <a:ext cx="1109" cy="6"/>
              </a:xfrm>
              <a:prstGeom prst="rect">
                <a:avLst/>
              </a:prstGeom>
              <a:solidFill>
                <a:srgbClr val="94C7F9"/>
              </a:solidFill>
              <a:ln w="9525">
                <a:noFill/>
                <a:miter lim="800000"/>
                <a:headEnd/>
                <a:tailEnd/>
              </a:ln>
            </p:spPr>
            <p:txBody>
              <a:bodyPr/>
              <a:lstStyle/>
              <a:p>
                <a:endParaRPr lang="en-US"/>
              </a:p>
            </p:txBody>
          </p:sp>
          <p:sp>
            <p:nvSpPr>
              <p:cNvPr id="80896" name="Rectangle 947"/>
              <p:cNvSpPr>
                <a:spLocks noChangeArrowheads="1"/>
              </p:cNvSpPr>
              <p:nvPr/>
            </p:nvSpPr>
            <p:spPr bwMode="auto">
              <a:xfrm>
                <a:off x="2418" y="2999"/>
                <a:ext cx="1109" cy="6"/>
              </a:xfrm>
              <a:prstGeom prst="rect">
                <a:avLst/>
              </a:prstGeom>
              <a:solidFill>
                <a:srgbClr val="93C5F8"/>
              </a:solidFill>
              <a:ln w="9525">
                <a:noFill/>
                <a:miter lim="800000"/>
                <a:headEnd/>
                <a:tailEnd/>
              </a:ln>
            </p:spPr>
            <p:txBody>
              <a:bodyPr/>
              <a:lstStyle/>
              <a:p>
                <a:endParaRPr lang="en-US"/>
              </a:p>
            </p:txBody>
          </p:sp>
          <p:sp>
            <p:nvSpPr>
              <p:cNvPr id="80897" name="Rectangle 948"/>
              <p:cNvSpPr>
                <a:spLocks noChangeArrowheads="1"/>
              </p:cNvSpPr>
              <p:nvPr/>
            </p:nvSpPr>
            <p:spPr bwMode="auto">
              <a:xfrm>
                <a:off x="2418" y="3005"/>
                <a:ext cx="1109" cy="5"/>
              </a:xfrm>
              <a:prstGeom prst="rect">
                <a:avLst/>
              </a:prstGeom>
              <a:solidFill>
                <a:srgbClr val="92C4F6"/>
              </a:solidFill>
              <a:ln w="9525">
                <a:noFill/>
                <a:miter lim="800000"/>
                <a:headEnd/>
                <a:tailEnd/>
              </a:ln>
            </p:spPr>
            <p:txBody>
              <a:bodyPr/>
              <a:lstStyle/>
              <a:p>
                <a:endParaRPr lang="en-US"/>
              </a:p>
            </p:txBody>
          </p:sp>
          <p:sp>
            <p:nvSpPr>
              <p:cNvPr id="80898" name="Rectangle 949"/>
              <p:cNvSpPr>
                <a:spLocks noChangeArrowheads="1"/>
              </p:cNvSpPr>
              <p:nvPr/>
            </p:nvSpPr>
            <p:spPr bwMode="auto">
              <a:xfrm>
                <a:off x="2418" y="3010"/>
                <a:ext cx="1109" cy="3"/>
              </a:xfrm>
              <a:prstGeom prst="rect">
                <a:avLst/>
              </a:prstGeom>
              <a:solidFill>
                <a:srgbClr val="90C2F5"/>
              </a:solidFill>
              <a:ln w="9525">
                <a:noFill/>
                <a:miter lim="800000"/>
                <a:headEnd/>
                <a:tailEnd/>
              </a:ln>
            </p:spPr>
            <p:txBody>
              <a:bodyPr/>
              <a:lstStyle/>
              <a:p>
                <a:endParaRPr lang="en-US"/>
              </a:p>
            </p:txBody>
          </p:sp>
          <p:sp>
            <p:nvSpPr>
              <p:cNvPr id="80899" name="Rectangle 950"/>
              <p:cNvSpPr>
                <a:spLocks noChangeArrowheads="1"/>
              </p:cNvSpPr>
              <p:nvPr/>
            </p:nvSpPr>
            <p:spPr bwMode="auto">
              <a:xfrm>
                <a:off x="2418" y="3013"/>
                <a:ext cx="1109" cy="4"/>
              </a:xfrm>
              <a:prstGeom prst="rect">
                <a:avLst/>
              </a:prstGeom>
              <a:solidFill>
                <a:srgbClr val="8FC1F3"/>
              </a:solidFill>
              <a:ln w="9525">
                <a:noFill/>
                <a:miter lim="800000"/>
                <a:headEnd/>
                <a:tailEnd/>
              </a:ln>
            </p:spPr>
            <p:txBody>
              <a:bodyPr/>
              <a:lstStyle/>
              <a:p>
                <a:endParaRPr lang="en-US"/>
              </a:p>
            </p:txBody>
          </p:sp>
          <p:sp>
            <p:nvSpPr>
              <p:cNvPr id="80900" name="Rectangle 951"/>
              <p:cNvSpPr>
                <a:spLocks noChangeArrowheads="1"/>
              </p:cNvSpPr>
              <p:nvPr/>
            </p:nvSpPr>
            <p:spPr bwMode="auto">
              <a:xfrm>
                <a:off x="2418" y="3017"/>
                <a:ext cx="1109" cy="3"/>
              </a:xfrm>
              <a:prstGeom prst="rect">
                <a:avLst/>
              </a:prstGeom>
              <a:solidFill>
                <a:srgbClr val="8EBFF2"/>
              </a:solidFill>
              <a:ln w="9525">
                <a:noFill/>
                <a:miter lim="800000"/>
                <a:headEnd/>
                <a:tailEnd/>
              </a:ln>
            </p:spPr>
            <p:txBody>
              <a:bodyPr/>
              <a:lstStyle/>
              <a:p>
                <a:endParaRPr lang="en-US"/>
              </a:p>
            </p:txBody>
          </p:sp>
          <p:sp>
            <p:nvSpPr>
              <p:cNvPr id="80901" name="Rectangle 952"/>
              <p:cNvSpPr>
                <a:spLocks noChangeArrowheads="1"/>
              </p:cNvSpPr>
              <p:nvPr/>
            </p:nvSpPr>
            <p:spPr bwMode="auto">
              <a:xfrm>
                <a:off x="2418" y="3020"/>
                <a:ext cx="1109" cy="5"/>
              </a:xfrm>
              <a:prstGeom prst="rect">
                <a:avLst/>
              </a:prstGeom>
              <a:solidFill>
                <a:srgbClr val="8DBEF0"/>
              </a:solidFill>
              <a:ln w="9525">
                <a:noFill/>
                <a:miter lim="800000"/>
                <a:headEnd/>
                <a:tailEnd/>
              </a:ln>
            </p:spPr>
            <p:txBody>
              <a:bodyPr/>
              <a:lstStyle/>
              <a:p>
                <a:endParaRPr lang="en-US"/>
              </a:p>
            </p:txBody>
          </p:sp>
          <p:sp>
            <p:nvSpPr>
              <p:cNvPr id="80902" name="Rectangle 953"/>
              <p:cNvSpPr>
                <a:spLocks noChangeArrowheads="1"/>
              </p:cNvSpPr>
              <p:nvPr/>
            </p:nvSpPr>
            <p:spPr bwMode="auto">
              <a:xfrm>
                <a:off x="2418" y="3025"/>
                <a:ext cx="1109" cy="4"/>
              </a:xfrm>
              <a:prstGeom prst="rect">
                <a:avLst/>
              </a:prstGeom>
              <a:solidFill>
                <a:srgbClr val="8BBCEE"/>
              </a:solidFill>
              <a:ln w="9525">
                <a:noFill/>
                <a:miter lim="800000"/>
                <a:headEnd/>
                <a:tailEnd/>
              </a:ln>
            </p:spPr>
            <p:txBody>
              <a:bodyPr/>
              <a:lstStyle/>
              <a:p>
                <a:endParaRPr lang="en-US"/>
              </a:p>
            </p:txBody>
          </p:sp>
          <p:sp>
            <p:nvSpPr>
              <p:cNvPr id="80903" name="Rectangle 954"/>
              <p:cNvSpPr>
                <a:spLocks noChangeArrowheads="1"/>
              </p:cNvSpPr>
              <p:nvPr/>
            </p:nvSpPr>
            <p:spPr bwMode="auto">
              <a:xfrm>
                <a:off x="2418" y="3029"/>
                <a:ext cx="1109" cy="3"/>
              </a:xfrm>
              <a:prstGeom prst="rect">
                <a:avLst/>
              </a:prstGeom>
              <a:solidFill>
                <a:srgbClr val="8ABAEC"/>
              </a:solidFill>
              <a:ln w="9525">
                <a:noFill/>
                <a:miter lim="800000"/>
                <a:headEnd/>
                <a:tailEnd/>
              </a:ln>
            </p:spPr>
            <p:txBody>
              <a:bodyPr/>
              <a:lstStyle/>
              <a:p>
                <a:endParaRPr lang="en-US"/>
              </a:p>
            </p:txBody>
          </p:sp>
          <p:sp>
            <p:nvSpPr>
              <p:cNvPr id="80904" name="Rectangle 955"/>
              <p:cNvSpPr>
                <a:spLocks noChangeArrowheads="1"/>
              </p:cNvSpPr>
              <p:nvPr/>
            </p:nvSpPr>
            <p:spPr bwMode="auto">
              <a:xfrm>
                <a:off x="2418" y="3032"/>
                <a:ext cx="1109" cy="3"/>
              </a:xfrm>
              <a:prstGeom prst="rect">
                <a:avLst/>
              </a:prstGeom>
              <a:solidFill>
                <a:srgbClr val="88B9EB"/>
              </a:solidFill>
              <a:ln w="9525">
                <a:noFill/>
                <a:miter lim="800000"/>
                <a:headEnd/>
                <a:tailEnd/>
              </a:ln>
            </p:spPr>
            <p:txBody>
              <a:bodyPr/>
              <a:lstStyle/>
              <a:p>
                <a:endParaRPr lang="en-US"/>
              </a:p>
            </p:txBody>
          </p:sp>
          <p:sp>
            <p:nvSpPr>
              <p:cNvPr id="80905" name="Rectangle 956"/>
              <p:cNvSpPr>
                <a:spLocks noChangeArrowheads="1"/>
              </p:cNvSpPr>
              <p:nvPr/>
            </p:nvSpPr>
            <p:spPr bwMode="auto">
              <a:xfrm>
                <a:off x="2418" y="3035"/>
                <a:ext cx="1109" cy="4"/>
              </a:xfrm>
              <a:prstGeom prst="rect">
                <a:avLst/>
              </a:prstGeom>
              <a:solidFill>
                <a:srgbClr val="87B7E9"/>
              </a:solidFill>
              <a:ln w="9525">
                <a:noFill/>
                <a:miter lim="800000"/>
                <a:headEnd/>
                <a:tailEnd/>
              </a:ln>
            </p:spPr>
            <p:txBody>
              <a:bodyPr/>
              <a:lstStyle/>
              <a:p>
                <a:endParaRPr lang="en-US"/>
              </a:p>
            </p:txBody>
          </p:sp>
          <p:sp>
            <p:nvSpPr>
              <p:cNvPr id="80906" name="Rectangle 957"/>
              <p:cNvSpPr>
                <a:spLocks noChangeArrowheads="1"/>
              </p:cNvSpPr>
              <p:nvPr/>
            </p:nvSpPr>
            <p:spPr bwMode="auto">
              <a:xfrm>
                <a:off x="2418" y="3039"/>
                <a:ext cx="1109" cy="2"/>
              </a:xfrm>
              <a:prstGeom prst="rect">
                <a:avLst/>
              </a:prstGeom>
              <a:solidFill>
                <a:srgbClr val="85B6E7"/>
              </a:solidFill>
              <a:ln w="9525">
                <a:noFill/>
                <a:miter lim="800000"/>
                <a:headEnd/>
                <a:tailEnd/>
              </a:ln>
            </p:spPr>
            <p:txBody>
              <a:bodyPr/>
              <a:lstStyle/>
              <a:p>
                <a:endParaRPr lang="en-US"/>
              </a:p>
            </p:txBody>
          </p:sp>
          <p:sp>
            <p:nvSpPr>
              <p:cNvPr id="80907" name="Rectangle 958"/>
              <p:cNvSpPr>
                <a:spLocks noChangeArrowheads="1"/>
              </p:cNvSpPr>
              <p:nvPr/>
            </p:nvSpPr>
            <p:spPr bwMode="auto">
              <a:xfrm>
                <a:off x="2418" y="3041"/>
                <a:ext cx="1109" cy="3"/>
              </a:xfrm>
              <a:prstGeom prst="rect">
                <a:avLst/>
              </a:prstGeom>
              <a:solidFill>
                <a:srgbClr val="84B4E6"/>
              </a:solidFill>
              <a:ln w="9525">
                <a:noFill/>
                <a:miter lim="800000"/>
                <a:headEnd/>
                <a:tailEnd/>
              </a:ln>
            </p:spPr>
            <p:txBody>
              <a:bodyPr/>
              <a:lstStyle/>
              <a:p>
                <a:endParaRPr lang="en-US"/>
              </a:p>
            </p:txBody>
          </p:sp>
          <p:sp>
            <p:nvSpPr>
              <p:cNvPr id="80908" name="Rectangle 959"/>
              <p:cNvSpPr>
                <a:spLocks noChangeArrowheads="1"/>
              </p:cNvSpPr>
              <p:nvPr/>
            </p:nvSpPr>
            <p:spPr bwMode="auto">
              <a:xfrm>
                <a:off x="2418" y="3044"/>
                <a:ext cx="1109" cy="2"/>
              </a:xfrm>
              <a:prstGeom prst="rect">
                <a:avLst/>
              </a:prstGeom>
              <a:solidFill>
                <a:srgbClr val="83B3E4"/>
              </a:solidFill>
              <a:ln w="9525">
                <a:noFill/>
                <a:miter lim="800000"/>
                <a:headEnd/>
                <a:tailEnd/>
              </a:ln>
            </p:spPr>
            <p:txBody>
              <a:bodyPr/>
              <a:lstStyle/>
              <a:p>
                <a:endParaRPr lang="en-US"/>
              </a:p>
            </p:txBody>
          </p:sp>
          <p:sp>
            <p:nvSpPr>
              <p:cNvPr id="80909" name="Rectangle 960"/>
              <p:cNvSpPr>
                <a:spLocks noChangeArrowheads="1"/>
              </p:cNvSpPr>
              <p:nvPr/>
            </p:nvSpPr>
            <p:spPr bwMode="auto">
              <a:xfrm>
                <a:off x="2418" y="3046"/>
                <a:ext cx="1109" cy="4"/>
              </a:xfrm>
              <a:prstGeom prst="rect">
                <a:avLst/>
              </a:prstGeom>
              <a:solidFill>
                <a:srgbClr val="81B1E2"/>
              </a:solidFill>
              <a:ln w="9525">
                <a:noFill/>
                <a:miter lim="800000"/>
                <a:headEnd/>
                <a:tailEnd/>
              </a:ln>
            </p:spPr>
            <p:txBody>
              <a:bodyPr/>
              <a:lstStyle/>
              <a:p>
                <a:endParaRPr lang="en-US"/>
              </a:p>
            </p:txBody>
          </p:sp>
          <p:sp>
            <p:nvSpPr>
              <p:cNvPr id="80910" name="Rectangle 961"/>
              <p:cNvSpPr>
                <a:spLocks noChangeArrowheads="1"/>
              </p:cNvSpPr>
              <p:nvPr/>
            </p:nvSpPr>
            <p:spPr bwMode="auto">
              <a:xfrm>
                <a:off x="2418" y="3050"/>
                <a:ext cx="1109" cy="3"/>
              </a:xfrm>
              <a:prstGeom prst="rect">
                <a:avLst/>
              </a:prstGeom>
              <a:solidFill>
                <a:srgbClr val="7FAFE0"/>
              </a:solidFill>
              <a:ln w="9525">
                <a:noFill/>
                <a:miter lim="800000"/>
                <a:headEnd/>
                <a:tailEnd/>
              </a:ln>
            </p:spPr>
            <p:txBody>
              <a:bodyPr/>
              <a:lstStyle/>
              <a:p>
                <a:endParaRPr lang="en-US"/>
              </a:p>
            </p:txBody>
          </p:sp>
          <p:sp>
            <p:nvSpPr>
              <p:cNvPr id="80911" name="Rectangle 962"/>
              <p:cNvSpPr>
                <a:spLocks noChangeArrowheads="1"/>
              </p:cNvSpPr>
              <p:nvPr/>
            </p:nvSpPr>
            <p:spPr bwMode="auto">
              <a:xfrm>
                <a:off x="2418" y="3053"/>
                <a:ext cx="1109" cy="2"/>
              </a:xfrm>
              <a:prstGeom prst="rect">
                <a:avLst/>
              </a:prstGeom>
              <a:solidFill>
                <a:srgbClr val="7EADDF"/>
              </a:solidFill>
              <a:ln w="9525">
                <a:noFill/>
                <a:miter lim="800000"/>
                <a:headEnd/>
                <a:tailEnd/>
              </a:ln>
            </p:spPr>
            <p:txBody>
              <a:bodyPr/>
              <a:lstStyle/>
              <a:p>
                <a:endParaRPr lang="en-US"/>
              </a:p>
            </p:txBody>
          </p:sp>
          <p:sp>
            <p:nvSpPr>
              <p:cNvPr id="80912" name="Rectangle 963"/>
              <p:cNvSpPr>
                <a:spLocks noChangeArrowheads="1"/>
              </p:cNvSpPr>
              <p:nvPr/>
            </p:nvSpPr>
            <p:spPr bwMode="auto">
              <a:xfrm>
                <a:off x="2418" y="3055"/>
                <a:ext cx="1109" cy="3"/>
              </a:xfrm>
              <a:prstGeom prst="rect">
                <a:avLst/>
              </a:prstGeom>
              <a:solidFill>
                <a:srgbClr val="7DACDD"/>
              </a:solidFill>
              <a:ln w="9525">
                <a:noFill/>
                <a:miter lim="800000"/>
                <a:headEnd/>
                <a:tailEnd/>
              </a:ln>
            </p:spPr>
            <p:txBody>
              <a:bodyPr/>
              <a:lstStyle/>
              <a:p>
                <a:endParaRPr lang="en-US"/>
              </a:p>
            </p:txBody>
          </p:sp>
          <p:sp>
            <p:nvSpPr>
              <p:cNvPr id="80913" name="Rectangle 964"/>
              <p:cNvSpPr>
                <a:spLocks noChangeArrowheads="1"/>
              </p:cNvSpPr>
              <p:nvPr/>
            </p:nvSpPr>
            <p:spPr bwMode="auto">
              <a:xfrm>
                <a:off x="2418" y="3058"/>
                <a:ext cx="1109" cy="1"/>
              </a:xfrm>
              <a:prstGeom prst="rect">
                <a:avLst/>
              </a:prstGeom>
              <a:solidFill>
                <a:srgbClr val="7BABDC"/>
              </a:solidFill>
              <a:ln w="9525">
                <a:noFill/>
                <a:miter lim="800000"/>
                <a:headEnd/>
                <a:tailEnd/>
              </a:ln>
            </p:spPr>
            <p:txBody>
              <a:bodyPr/>
              <a:lstStyle/>
              <a:p>
                <a:endParaRPr lang="en-US"/>
              </a:p>
            </p:txBody>
          </p:sp>
          <p:sp>
            <p:nvSpPr>
              <p:cNvPr id="80914" name="Rectangle 965"/>
              <p:cNvSpPr>
                <a:spLocks noChangeArrowheads="1"/>
              </p:cNvSpPr>
              <p:nvPr/>
            </p:nvSpPr>
            <p:spPr bwMode="auto">
              <a:xfrm>
                <a:off x="2418" y="3059"/>
                <a:ext cx="1109" cy="4"/>
              </a:xfrm>
              <a:prstGeom prst="rect">
                <a:avLst/>
              </a:prstGeom>
              <a:solidFill>
                <a:srgbClr val="7AA9DA"/>
              </a:solidFill>
              <a:ln w="9525">
                <a:noFill/>
                <a:miter lim="800000"/>
                <a:headEnd/>
                <a:tailEnd/>
              </a:ln>
            </p:spPr>
            <p:txBody>
              <a:bodyPr/>
              <a:lstStyle/>
              <a:p>
                <a:endParaRPr lang="en-US"/>
              </a:p>
            </p:txBody>
          </p:sp>
          <p:sp>
            <p:nvSpPr>
              <p:cNvPr id="80915" name="Rectangle 966"/>
              <p:cNvSpPr>
                <a:spLocks noChangeArrowheads="1"/>
              </p:cNvSpPr>
              <p:nvPr/>
            </p:nvSpPr>
            <p:spPr bwMode="auto">
              <a:xfrm>
                <a:off x="2418" y="3063"/>
                <a:ext cx="1109" cy="2"/>
              </a:xfrm>
              <a:prstGeom prst="rect">
                <a:avLst/>
              </a:prstGeom>
              <a:solidFill>
                <a:srgbClr val="78A7D8"/>
              </a:solidFill>
              <a:ln w="9525">
                <a:noFill/>
                <a:miter lim="800000"/>
                <a:headEnd/>
                <a:tailEnd/>
              </a:ln>
            </p:spPr>
            <p:txBody>
              <a:bodyPr/>
              <a:lstStyle/>
              <a:p>
                <a:endParaRPr lang="en-US"/>
              </a:p>
            </p:txBody>
          </p:sp>
          <p:sp>
            <p:nvSpPr>
              <p:cNvPr id="80916" name="Rectangle 967"/>
              <p:cNvSpPr>
                <a:spLocks noChangeArrowheads="1"/>
              </p:cNvSpPr>
              <p:nvPr/>
            </p:nvSpPr>
            <p:spPr bwMode="auto">
              <a:xfrm>
                <a:off x="2418" y="3065"/>
                <a:ext cx="1109" cy="3"/>
              </a:xfrm>
              <a:prstGeom prst="rect">
                <a:avLst/>
              </a:prstGeom>
              <a:solidFill>
                <a:srgbClr val="76A5D6"/>
              </a:solidFill>
              <a:ln w="9525">
                <a:noFill/>
                <a:miter lim="800000"/>
                <a:headEnd/>
                <a:tailEnd/>
              </a:ln>
            </p:spPr>
            <p:txBody>
              <a:bodyPr/>
              <a:lstStyle/>
              <a:p>
                <a:endParaRPr lang="en-US"/>
              </a:p>
            </p:txBody>
          </p:sp>
          <p:sp>
            <p:nvSpPr>
              <p:cNvPr id="80917" name="Rectangle 968"/>
              <p:cNvSpPr>
                <a:spLocks noChangeArrowheads="1"/>
              </p:cNvSpPr>
              <p:nvPr/>
            </p:nvSpPr>
            <p:spPr bwMode="auto">
              <a:xfrm>
                <a:off x="2418" y="3068"/>
                <a:ext cx="1109" cy="1"/>
              </a:xfrm>
              <a:prstGeom prst="rect">
                <a:avLst/>
              </a:prstGeom>
              <a:solidFill>
                <a:srgbClr val="75A3D4"/>
              </a:solidFill>
              <a:ln w="9525">
                <a:noFill/>
                <a:miter lim="800000"/>
                <a:headEnd/>
                <a:tailEnd/>
              </a:ln>
            </p:spPr>
            <p:txBody>
              <a:bodyPr/>
              <a:lstStyle/>
              <a:p>
                <a:endParaRPr lang="en-US"/>
              </a:p>
            </p:txBody>
          </p:sp>
          <p:sp>
            <p:nvSpPr>
              <p:cNvPr id="80918" name="Rectangle 969"/>
              <p:cNvSpPr>
                <a:spLocks noChangeArrowheads="1"/>
              </p:cNvSpPr>
              <p:nvPr/>
            </p:nvSpPr>
            <p:spPr bwMode="auto">
              <a:xfrm>
                <a:off x="2418" y="3069"/>
                <a:ext cx="1109" cy="3"/>
              </a:xfrm>
              <a:prstGeom prst="rect">
                <a:avLst/>
              </a:prstGeom>
              <a:solidFill>
                <a:srgbClr val="73A2D3"/>
              </a:solidFill>
              <a:ln w="9525">
                <a:noFill/>
                <a:miter lim="800000"/>
                <a:headEnd/>
                <a:tailEnd/>
              </a:ln>
            </p:spPr>
            <p:txBody>
              <a:bodyPr/>
              <a:lstStyle/>
              <a:p>
                <a:endParaRPr lang="en-US"/>
              </a:p>
            </p:txBody>
          </p:sp>
          <p:sp>
            <p:nvSpPr>
              <p:cNvPr id="80919" name="Rectangle 970"/>
              <p:cNvSpPr>
                <a:spLocks noChangeArrowheads="1"/>
              </p:cNvSpPr>
              <p:nvPr/>
            </p:nvSpPr>
            <p:spPr bwMode="auto">
              <a:xfrm>
                <a:off x="2418" y="3072"/>
                <a:ext cx="1109" cy="2"/>
              </a:xfrm>
              <a:prstGeom prst="rect">
                <a:avLst/>
              </a:prstGeom>
              <a:solidFill>
                <a:srgbClr val="72A0D1"/>
              </a:solidFill>
              <a:ln w="9525">
                <a:noFill/>
                <a:miter lim="800000"/>
                <a:headEnd/>
                <a:tailEnd/>
              </a:ln>
            </p:spPr>
            <p:txBody>
              <a:bodyPr/>
              <a:lstStyle/>
              <a:p>
                <a:endParaRPr lang="en-US"/>
              </a:p>
            </p:txBody>
          </p:sp>
          <p:sp>
            <p:nvSpPr>
              <p:cNvPr id="80920" name="Rectangle 971"/>
              <p:cNvSpPr>
                <a:spLocks noChangeArrowheads="1"/>
              </p:cNvSpPr>
              <p:nvPr/>
            </p:nvSpPr>
            <p:spPr bwMode="auto">
              <a:xfrm>
                <a:off x="2418" y="3074"/>
                <a:ext cx="1109" cy="1"/>
              </a:xfrm>
              <a:prstGeom prst="rect">
                <a:avLst/>
              </a:prstGeom>
              <a:solidFill>
                <a:srgbClr val="709FD0"/>
              </a:solidFill>
              <a:ln w="9525">
                <a:noFill/>
                <a:miter lim="800000"/>
                <a:headEnd/>
                <a:tailEnd/>
              </a:ln>
            </p:spPr>
            <p:txBody>
              <a:bodyPr/>
              <a:lstStyle/>
              <a:p>
                <a:endParaRPr lang="en-US"/>
              </a:p>
            </p:txBody>
          </p:sp>
          <p:sp>
            <p:nvSpPr>
              <p:cNvPr id="80921" name="Rectangle 972"/>
              <p:cNvSpPr>
                <a:spLocks noChangeArrowheads="1"/>
              </p:cNvSpPr>
              <p:nvPr/>
            </p:nvSpPr>
            <p:spPr bwMode="auto">
              <a:xfrm>
                <a:off x="2418" y="3075"/>
                <a:ext cx="1109" cy="3"/>
              </a:xfrm>
              <a:prstGeom prst="rect">
                <a:avLst/>
              </a:prstGeom>
              <a:solidFill>
                <a:srgbClr val="6F9ECE"/>
              </a:solidFill>
              <a:ln w="9525">
                <a:noFill/>
                <a:miter lim="800000"/>
                <a:headEnd/>
                <a:tailEnd/>
              </a:ln>
            </p:spPr>
            <p:txBody>
              <a:bodyPr/>
              <a:lstStyle/>
              <a:p>
                <a:endParaRPr lang="en-US"/>
              </a:p>
            </p:txBody>
          </p:sp>
          <p:sp>
            <p:nvSpPr>
              <p:cNvPr id="80922" name="Rectangle 973"/>
              <p:cNvSpPr>
                <a:spLocks noChangeArrowheads="1"/>
              </p:cNvSpPr>
              <p:nvPr/>
            </p:nvSpPr>
            <p:spPr bwMode="auto">
              <a:xfrm>
                <a:off x="2418" y="3078"/>
                <a:ext cx="1109" cy="2"/>
              </a:xfrm>
              <a:prstGeom prst="rect">
                <a:avLst/>
              </a:prstGeom>
              <a:solidFill>
                <a:srgbClr val="6E9CCD"/>
              </a:solidFill>
              <a:ln w="9525">
                <a:noFill/>
                <a:miter lim="800000"/>
                <a:headEnd/>
                <a:tailEnd/>
              </a:ln>
            </p:spPr>
            <p:txBody>
              <a:bodyPr/>
              <a:lstStyle/>
              <a:p>
                <a:endParaRPr lang="en-US"/>
              </a:p>
            </p:txBody>
          </p:sp>
          <p:sp>
            <p:nvSpPr>
              <p:cNvPr id="80923" name="Rectangle 974"/>
              <p:cNvSpPr>
                <a:spLocks noChangeArrowheads="1"/>
              </p:cNvSpPr>
              <p:nvPr/>
            </p:nvSpPr>
            <p:spPr bwMode="auto">
              <a:xfrm>
                <a:off x="2418" y="3080"/>
                <a:ext cx="1109" cy="2"/>
              </a:xfrm>
              <a:prstGeom prst="rect">
                <a:avLst/>
              </a:prstGeom>
              <a:solidFill>
                <a:srgbClr val="6C9BCB"/>
              </a:solidFill>
              <a:ln w="9525">
                <a:noFill/>
                <a:miter lim="800000"/>
                <a:headEnd/>
                <a:tailEnd/>
              </a:ln>
            </p:spPr>
            <p:txBody>
              <a:bodyPr/>
              <a:lstStyle/>
              <a:p>
                <a:endParaRPr lang="en-US"/>
              </a:p>
            </p:txBody>
          </p:sp>
          <p:sp>
            <p:nvSpPr>
              <p:cNvPr id="80924" name="Rectangle 975"/>
              <p:cNvSpPr>
                <a:spLocks noChangeArrowheads="1"/>
              </p:cNvSpPr>
              <p:nvPr/>
            </p:nvSpPr>
            <p:spPr bwMode="auto">
              <a:xfrm>
                <a:off x="2418" y="3082"/>
                <a:ext cx="1109" cy="2"/>
              </a:xfrm>
              <a:prstGeom prst="rect">
                <a:avLst/>
              </a:prstGeom>
              <a:solidFill>
                <a:srgbClr val="6B99CA"/>
              </a:solidFill>
              <a:ln w="9525">
                <a:noFill/>
                <a:miter lim="800000"/>
                <a:headEnd/>
                <a:tailEnd/>
              </a:ln>
            </p:spPr>
            <p:txBody>
              <a:bodyPr/>
              <a:lstStyle/>
              <a:p>
                <a:endParaRPr lang="en-US"/>
              </a:p>
            </p:txBody>
          </p:sp>
          <p:sp>
            <p:nvSpPr>
              <p:cNvPr id="80925" name="Rectangle 976"/>
              <p:cNvSpPr>
                <a:spLocks noChangeArrowheads="1"/>
              </p:cNvSpPr>
              <p:nvPr/>
            </p:nvSpPr>
            <p:spPr bwMode="auto">
              <a:xfrm>
                <a:off x="2418" y="3084"/>
                <a:ext cx="1109" cy="3"/>
              </a:xfrm>
              <a:prstGeom prst="rect">
                <a:avLst/>
              </a:prstGeom>
              <a:solidFill>
                <a:srgbClr val="6A98C8"/>
              </a:solidFill>
              <a:ln w="9525">
                <a:noFill/>
                <a:miter lim="800000"/>
                <a:headEnd/>
                <a:tailEnd/>
              </a:ln>
            </p:spPr>
            <p:txBody>
              <a:bodyPr/>
              <a:lstStyle/>
              <a:p>
                <a:endParaRPr lang="en-US"/>
              </a:p>
            </p:txBody>
          </p:sp>
          <p:sp>
            <p:nvSpPr>
              <p:cNvPr id="80926" name="Rectangle 977"/>
              <p:cNvSpPr>
                <a:spLocks noChangeArrowheads="1"/>
              </p:cNvSpPr>
              <p:nvPr/>
            </p:nvSpPr>
            <p:spPr bwMode="auto">
              <a:xfrm>
                <a:off x="2418" y="3087"/>
                <a:ext cx="1109" cy="2"/>
              </a:xfrm>
              <a:prstGeom prst="rect">
                <a:avLst/>
              </a:prstGeom>
              <a:solidFill>
                <a:srgbClr val="6896C6"/>
              </a:solidFill>
              <a:ln w="9525">
                <a:noFill/>
                <a:miter lim="800000"/>
                <a:headEnd/>
                <a:tailEnd/>
              </a:ln>
            </p:spPr>
            <p:txBody>
              <a:bodyPr/>
              <a:lstStyle/>
              <a:p>
                <a:endParaRPr lang="en-US"/>
              </a:p>
            </p:txBody>
          </p:sp>
          <p:sp>
            <p:nvSpPr>
              <p:cNvPr id="80927" name="Rectangle 978"/>
              <p:cNvSpPr>
                <a:spLocks noChangeArrowheads="1"/>
              </p:cNvSpPr>
              <p:nvPr/>
            </p:nvSpPr>
            <p:spPr bwMode="auto">
              <a:xfrm>
                <a:off x="2418" y="3089"/>
                <a:ext cx="1109" cy="3"/>
              </a:xfrm>
              <a:prstGeom prst="rect">
                <a:avLst/>
              </a:prstGeom>
              <a:solidFill>
                <a:srgbClr val="6694C4"/>
              </a:solidFill>
              <a:ln w="9525">
                <a:noFill/>
                <a:miter lim="800000"/>
                <a:headEnd/>
                <a:tailEnd/>
              </a:ln>
            </p:spPr>
            <p:txBody>
              <a:bodyPr/>
              <a:lstStyle/>
              <a:p>
                <a:endParaRPr lang="en-US"/>
              </a:p>
            </p:txBody>
          </p:sp>
          <p:sp>
            <p:nvSpPr>
              <p:cNvPr id="80928" name="Rectangle 979"/>
              <p:cNvSpPr>
                <a:spLocks noChangeArrowheads="1"/>
              </p:cNvSpPr>
              <p:nvPr/>
            </p:nvSpPr>
            <p:spPr bwMode="auto">
              <a:xfrm>
                <a:off x="2418" y="3092"/>
                <a:ext cx="1109" cy="1"/>
              </a:xfrm>
              <a:prstGeom prst="rect">
                <a:avLst/>
              </a:prstGeom>
              <a:solidFill>
                <a:srgbClr val="6492C3"/>
              </a:solidFill>
              <a:ln w="9525">
                <a:noFill/>
                <a:miter lim="800000"/>
                <a:headEnd/>
                <a:tailEnd/>
              </a:ln>
            </p:spPr>
            <p:txBody>
              <a:bodyPr/>
              <a:lstStyle/>
              <a:p>
                <a:endParaRPr lang="en-US"/>
              </a:p>
            </p:txBody>
          </p:sp>
          <p:sp>
            <p:nvSpPr>
              <p:cNvPr id="80929" name="Rectangle 980"/>
              <p:cNvSpPr>
                <a:spLocks noChangeArrowheads="1"/>
              </p:cNvSpPr>
              <p:nvPr/>
            </p:nvSpPr>
            <p:spPr bwMode="auto">
              <a:xfrm>
                <a:off x="2418" y="3093"/>
                <a:ext cx="1109" cy="3"/>
              </a:xfrm>
              <a:prstGeom prst="rect">
                <a:avLst/>
              </a:prstGeom>
              <a:solidFill>
                <a:srgbClr val="6391C1"/>
              </a:solidFill>
              <a:ln w="9525">
                <a:noFill/>
                <a:miter lim="800000"/>
                <a:headEnd/>
                <a:tailEnd/>
              </a:ln>
            </p:spPr>
            <p:txBody>
              <a:bodyPr/>
              <a:lstStyle/>
              <a:p>
                <a:endParaRPr lang="en-US"/>
              </a:p>
            </p:txBody>
          </p:sp>
          <p:sp>
            <p:nvSpPr>
              <p:cNvPr id="80930" name="Rectangle 981"/>
              <p:cNvSpPr>
                <a:spLocks noChangeArrowheads="1"/>
              </p:cNvSpPr>
              <p:nvPr/>
            </p:nvSpPr>
            <p:spPr bwMode="auto">
              <a:xfrm>
                <a:off x="2418" y="3096"/>
                <a:ext cx="1109" cy="3"/>
              </a:xfrm>
              <a:prstGeom prst="rect">
                <a:avLst/>
              </a:prstGeom>
              <a:solidFill>
                <a:srgbClr val="618FBF"/>
              </a:solidFill>
              <a:ln w="9525">
                <a:noFill/>
                <a:miter lim="800000"/>
                <a:headEnd/>
                <a:tailEnd/>
              </a:ln>
            </p:spPr>
            <p:txBody>
              <a:bodyPr/>
              <a:lstStyle/>
              <a:p>
                <a:endParaRPr lang="en-US"/>
              </a:p>
            </p:txBody>
          </p:sp>
          <p:sp>
            <p:nvSpPr>
              <p:cNvPr id="80931" name="Rectangle 982"/>
              <p:cNvSpPr>
                <a:spLocks noChangeArrowheads="1"/>
              </p:cNvSpPr>
              <p:nvPr/>
            </p:nvSpPr>
            <p:spPr bwMode="auto">
              <a:xfrm>
                <a:off x="2418" y="3099"/>
                <a:ext cx="1109" cy="3"/>
              </a:xfrm>
              <a:prstGeom prst="rect">
                <a:avLst/>
              </a:prstGeom>
              <a:solidFill>
                <a:srgbClr val="5F8DBD"/>
              </a:solidFill>
              <a:ln w="9525">
                <a:noFill/>
                <a:miter lim="800000"/>
                <a:headEnd/>
                <a:tailEnd/>
              </a:ln>
            </p:spPr>
            <p:txBody>
              <a:bodyPr/>
              <a:lstStyle/>
              <a:p>
                <a:endParaRPr lang="en-US"/>
              </a:p>
            </p:txBody>
          </p:sp>
          <p:sp>
            <p:nvSpPr>
              <p:cNvPr id="80932" name="Rectangle 983"/>
              <p:cNvSpPr>
                <a:spLocks noChangeArrowheads="1"/>
              </p:cNvSpPr>
              <p:nvPr/>
            </p:nvSpPr>
            <p:spPr bwMode="auto">
              <a:xfrm>
                <a:off x="2418" y="3102"/>
                <a:ext cx="1109" cy="2"/>
              </a:xfrm>
              <a:prstGeom prst="rect">
                <a:avLst/>
              </a:prstGeom>
              <a:solidFill>
                <a:srgbClr val="5D8BBB"/>
              </a:solidFill>
              <a:ln w="9525">
                <a:noFill/>
                <a:miter lim="800000"/>
                <a:headEnd/>
                <a:tailEnd/>
              </a:ln>
            </p:spPr>
            <p:txBody>
              <a:bodyPr/>
              <a:lstStyle/>
              <a:p>
                <a:endParaRPr lang="en-US"/>
              </a:p>
            </p:txBody>
          </p:sp>
          <p:sp>
            <p:nvSpPr>
              <p:cNvPr id="80933" name="Rectangle 984"/>
              <p:cNvSpPr>
                <a:spLocks noChangeArrowheads="1"/>
              </p:cNvSpPr>
              <p:nvPr/>
            </p:nvSpPr>
            <p:spPr bwMode="auto">
              <a:xfrm>
                <a:off x="2418" y="3104"/>
                <a:ext cx="1109" cy="2"/>
              </a:xfrm>
              <a:prstGeom prst="rect">
                <a:avLst/>
              </a:prstGeom>
              <a:solidFill>
                <a:srgbClr val="5B89BA"/>
              </a:solidFill>
              <a:ln w="9525">
                <a:noFill/>
                <a:miter lim="800000"/>
                <a:headEnd/>
                <a:tailEnd/>
              </a:ln>
            </p:spPr>
            <p:txBody>
              <a:bodyPr/>
              <a:lstStyle/>
              <a:p>
                <a:endParaRPr lang="en-US"/>
              </a:p>
            </p:txBody>
          </p:sp>
          <p:sp>
            <p:nvSpPr>
              <p:cNvPr id="80934" name="Rectangle 985"/>
              <p:cNvSpPr>
                <a:spLocks noChangeArrowheads="1"/>
              </p:cNvSpPr>
              <p:nvPr/>
            </p:nvSpPr>
            <p:spPr bwMode="auto">
              <a:xfrm>
                <a:off x="2418" y="3106"/>
                <a:ext cx="1109" cy="2"/>
              </a:xfrm>
              <a:prstGeom prst="rect">
                <a:avLst/>
              </a:prstGeom>
              <a:solidFill>
                <a:srgbClr val="5A88B8"/>
              </a:solidFill>
              <a:ln w="9525">
                <a:noFill/>
                <a:miter lim="800000"/>
                <a:headEnd/>
                <a:tailEnd/>
              </a:ln>
            </p:spPr>
            <p:txBody>
              <a:bodyPr/>
              <a:lstStyle/>
              <a:p>
                <a:endParaRPr lang="en-US"/>
              </a:p>
            </p:txBody>
          </p:sp>
          <p:sp>
            <p:nvSpPr>
              <p:cNvPr id="80935" name="Rectangle 986"/>
              <p:cNvSpPr>
                <a:spLocks noChangeArrowheads="1"/>
              </p:cNvSpPr>
              <p:nvPr/>
            </p:nvSpPr>
            <p:spPr bwMode="auto">
              <a:xfrm>
                <a:off x="2418" y="3108"/>
                <a:ext cx="1109" cy="3"/>
              </a:xfrm>
              <a:prstGeom prst="rect">
                <a:avLst/>
              </a:prstGeom>
              <a:solidFill>
                <a:srgbClr val="5886B6"/>
              </a:solidFill>
              <a:ln w="9525">
                <a:noFill/>
                <a:miter lim="800000"/>
                <a:headEnd/>
                <a:tailEnd/>
              </a:ln>
            </p:spPr>
            <p:txBody>
              <a:bodyPr/>
              <a:lstStyle/>
              <a:p>
                <a:endParaRPr lang="en-US"/>
              </a:p>
            </p:txBody>
          </p:sp>
          <p:sp>
            <p:nvSpPr>
              <p:cNvPr id="80936" name="Rectangle 987"/>
              <p:cNvSpPr>
                <a:spLocks noChangeArrowheads="1"/>
              </p:cNvSpPr>
              <p:nvPr/>
            </p:nvSpPr>
            <p:spPr bwMode="auto">
              <a:xfrm>
                <a:off x="2418" y="3111"/>
                <a:ext cx="1109" cy="3"/>
              </a:xfrm>
              <a:prstGeom prst="rect">
                <a:avLst/>
              </a:prstGeom>
              <a:solidFill>
                <a:srgbClr val="5684B5"/>
              </a:solidFill>
              <a:ln w="9525">
                <a:noFill/>
                <a:miter lim="800000"/>
                <a:headEnd/>
                <a:tailEnd/>
              </a:ln>
            </p:spPr>
            <p:txBody>
              <a:bodyPr/>
              <a:lstStyle/>
              <a:p>
                <a:endParaRPr lang="en-US"/>
              </a:p>
            </p:txBody>
          </p:sp>
          <p:sp>
            <p:nvSpPr>
              <p:cNvPr id="80937" name="Rectangle 988"/>
              <p:cNvSpPr>
                <a:spLocks noChangeArrowheads="1"/>
              </p:cNvSpPr>
              <p:nvPr/>
            </p:nvSpPr>
            <p:spPr bwMode="auto">
              <a:xfrm>
                <a:off x="2418" y="3114"/>
                <a:ext cx="1109" cy="3"/>
              </a:xfrm>
              <a:prstGeom prst="rect">
                <a:avLst/>
              </a:prstGeom>
              <a:solidFill>
                <a:srgbClr val="5482B3"/>
              </a:solidFill>
              <a:ln w="9525">
                <a:noFill/>
                <a:miter lim="800000"/>
                <a:headEnd/>
                <a:tailEnd/>
              </a:ln>
            </p:spPr>
            <p:txBody>
              <a:bodyPr/>
              <a:lstStyle/>
              <a:p>
                <a:endParaRPr lang="en-US"/>
              </a:p>
            </p:txBody>
          </p:sp>
          <p:sp>
            <p:nvSpPr>
              <p:cNvPr id="80938" name="Rectangle 989"/>
              <p:cNvSpPr>
                <a:spLocks noChangeArrowheads="1"/>
              </p:cNvSpPr>
              <p:nvPr/>
            </p:nvSpPr>
            <p:spPr bwMode="auto">
              <a:xfrm>
                <a:off x="2418" y="3117"/>
                <a:ext cx="1109" cy="1"/>
              </a:xfrm>
              <a:prstGeom prst="rect">
                <a:avLst/>
              </a:prstGeom>
              <a:solidFill>
                <a:srgbClr val="5381B1"/>
              </a:solidFill>
              <a:ln w="9525">
                <a:noFill/>
                <a:miter lim="800000"/>
                <a:headEnd/>
                <a:tailEnd/>
              </a:ln>
            </p:spPr>
            <p:txBody>
              <a:bodyPr/>
              <a:lstStyle/>
              <a:p>
                <a:endParaRPr lang="en-US"/>
              </a:p>
            </p:txBody>
          </p:sp>
          <p:sp>
            <p:nvSpPr>
              <p:cNvPr id="80939" name="Rectangle 990"/>
              <p:cNvSpPr>
                <a:spLocks noChangeArrowheads="1"/>
              </p:cNvSpPr>
              <p:nvPr/>
            </p:nvSpPr>
            <p:spPr bwMode="auto">
              <a:xfrm>
                <a:off x="2418" y="3118"/>
                <a:ext cx="1109" cy="2"/>
              </a:xfrm>
              <a:prstGeom prst="rect">
                <a:avLst/>
              </a:prstGeom>
              <a:solidFill>
                <a:srgbClr val="5180B0"/>
              </a:solidFill>
              <a:ln w="9525">
                <a:noFill/>
                <a:miter lim="800000"/>
                <a:headEnd/>
                <a:tailEnd/>
              </a:ln>
            </p:spPr>
            <p:txBody>
              <a:bodyPr/>
              <a:lstStyle/>
              <a:p>
                <a:endParaRPr lang="en-US"/>
              </a:p>
            </p:txBody>
          </p:sp>
          <p:sp>
            <p:nvSpPr>
              <p:cNvPr id="80940" name="Rectangle 991"/>
              <p:cNvSpPr>
                <a:spLocks noChangeArrowheads="1"/>
              </p:cNvSpPr>
              <p:nvPr/>
            </p:nvSpPr>
            <p:spPr bwMode="auto">
              <a:xfrm>
                <a:off x="2418" y="3120"/>
                <a:ext cx="1109" cy="2"/>
              </a:xfrm>
              <a:prstGeom prst="rect">
                <a:avLst/>
              </a:prstGeom>
              <a:solidFill>
                <a:srgbClr val="507EAF"/>
              </a:solidFill>
              <a:ln w="9525">
                <a:noFill/>
                <a:miter lim="800000"/>
                <a:headEnd/>
                <a:tailEnd/>
              </a:ln>
            </p:spPr>
            <p:txBody>
              <a:bodyPr/>
              <a:lstStyle/>
              <a:p>
                <a:endParaRPr lang="en-US"/>
              </a:p>
            </p:txBody>
          </p:sp>
          <p:sp>
            <p:nvSpPr>
              <p:cNvPr id="80941" name="Rectangle 992"/>
              <p:cNvSpPr>
                <a:spLocks noChangeArrowheads="1"/>
              </p:cNvSpPr>
              <p:nvPr/>
            </p:nvSpPr>
            <p:spPr bwMode="auto">
              <a:xfrm>
                <a:off x="2418" y="3122"/>
                <a:ext cx="1109" cy="3"/>
              </a:xfrm>
              <a:prstGeom prst="rect">
                <a:avLst/>
              </a:prstGeom>
              <a:solidFill>
                <a:srgbClr val="4E7DAE"/>
              </a:solidFill>
              <a:ln w="9525">
                <a:noFill/>
                <a:miter lim="800000"/>
                <a:headEnd/>
                <a:tailEnd/>
              </a:ln>
            </p:spPr>
            <p:txBody>
              <a:bodyPr/>
              <a:lstStyle/>
              <a:p>
                <a:endParaRPr lang="en-US"/>
              </a:p>
            </p:txBody>
          </p:sp>
          <p:sp>
            <p:nvSpPr>
              <p:cNvPr id="80942" name="Rectangle 993"/>
              <p:cNvSpPr>
                <a:spLocks noChangeArrowheads="1"/>
              </p:cNvSpPr>
              <p:nvPr/>
            </p:nvSpPr>
            <p:spPr bwMode="auto">
              <a:xfrm>
                <a:off x="2418" y="3125"/>
                <a:ext cx="1109" cy="2"/>
              </a:xfrm>
              <a:prstGeom prst="rect">
                <a:avLst/>
              </a:prstGeom>
              <a:solidFill>
                <a:srgbClr val="4D7BAC"/>
              </a:solidFill>
              <a:ln w="9525">
                <a:noFill/>
                <a:miter lim="800000"/>
                <a:headEnd/>
                <a:tailEnd/>
              </a:ln>
            </p:spPr>
            <p:txBody>
              <a:bodyPr/>
              <a:lstStyle/>
              <a:p>
                <a:endParaRPr lang="en-US"/>
              </a:p>
            </p:txBody>
          </p:sp>
          <p:sp>
            <p:nvSpPr>
              <p:cNvPr id="80943" name="Rectangle 994"/>
              <p:cNvSpPr>
                <a:spLocks noChangeArrowheads="1"/>
              </p:cNvSpPr>
              <p:nvPr/>
            </p:nvSpPr>
            <p:spPr bwMode="auto">
              <a:xfrm>
                <a:off x="2418" y="3127"/>
                <a:ext cx="1109" cy="4"/>
              </a:xfrm>
              <a:prstGeom prst="rect">
                <a:avLst/>
              </a:prstGeom>
              <a:solidFill>
                <a:srgbClr val="4B7AAB"/>
              </a:solidFill>
              <a:ln w="9525">
                <a:noFill/>
                <a:miter lim="800000"/>
                <a:headEnd/>
                <a:tailEnd/>
              </a:ln>
            </p:spPr>
            <p:txBody>
              <a:bodyPr/>
              <a:lstStyle/>
              <a:p>
                <a:endParaRPr lang="en-US"/>
              </a:p>
            </p:txBody>
          </p:sp>
          <p:sp>
            <p:nvSpPr>
              <p:cNvPr id="80944" name="Rectangle 995"/>
              <p:cNvSpPr>
                <a:spLocks noChangeArrowheads="1"/>
              </p:cNvSpPr>
              <p:nvPr/>
            </p:nvSpPr>
            <p:spPr bwMode="auto">
              <a:xfrm>
                <a:off x="2418" y="3131"/>
                <a:ext cx="1109" cy="3"/>
              </a:xfrm>
              <a:prstGeom prst="rect">
                <a:avLst/>
              </a:prstGeom>
              <a:solidFill>
                <a:srgbClr val="4978A9"/>
              </a:solidFill>
              <a:ln w="9525">
                <a:noFill/>
                <a:miter lim="800000"/>
                <a:headEnd/>
                <a:tailEnd/>
              </a:ln>
            </p:spPr>
            <p:txBody>
              <a:bodyPr/>
              <a:lstStyle/>
              <a:p>
                <a:endParaRPr lang="en-US"/>
              </a:p>
            </p:txBody>
          </p:sp>
          <p:sp>
            <p:nvSpPr>
              <p:cNvPr id="80945" name="Rectangle 996"/>
              <p:cNvSpPr>
                <a:spLocks noChangeArrowheads="1"/>
              </p:cNvSpPr>
              <p:nvPr/>
            </p:nvSpPr>
            <p:spPr bwMode="auto">
              <a:xfrm>
                <a:off x="2418" y="3134"/>
                <a:ext cx="1109" cy="3"/>
              </a:xfrm>
              <a:prstGeom prst="rect">
                <a:avLst/>
              </a:prstGeom>
              <a:solidFill>
                <a:srgbClr val="4776A8"/>
              </a:solidFill>
              <a:ln w="9525">
                <a:noFill/>
                <a:miter lim="800000"/>
                <a:headEnd/>
                <a:tailEnd/>
              </a:ln>
            </p:spPr>
            <p:txBody>
              <a:bodyPr/>
              <a:lstStyle/>
              <a:p>
                <a:endParaRPr lang="en-US"/>
              </a:p>
            </p:txBody>
          </p:sp>
          <p:sp>
            <p:nvSpPr>
              <p:cNvPr id="80946" name="Rectangle 997"/>
              <p:cNvSpPr>
                <a:spLocks noChangeArrowheads="1"/>
              </p:cNvSpPr>
              <p:nvPr/>
            </p:nvSpPr>
            <p:spPr bwMode="auto">
              <a:xfrm>
                <a:off x="2418" y="3137"/>
                <a:ext cx="1109" cy="3"/>
              </a:xfrm>
              <a:prstGeom prst="rect">
                <a:avLst/>
              </a:prstGeom>
              <a:solidFill>
                <a:srgbClr val="4675A6"/>
              </a:solidFill>
              <a:ln w="9525">
                <a:noFill/>
                <a:miter lim="800000"/>
                <a:headEnd/>
                <a:tailEnd/>
              </a:ln>
            </p:spPr>
            <p:txBody>
              <a:bodyPr/>
              <a:lstStyle/>
              <a:p>
                <a:endParaRPr lang="en-US"/>
              </a:p>
            </p:txBody>
          </p:sp>
          <p:sp>
            <p:nvSpPr>
              <p:cNvPr id="80947" name="Rectangle 998"/>
              <p:cNvSpPr>
                <a:spLocks noChangeArrowheads="1"/>
              </p:cNvSpPr>
              <p:nvPr/>
            </p:nvSpPr>
            <p:spPr bwMode="auto">
              <a:xfrm>
                <a:off x="2418" y="3140"/>
                <a:ext cx="1109" cy="2"/>
              </a:xfrm>
              <a:prstGeom prst="rect">
                <a:avLst/>
              </a:prstGeom>
              <a:solidFill>
                <a:srgbClr val="4473A5"/>
              </a:solidFill>
              <a:ln w="9525">
                <a:noFill/>
                <a:miter lim="800000"/>
                <a:headEnd/>
                <a:tailEnd/>
              </a:ln>
            </p:spPr>
            <p:txBody>
              <a:bodyPr/>
              <a:lstStyle/>
              <a:p>
                <a:endParaRPr lang="en-US"/>
              </a:p>
            </p:txBody>
          </p:sp>
          <p:sp>
            <p:nvSpPr>
              <p:cNvPr id="80948" name="Rectangle 999"/>
              <p:cNvSpPr>
                <a:spLocks noChangeArrowheads="1"/>
              </p:cNvSpPr>
              <p:nvPr/>
            </p:nvSpPr>
            <p:spPr bwMode="auto">
              <a:xfrm>
                <a:off x="2418" y="3142"/>
                <a:ext cx="1109" cy="4"/>
              </a:xfrm>
              <a:prstGeom prst="rect">
                <a:avLst/>
              </a:prstGeom>
              <a:solidFill>
                <a:srgbClr val="4272A4"/>
              </a:solidFill>
              <a:ln w="9525">
                <a:noFill/>
                <a:miter lim="800000"/>
                <a:headEnd/>
                <a:tailEnd/>
              </a:ln>
            </p:spPr>
            <p:txBody>
              <a:bodyPr/>
              <a:lstStyle/>
              <a:p>
                <a:endParaRPr lang="en-US"/>
              </a:p>
            </p:txBody>
          </p:sp>
          <p:sp>
            <p:nvSpPr>
              <p:cNvPr id="80949" name="Rectangle 1000"/>
              <p:cNvSpPr>
                <a:spLocks noChangeArrowheads="1"/>
              </p:cNvSpPr>
              <p:nvPr/>
            </p:nvSpPr>
            <p:spPr bwMode="auto">
              <a:xfrm>
                <a:off x="2418" y="3146"/>
                <a:ext cx="1109" cy="3"/>
              </a:xfrm>
              <a:prstGeom prst="rect">
                <a:avLst/>
              </a:prstGeom>
              <a:solidFill>
                <a:srgbClr val="4170A2"/>
              </a:solidFill>
              <a:ln w="9525">
                <a:noFill/>
                <a:miter lim="800000"/>
                <a:headEnd/>
                <a:tailEnd/>
              </a:ln>
            </p:spPr>
            <p:txBody>
              <a:bodyPr/>
              <a:lstStyle/>
              <a:p>
                <a:endParaRPr lang="en-US"/>
              </a:p>
            </p:txBody>
          </p:sp>
          <p:sp>
            <p:nvSpPr>
              <p:cNvPr id="80950" name="Rectangle 1001"/>
              <p:cNvSpPr>
                <a:spLocks noChangeArrowheads="1"/>
              </p:cNvSpPr>
              <p:nvPr/>
            </p:nvSpPr>
            <p:spPr bwMode="auto">
              <a:xfrm>
                <a:off x="2418" y="3149"/>
                <a:ext cx="1109" cy="2"/>
              </a:xfrm>
              <a:prstGeom prst="rect">
                <a:avLst/>
              </a:prstGeom>
              <a:solidFill>
                <a:srgbClr val="3F70A1"/>
              </a:solidFill>
              <a:ln w="9525">
                <a:noFill/>
                <a:miter lim="800000"/>
                <a:headEnd/>
                <a:tailEnd/>
              </a:ln>
            </p:spPr>
            <p:txBody>
              <a:bodyPr/>
              <a:lstStyle/>
              <a:p>
                <a:endParaRPr lang="en-US"/>
              </a:p>
            </p:txBody>
          </p:sp>
          <p:sp>
            <p:nvSpPr>
              <p:cNvPr id="80951" name="Rectangle 1002"/>
              <p:cNvSpPr>
                <a:spLocks noChangeArrowheads="1"/>
              </p:cNvSpPr>
              <p:nvPr/>
            </p:nvSpPr>
            <p:spPr bwMode="auto">
              <a:xfrm>
                <a:off x="2418" y="3151"/>
                <a:ext cx="1109" cy="4"/>
              </a:xfrm>
              <a:prstGeom prst="rect">
                <a:avLst/>
              </a:prstGeom>
              <a:solidFill>
                <a:srgbClr val="3E6EA0"/>
              </a:solidFill>
              <a:ln w="9525">
                <a:noFill/>
                <a:miter lim="800000"/>
                <a:headEnd/>
                <a:tailEnd/>
              </a:ln>
            </p:spPr>
            <p:txBody>
              <a:bodyPr/>
              <a:lstStyle/>
              <a:p>
                <a:endParaRPr lang="en-US"/>
              </a:p>
            </p:txBody>
          </p:sp>
          <p:sp>
            <p:nvSpPr>
              <p:cNvPr id="80952" name="Rectangle 1003"/>
              <p:cNvSpPr>
                <a:spLocks noChangeArrowheads="1"/>
              </p:cNvSpPr>
              <p:nvPr/>
            </p:nvSpPr>
            <p:spPr bwMode="auto">
              <a:xfrm>
                <a:off x="2418" y="3155"/>
                <a:ext cx="1109" cy="4"/>
              </a:xfrm>
              <a:prstGeom prst="rect">
                <a:avLst/>
              </a:prstGeom>
              <a:solidFill>
                <a:srgbClr val="3C6D9F"/>
              </a:solidFill>
              <a:ln w="9525">
                <a:noFill/>
                <a:miter lim="800000"/>
                <a:headEnd/>
                <a:tailEnd/>
              </a:ln>
            </p:spPr>
            <p:txBody>
              <a:bodyPr/>
              <a:lstStyle/>
              <a:p>
                <a:endParaRPr lang="en-US"/>
              </a:p>
            </p:txBody>
          </p:sp>
          <p:sp>
            <p:nvSpPr>
              <p:cNvPr id="80953" name="Rectangle 1004"/>
              <p:cNvSpPr>
                <a:spLocks noChangeArrowheads="1"/>
              </p:cNvSpPr>
              <p:nvPr/>
            </p:nvSpPr>
            <p:spPr bwMode="auto">
              <a:xfrm>
                <a:off x="2418" y="3159"/>
                <a:ext cx="1109" cy="5"/>
              </a:xfrm>
              <a:prstGeom prst="rect">
                <a:avLst/>
              </a:prstGeom>
              <a:solidFill>
                <a:srgbClr val="3A6C9E"/>
              </a:solidFill>
              <a:ln w="9525">
                <a:noFill/>
                <a:miter lim="800000"/>
                <a:headEnd/>
                <a:tailEnd/>
              </a:ln>
            </p:spPr>
            <p:txBody>
              <a:bodyPr/>
              <a:lstStyle/>
              <a:p>
                <a:endParaRPr lang="en-US"/>
              </a:p>
            </p:txBody>
          </p:sp>
          <p:sp>
            <p:nvSpPr>
              <p:cNvPr id="80954" name="Rectangle 1005"/>
              <p:cNvSpPr>
                <a:spLocks noChangeArrowheads="1"/>
              </p:cNvSpPr>
              <p:nvPr/>
            </p:nvSpPr>
            <p:spPr bwMode="auto">
              <a:xfrm>
                <a:off x="2418" y="3164"/>
                <a:ext cx="1109" cy="5"/>
              </a:xfrm>
              <a:prstGeom prst="rect">
                <a:avLst/>
              </a:prstGeom>
              <a:solidFill>
                <a:srgbClr val="386A9D"/>
              </a:solidFill>
              <a:ln w="9525">
                <a:noFill/>
                <a:miter lim="800000"/>
                <a:headEnd/>
                <a:tailEnd/>
              </a:ln>
            </p:spPr>
            <p:txBody>
              <a:bodyPr/>
              <a:lstStyle/>
              <a:p>
                <a:endParaRPr lang="en-US"/>
              </a:p>
            </p:txBody>
          </p:sp>
          <p:sp>
            <p:nvSpPr>
              <p:cNvPr id="80955" name="Rectangle 1006"/>
              <p:cNvSpPr>
                <a:spLocks noChangeArrowheads="1"/>
              </p:cNvSpPr>
              <p:nvPr/>
            </p:nvSpPr>
            <p:spPr bwMode="auto">
              <a:xfrm>
                <a:off x="2418" y="3169"/>
                <a:ext cx="1109" cy="5"/>
              </a:xfrm>
              <a:prstGeom prst="rect">
                <a:avLst/>
              </a:prstGeom>
              <a:solidFill>
                <a:srgbClr val="37699B"/>
              </a:solidFill>
              <a:ln w="9525">
                <a:noFill/>
                <a:miter lim="800000"/>
                <a:headEnd/>
                <a:tailEnd/>
              </a:ln>
            </p:spPr>
            <p:txBody>
              <a:bodyPr/>
              <a:lstStyle/>
              <a:p>
                <a:endParaRPr lang="en-US"/>
              </a:p>
            </p:txBody>
          </p:sp>
          <p:sp>
            <p:nvSpPr>
              <p:cNvPr id="80956" name="Rectangle 1007"/>
              <p:cNvSpPr>
                <a:spLocks noChangeArrowheads="1"/>
              </p:cNvSpPr>
              <p:nvPr/>
            </p:nvSpPr>
            <p:spPr bwMode="auto">
              <a:xfrm>
                <a:off x="2418" y="3174"/>
                <a:ext cx="1109" cy="5"/>
              </a:xfrm>
              <a:prstGeom prst="rect">
                <a:avLst/>
              </a:prstGeom>
              <a:solidFill>
                <a:srgbClr val="35689A"/>
              </a:solidFill>
              <a:ln w="9525">
                <a:noFill/>
                <a:miter lim="800000"/>
                <a:headEnd/>
                <a:tailEnd/>
              </a:ln>
            </p:spPr>
            <p:txBody>
              <a:bodyPr/>
              <a:lstStyle/>
              <a:p>
                <a:endParaRPr lang="en-US"/>
              </a:p>
            </p:txBody>
          </p:sp>
          <p:sp>
            <p:nvSpPr>
              <p:cNvPr id="80957" name="Rectangle 1008"/>
              <p:cNvSpPr>
                <a:spLocks noChangeArrowheads="1"/>
              </p:cNvSpPr>
              <p:nvPr/>
            </p:nvSpPr>
            <p:spPr bwMode="auto">
              <a:xfrm>
                <a:off x="2418" y="3179"/>
                <a:ext cx="1109" cy="4"/>
              </a:xfrm>
              <a:prstGeom prst="rect">
                <a:avLst/>
              </a:prstGeom>
              <a:solidFill>
                <a:srgbClr val="336699"/>
              </a:solidFill>
              <a:ln w="9525">
                <a:noFill/>
                <a:miter lim="800000"/>
                <a:headEnd/>
                <a:tailEnd/>
              </a:ln>
            </p:spPr>
            <p:txBody>
              <a:bodyPr/>
              <a:lstStyle/>
              <a:p>
                <a:endParaRPr lang="en-US"/>
              </a:p>
            </p:txBody>
          </p:sp>
          <p:sp>
            <p:nvSpPr>
              <p:cNvPr id="80958" name="Rectangle 1009"/>
              <p:cNvSpPr>
                <a:spLocks noChangeArrowheads="1"/>
              </p:cNvSpPr>
              <p:nvPr/>
            </p:nvSpPr>
            <p:spPr bwMode="auto">
              <a:xfrm>
                <a:off x="2418" y="2956"/>
                <a:ext cx="1108" cy="226"/>
              </a:xfrm>
              <a:prstGeom prst="rect">
                <a:avLst/>
              </a:prstGeom>
              <a:noFill/>
              <a:ln w="7938" cap="rnd">
                <a:solidFill>
                  <a:srgbClr val="212121"/>
                </a:solidFill>
                <a:miter lim="800000"/>
                <a:headEnd/>
                <a:tailEnd/>
              </a:ln>
            </p:spPr>
            <p:txBody>
              <a:bodyPr/>
              <a:lstStyle/>
              <a:p>
                <a:endParaRPr lang="en-US"/>
              </a:p>
            </p:txBody>
          </p:sp>
        </p:grpSp>
        <p:sp>
          <p:nvSpPr>
            <p:cNvPr id="72938" name="Rectangle 1011"/>
            <p:cNvSpPr>
              <a:spLocks noChangeArrowheads="1"/>
            </p:cNvSpPr>
            <p:nvPr/>
          </p:nvSpPr>
          <p:spPr bwMode="auto">
            <a:xfrm>
              <a:off x="4011613" y="4730750"/>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2939" name="Rectangle 1012"/>
            <p:cNvSpPr>
              <a:spLocks noChangeArrowheads="1"/>
            </p:cNvSpPr>
            <p:nvPr/>
          </p:nvSpPr>
          <p:spPr bwMode="auto">
            <a:xfrm>
              <a:off x="4335463" y="4872038"/>
              <a:ext cx="8842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10km</a:t>
              </a:r>
              <a:endParaRPr lang="en-US">
                <a:cs typeface="Arial" charset="0"/>
              </a:endParaRPr>
            </a:p>
          </p:txBody>
        </p:sp>
        <p:sp>
          <p:nvSpPr>
            <p:cNvPr id="72940" name="Rectangle 1013"/>
            <p:cNvSpPr>
              <a:spLocks noChangeArrowheads="1"/>
            </p:cNvSpPr>
            <p:nvPr/>
          </p:nvSpPr>
          <p:spPr bwMode="auto">
            <a:xfrm>
              <a:off x="3825875" y="4503738"/>
              <a:ext cx="1357313"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Boundary and Initial Conditions</a:t>
              </a:r>
              <a:endParaRPr lang="en-US">
                <a:cs typeface="Arial" charset="0"/>
              </a:endParaRPr>
            </a:p>
          </p:txBody>
        </p:sp>
        <p:grpSp>
          <p:nvGrpSpPr>
            <p:cNvPr id="72941" name="Group 1016"/>
            <p:cNvGrpSpPr>
              <a:grpSpLocks/>
            </p:cNvGrpSpPr>
            <p:nvPr/>
          </p:nvGrpSpPr>
          <p:grpSpPr bwMode="auto">
            <a:xfrm>
              <a:off x="3986213" y="4373563"/>
              <a:ext cx="144463" cy="134938"/>
              <a:chOff x="2511" y="2755"/>
              <a:chExt cx="91" cy="85"/>
            </a:xfrm>
          </p:grpSpPr>
          <p:sp>
            <p:nvSpPr>
              <p:cNvPr id="73721" name="Freeform 1014"/>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solidFill>
                <a:srgbClr val="1F497D"/>
              </a:solidFill>
              <a:ln w="9525">
                <a:noFill/>
                <a:round/>
                <a:headEnd/>
                <a:tailEnd/>
              </a:ln>
            </p:spPr>
            <p:txBody>
              <a:bodyPr/>
              <a:lstStyle/>
              <a:p>
                <a:endParaRPr lang="en-US"/>
              </a:p>
            </p:txBody>
          </p:sp>
          <p:sp>
            <p:nvSpPr>
              <p:cNvPr id="73722" name="Freeform 1015"/>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noFill/>
              <a:ln w="9525" cap="rnd">
                <a:solidFill>
                  <a:srgbClr val="1F497D"/>
                </a:solidFill>
                <a:prstDash val="solid"/>
                <a:round/>
                <a:headEnd/>
                <a:tailEnd/>
              </a:ln>
            </p:spPr>
            <p:txBody>
              <a:bodyPr/>
              <a:lstStyle/>
              <a:p>
                <a:endParaRPr lang="en-US"/>
              </a:p>
            </p:txBody>
          </p:sp>
        </p:grpSp>
        <p:grpSp>
          <p:nvGrpSpPr>
            <p:cNvPr id="72942" name="Group 1019"/>
            <p:cNvGrpSpPr>
              <a:grpSpLocks/>
            </p:cNvGrpSpPr>
            <p:nvPr/>
          </p:nvGrpSpPr>
          <p:grpSpPr bwMode="auto">
            <a:xfrm>
              <a:off x="4014788" y="4638675"/>
              <a:ext cx="90488" cy="41275"/>
              <a:chOff x="2529" y="2922"/>
              <a:chExt cx="57" cy="26"/>
            </a:xfrm>
          </p:grpSpPr>
          <p:sp>
            <p:nvSpPr>
              <p:cNvPr id="73719" name="Rectangle 1017"/>
              <p:cNvSpPr>
                <a:spLocks noChangeArrowheads="1"/>
              </p:cNvSpPr>
              <p:nvPr/>
            </p:nvSpPr>
            <p:spPr bwMode="auto">
              <a:xfrm>
                <a:off x="2529" y="2922"/>
                <a:ext cx="57" cy="26"/>
              </a:xfrm>
              <a:prstGeom prst="rect">
                <a:avLst/>
              </a:prstGeom>
              <a:solidFill>
                <a:srgbClr val="1F497D"/>
              </a:solidFill>
              <a:ln w="9525">
                <a:noFill/>
                <a:miter lim="800000"/>
                <a:headEnd/>
                <a:tailEnd/>
              </a:ln>
            </p:spPr>
            <p:txBody>
              <a:bodyPr/>
              <a:lstStyle/>
              <a:p>
                <a:endParaRPr lang="en-US"/>
              </a:p>
            </p:txBody>
          </p:sp>
          <p:sp>
            <p:nvSpPr>
              <p:cNvPr id="73720" name="Rectangle 1018"/>
              <p:cNvSpPr>
                <a:spLocks noChangeArrowheads="1"/>
              </p:cNvSpPr>
              <p:nvPr/>
            </p:nvSpPr>
            <p:spPr bwMode="auto">
              <a:xfrm>
                <a:off x="2529" y="2922"/>
                <a:ext cx="57" cy="26"/>
              </a:xfrm>
              <a:prstGeom prst="rect">
                <a:avLst/>
              </a:prstGeom>
              <a:noFill/>
              <a:ln w="9525" cap="rnd">
                <a:solidFill>
                  <a:srgbClr val="1F497D"/>
                </a:solidFill>
                <a:miter lim="800000"/>
                <a:headEnd/>
                <a:tailEnd/>
              </a:ln>
            </p:spPr>
            <p:txBody>
              <a:bodyPr/>
              <a:lstStyle/>
              <a:p>
                <a:endParaRPr lang="en-US"/>
              </a:p>
            </p:txBody>
          </p:sp>
        </p:grpSp>
        <p:grpSp>
          <p:nvGrpSpPr>
            <p:cNvPr id="72943" name="Group 1088"/>
            <p:cNvGrpSpPr>
              <a:grpSpLocks/>
            </p:cNvGrpSpPr>
            <p:nvPr/>
          </p:nvGrpSpPr>
          <p:grpSpPr bwMode="auto">
            <a:xfrm>
              <a:off x="3605213" y="3425825"/>
              <a:ext cx="1831975" cy="933450"/>
              <a:chOff x="2271" y="2158"/>
              <a:chExt cx="1154" cy="588"/>
            </a:xfrm>
          </p:grpSpPr>
          <p:sp>
            <p:nvSpPr>
              <p:cNvPr id="73651" name="Rectangle 1020"/>
              <p:cNvSpPr>
                <a:spLocks noChangeArrowheads="1"/>
              </p:cNvSpPr>
              <p:nvPr/>
            </p:nvSpPr>
            <p:spPr bwMode="auto">
              <a:xfrm>
                <a:off x="2271" y="2158"/>
                <a:ext cx="1154" cy="38"/>
              </a:xfrm>
              <a:prstGeom prst="rect">
                <a:avLst/>
              </a:prstGeom>
              <a:solidFill>
                <a:srgbClr val="99CCFF"/>
              </a:solidFill>
              <a:ln w="9525">
                <a:noFill/>
                <a:miter lim="800000"/>
                <a:headEnd/>
                <a:tailEnd/>
              </a:ln>
            </p:spPr>
            <p:txBody>
              <a:bodyPr/>
              <a:lstStyle/>
              <a:p>
                <a:endParaRPr lang="en-US"/>
              </a:p>
            </p:txBody>
          </p:sp>
          <p:sp>
            <p:nvSpPr>
              <p:cNvPr id="73652" name="Rectangle 1021"/>
              <p:cNvSpPr>
                <a:spLocks noChangeArrowheads="1"/>
              </p:cNvSpPr>
              <p:nvPr/>
            </p:nvSpPr>
            <p:spPr bwMode="auto">
              <a:xfrm>
                <a:off x="2271" y="2196"/>
                <a:ext cx="1154" cy="21"/>
              </a:xfrm>
              <a:prstGeom prst="rect">
                <a:avLst/>
              </a:prstGeom>
              <a:solidFill>
                <a:srgbClr val="98CBFD"/>
              </a:solidFill>
              <a:ln w="9525">
                <a:noFill/>
                <a:miter lim="800000"/>
                <a:headEnd/>
                <a:tailEnd/>
              </a:ln>
            </p:spPr>
            <p:txBody>
              <a:bodyPr/>
              <a:lstStyle/>
              <a:p>
                <a:endParaRPr lang="en-US"/>
              </a:p>
            </p:txBody>
          </p:sp>
          <p:sp>
            <p:nvSpPr>
              <p:cNvPr id="73653" name="Rectangle 1022"/>
              <p:cNvSpPr>
                <a:spLocks noChangeArrowheads="1"/>
              </p:cNvSpPr>
              <p:nvPr/>
            </p:nvSpPr>
            <p:spPr bwMode="auto">
              <a:xfrm>
                <a:off x="2271" y="2217"/>
                <a:ext cx="1154" cy="23"/>
              </a:xfrm>
              <a:prstGeom prst="rect">
                <a:avLst/>
              </a:prstGeom>
              <a:solidFill>
                <a:srgbClr val="97C9FC"/>
              </a:solidFill>
              <a:ln w="9525">
                <a:noFill/>
                <a:miter lim="800000"/>
                <a:headEnd/>
                <a:tailEnd/>
              </a:ln>
            </p:spPr>
            <p:txBody>
              <a:bodyPr/>
              <a:lstStyle/>
              <a:p>
                <a:endParaRPr lang="en-US"/>
              </a:p>
            </p:txBody>
          </p:sp>
          <p:sp>
            <p:nvSpPr>
              <p:cNvPr id="73654" name="Rectangle 1023"/>
              <p:cNvSpPr>
                <a:spLocks noChangeArrowheads="1"/>
              </p:cNvSpPr>
              <p:nvPr/>
            </p:nvSpPr>
            <p:spPr bwMode="auto">
              <a:xfrm>
                <a:off x="2271" y="2240"/>
                <a:ext cx="1154" cy="13"/>
              </a:xfrm>
              <a:prstGeom prst="rect">
                <a:avLst/>
              </a:prstGeom>
              <a:solidFill>
                <a:srgbClr val="95C8FB"/>
              </a:solidFill>
              <a:ln w="9525">
                <a:noFill/>
                <a:miter lim="800000"/>
                <a:headEnd/>
                <a:tailEnd/>
              </a:ln>
            </p:spPr>
            <p:txBody>
              <a:bodyPr/>
              <a:lstStyle/>
              <a:p>
                <a:endParaRPr lang="en-US"/>
              </a:p>
            </p:txBody>
          </p:sp>
          <p:sp>
            <p:nvSpPr>
              <p:cNvPr id="73655" name="Rectangle 1024"/>
              <p:cNvSpPr>
                <a:spLocks noChangeArrowheads="1"/>
              </p:cNvSpPr>
              <p:nvPr/>
            </p:nvSpPr>
            <p:spPr bwMode="auto">
              <a:xfrm>
                <a:off x="2271" y="2253"/>
                <a:ext cx="1154" cy="17"/>
              </a:xfrm>
              <a:prstGeom prst="rect">
                <a:avLst/>
              </a:prstGeom>
              <a:solidFill>
                <a:srgbClr val="94C7F9"/>
              </a:solidFill>
              <a:ln w="9525">
                <a:noFill/>
                <a:miter lim="800000"/>
                <a:headEnd/>
                <a:tailEnd/>
              </a:ln>
            </p:spPr>
            <p:txBody>
              <a:bodyPr/>
              <a:lstStyle/>
              <a:p>
                <a:endParaRPr lang="en-US"/>
              </a:p>
            </p:txBody>
          </p:sp>
          <p:sp>
            <p:nvSpPr>
              <p:cNvPr id="73656" name="Rectangle 1025"/>
              <p:cNvSpPr>
                <a:spLocks noChangeArrowheads="1"/>
              </p:cNvSpPr>
              <p:nvPr/>
            </p:nvSpPr>
            <p:spPr bwMode="auto">
              <a:xfrm>
                <a:off x="2271" y="2270"/>
                <a:ext cx="1154" cy="13"/>
              </a:xfrm>
              <a:prstGeom prst="rect">
                <a:avLst/>
              </a:prstGeom>
              <a:solidFill>
                <a:srgbClr val="93C5F8"/>
              </a:solidFill>
              <a:ln w="9525">
                <a:noFill/>
                <a:miter lim="800000"/>
                <a:headEnd/>
                <a:tailEnd/>
              </a:ln>
            </p:spPr>
            <p:txBody>
              <a:bodyPr/>
              <a:lstStyle/>
              <a:p>
                <a:endParaRPr lang="en-US"/>
              </a:p>
            </p:txBody>
          </p:sp>
          <p:sp>
            <p:nvSpPr>
              <p:cNvPr id="73657" name="Rectangle 1026"/>
              <p:cNvSpPr>
                <a:spLocks noChangeArrowheads="1"/>
              </p:cNvSpPr>
              <p:nvPr/>
            </p:nvSpPr>
            <p:spPr bwMode="auto">
              <a:xfrm>
                <a:off x="2271" y="2283"/>
                <a:ext cx="1154" cy="14"/>
              </a:xfrm>
              <a:prstGeom prst="rect">
                <a:avLst/>
              </a:prstGeom>
              <a:solidFill>
                <a:srgbClr val="92C4F6"/>
              </a:solidFill>
              <a:ln w="9525">
                <a:noFill/>
                <a:miter lim="800000"/>
                <a:headEnd/>
                <a:tailEnd/>
              </a:ln>
            </p:spPr>
            <p:txBody>
              <a:bodyPr/>
              <a:lstStyle/>
              <a:p>
                <a:endParaRPr lang="en-US"/>
              </a:p>
            </p:txBody>
          </p:sp>
          <p:sp>
            <p:nvSpPr>
              <p:cNvPr id="73658" name="Rectangle 1027"/>
              <p:cNvSpPr>
                <a:spLocks noChangeArrowheads="1"/>
              </p:cNvSpPr>
              <p:nvPr/>
            </p:nvSpPr>
            <p:spPr bwMode="auto">
              <a:xfrm>
                <a:off x="2271" y="2297"/>
                <a:ext cx="1154" cy="9"/>
              </a:xfrm>
              <a:prstGeom prst="rect">
                <a:avLst/>
              </a:prstGeom>
              <a:solidFill>
                <a:srgbClr val="90C2F5"/>
              </a:solidFill>
              <a:ln w="9525">
                <a:noFill/>
                <a:miter lim="800000"/>
                <a:headEnd/>
                <a:tailEnd/>
              </a:ln>
            </p:spPr>
            <p:txBody>
              <a:bodyPr/>
              <a:lstStyle/>
              <a:p>
                <a:endParaRPr lang="en-US"/>
              </a:p>
            </p:txBody>
          </p:sp>
          <p:sp>
            <p:nvSpPr>
              <p:cNvPr id="73659" name="Rectangle 1028"/>
              <p:cNvSpPr>
                <a:spLocks noChangeArrowheads="1"/>
              </p:cNvSpPr>
              <p:nvPr/>
            </p:nvSpPr>
            <p:spPr bwMode="auto">
              <a:xfrm>
                <a:off x="2271" y="2306"/>
                <a:ext cx="1154" cy="12"/>
              </a:xfrm>
              <a:prstGeom prst="rect">
                <a:avLst/>
              </a:prstGeom>
              <a:solidFill>
                <a:srgbClr val="8FC1F3"/>
              </a:solidFill>
              <a:ln w="9525">
                <a:noFill/>
                <a:miter lim="800000"/>
                <a:headEnd/>
                <a:tailEnd/>
              </a:ln>
            </p:spPr>
            <p:txBody>
              <a:bodyPr/>
              <a:lstStyle/>
              <a:p>
                <a:endParaRPr lang="en-US"/>
              </a:p>
            </p:txBody>
          </p:sp>
          <p:sp>
            <p:nvSpPr>
              <p:cNvPr id="73660" name="Rectangle 1029"/>
              <p:cNvSpPr>
                <a:spLocks noChangeArrowheads="1"/>
              </p:cNvSpPr>
              <p:nvPr/>
            </p:nvSpPr>
            <p:spPr bwMode="auto">
              <a:xfrm>
                <a:off x="2271" y="2318"/>
                <a:ext cx="1154" cy="6"/>
              </a:xfrm>
              <a:prstGeom prst="rect">
                <a:avLst/>
              </a:prstGeom>
              <a:solidFill>
                <a:srgbClr val="8EBFF2"/>
              </a:solidFill>
              <a:ln w="9525">
                <a:noFill/>
                <a:miter lim="800000"/>
                <a:headEnd/>
                <a:tailEnd/>
              </a:ln>
            </p:spPr>
            <p:txBody>
              <a:bodyPr/>
              <a:lstStyle/>
              <a:p>
                <a:endParaRPr lang="en-US"/>
              </a:p>
            </p:txBody>
          </p:sp>
          <p:sp>
            <p:nvSpPr>
              <p:cNvPr id="73661" name="Rectangle 1030"/>
              <p:cNvSpPr>
                <a:spLocks noChangeArrowheads="1"/>
              </p:cNvSpPr>
              <p:nvPr/>
            </p:nvSpPr>
            <p:spPr bwMode="auto">
              <a:xfrm>
                <a:off x="2271" y="2324"/>
                <a:ext cx="1154" cy="12"/>
              </a:xfrm>
              <a:prstGeom prst="rect">
                <a:avLst/>
              </a:prstGeom>
              <a:solidFill>
                <a:srgbClr val="8DBEF0"/>
              </a:solidFill>
              <a:ln w="9525">
                <a:noFill/>
                <a:miter lim="800000"/>
                <a:headEnd/>
                <a:tailEnd/>
              </a:ln>
            </p:spPr>
            <p:txBody>
              <a:bodyPr/>
              <a:lstStyle/>
              <a:p>
                <a:endParaRPr lang="en-US"/>
              </a:p>
            </p:txBody>
          </p:sp>
          <p:sp>
            <p:nvSpPr>
              <p:cNvPr id="73662" name="Rectangle 1031"/>
              <p:cNvSpPr>
                <a:spLocks noChangeArrowheads="1"/>
              </p:cNvSpPr>
              <p:nvPr/>
            </p:nvSpPr>
            <p:spPr bwMode="auto">
              <a:xfrm>
                <a:off x="2271" y="2336"/>
                <a:ext cx="1154" cy="12"/>
              </a:xfrm>
              <a:prstGeom prst="rect">
                <a:avLst/>
              </a:prstGeom>
              <a:solidFill>
                <a:srgbClr val="8BBCEE"/>
              </a:solidFill>
              <a:ln w="9525">
                <a:noFill/>
                <a:miter lim="800000"/>
                <a:headEnd/>
                <a:tailEnd/>
              </a:ln>
            </p:spPr>
            <p:txBody>
              <a:bodyPr/>
              <a:lstStyle/>
              <a:p>
                <a:endParaRPr lang="en-US"/>
              </a:p>
            </p:txBody>
          </p:sp>
          <p:sp>
            <p:nvSpPr>
              <p:cNvPr id="73663" name="Rectangle 1032"/>
              <p:cNvSpPr>
                <a:spLocks noChangeArrowheads="1"/>
              </p:cNvSpPr>
              <p:nvPr/>
            </p:nvSpPr>
            <p:spPr bwMode="auto">
              <a:xfrm>
                <a:off x="2271" y="2348"/>
                <a:ext cx="1154" cy="9"/>
              </a:xfrm>
              <a:prstGeom prst="rect">
                <a:avLst/>
              </a:prstGeom>
              <a:solidFill>
                <a:srgbClr val="8ABAEC"/>
              </a:solidFill>
              <a:ln w="9525">
                <a:noFill/>
                <a:miter lim="800000"/>
                <a:headEnd/>
                <a:tailEnd/>
              </a:ln>
            </p:spPr>
            <p:txBody>
              <a:bodyPr/>
              <a:lstStyle/>
              <a:p>
                <a:endParaRPr lang="en-US"/>
              </a:p>
            </p:txBody>
          </p:sp>
          <p:sp>
            <p:nvSpPr>
              <p:cNvPr id="73664" name="Rectangle 1033"/>
              <p:cNvSpPr>
                <a:spLocks noChangeArrowheads="1"/>
              </p:cNvSpPr>
              <p:nvPr/>
            </p:nvSpPr>
            <p:spPr bwMode="auto">
              <a:xfrm>
                <a:off x="2271" y="2357"/>
                <a:ext cx="1154" cy="7"/>
              </a:xfrm>
              <a:prstGeom prst="rect">
                <a:avLst/>
              </a:prstGeom>
              <a:solidFill>
                <a:srgbClr val="88B9EB"/>
              </a:solidFill>
              <a:ln w="9525">
                <a:noFill/>
                <a:miter lim="800000"/>
                <a:headEnd/>
                <a:tailEnd/>
              </a:ln>
            </p:spPr>
            <p:txBody>
              <a:bodyPr/>
              <a:lstStyle/>
              <a:p>
                <a:endParaRPr lang="en-US"/>
              </a:p>
            </p:txBody>
          </p:sp>
          <p:sp>
            <p:nvSpPr>
              <p:cNvPr id="73665" name="Rectangle 1034"/>
              <p:cNvSpPr>
                <a:spLocks noChangeArrowheads="1"/>
              </p:cNvSpPr>
              <p:nvPr/>
            </p:nvSpPr>
            <p:spPr bwMode="auto">
              <a:xfrm>
                <a:off x="2271" y="2364"/>
                <a:ext cx="1154" cy="9"/>
              </a:xfrm>
              <a:prstGeom prst="rect">
                <a:avLst/>
              </a:prstGeom>
              <a:solidFill>
                <a:srgbClr val="87B7E9"/>
              </a:solidFill>
              <a:ln w="9525">
                <a:noFill/>
                <a:miter lim="800000"/>
                <a:headEnd/>
                <a:tailEnd/>
              </a:ln>
            </p:spPr>
            <p:txBody>
              <a:bodyPr/>
              <a:lstStyle/>
              <a:p>
                <a:endParaRPr lang="en-US"/>
              </a:p>
            </p:txBody>
          </p:sp>
          <p:sp>
            <p:nvSpPr>
              <p:cNvPr id="73666" name="Rectangle 1035"/>
              <p:cNvSpPr>
                <a:spLocks noChangeArrowheads="1"/>
              </p:cNvSpPr>
              <p:nvPr/>
            </p:nvSpPr>
            <p:spPr bwMode="auto">
              <a:xfrm>
                <a:off x="2271" y="2373"/>
                <a:ext cx="1154" cy="7"/>
              </a:xfrm>
              <a:prstGeom prst="rect">
                <a:avLst/>
              </a:prstGeom>
              <a:solidFill>
                <a:srgbClr val="85B6E7"/>
              </a:solidFill>
              <a:ln w="9525">
                <a:noFill/>
                <a:miter lim="800000"/>
                <a:headEnd/>
                <a:tailEnd/>
              </a:ln>
            </p:spPr>
            <p:txBody>
              <a:bodyPr/>
              <a:lstStyle/>
              <a:p>
                <a:endParaRPr lang="en-US"/>
              </a:p>
            </p:txBody>
          </p:sp>
          <p:sp>
            <p:nvSpPr>
              <p:cNvPr id="73667" name="Rectangle 1036"/>
              <p:cNvSpPr>
                <a:spLocks noChangeArrowheads="1"/>
              </p:cNvSpPr>
              <p:nvPr/>
            </p:nvSpPr>
            <p:spPr bwMode="auto">
              <a:xfrm>
                <a:off x="2271" y="2380"/>
                <a:ext cx="1154" cy="6"/>
              </a:xfrm>
              <a:prstGeom prst="rect">
                <a:avLst/>
              </a:prstGeom>
              <a:solidFill>
                <a:srgbClr val="84B4E6"/>
              </a:solidFill>
              <a:ln w="9525">
                <a:noFill/>
                <a:miter lim="800000"/>
                <a:headEnd/>
                <a:tailEnd/>
              </a:ln>
            </p:spPr>
            <p:txBody>
              <a:bodyPr/>
              <a:lstStyle/>
              <a:p>
                <a:endParaRPr lang="en-US"/>
              </a:p>
            </p:txBody>
          </p:sp>
          <p:sp>
            <p:nvSpPr>
              <p:cNvPr id="73668" name="Rectangle 1037"/>
              <p:cNvSpPr>
                <a:spLocks noChangeArrowheads="1"/>
              </p:cNvSpPr>
              <p:nvPr/>
            </p:nvSpPr>
            <p:spPr bwMode="auto">
              <a:xfrm>
                <a:off x="2271" y="2386"/>
                <a:ext cx="1154" cy="8"/>
              </a:xfrm>
              <a:prstGeom prst="rect">
                <a:avLst/>
              </a:prstGeom>
              <a:solidFill>
                <a:srgbClr val="83B3E4"/>
              </a:solidFill>
              <a:ln w="9525">
                <a:noFill/>
                <a:miter lim="800000"/>
                <a:headEnd/>
                <a:tailEnd/>
              </a:ln>
            </p:spPr>
            <p:txBody>
              <a:bodyPr/>
              <a:lstStyle/>
              <a:p>
                <a:endParaRPr lang="en-US"/>
              </a:p>
            </p:txBody>
          </p:sp>
          <p:sp>
            <p:nvSpPr>
              <p:cNvPr id="73669" name="Rectangle 1038"/>
              <p:cNvSpPr>
                <a:spLocks noChangeArrowheads="1"/>
              </p:cNvSpPr>
              <p:nvPr/>
            </p:nvSpPr>
            <p:spPr bwMode="auto">
              <a:xfrm>
                <a:off x="2271" y="2394"/>
                <a:ext cx="1154" cy="9"/>
              </a:xfrm>
              <a:prstGeom prst="rect">
                <a:avLst/>
              </a:prstGeom>
              <a:solidFill>
                <a:srgbClr val="81B1E2"/>
              </a:solidFill>
              <a:ln w="9525">
                <a:noFill/>
                <a:miter lim="800000"/>
                <a:headEnd/>
                <a:tailEnd/>
              </a:ln>
            </p:spPr>
            <p:txBody>
              <a:bodyPr/>
              <a:lstStyle/>
              <a:p>
                <a:endParaRPr lang="en-US"/>
              </a:p>
            </p:txBody>
          </p:sp>
          <p:sp>
            <p:nvSpPr>
              <p:cNvPr id="73670" name="Rectangle 1039"/>
              <p:cNvSpPr>
                <a:spLocks noChangeArrowheads="1"/>
              </p:cNvSpPr>
              <p:nvPr/>
            </p:nvSpPr>
            <p:spPr bwMode="auto">
              <a:xfrm>
                <a:off x="2271" y="2403"/>
                <a:ext cx="1154" cy="7"/>
              </a:xfrm>
              <a:prstGeom prst="rect">
                <a:avLst/>
              </a:prstGeom>
              <a:solidFill>
                <a:srgbClr val="7FAFE0"/>
              </a:solidFill>
              <a:ln w="9525">
                <a:noFill/>
                <a:miter lim="800000"/>
                <a:headEnd/>
                <a:tailEnd/>
              </a:ln>
            </p:spPr>
            <p:txBody>
              <a:bodyPr/>
              <a:lstStyle/>
              <a:p>
                <a:endParaRPr lang="en-US"/>
              </a:p>
            </p:txBody>
          </p:sp>
          <p:sp>
            <p:nvSpPr>
              <p:cNvPr id="73671" name="Rectangle 1040"/>
              <p:cNvSpPr>
                <a:spLocks noChangeArrowheads="1"/>
              </p:cNvSpPr>
              <p:nvPr/>
            </p:nvSpPr>
            <p:spPr bwMode="auto">
              <a:xfrm>
                <a:off x="2271" y="2410"/>
                <a:ext cx="1154" cy="4"/>
              </a:xfrm>
              <a:prstGeom prst="rect">
                <a:avLst/>
              </a:prstGeom>
              <a:solidFill>
                <a:srgbClr val="7EADDF"/>
              </a:solidFill>
              <a:ln w="9525">
                <a:noFill/>
                <a:miter lim="800000"/>
                <a:headEnd/>
                <a:tailEnd/>
              </a:ln>
            </p:spPr>
            <p:txBody>
              <a:bodyPr/>
              <a:lstStyle/>
              <a:p>
                <a:endParaRPr lang="en-US"/>
              </a:p>
            </p:txBody>
          </p:sp>
          <p:sp>
            <p:nvSpPr>
              <p:cNvPr id="73672" name="Rectangle 1041"/>
              <p:cNvSpPr>
                <a:spLocks noChangeArrowheads="1"/>
              </p:cNvSpPr>
              <p:nvPr/>
            </p:nvSpPr>
            <p:spPr bwMode="auto">
              <a:xfrm>
                <a:off x="2271" y="2414"/>
                <a:ext cx="1154" cy="7"/>
              </a:xfrm>
              <a:prstGeom prst="rect">
                <a:avLst/>
              </a:prstGeom>
              <a:solidFill>
                <a:srgbClr val="7DACDD"/>
              </a:solidFill>
              <a:ln w="9525">
                <a:noFill/>
                <a:miter lim="800000"/>
                <a:headEnd/>
                <a:tailEnd/>
              </a:ln>
            </p:spPr>
            <p:txBody>
              <a:bodyPr/>
              <a:lstStyle/>
              <a:p>
                <a:endParaRPr lang="en-US"/>
              </a:p>
            </p:txBody>
          </p:sp>
          <p:sp>
            <p:nvSpPr>
              <p:cNvPr id="73673" name="Rectangle 1042"/>
              <p:cNvSpPr>
                <a:spLocks noChangeArrowheads="1"/>
              </p:cNvSpPr>
              <p:nvPr/>
            </p:nvSpPr>
            <p:spPr bwMode="auto">
              <a:xfrm>
                <a:off x="2271" y="2421"/>
                <a:ext cx="1154" cy="5"/>
              </a:xfrm>
              <a:prstGeom prst="rect">
                <a:avLst/>
              </a:prstGeom>
              <a:solidFill>
                <a:srgbClr val="7BABDC"/>
              </a:solidFill>
              <a:ln w="9525">
                <a:noFill/>
                <a:miter lim="800000"/>
                <a:headEnd/>
                <a:tailEnd/>
              </a:ln>
            </p:spPr>
            <p:txBody>
              <a:bodyPr/>
              <a:lstStyle/>
              <a:p>
                <a:endParaRPr lang="en-US"/>
              </a:p>
            </p:txBody>
          </p:sp>
          <p:sp>
            <p:nvSpPr>
              <p:cNvPr id="73674" name="Rectangle 1043"/>
              <p:cNvSpPr>
                <a:spLocks noChangeArrowheads="1"/>
              </p:cNvSpPr>
              <p:nvPr/>
            </p:nvSpPr>
            <p:spPr bwMode="auto">
              <a:xfrm>
                <a:off x="2271" y="2426"/>
                <a:ext cx="1154" cy="9"/>
              </a:xfrm>
              <a:prstGeom prst="rect">
                <a:avLst/>
              </a:prstGeom>
              <a:solidFill>
                <a:srgbClr val="7AA9DA"/>
              </a:solidFill>
              <a:ln w="9525">
                <a:noFill/>
                <a:miter lim="800000"/>
                <a:headEnd/>
                <a:tailEnd/>
              </a:ln>
            </p:spPr>
            <p:txBody>
              <a:bodyPr/>
              <a:lstStyle/>
              <a:p>
                <a:endParaRPr lang="en-US"/>
              </a:p>
            </p:txBody>
          </p:sp>
          <p:sp>
            <p:nvSpPr>
              <p:cNvPr id="73675" name="Rectangle 1044"/>
              <p:cNvSpPr>
                <a:spLocks noChangeArrowheads="1"/>
              </p:cNvSpPr>
              <p:nvPr/>
            </p:nvSpPr>
            <p:spPr bwMode="auto">
              <a:xfrm>
                <a:off x="2271" y="2435"/>
                <a:ext cx="1154" cy="7"/>
              </a:xfrm>
              <a:prstGeom prst="rect">
                <a:avLst/>
              </a:prstGeom>
              <a:solidFill>
                <a:srgbClr val="78A7D8"/>
              </a:solidFill>
              <a:ln w="9525">
                <a:noFill/>
                <a:miter lim="800000"/>
                <a:headEnd/>
                <a:tailEnd/>
              </a:ln>
            </p:spPr>
            <p:txBody>
              <a:bodyPr/>
              <a:lstStyle/>
              <a:p>
                <a:endParaRPr lang="en-US"/>
              </a:p>
            </p:txBody>
          </p:sp>
          <p:sp>
            <p:nvSpPr>
              <p:cNvPr id="73676" name="Rectangle 1045"/>
              <p:cNvSpPr>
                <a:spLocks noChangeArrowheads="1"/>
              </p:cNvSpPr>
              <p:nvPr/>
            </p:nvSpPr>
            <p:spPr bwMode="auto">
              <a:xfrm>
                <a:off x="2271" y="2442"/>
                <a:ext cx="1154" cy="6"/>
              </a:xfrm>
              <a:prstGeom prst="rect">
                <a:avLst/>
              </a:prstGeom>
              <a:solidFill>
                <a:srgbClr val="76A5D6"/>
              </a:solidFill>
              <a:ln w="9525">
                <a:noFill/>
                <a:miter lim="800000"/>
                <a:headEnd/>
                <a:tailEnd/>
              </a:ln>
            </p:spPr>
            <p:txBody>
              <a:bodyPr/>
              <a:lstStyle/>
              <a:p>
                <a:endParaRPr lang="en-US"/>
              </a:p>
            </p:txBody>
          </p:sp>
          <p:sp>
            <p:nvSpPr>
              <p:cNvPr id="73677" name="Rectangle 1046"/>
              <p:cNvSpPr>
                <a:spLocks noChangeArrowheads="1"/>
              </p:cNvSpPr>
              <p:nvPr/>
            </p:nvSpPr>
            <p:spPr bwMode="auto">
              <a:xfrm>
                <a:off x="2271" y="2448"/>
                <a:ext cx="1154" cy="6"/>
              </a:xfrm>
              <a:prstGeom prst="rect">
                <a:avLst/>
              </a:prstGeom>
              <a:solidFill>
                <a:srgbClr val="75A3D4"/>
              </a:solidFill>
              <a:ln w="9525">
                <a:noFill/>
                <a:miter lim="800000"/>
                <a:headEnd/>
                <a:tailEnd/>
              </a:ln>
            </p:spPr>
            <p:txBody>
              <a:bodyPr/>
              <a:lstStyle/>
              <a:p>
                <a:endParaRPr lang="en-US"/>
              </a:p>
            </p:txBody>
          </p:sp>
          <p:sp>
            <p:nvSpPr>
              <p:cNvPr id="73678" name="Rectangle 1047"/>
              <p:cNvSpPr>
                <a:spLocks noChangeArrowheads="1"/>
              </p:cNvSpPr>
              <p:nvPr/>
            </p:nvSpPr>
            <p:spPr bwMode="auto">
              <a:xfrm>
                <a:off x="2271" y="2454"/>
                <a:ext cx="1154" cy="6"/>
              </a:xfrm>
              <a:prstGeom prst="rect">
                <a:avLst/>
              </a:prstGeom>
              <a:solidFill>
                <a:srgbClr val="73A2D3"/>
              </a:solidFill>
              <a:ln w="9525">
                <a:noFill/>
                <a:miter lim="800000"/>
                <a:headEnd/>
                <a:tailEnd/>
              </a:ln>
            </p:spPr>
            <p:txBody>
              <a:bodyPr/>
              <a:lstStyle/>
              <a:p>
                <a:endParaRPr lang="en-US"/>
              </a:p>
            </p:txBody>
          </p:sp>
          <p:sp>
            <p:nvSpPr>
              <p:cNvPr id="73679" name="Rectangle 1048"/>
              <p:cNvSpPr>
                <a:spLocks noChangeArrowheads="1"/>
              </p:cNvSpPr>
              <p:nvPr/>
            </p:nvSpPr>
            <p:spPr bwMode="auto">
              <a:xfrm>
                <a:off x="2271" y="2460"/>
                <a:ext cx="1154" cy="5"/>
              </a:xfrm>
              <a:prstGeom prst="rect">
                <a:avLst/>
              </a:prstGeom>
              <a:solidFill>
                <a:srgbClr val="72A0D1"/>
              </a:solidFill>
              <a:ln w="9525">
                <a:noFill/>
                <a:miter lim="800000"/>
                <a:headEnd/>
                <a:tailEnd/>
              </a:ln>
            </p:spPr>
            <p:txBody>
              <a:bodyPr/>
              <a:lstStyle/>
              <a:p>
                <a:endParaRPr lang="en-US"/>
              </a:p>
            </p:txBody>
          </p:sp>
          <p:sp>
            <p:nvSpPr>
              <p:cNvPr id="73680" name="Rectangle 1049"/>
              <p:cNvSpPr>
                <a:spLocks noChangeArrowheads="1"/>
              </p:cNvSpPr>
              <p:nvPr/>
            </p:nvSpPr>
            <p:spPr bwMode="auto">
              <a:xfrm>
                <a:off x="2271" y="2465"/>
                <a:ext cx="1154" cy="4"/>
              </a:xfrm>
              <a:prstGeom prst="rect">
                <a:avLst/>
              </a:prstGeom>
              <a:solidFill>
                <a:srgbClr val="709FD0"/>
              </a:solidFill>
              <a:ln w="9525">
                <a:noFill/>
                <a:miter lim="800000"/>
                <a:headEnd/>
                <a:tailEnd/>
              </a:ln>
            </p:spPr>
            <p:txBody>
              <a:bodyPr/>
              <a:lstStyle/>
              <a:p>
                <a:endParaRPr lang="en-US"/>
              </a:p>
            </p:txBody>
          </p:sp>
          <p:sp>
            <p:nvSpPr>
              <p:cNvPr id="73681" name="Rectangle 1050"/>
              <p:cNvSpPr>
                <a:spLocks noChangeArrowheads="1"/>
              </p:cNvSpPr>
              <p:nvPr/>
            </p:nvSpPr>
            <p:spPr bwMode="auto">
              <a:xfrm>
                <a:off x="2271" y="2469"/>
                <a:ext cx="1154" cy="5"/>
              </a:xfrm>
              <a:prstGeom prst="rect">
                <a:avLst/>
              </a:prstGeom>
              <a:solidFill>
                <a:srgbClr val="6F9ECE"/>
              </a:solidFill>
              <a:ln w="9525">
                <a:noFill/>
                <a:miter lim="800000"/>
                <a:headEnd/>
                <a:tailEnd/>
              </a:ln>
            </p:spPr>
            <p:txBody>
              <a:bodyPr/>
              <a:lstStyle/>
              <a:p>
                <a:endParaRPr lang="en-US"/>
              </a:p>
            </p:txBody>
          </p:sp>
          <p:sp>
            <p:nvSpPr>
              <p:cNvPr id="73682" name="Rectangle 1051"/>
              <p:cNvSpPr>
                <a:spLocks noChangeArrowheads="1"/>
              </p:cNvSpPr>
              <p:nvPr/>
            </p:nvSpPr>
            <p:spPr bwMode="auto">
              <a:xfrm>
                <a:off x="2271" y="2474"/>
                <a:ext cx="1154" cy="7"/>
              </a:xfrm>
              <a:prstGeom prst="rect">
                <a:avLst/>
              </a:prstGeom>
              <a:solidFill>
                <a:srgbClr val="6E9CCD"/>
              </a:solidFill>
              <a:ln w="9525">
                <a:noFill/>
                <a:miter lim="800000"/>
                <a:headEnd/>
                <a:tailEnd/>
              </a:ln>
            </p:spPr>
            <p:txBody>
              <a:bodyPr/>
              <a:lstStyle/>
              <a:p>
                <a:endParaRPr lang="en-US"/>
              </a:p>
            </p:txBody>
          </p:sp>
          <p:sp>
            <p:nvSpPr>
              <p:cNvPr id="73683" name="Rectangle 1052"/>
              <p:cNvSpPr>
                <a:spLocks noChangeArrowheads="1"/>
              </p:cNvSpPr>
              <p:nvPr/>
            </p:nvSpPr>
            <p:spPr bwMode="auto">
              <a:xfrm>
                <a:off x="2271" y="2481"/>
                <a:ext cx="1154" cy="5"/>
              </a:xfrm>
              <a:prstGeom prst="rect">
                <a:avLst/>
              </a:prstGeom>
              <a:solidFill>
                <a:srgbClr val="6C9BCB"/>
              </a:solidFill>
              <a:ln w="9525">
                <a:noFill/>
                <a:miter lim="800000"/>
                <a:headEnd/>
                <a:tailEnd/>
              </a:ln>
            </p:spPr>
            <p:txBody>
              <a:bodyPr/>
              <a:lstStyle/>
              <a:p>
                <a:endParaRPr lang="en-US"/>
              </a:p>
            </p:txBody>
          </p:sp>
          <p:sp>
            <p:nvSpPr>
              <p:cNvPr id="73684" name="Rectangle 1053"/>
              <p:cNvSpPr>
                <a:spLocks noChangeArrowheads="1"/>
              </p:cNvSpPr>
              <p:nvPr/>
            </p:nvSpPr>
            <p:spPr bwMode="auto">
              <a:xfrm>
                <a:off x="2271" y="2486"/>
                <a:ext cx="1154" cy="4"/>
              </a:xfrm>
              <a:prstGeom prst="rect">
                <a:avLst/>
              </a:prstGeom>
              <a:solidFill>
                <a:srgbClr val="6B99CA"/>
              </a:solidFill>
              <a:ln w="9525">
                <a:noFill/>
                <a:miter lim="800000"/>
                <a:headEnd/>
                <a:tailEnd/>
              </a:ln>
            </p:spPr>
            <p:txBody>
              <a:bodyPr/>
              <a:lstStyle/>
              <a:p>
                <a:endParaRPr lang="en-US"/>
              </a:p>
            </p:txBody>
          </p:sp>
          <p:sp>
            <p:nvSpPr>
              <p:cNvPr id="73685" name="Rectangle 1054"/>
              <p:cNvSpPr>
                <a:spLocks noChangeArrowheads="1"/>
              </p:cNvSpPr>
              <p:nvPr/>
            </p:nvSpPr>
            <p:spPr bwMode="auto">
              <a:xfrm>
                <a:off x="2271" y="2490"/>
                <a:ext cx="1154" cy="7"/>
              </a:xfrm>
              <a:prstGeom prst="rect">
                <a:avLst/>
              </a:prstGeom>
              <a:solidFill>
                <a:srgbClr val="6A98C8"/>
              </a:solidFill>
              <a:ln w="9525">
                <a:noFill/>
                <a:miter lim="800000"/>
                <a:headEnd/>
                <a:tailEnd/>
              </a:ln>
            </p:spPr>
            <p:txBody>
              <a:bodyPr/>
              <a:lstStyle/>
              <a:p>
                <a:endParaRPr lang="en-US"/>
              </a:p>
            </p:txBody>
          </p:sp>
          <p:sp>
            <p:nvSpPr>
              <p:cNvPr id="73686" name="Rectangle 1055"/>
              <p:cNvSpPr>
                <a:spLocks noChangeArrowheads="1"/>
              </p:cNvSpPr>
              <p:nvPr/>
            </p:nvSpPr>
            <p:spPr bwMode="auto">
              <a:xfrm>
                <a:off x="2271" y="2497"/>
                <a:ext cx="1154" cy="7"/>
              </a:xfrm>
              <a:prstGeom prst="rect">
                <a:avLst/>
              </a:prstGeom>
              <a:solidFill>
                <a:srgbClr val="6896C6"/>
              </a:solidFill>
              <a:ln w="9525">
                <a:noFill/>
                <a:miter lim="800000"/>
                <a:headEnd/>
                <a:tailEnd/>
              </a:ln>
            </p:spPr>
            <p:txBody>
              <a:bodyPr/>
              <a:lstStyle/>
              <a:p>
                <a:endParaRPr lang="en-US"/>
              </a:p>
            </p:txBody>
          </p:sp>
          <p:sp>
            <p:nvSpPr>
              <p:cNvPr id="73687" name="Rectangle 1056"/>
              <p:cNvSpPr>
                <a:spLocks noChangeArrowheads="1"/>
              </p:cNvSpPr>
              <p:nvPr/>
            </p:nvSpPr>
            <p:spPr bwMode="auto">
              <a:xfrm>
                <a:off x="2271" y="2504"/>
                <a:ext cx="1154" cy="7"/>
              </a:xfrm>
              <a:prstGeom prst="rect">
                <a:avLst/>
              </a:prstGeom>
              <a:solidFill>
                <a:srgbClr val="6694C4"/>
              </a:solidFill>
              <a:ln w="9525">
                <a:noFill/>
                <a:miter lim="800000"/>
                <a:headEnd/>
                <a:tailEnd/>
              </a:ln>
            </p:spPr>
            <p:txBody>
              <a:bodyPr/>
              <a:lstStyle/>
              <a:p>
                <a:endParaRPr lang="en-US"/>
              </a:p>
            </p:txBody>
          </p:sp>
          <p:sp>
            <p:nvSpPr>
              <p:cNvPr id="73688" name="Rectangle 1057"/>
              <p:cNvSpPr>
                <a:spLocks noChangeArrowheads="1"/>
              </p:cNvSpPr>
              <p:nvPr/>
            </p:nvSpPr>
            <p:spPr bwMode="auto">
              <a:xfrm>
                <a:off x="2271" y="2511"/>
                <a:ext cx="1154" cy="5"/>
              </a:xfrm>
              <a:prstGeom prst="rect">
                <a:avLst/>
              </a:prstGeom>
              <a:solidFill>
                <a:srgbClr val="6492C3"/>
              </a:solidFill>
              <a:ln w="9525">
                <a:noFill/>
                <a:miter lim="800000"/>
                <a:headEnd/>
                <a:tailEnd/>
              </a:ln>
            </p:spPr>
            <p:txBody>
              <a:bodyPr/>
              <a:lstStyle/>
              <a:p>
                <a:endParaRPr lang="en-US"/>
              </a:p>
            </p:txBody>
          </p:sp>
          <p:sp>
            <p:nvSpPr>
              <p:cNvPr id="73689" name="Rectangle 1058"/>
              <p:cNvSpPr>
                <a:spLocks noChangeArrowheads="1"/>
              </p:cNvSpPr>
              <p:nvPr/>
            </p:nvSpPr>
            <p:spPr bwMode="auto">
              <a:xfrm>
                <a:off x="2271" y="2516"/>
                <a:ext cx="1154" cy="6"/>
              </a:xfrm>
              <a:prstGeom prst="rect">
                <a:avLst/>
              </a:prstGeom>
              <a:solidFill>
                <a:srgbClr val="6391C1"/>
              </a:solidFill>
              <a:ln w="9525">
                <a:noFill/>
                <a:miter lim="800000"/>
                <a:headEnd/>
                <a:tailEnd/>
              </a:ln>
            </p:spPr>
            <p:txBody>
              <a:bodyPr/>
              <a:lstStyle/>
              <a:p>
                <a:endParaRPr lang="en-US"/>
              </a:p>
            </p:txBody>
          </p:sp>
          <p:sp>
            <p:nvSpPr>
              <p:cNvPr id="73690" name="Rectangle 1059"/>
              <p:cNvSpPr>
                <a:spLocks noChangeArrowheads="1"/>
              </p:cNvSpPr>
              <p:nvPr/>
            </p:nvSpPr>
            <p:spPr bwMode="auto">
              <a:xfrm>
                <a:off x="2271" y="2522"/>
                <a:ext cx="1154" cy="7"/>
              </a:xfrm>
              <a:prstGeom prst="rect">
                <a:avLst/>
              </a:prstGeom>
              <a:solidFill>
                <a:srgbClr val="618FBF"/>
              </a:solidFill>
              <a:ln w="9525">
                <a:noFill/>
                <a:miter lim="800000"/>
                <a:headEnd/>
                <a:tailEnd/>
              </a:ln>
            </p:spPr>
            <p:txBody>
              <a:bodyPr/>
              <a:lstStyle/>
              <a:p>
                <a:endParaRPr lang="en-US"/>
              </a:p>
            </p:txBody>
          </p:sp>
          <p:sp>
            <p:nvSpPr>
              <p:cNvPr id="73691" name="Rectangle 1060"/>
              <p:cNvSpPr>
                <a:spLocks noChangeArrowheads="1"/>
              </p:cNvSpPr>
              <p:nvPr/>
            </p:nvSpPr>
            <p:spPr bwMode="auto">
              <a:xfrm>
                <a:off x="2271" y="2529"/>
                <a:ext cx="1154" cy="7"/>
              </a:xfrm>
              <a:prstGeom prst="rect">
                <a:avLst/>
              </a:prstGeom>
              <a:solidFill>
                <a:srgbClr val="5F8DBD"/>
              </a:solidFill>
              <a:ln w="9525">
                <a:noFill/>
                <a:miter lim="800000"/>
                <a:headEnd/>
                <a:tailEnd/>
              </a:ln>
            </p:spPr>
            <p:txBody>
              <a:bodyPr/>
              <a:lstStyle/>
              <a:p>
                <a:endParaRPr lang="en-US"/>
              </a:p>
            </p:txBody>
          </p:sp>
          <p:sp>
            <p:nvSpPr>
              <p:cNvPr id="73692" name="Rectangle 1061"/>
              <p:cNvSpPr>
                <a:spLocks noChangeArrowheads="1"/>
              </p:cNvSpPr>
              <p:nvPr/>
            </p:nvSpPr>
            <p:spPr bwMode="auto">
              <a:xfrm>
                <a:off x="2271" y="2536"/>
                <a:ext cx="1154" cy="7"/>
              </a:xfrm>
              <a:prstGeom prst="rect">
                <a:avLst/>
              </a:prstGeom>
              <a:solidFill>
                <a:srgbClr val="5D8BBB"/>
              </a:solidFill>
              <a:ln w="9525">
                <a:noFill/>
                <a:miter lim="800000"/>
                <a:headEnd/>
                <a:tailEnd/>
              </a:ln>
            </p:spPr>
            <p:txBody>
              <a:bodyPr/>
              <a:lstStyle/>
              <a:p>
                <a:endParaRPr lang="en-US"/>
              </a:p>
            </p:txBody>
          </p:sp>
          <p:sp>
            <p:nvSpPr>
              <p:cNvPr id="73693" name="Rectangle 1062"/>
              <p:cNvSpPr>
                <a:spLocks noChangeArrowheads="1"/>
              </p:cNvSpPr>
              <p:nvPr/>
            </p:nvSpPr>
            <p:spPr bwMode="auto">
              <a:xfrm>
                <a:off x="2271" y="2543"/>
                <a:ext cx="1154" cy="5"/>
              </a:xfrm>
              <a:prstGeom prst="rect">
                <a:avLst/>
              </a:prstGeom>
              <a:solidFill>
                <a:srgbClr val="5B89BA"/>
              </a:solidFill>
              <a:ln w="9525">
                <a:noFill/>
                <a:miter lim="800000"/>
                <a:headEnd/>
                <a:tailEnd/>
              </a:ln>
            </p:spPr>
            <p:txBody>
              <a:bodyPr/>
              <a:lstStyle/>
              <a:p>
                <a:endParaRPr lang="en-US"/>
              </a:p>
            </p:txBody>
          </p:sp>
          <p:sp>
            <p:nvSpPr>
              <p:cNvPr id="73694" name="Rectangle 1063"/>
              <p:cNvSpPr>
                <a:spLocks noChangeArrowheads="1"/>
              </p:cNvSpPr>
              <p:nvPr/>
            </p:nvSpPr>
            <p:spPr bwMode="auto">
              <a:xfrm>
                <a:off x="2271" y="2548"/>
                <a:ext cx="1154" cy="6"/>
              </a:xfrm>
              <a:prstGeom prst="rect">
                <a:avLst/>
              </a:prstGeom>
              <a:solidFill>
                <a:srgbClr val="5A88B8"/>
              </a:solidFill>
              <a:ln w="9525">
                <a:noFill/>
                <a:miter lim="800000"/>
                <a:headEnd/>
                <a:tailEnd/>
              </a:ln>
            </p:spPr>
            <p:txBody>
              <a:bodyPr/>
              <a:lstStyle/>
              <a:p>
                <a:endParaRPr lang="en-US"/>
              </a:p>
            </p:txBody>
          </p:sp>
          <p:sp>
            <p:nvSpPr>
              <p:cNvPr id="73695" name="Rectangle 1064"/>
              <p:cNvSpPr>
                <a:spLocks noChangeArrowheads="1"/>
              </p:cNvSpPr>
              <p:nvPr/>
            </p:nvSpPr>
            <p:spPr bwMode="auto">
              <a:xfrm>
                <a:off x="2271" y="2554"/>
                <a:ext cx="1154" cy="7"/>
              </a:xfrm>
              <a:prstGeom prst="rect">
                <a:avLst/>
              </a:prstGeom>
              <a:solidFill>
                <a:srgbClr val="5886B6"/>
              </a:solidFill>
              <a:ln w="9525">
                <a:noFill/>
                <a:miter lim="800000"/>
                <a:headEnd/>
                <a:tailEnd/>
              </a:ln>
            </p:spPr>
            <p:txBody>
              <a:bodyPr/>
              <a:lstStyle/>
              <a:p>
                <a:endParaRPr lang="en-US"/>
              </a:p>
            </p:txBody>
          </p:sp>
          <p:sp>
            <p:nvSpPr>
              <p:cNvPr id="73696" name="Rectangle 1065"/>
              <p:cNvSpPr>
                <a:spLocks noChangeArrowheads="1"/>
              </p:cNvSpPr>
              <p:nvPr/>
            </p:nvSpPr>
            <p:spPr bwMode="auto">
              <a:xfrm>
                <a:off x="2271" y="2561"/>
                <a:ext cx="1154" cy="7"/>
              </a:xfrm>
              <a:prstGeom prst="rect">
                <a:avLst/>
              </a:prstGeom>
              <a:solidFill>
                <a:srgbClr val="5684B5"/>
              </a:solidFill>
              <a:ln w="9525">
                <a:noFill/>
                <a:miter lim="800000"/>
                <a:headEnd/>
                <a:tailEnd/>
              </a:ln>
            </p:spPr>
            <p:txBody>
              <a:bodyPr/>
              <a:lstStyle/>
              <a:p>
                <a:endParaRPr lang="en-US"/>
              </a:p>
            </p:txBody>
          </p:sp>
          <p:sp>
            <p:nvSpPr>
              <p:cNvPr id="73697" name="Rectangle 1066"/>
              <p:cNvSpPr>
                <a:spLocks noChangeArrowheads="1"/>
              </p:cNvSpPr>
              <p:nvPr/>
            </p:nvSpPr>
            <p:spPr bwMode="auto">
              <a:xfrm>
                <a:off x="2271" y="2568"/>
                <a:ext cx="1154" cy="7"/>
              </a:xfrm>
              <a:prstGeom prst="rect">
                <a:avLst/>
              </a:prstGeom>
              <a:solidFill>
                <a:srgbClr val="5482B3"/>
              </a:solidFill>
              <a:ln w="9525">
                <a:noFill/>
                <a:miter lim="800000"/>
                <a:headEnd/>
                <a:tailEnd/>
              </a:ln>
            </p:spPr>
            <p:txBody>
              <a:bodyPr/>
              <a:lstStyle/>
              <a:p>
                <a:endParaRPr lang="en-US"/>
              </a:p>
            </p:txBody>
          </p:sp>
          <p:sp>
            <p:nvSpPr>
              <p:cNvPr id="73698" name="Rectangle 1067"/>
              <p:cNvSpPr>
                <a:spLocks noChangeArrowheads="1"/>
              </p:cNvSpPr>
              <p:nvPr/>
            </p:nvSpPr>
            <p:spPr bwMode="auto">
              <a:xfrm>
                <a:off x="2271" y="2575"/>
                <a:ext cx="1154" cy="5"/>
              </a:xfrm>
              <a:prstGeom prst="rect">
                <a:avLst/>
              </a:prstGeom>
              <a:solidFill>
                <a:srgbClr val="5381B1"/>
              </a:solidFill>
              <a:ln w="9525">
                <a:noFill/>
                <a:miter lim="800000"/>
                <a:headEnd/>
                <a:tailEnd/>
              </a:ln>
            </p:spPr>
            <p:txBody>
              <a:bodyPr/>
              <a:lstStyle/>
              <a:p>
                <a:endParaRPr lang="en-US"/>
              </a:p>
            </p:txBody>
          </p:sp>
          <p:sp>
            <p:nvSpPr>
              <p:cNvPr id="73699" name="Rectangle 1068"/>
              <p:cNvSpPr>
                <a:spLocks noChangeArrowheads="1"/>
              </p:cNvSpPr>
              <p:nvPr/>
            </p:nvSpPr>
            <p:spPr bwMode="auto">
              <a:xfrm>
                <a:off x="2271" y="2580"/>
                <a:ext cx="1154" cy="4"/>
              </a:xfrm>
              <a:prstGeom prst="rect">
                <a:avLst/>
              </a:prstGeom>
              <a:solidFill>
                <a:srgbClr val="5180B0"/>
              </a:solidFill>
              <a:ln w="9525">
                <a:noFill/>
                <a:miter lim="800000"/>
                <a:headEnd/>
                <a:tailEnd/>
              </a:ln>
            </p:spPr>
            <p:txBody>
              <a:bodyPr/>
              <a:lstStyle/>
              <a:p>
                <a:endParaRPr lang="en-US"/>
              </a:p>
            </p:txBody>
          </p:sp>
          <p:sp>
            <p:nvSpPr>
              <p:cNvPr id="73700" name="Rectangle 1069"/>
              <p:cNvSpPr>
                <a:spLocks noChangeArrowheads="1"/>
              </p:cNvSpPr>
              <p:nvPr/>
            </p:nvSpPr>
            <p:spPr bwMode="auto">
              <a:xfrm>
                <a:off x="2271" y="2584"/>
                <a:ext cx="1154" cy="7"/>
              </a:xfrm>
              <a:prstGeom prst="rect">
                <a:avLst/>
              </a:prstGeom>
              <a:solidFill>
                <a:srgbClr val="507EAF"/>
              </a:solidFill>
              <a:ln w="9525">
                <a:noFill/>
                <a:miter lim="800000"/>
                <a:headEnd/>
                <a:tailEnd/>
              </a:ln>
            </p:spPr>
            <p:txBody>
              <a:bodyPr/>
              <a:lstStyle/>
              <a:p>
                <a:endParaRPr lang="en-US"/>
              </a:p>
            </p:txBody>
          </p:sp>
          <p:sp>
            <p:nvSpPr>
              <p:cNvPr id="73701" name="Rectangle 1070"/>
              <p:cNvSpPr>
                <a:spLocks noChangeArrowheads="1"/>
              </p:cNvSpPr>
              <p:nvPr/>
            </p:nvSpPr>
            <p:spPr bwMode="auto">
              <a:xfrm>
                <a:off x="2271" y="2591"/>
                <a:ext cx="1154" cy="7"/>
              </a:xfrm>
              <a:prstGeom prst="rect">
                <a:avLst/>
              </a:prstGeom>
              <a:solidFill>
                <a:srgbClr val="4E7DAE"/>
              </a:solidFill>
              <a:ln w="9525">
                <a:noFill/>
                <a:miter lim="800000"/>
                <a:headEnd/>
                <a:tailEnd/>
              </a:ln>
            </p:spPr>
            <p:txBody>
              <a:bodyPr/>
              <a:lstStyle/>
              <a:p>
                <a:endParaRPr lang="en-US"/>
              </a:p>
            </p:txBody>
          </p:sp>
          <p:sp>
            <p:nvSpPr>
              <p:cNvPr id="73702" name="Rectangle 1071"/>
              <p:cNvSpPr>
                <a:spLocks noChangeArrowheads="1"/>
              </p:cNvSpPr>
              <p:nvPr/>
            </p:nvSpPr>
            <p:spPr bwMode="auto">
              <a:xfrm>
                <a:off x="2271" y="2598"/>
                <a:ext cx="1154" cy="5"/>
              </a:xfrm>
              <a:prstGeom prst="rect">
                <a:avLst/>
              </a:prstGeom>
              <a:solidFill>
                <a:srgbClr val="4D7BAC"/>
              </a:solidFill>
              <a:ln w="9525">
                <a:noFill/>
                <a:miter lim="800000"/>
                <a:headEnd/>
                <a:tailEnd/>
              </a:ln>
            </p:spPr>
            <p:txBody>
              <a:bodyPr/>
              <a:lstStyle/>
              <a:p>
                <a:endParaRPr lang="en-US"/>
              </a:p>
            </p:txBody>
          </p:sp>
          <p:sp>
            <p:nvSpPr>
              <p:cNvPr id="73703" name="Rectangle 1072"/>
              <p:cNvSpPr>
                <a:spLocks noChangeArrowheads="1"/>
              </p:cNvSpPr>
              <p:nvPr/>
            </p:nvSpPr>
            <p:spPr bwMode="auto">
              <a:xfrm>
                <a:off x="2271" y="2603"/>
                <a:ext cx="1154" cy="9"/>
              </a:xfrm>
              <a:prstGeom prst="rect">
                <a:avLst/>
              </a:prstGeom>
              <a:solidFill>
                <a:srgbClr val="4B7AAB"/>
              </a:solidFill>
              <a:ln w="9525">
                <a:noFill/>
                <a:miter lim="800000"/>
                <a:headEnd/>
                <a:tailEnd/>
              </a:ln>
            </p:spPr>
            <p:txBody>
              <a:bodyPr/>
              <a:lstStyle/>
              <a:p>
                <a:endParaRPr lang="en-US"/>
              </a:p>
            </p:txBody>
          </p:sp>
          <p:sp>
            <p:nvSpPr>
              <p:cNvPr id="73704" name="Rectangle 1073"/>
              <p:cNvSpPr>
                <a:spLocks noChangeArrowheads="1"/>
              </p:cNvSpPr>
              <p:nvPr/>
            </p:nvSpPr>
            <p:spPr bwMode="auto">
              <a:xfrm>
                <a:off x="2271" y="2612"/>
                <a:ext cx="1154" cy="9"/>
              </a:xfrm>
              <a:prstGeom prst="rect">
                <a:avLst/>
              </a:prstGeom>
              <a:solidFill>
                <a:srgbClr val="4978A9"/>
              </a:solidFill>
              <a:ln w="9525">
                <a:noFill/>
                <a:miter lim="800000"/>
                <a:headEnd/>
                <a:tailEnd/>
              </a:ln>
            </p:spPr>
            <p:txBody>
              <a:bodyPr/>
              <a:lstStyle/>
              <a:p>
                <a:endParaRPr lang="en-US"/>
              </a:p>
            </p:txBody>
          </p:sp>
          <p:sp>
            <p:nvSpPr>
              <p:cNvPr id="73705" name="Rectangle 1074"/>
              <p:cNvSpPr>
                <a:spLocks noChangeArrowheads="1"/>
              </p:cNvSpPr>
              <p:nvPr/>
            </p:nvSpPr>
            <p:spPr bwMode="auto">
              <a:xfrm>
                <a:off x="2271" y="2621"/>
                <a:ext cx="1154" cy="7"/>
              </a:xfrm>
              <a:prstGeom prst="rect">
                <a:avLst/>
              </a:prstGeom>
              <a:solidFill>
                <a:srgbClr val="4776A8"/>
              </a:solidFill>
              <a:ln w="9525">
                <a:noFill/>
                <a:miter lim="800000"/>
                <a:headEnd/>
                <a:tailEnd/>
              </a:ln>
            </p:spPr>
            <p:txBody>
              <a:bodyPr/>
              <a:lstStyle/>
              <a:p>
                <a:endParaRPr lang="en-US"/>
              </a:p>
            </p:txBody>
          </p:sp>
          <p:sp>
            <p:nvSpPr>
              <p:cNvPr id="73706" name="Rectangle 1075"/>
              <p:cNvSpPr>
                <a:spLocks noChangeArrowheads="1"/>
              </p:cNvSpPr>
              <p:nvPr/>
            </p:nvSpPr>
            <p:spPr bwMode="auto">
              <a:xfrm>
                <a:off x="2271" y="2628"/>
                <a:ext cx="1154" cy="7"/>
              </a:xfrm>
              <a:prstGeom prst="rect">
                <a:avLst/>
              </a:prstGeom>
              <a:solidFill>
                <a:srgbClr val="4675A6"/>
              </a:solidFill>
              <a:ln w="9525">
                <a:noFill/>
                <a:miter lim="800000"/>
                <a:headEnd/>
                <a:tailEnd/>
              </a:ln>
            </p:spPr>
            <p:txBody>
              <a:bodyPr/>
              <a:lstStyle/>
              <a:p>
                <a:endParaRPr lang="en-US"/>
              </a:p>
            </p:txBody>
          </p:sp>
          <p:sp>
            <p:nvSpPr>
              <p:cNvPr id="73707" name="Rectangle 1076"/>
              <p:cNvSpPr>
                <a:spLocks noChangeArrowheads="1"/>
              </p:cNvSpPr>
              <p:nvPr/>
            </p:nvSpPr>
            <p:spPr bwMode="auto">
              <a:xfrm>
                <a:off x="2271" y="2635"/>
                <a:ext cx="1154" cy="7"/>
              </a:xfrm>
              <a:prstGeom prst="rect">
                <a:avLst/>
              </a:prstGeom>
              <a:solidFill>
                <a:srgbClr val="4473A5"/>
              </a:solidFill>
              <a:ln w="9525">
                <a:noFill/>
                <a:miter lim="800000"/>
                <a:headEnd/>
                <a:tailEnd/>
              </a:ln>
            </p:spPr>
            <p:txBody>
              <a:bodyPr/>
              <a:lstStyle/>
              <a:p>
                <a:endParaRPr lang="en-US"/>
              </a:p>
            </p:txBody>
          </p:sp>
          <p:sp>
            <p:nvSpPr>
              <p:cNvPr id="73708" name="Rectangle 1077"/>
              <p:cNvSpPr>
                <a:spLocks noChangeArrowheads="1"/>
              </p:cNvSpPr>
              <p:nvPr/>
            </p:nvSpPr>
            <p:spPr bwMode="auto">
              <a:xfrm>
                <a:off x="2271" y="2642"/>
                <a:ext cx="1154" cy="9"/>
              </a:xfrm>
              <a:prstGeom prst="rect">
                <a:avLst/>
              </a:prstGeom>
              <a:solidFill>
                <a:srgbClr val="4272A4"/>
              </a:solidFill>
              <a:ln w="9525">
                <a:noFill/>
                <a:miter lim="800000"/>
                <a:headEnd/>
                <a:tailEnd/>
              </a:ln>
            </p:spPr>
            <p:txBody>
              <a:bodyPr/>
              <a:lstStyle/>
              <a:p>
                <a:endParaRPr lang="en-US"/>
              </a:p>
            </p:txBody>
          </p:sp>
          <p:sp>
            <p:nvSpPr>
              <p:cNvPr id="73709" name="Rectangle 1078"/>
              <p:cNvSpPr>
                <a:spLocks noChangeArrowheads="1"/>
              </p:cNvSpPr>
              <p:nvPr/>
            </p:nvSpPr>
            <p:spPr bwMode="auto">
              <a:xfrm>
                <a:off x="2271" y="2651"/>
                <a:ext cx="1154" cy="6"/>
              </a:xfrm>
              <a:prstGeom prst="rect">
                <a:avLst/>
              </a:prstGeom>
              <a:solidFill>
                <a:srgbClr val="4170A2"/>
              </a:solidFill>
              <a:ln w="9525">
                <a:noFill/>
                <a:miter lim="800000"/>
                <a:headEnd/>
                <a:tailEnd/>
              </a:ln>
            </p:spPr>
            <p:txBody>
              <a:bodyPr/>
              <a:lstStyle/>
              <a:p>
                <a:endParaRPr lang="en-US"/>
              </a:p>
            </p:txBody>
          </p:sp>
          <p:sp>
            <p:nvSpPr>
              <p:cNvPr id="73710" name="Rectangle 1079"/>
              <p:cNvSpPr>
                <a:spLocks noChangeArrowheads="1"/>
              </p:cNvSpPr>
              <p:nvPr/>
            </p:nvSpPr>
            <p:spPr bwMode="auto">
              <a:xfrm>
                <a:off x="2271" y="2657"/>
                <a:ext cx="1154" cy="8"/>
              </a:xfrm>
              <a:prstGeom prst="rect">
                <a:avLst/>
              </a:prstGeom>
              <a:solidFill>
                <a:srgbClr val="3F70A1"/>
              </a:solidFill>
              <a:ln w="9525">
                <a:noFill/>
                <a:miter lim="800000"/>
                <a:headEnd/>
                <a:tailEnd/>
              </a:ln>
            </p:spPr>
            <p:txBody>
              <a:bodyPr/>
              <a:lstStyle/>
              <a:p>
                <a:endParaRPr lang="en-US"/>
              </a:p>
            </p:txBody>
          </p:sp>
          <p:sp>
            <p:nvSpPr>
              <p:cNvPr id="73711" name="Rectangle 1080"/>
              <p:cNvSpPr>
                <a:spLocks noChangeArrowheads="1"/>
              </p:cNvSpPr>
              <p:nvPr/>
            </p:nvSpPr>
            <p:spPr bwMode="auto">
              <a:xfrm>
                <a:off x="2271" y="2665"/>
                <a:ext cx="1154" cy="9"/>
              </a:xfrm>
              <a:prstGeom prst="rect">
                <a:avLst/>
              </a:prstGeom>
              <a:solidFill>
                <a:srgbClr val="3E6EA0"/>
              </a:solidFill>
              <a:ln w="9525">
                <a:noFill/>
                <a:miter lim="800000"/>
                <a:headEnd/>
                <a:tailEnd/>
              </a:ln>
            </p:spPr>
            <p:txBody>
              <a:bodyPr/>
              <a:lstStyle/>
              <a:p>
                <a:endParaRPr lang="en-US"/>
              </a:p>
            </p:txBody>
          </p:sp>
          <p:sp>
            <p:nvSpPr>
              <p:cNvPr id="73712" name="Rectangle 1081"/>
              <p:cNvSpPr>
                <a:spLocks noChangeArrowheads="1"/>
              </p:cNvSpPr>
              <p:nvPr/>
            </p:nvSpPr>
            <p:spPr bwMode="auto">
              <a:xfrm>
                <a:off x="2271" y="2674"/>
                <a:ext cx="1154" cy="11"/>
              </a:xfrm>
              <a:prstGeom prst="rect">
                <a:avLst/>
              </a:prstGeom>
              <a:solidFill>
                <a:srgbClr val="3C6D9F"/>
              </a:solidFill>
              <a:ln w="9525">
                <a:noFill/>
                <a:miter lim="800000"/>
                <a:headEnd/>
                <a:tailEnd/>
              </a:ln>
            </p:spPr>
            <p:txBody>
              <a:bodyPr/>
              <a:lstStyle/>
              <a:p>
                <a:endParaRPr lang="en-US"/>
              </a:p>
            </p:txBody>
          </p:sp>
          <p:sp>
            <p:nvSpPr>
              <p:cNvPr id="73713" name="Rectangle 1082"/>
              <p:cNvSpPr>
                <a:spLocks noChangeArrowheads="1"/>
              </p:cNvSpPr>
              <p:nvPr/>
            </p:nvSpPr>
            <p:spPr bwMode="auto">
              <a:xfrm>
                <a:off x="2271" y="2685"/>
                <a:ext cx="1154" cy="12"/>
              </a:xfrm>
              <a:prstGeom prst="rect">
                <a:avLst/>
              </a:prstGeom>
              <a:solidFill>
                <a:srgbClr val="3A6C9E"/>
              </a:solidFill>
              <a:ln w="9525">
                <a:noFill/>
                <a:miter lim="800000"/>
                <a:headEnd/>
                <a:tailEnd/>
              </a:ln>
            </p:spPr>
            <p:txBody>
              <a:bodyPr/>
              <a:lstStyle/>
              <a:p>
                <a:endParaRPr lang="en-US"/>
              </a:p>
            </p:txBody>
          </p:sp>
          <p:sp>
            <p:nvSpPr>
              <p:cNvPr id="73714" name="Rectangle 1083"/>
              <p:cNvSpPr>
                <a:spLocks noChangeArrowheads="1"/>
              </p:cNvSpPr>
              <p:nvPr/>
            </p:nvSpPr>
            <p:spPr bwMode="auto">
              <a:xfrm>
                <a:off x="2271" y="2697"/>
                <a:ext cx="1154" cy="13"/>
              </a:xfrm>
              <a:prstGeom prst="rect">
                <a:avLst/>
              </a:prstGeom>
              <a:solidFill>
                <a:srgbClr val="386A9D"/>
              </a:solidFill>
              <a:ln w="9525">
                <a:noFill/>
                <a:miter lim="800000"/>
                <a:headEnd/>
                <a:tailEnd/>
              </a:ln>
            </p:spPr>
            <p:txBody>
              <a:bodyPr/>
              <a:lstStyle/>
              <a:p>
                <a:endParaRPr lang="en-US"/>
              </a:p>
            </p:txBody>
          </p:sp>
          <p:sp>
            <p:nvSpPr>
              <p:cNvPr id="73715" name="Rectangle 1084"/>
              <p:cNvSpPr>
                <a:spLocks noChangeArrowheads="1"/>
              </p:cNvSpPr>
              <p:nvPr/>
            </p:nvSpPr>
            <p:spPr bwMode="auto">
              <a:xfrm>
                <a:off x="2271" y="2710"/>
                <a:ext cx="1154" cy="15"/>
              </a:xfrm>
              <a:prstGeom prst="rect">
                <a:avLst/>
              </a:prstGeom>
              <a:solidFill>
                <a:srgbClr val="37699B"/>
              </a:solidFill>
              <a:ln w="9525">
                <a:noFill/>
                <a:miter lim="800000"/>
                <a:headEnd/>
                <a:tailEnd/>
              </a:ln>
            </p:spPr>
            <p:txBody>
              <a:bodyPr/>
              <a:lstStyle/>
              <a:p>
                <a:endParaRPr lang="en-US"/>
              </a:p>
            </p:txBody>
          </p:sp>
          <p:sp>
            <p:nvSpPr>
              <p:cNvPr id="73716" name="Rectangle 1085"/>
              <p:cNvSpPr>
                <a:spLocks noChangeArrowheads="1"/>
              </p:cNvSpPr>
              <p:nvPr/>
            </p:nvSpPr>
            <p:spPr bwMode="auto">
              <a:xfrm>
                <a:off x="2271" y="2725"/>
                <a:ext cx="1154" cy="13"/>
              </a:xfrm>
              <a:prstGeom prst="rect">
                <a:avLst/>
              </a:prstGeom>
              <a:solidFill>
                <a:srgbClr val="35689A"/>
              </a:solidFill>
              <a:ln w="9525">
                <a:noFill/>
                <a:miter lim="800000"/>
                <a:headEnd/>
                <a:tailEnd/>
              </a:ln>
            </p:spPr>
            <p:txBody>
              <a:bodyPr/>
              <a:lstStyle/>
              <a:p>
                <a:endParaRPr lang="en-US"/>
              </a:p>
            </p:txBody>
          </p:sp>
          <p:sp>
            <p:nvSpPr>
              <p:cNvPr id="73717" name="Rectangle 1086"/>
              <p:cNvSpPr>
                <a:spLocks noChangeArrowheads="1"/>
              </p:cNvSpPr>
              <p:nvPr/>
            </p:nvSpPr>
            <p:spPr bwMode="auto">
              <a:xfrm>
                <a:off x="2271" y="2738"/>
                <a:ext cx="1154" cy="8"/>
              </a:xfrm>
              <a:prstGeom prst="rect">
                <a:avLst/>
              </a:prstGeom>
              <a:solidFill>
                <a:srgbClr val="336699"/>
              </a:solidFill>
              <a:ln w="9525">
                <a:noFill/>
                <a:miter lim="800000"/>
                <a:headEnd/>
                <a:tailEnd/>
              </a:ln>
            </p:spPr>
            <p:txBody>
              <a:bodyPr/>
              <a:lstStyle/>
              <a:p>
                <a:endParaRPr lang="en-US"/>
              </a:p>
            </p:txBody>
          </p:sp>
          <p:sp>
            <p:nvSpPr>
              <p:cNvPr id="73718" name="Rectangle 1087"/>
              <p:cNvSpPr>
                <a:spLocks noChangeArrowheads="1"/>
              </p:cNvSpPr>
              <p:nvPr/>
            </p:nvSpPr>
            <p:spPr bwMode="auto">
              <a:xfrm>
                <a:off x="2271" y="2158"/>
                <a:ext cx="1154" cy="588"/>
              </a:xfrm>
              <a:prstGeom prst="rect">
                <a:avLst/>
              </a:prstGeom>
              <a:noFill/>
              <a:ln w="7938" cap="rnd">
                <a:solidFill>
                  <a:srgbClr val="212121"/>
                </a:solidFill>
                <a:miter lim="800000"/>
                <a:headEnd/>
                <a:tailEnd/>
              </a:ln>
            </p:spPr>
            <p:txBody>
              <a:bodyPr/>
              <a:lstStyle/>
              <a:p>
                <a:endParaRPr lang="en-US"/>
              </a:p>
            </p:txBody>
          </p:sp>
        </p:grpSp>
        <p:sp>
          <p:nvSpPr>
            <p:cNvPr id="72944" name="Rectangle 1089"/>
            <p:cNvSpPr>
              <a:spLocks noChangeArrowheads="1"/>
            </p:cNvSpPr>
            <p:nvPr/>
          </p:nvSpPr>
          <p:spPr bwMode="auto">
            <a:xfrm>
              <a:off x="3816350" y="4030663"/>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2945" name="Rectangle 1090"/>
            <p:cNvSpPr>
              <a:spLocks noChangeArrowheads="1"/>
            </p:cNvSpPr>
            <p:nvPr/>
          </p:nvSpPr>
          <p:spPr bwMode="auto">
            <a:xfrm>
              <a:off x="4168775" y="4173538"/>
              <a:ext cx="8207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3km</a:t>
              </a:r>
              <a:endParaRPr lang="en-US">
                <a:cs typeface="Arial" charset="0"/>
              </a:endParaRPr>
            </a:p>
          </p:txBody>
        </p:sp>
        <p:grpSp>
          <p:nvGrpSpPr>
            <p:cNvPr id="72946" name="Group 1208"/>
            <p:cNvGrpSpPr>
              <a:grpSpLocks/>
            </p:cNvGrpSpPr>
            <p:nvPr/>
          </p:nvGrpSpPr>
          <p:grpSpPr bwMode="auto">
            <a:xfrm>
              <a:off x="3681413" y="3481388"/>
              <a:ext cx="1679575" cy="360363"/>
              <a:chOff x="2319" y="2193"/>
              <a:chExt cx="1058" cy="227"/>
            </a:xfrm>
          </p:grpSpPr>
          <p:sp>
            <p:nvSpPr>
              <p:cNvPr id="73534" name="Rectangle 1091"/>
              <p:cNvSpPr>
                <a:spLocks noChangeArrowheads="1"/>
              </p:cNvSpPr>
              <p:nvPr/>
            </p:nvSpPr>
            <p:spPr bwMode="auto">
              <a:xfrm>
                <a:off x="2319" y="2193"/>
                <a:ext cx="1058" cy="2"/>
              </a:xfrm>
              <a:prstGeom prst="rect">
                <a:avLst/>
              </a:prstGeom>
              <a:solidFill>
                <a:srgbClr val="DDEBCF"/>
              </a:solidFill>
              <a:ln w="9525">
                <a:noFill/>
                <a:miter lim="800000"/>
                <a:headEnd/>
                <a:tailEnd/>
              </a:ln>
            </p:spPr>
            <p:txBody>
              <a:bodyPr/>
              <a:lstStyle/>
              <a:p>
                <a:endParaRPr lang="en-US"/>
              </a:p>
            </p:txBody>
          </p:sp>
          <p:sp>
            <p:nvSpPr>
              <p:cNvPr id="73535" name="Rectangle 1092"/>
              <p:cNvSpPr>
                <a:spLocks noChangeArrowheads="1"/>
              </p:cNvSpPr>
              <p:nvPr/>
            </p:nvSpPr>
            <p:spPr bwMode="auto">
              <a:xfrm>
                <a:off x="2319" y="2195"/>
                <a:ext cx="1058" cy="3"/>
              </a:xfrm>
              <a:prstGeom prst="rect">
                <a:avLst/>
              </a:prstGeom>
              <a:solidFill>
                <a:srgbClr val="DCEACD"/>
              </a:solidFill>
              <a:ln w="9525">
                <a:noFill/>
                <a:miter lim="800000"/>
                <a:headEnd/>
                <a:tailEnd/>
              </a:ln>
            </p:spPr>
            <p:txBody>
              <a:bodyPr/>
              <a:lstStyle/>
              <a:p>
                <a:endParaRPr lang="en-US"/>
              </a:p>
            </p:txBody>
          </p:sp>
          <p:sp>
            <p:nvSpPr>
              <p:cNvPr id="73536" name="Rectangle 1093"/>
              <p:cNvSpPr>
                <a:spLocks noChangeArrowheads="1"/>
              </p:cNvSpPr>
              <p:nvPr/>
            </p:nvSpPr>
            <p:spPr bwMode="auto">
              <a:xfrm>
                <a:off x="2319" y="2198"/>
                <a:ext cx="1058" cy="2"/>
              </a:xfrm>
              <a:prstGeom prst="rect">
                <a:avLst/>
              </a:prstGeom>
              <a:solidFill>
                <a:srgbClr val="DAE9CC"/>
              </a:solidFill>
              <a:ln w="9525">
                <a:noFill/>
                <a:miter lim="800000"/>
                <a:headEnd/>
                <a:tailEnd/>
              </a:ln>
            </p:spPr>
            <p:txBody>
              <a:bodyPr/>
              <a:lstStyle/>
              <a:p>
                <a:endParaRPr lang="en-US"/>
              </a:p>
            </p:txBody>
          </p:sp>
          <p:sp>
            <p:nvSpPr>
              <p:cNvPr id="73537" name="Rectangle 1094"/>
              <p:cNvSpPr>
                <a:spLocks noChangeArrowheads="1"/>
              </p:cNvSpPr>
              <p:nvPr/>
            </p:nvSpPr>
            <p:spPr bwMode="auto">
              <a:xfrm>
                <a:off x="2319" y="2200"/>
                <a:ext cx="1058" cy="3"/>
              </a:xfrm>
              <a:prstGeom prst="rect">
                <a:avLst/>
              </a:prstGeom>
              <a:solidFill>
                <a:srgbClr val="D9E8CA"/>
              </a:solidFill>
              <a:ln w="9525">
                <a:noFill/>
                <a:miter lim="800000"/>
                <a:headEnd/>
                <a:tailEnd/>
              </a:ln>
            </p:spPr>
            <p:txBody>
              <a:bodyPr/>
              <a:lstStyle/>
              <a:p>
                <a:endParaRPr lang="en-US"/>
              </a:p>
            </p:txBody>
          </p:sp>
          <p:sp>
            <p:nvSpPr>
              <p:cNvPr id="73538" name="Rectangle 1095"/>
              <p:cNvSpPr>
                <a:spLocks noChangeArrowheads="1"/>
              </p:cNvSpPr>
              <p:nvPr/>
            </p:nvSpPr>
            <p:spPr bwMode="auto">
              <a:xfrm>
                <a:off x="2319" y="2203"/>
                <a:ext cx="1058" cy="3"/>
              </a:xfrm>
              <a:prstGeom prst="rect">
                <a:avLst/>
              </a:prstGeom>
              <a:solidFill>
                <a:srgbClr val="D8E6C8"/>
              </a:solidFill>
              <a:ln w="9525">
                <a:noFill/>
                <a:miter lim="800000"/>
                <a:headEnd/>
                <a:tailEnd/>
              </a:ln>
            </p:spPr>
            <p:txBody>
              <a:bodyPr/>
              <a:lstStyle/>
              <a:p>
                <a:endParaRPr lang="en-US"/>
              </a:p>
            </p:txBody>
          </p:sp>
          <p:sp>
            <p:nvSpPr>
              <p:cNvPr id="73539" name="Rectangle 1096"/>
              <p:cNvSpPr>
                <a:spLocks noChangeArrowheads="1"/>
              </p:cNvSpPr>
              <p:nvPr/>
            </p:nvSpPr>
            <p:spPr bwMode="auto">
              <a:xfrm>
                <a:off x="2319" y="2206"/>
                <a:ext cx="1058" cy="3"/>
              </a:xfrm>
              <a:prstGeom prst="rect">
                <a:avLst/>
              </a:prstGeom>
              <a:solidFill>
                <a:srgbClr val="D6E5C6"/>
              </a:solidFill>
              <a:ln w="9525">
                <a:noFill/>
                <a:miter lim="800000"/>
                <a:headEnd/>
                <a:tailEnd/>
              </a:ln>
            </p:spPr>
            <p:txBody>
              <a:bodyPr/>
              <a:lstStyle/>
              <a:p>
                <a:endParaRPr lang="en-US"/>
              </a:p>
            </p:txBody>
          </p:sp>
          <p:sp>
            <p:nvSpPr>
              <p:cNvPr id="73540" name="Rectangle 1097"/>
              <p:cNvSpPr>
                <a:spLocks noChangeArrowheads="1"/>
              </p:cNvSpPr>
              <p:nvPr/>
            </p:nvSpPr>
            <p:spPr bwMode="auto">
              <a:xfrm>
                <a:off x="2319" y="2209"/>
                <a:ext cx="1058" cy="3"/>
              </a:xfrm>
              <a:prstGeom prst="rect">
                <a:avLst/>
              </a:prstGeom>
              <a:solidFill>
                <a:srgbClr val="D5E4C4"/>
              </a:solidFill>
              <a:ln w="9525">
                <a:noFill/>
                <a:miter lim="800000"/>
                <a:headEnd/>
                <a:tailEnd/>
              </a:ln>
            </p:spPr>
            <p:txBody>
              <a:bodyPr/>
              <a:lstStyle/>
              <a:p>
                <a:endParaRPr lang="en-US"/>
              </a:p>
            </p:txBody>
          </p:sp>
          <p:sp>
            <p:nvSpPr>
              <p:cNvPr id="73541" name="Rectangle 1098"/>
              <p:cNvSpPr>
                <a:spLocks noChangeArrowheads="1"/>
              </p:cNvSpPr>
              <p:nvPr/>
            </p:nvSpPr>
            <p:spPr bwMode="auto">
              <a:xfrm>
                <a:off x="2319" y="2212"/>
                <a:ext cx="1058" cy="3"/>
              </a:xfrm>
              <a:prstGeom prst="rect">
                <a:avLst/>
              </a:prstGeom>
              <a:solidFill>
                <a:srgbClr val="D3E3C2"/>
              </a:solidFill>
              <a:ln w="9525">
                <a:noFill/>
                <a:miter lim="800000"/>
                <a:headEnd/>
                <a:tailEnd/>
              </a:ln>
            </p:spPr>
            <p:txBody>
              <a:bodyPr/>
              <a:lstStyle/>
              <a:p>
                <a:endParaRPr lang="en-US"/>
              </a:p>
            </p:txBody>
          </p:sp>
          <p:sp>
            <p:nvSpPr>
              <p:cNvPr id="73542" name="Rectangle 1099"/>
              <p:cNvSpPr>
                <a:spLocks noChangeArrowheads="1"/>
              </p:cNvSpPr>
              <p:nvPr/>
            </p:nvSpPr>
            <p:spPr bwMode="auto">
              <a:xfrm>
                <a:off x="2319" y="2215"/>
                <a:ext cx="1058" cy="3"/>
              </a:xfrm>
              <a:prstGeom prst="rect">
                <a:avLst/>
              </a:prstGeom>
              <a:solidFill>
                <a:srgbClr val="D2E2C0"/>
              </a:solidFill>
              <a:ln w="9525">
                <a:noFill/>
                <a:miter lim="800000"/>
                <a:headEnd/>
                <a:tailEnd/>
              </a:ln>
            </p:spPr>
            <p:txBody>
              <a:bodyPr/>
              <a:lstStyle/>
              <a:p>
                <a:endParaRPr lang="en-US"/>
              </a:p>
            </p:txBody>
          </p:sp>
          <p:sp>
            <p:nvSpPr>
              <p:cNvPr id="73543" name="Rectangle 1100"/>
              <p:cNvSpPr>
                <a:spLocks noChangeArrowheads="1"/>
              </p:cNvSpPr>
              <p:nvPr/>
            </p:nvSpPr>
            <p:spPr bwMode="auto">
              <a:xfrm>
                <a:off x="2319" y="2218"/>
                <a:ext cx="1058" cy="3"/>
              </a:xfrm>
              <a:prstGeom prst="rect">
                <a:avLst/>
              </a:prstGeom>
              <a:solidFill>
                <a:srgbClr val="D1E1BE"/>
              </a:solidFill>
              <a:ln w="9525">
                <a:noFill/>
                <a:miter lim="800000"/>
                <a:headEnd/>
                <a:tailEnd/>
              </a:ln>
            </p:spPr>
            <p:txBody>
              <a:bodyPr/>
              <a:lstStyle/>
              <a:p>
                <a:endParaRPr lang="en-US"/>
              </a:p>
            </p:txBody>
          </p:sp>
          <p:sp>
            <p:nvSpPr>
              <p:cNvPr id="73544" name="Rectangle 1101"/>
              <p:cNvSpPr>
                <a:spLocks noChangeArrowheads="1"/>
              </p:cNvSpPr>
              <p:nvPr/>
            </p:nvSpPr>
            <p:spPr bwMode="auto">
              <a:xfrm>
                <a:off x="2319" y="2221"/>
                <a:ext cx="1058" cy="3"/>
              </a:xfrm>
              <a:prstGeom prst="rect">
                <a:avLst/>
              </a:prstGeom>
              <a:solidFill>
                <a:srgbClr val="CFE0BC"/>
              </a:solidFill>
              <a:ln w="9525">
                <a:noFill/>
                <a:miter lim="800000"/>
                <a:headEnd/>
                <a:tailEnd/>
              </a:ln>
            </p:spPr>
            <p:txBody>
              <a:bodyPr/>
              <a:lstStyle/>
              <a:p>
                <a:endParaRPr lang="en-US"/>
              </a:p>
            </p:txBody>
          </p:sp>
          <p:sp>
            <p:nvSpPr>
              <p:cNvPr id="73545" name="Rectangle 1102"/>
              <p:cNvSpPr>
                <a:spLocks noChangeArrowheads="1"/>
              </p:cNvSpPr>
              <p:nvPr/>
            </p:nvSpPr>
            <p:spPr bwMode="auto">
              <a:xfrm>
                <a:off x="2319" y="2224"/>
                <a:ext cx="1058" cy="3"/>
              </a:xfrm>
              <a:prstGeom prst="rect">
                <a:avLst/>
              </a:prstGeom>
              <a:solidFill>
                <a:srgbClr val="CEDFBA"/>
              </a:solidFill>
              <a:ln w="9525">
                <a:noFill/>
                <a:miter lim="800000"/>
                <a:headEnd/>
                <a:tailEnd/>
              </a:ln>
            </p:spPr>
            <p:txBody>
              <a:bodyPr/>
              <a:lstStyle/>
              <a:p>
                <a:endParaRPr lang="en-US"/>
              </a:p>
            </p:txBody>
          </p:sp>
          <p:sp>
            <p:nvSpPr>
              <p:cNvPr id="73546" name="Rectangle 1103"/>
              <p:cNvSpPr>
                <a:spLocks noChangeArrowheads="1"/>
              </p:cNvSpPr>
              <p:nvPr/>
            </p:nvSpPr>
            <p:spPr bwMode="auto">
              <a:xfrm>
                <a:off x="2319" y="2227"/>
                <a:ext cx="1058" cy="2"/>
              </a:xfrm>
              <a:prstGeom prst="rect">
                <a:avLst/>
              </a:prstGeom>
              <a:solidFill>
                <a:srgbClr val="CCDEB8"/>
              </a:solidFill>
              <a:ln w="9525">
                <a:noFill/>
                <a:miter lim="800000"/>
                <a:headEnd/>
                <a:tailEnd/>
              </a:ln>
            </p:spPr>
            <p:txBody>
              <a:bodyPr/>
              <a:lstStyle/>
              <a:p>
                <a:endParaRPr lang="en-US"/>
              </a:p>
            </p:txBody>
          </p:sp>
          <p:sp>
            <p:nvSpPr>
              <p:cNvPr id="73547" name="Rectangle 1104"/>
              <p:cNvSpPr>
                <a:spLocks noChangeArrowheads="1"/>
              </p:cNvSpPr>
              <p:nvPr/>
            </p:nvSpPr>
            <p:spPr bwMode="auto">
              <a:xfrm>
                <a:off x="2319" y="2229"/>
                <a:ext cx="1058" cy="3"/>
              </a:xfrm>
              <a:prstGeom prst="rect">
                <a:avLst/>
              </a:prstGeom>
              <a:solidFill>
                <a:srgbClr val="CBDDB6"/>
              </a:solidFill>
              <a:ln w="9525">
                <a:noFill/>
                <a:miter lim="800000"/>
                <a:headEnd/>
                <a:tailEnd/>
              </a:ln>
            </p:spPr>
            <p:txBody>
              <a:bodyPr/>
              <a:lstStyle/>
              <a:p>
                <a:endParaRPr lang="en-US"/>
              </a:p>
            </p:txBody>
          </p:sp>
          <p:sp>
            <p:nvSpPr>
              <p:cNvPr id="73548" name="Rectangle 1105"/>
              <p:cNvSpPr>
                <a:spLocks noChangeArrowheads="1"/>
              </p:cNvSpPr>
              <p:nvPr/>
            </p:nvSpPr>
            <p:spPr bwMode="auto">
              <a:xfrm>
                <a:off x="2319" y="2232"/>
                <a:ext cx="1058" cy="3"/>
              </a:xfrm>
              <a:prstGeom prst="rect">
                <a:avLst/>
              </a:prstGeom>
              <a:solidFill>
                <a:srgbClr val="CADBB4"/>
              </a:solidFill>
              <a:ln w="9525">
                <a:noFill/>
                <a:miter lim="800000"/>
                <a:headEnd/>
                <a:tailEnd/>
              </a:ln>
            </p:spPr>
            <p:txBody>
              <a:bodyPr/>
              <a:lstStyle/>
              <a:p>
                <a:endParaRPr lang="en-US"/>
              </a:p>
            </p:txBody>
          </p:sp>
          <p:sp>
            <p:nvSpPr>
              <p:cNvPr id="73549" name="Rectangle 1106"/>
              <p:cNvSpPr>
                <a:spLocks noChangeArrowheads="1"/>
              </p:cNvSpPr>
              <p:nvPr/>
            </p:nvSpPr>
            <p:spPr bwMode="auto">
              <a:xfrm>
                <a:off x="2319" y="2235"/>
                <a:ext cx="1058" cy="3"/>
              </a:xfrm>
              <a:prstGeom prst="rect">
                <a:avLst/>
              </a:prstGeom>
              <a:solidFill>
                <a:srgbClr val="C8DAB2"/>
              </a:solidFill>
              <a:ln w="9525">
                <a:noFill/>
                <a:miter lim="800000"/>
                <a:headEnd/>
                <a:tailEnd/>
              </a:ln>
            </p:spPr>
            <p:txBody>
              <a:bodyPr/>
              <a:lstStyle/>
              <a:p>
                <a:endParaRPr lang="en-US"/>
              </a:p>
            </p:txBody>
          </p:sp>
          <p:sp>
            <p:nvSpPr>
              <p:cNvPr id="73550" name="Rectangle 1107"/>
              <p:cNvSpPr>
                <a:spLocks noChangeArrowheads="1"/>
              </p:cNvSpPr>
              <p:nvPr/>
            </p:nvSpPr>
            <p:spPr bwMode="auto">
              <a:xfrm>
                <a:off x="2319" y="2238"/>
                <a:ext cx="1058" cy="2"/>
              </a:xfrm>
              <a:prstGeom prst="rect">
                <a:avLst/>
              </a:prstGeom>
              <a:solidFill>
                <a:srgbClr val="C7D9B0"/>
              </a:solidFill>
              <a:ln w="9525">
                <a:noFill/>
                <a:miter lim="800000"/>
                <a:headEnd/>
                <a:tailEnd/>
              </a:ln>
            </p:spPr>
            <p:txBody>
              <a:bodyPr/>
              <a:lstStyle/>
              <a:p>
                <a:endParaRPr lang="en-US"/>
              </a:p>
            </p:txBody>
          </p:sp>
          <p:sp>
            <p:nvSpPr>
              <p:cNvPr id="73551" name="Rectangle 1108"/>
              <p:cNvSpPr>
                <a:spLocks noChangeArrowheads="1"/>
              </p:cNvSpPr>
              <p:nvPr/>
            </p:nvSpPr>
            <p:spPr bwMode="auto">
              <a:xfrm>
                <a:off x="2319" y="2240"/>
                <a:ext cx="1058" cy="3"/>
              </a:xfrm>
              <a:prstGeom prst="rect">
                <a:avLst/>
              </a:prstGeom>
              <a:solidFill>
                <a:srgbClr val="C5D8AE"/>
              </a:solidFill>
              <a:ln w="9525">
                <a:noFill/>
                <a:miter lim="800000"/>
                <a:headEnd/>
                <a:tailEnd/>
              </a:ln>
            </p:spPr>
            <p:txBody>
              <a:bodyPr/>
              <a:lstStyle/>
              <a:p>
                <a:endParaRPr lang="en-US"/>
              </a:p>
            </p:txBody>
          </p:sp>
          <p:sp>
            <p:nvSpPr>
              <p:cNvPr id="73552" name="Rectangle 1109"/>
              <p:cNvSpPr>
                <a:spLocks noChangeArrowheads="1"/>
              </p:cNvSpPr>
              <p:nvPr/>
            </p:nvSpPr>
            <p:spPr bwMode="auto">
              <a:xfrm>
                <a:off x="2319" y="2243"/>
                <a:ext cx="1058" cy="2"/>
              </a:xfrm>
              <a:prstGeom prst="rect">
                <a:avLst/>
              </a:prstGeom>
              <a:solidFill>
                <a:srgbClr val="C4D6AC"/>
              </a:solidFill>
              <a:ln w="9525">
                <a:noFill/>
                <a:miter lim="800000"/>
                <a:headEnd/>
                <a:tailEnd/>
              </a:ln>
            </p:spPr>
            <p:txBody>
              <a:bodyPr/>
              <a:lstStyle/>
              <a:p>
                <a:endParaRPr lang="en-US"/>
              </a:p>
            </p:txBody>
          </p:sp>
          <p:sp>
            <p:nvSpPr>
              <p:cNvPr id="73553" name="Rectangle 1110"/>
              <p:cNvSpPr>
                <a:spLocks noChangeArrowheads="1"/>
              </p:cNvSpPr>
              <p:nvPr/>
            </p:nvSpPr>
            <p:spPr bwMode="auto">
              <a:xfrm>
                <a:off x="2319" y="2245"/>
                <a:ext cx="1058" cy="3"/>
              </a:xfrm>
              <a:prstGeom prst="rect">
                <a:avLst/>
              </a:prstGeom>
              <a:solidFill>
                <a:srgbClr val="C2D5AA"/>
              </a:solidFill>
              <a:ln w="9525">
                <a:noFill/>
                <a:miter lim="800000"/>
                <a:headEnd/>
                <a:tailEnd/>
              </a:ln>
            </p:spPr>
            <p:txBody>
              <a:bodyPr/>
              <a:lstStyle/>
              <a:p>
                <a:endParaRPr lang="en-US"/>
              </a:p>
            </p:txBody>
          </p:sp>
          <p:sp>
            <p:nvSpPr>
              <p:cNvPr id="73554" name="Rectangle 1111"/>
              <p:cNvSpPr>
                <a:spLocks noChangeArrowheads="1"/>
              </p:cNvSpPr>
              <p:nvPr/>
            </p:nvSpPr>
            <p:spPr bwMode="auto">
              <a:xfrm>
                <a:off x="2319" y="2248"/>
                <a:ext cx="1058" cy="2"/>
              </a:xfrm>
              <a:prstGeom prst="rect">
                <a:avLst/>
              </a:prstGeom>
              <a:solidFill>
                <a:srgbClr val="C1D4A8"/>
              </a:solidFill>
              <a:ln w="9525">
                <a:noFill/>
                <a:miter lim="800000"/>
                <a:headEnd/>
                <a:tailEnd/>
              </a:ln>
            </p:spPr>
            <p:txBody>
              <a:bodyPr/>
              <a:lstStyle/>
              <a:p>
                <a:endParaRPr lang="en-US"/>
              </a:p>
            </p:txBody>
          </p:sp>
          <p:sp>
            <p:nvSpPr>
              <p:cNvPr id="73555" name="Rectangle 1112"/>
              <p:cNvSpPr>
                <a:spLocks noChangeArrowheads="1"/>
              </p:cNvSpPr>
              <p:nvPr/>
            </p:nvSpPr>
            <p:spPr bwMode="auto">
              <a:xfrm>
                <a:off x="2319" y="2250"/>
                <a:ext cx="1058" cy="3"/>
              </a:xfrm>
              <a:prstGeom prst="rect">
                <a:avLst/>
              </a:prstGeom>
              <a:solidFill>
                <a:srgbClr val="BFD3A6"/>
              </a:solidFill>
              <a:ln w="9525">
                <a:noFill/>
                <a:miter lim="800000"/>
                <a:headEnd/>
                <a:tailEnd/>
              </a:ln>
            </p:spPr>
            <p:txBody>
              <a:bodyPr/>
              <a:lstStyle/>
              <a:p>
                <a:endParaRPr lang="en-US"/>
              </a:p>
            </p:txBody>
          </p:sp>
          <p:sp>
            <p:nvSpPr>
              <p:cNvPr id="73556" name="Rectangle 1113"/>
              <p:cNvSpPr>
                <a:spLocks noChangeArrowheads="1"/>
              </p:cNvSpPr>
              <p:nvPr/>
            </p:nvSpPr>
            <p:spPr bwMode="auto">
              <a:xfrm>
                <a:off x="2319" y="2253"/>
                <a:ext cx="1058" cy="2"/>
              </a:xfrm>
              <a:prstGeom prst="rect">
                <a:avLst/>
              </a:prstGeom>
              <a:solidFill>
                <a:srgbClr val="BED2A4"/>
              </a:solidFill>
              <a:ln w="9525">
                <a:noFill/>
                <a:miter lim="800000"/>
                <a:headEnd/>
                <a:tailEnd/>
              </a:ln>
            </p:spPr>
            <p:txBody>
              <a:bodyPr/>
              <a:lstStyle/>
              <a:p>
                <a:endParaRPr lang="en-US"/>
              </a:p>
            </p:txBody>
          </p:sp>
          <p:sp>
            <p:nvSpPr>
              <p:cNvPr id="73557" name="Rectangle 1114"/>
              <p:cNvSpPr>
                <a:spLocks noChangeArrowheads="1"/>
              </p:cNvSpPr>
              <p:nvPr/>
            </p:nvSpPr>
            <p:spPr bwMode="auto">
              <a:xfrm>
                <a:off x="2319" y="2255"/>
                <a:ext cx="1058" cy="2"/>
              </a:xfrm>
              <a:prstGeom prst="rect">
                <a:avLst/>
              </a:prstGeom>
              <a:solidFill>
                <a:srgbClr val="BDD1A2"/>
              </a:solidFill>
              <a:ln w="9525">
                <a:noFill/>
                <a:miter lim="800000"/>
                <a:headEnd/>
                <a:tailEnd/>
              </a:ln>
            </p:spPr>
            <p:txBody>
              <a:bodyPr/>
              <a:lstStyle/>
              <a:p>
                <a:endParaRPr lang="en-US"/>
              </a:p>
            </p:txBody>
          </p:sp>
          <p:sp>
            <p:nvSpPr>
              <p:cNvPr id="73558" name="Rectangle 1115"/>
              <p:cNvSpPr>
                <a:spLocks noChangeArrowheads="1"/>
              </p:cNvSpPr>
              <p:nvPr/>
            </p:nvSpPr>
            <p:spPr bwMode="auto">
              <a:xfrm>
                <a:off x="2319" y="2257"/>
                <a:ext cx="1058" cy="2"/>
              </a:xfrm>
              <a:prstGeom prst="rect">
                <a:avLst/>
              </a:prstGeom>
              <a:solidFill>
                <a:srgbClr val="BCD0A0"/>
              </a:solidFill>
              <a:ln w="9525">
                <a:noFill/>
                <a:miter lim="800000"/>
                <a:headEnd/>
                <a:tailEnd/>
              </a:ln>
            </p:spPr>
            <p:txBody>
              <a:bodyPr/>
              <a:lstStyle/>
              <a:p>
                <a:endParaRPr lang="en-US"/>
              </a:p>
            </p:txBody>
          </p:sp>
          <p:sp>
            <p:nvSpPr>
              <p:cNvPr id="73559" name="Rectangle 1116"/>
              <p:cNvSpPr>
                <a:spLocks noChangeArrowheads="1"/>
              </p:cNvSpPr>
              <p:nvPr/>
            </p:nvSpPr>
            <p:spPr bwMode="auto">
              <a:xfrm>
                <a:off x="2319" y="2259"/>
                <a:ext cx="1058" cy="3"/>
              </a:xfrm>
              <a:prstGeom prst="rect">
                <a:avLst/>
              </a:prstGeom>
              <a:solidFill>
                <a:srgbClr val="BACF9E"/>
              </a:solidFill>
              <a:ln w="9525">
                <a:noFill/>
                <a:miter lim="800000"/>
                <a:headEnd/>
                <a:tailEnd/>
              </a:ln>
            </p:spPr>
            <p:txBody>
              <a:bodyPr/>
              <a:lstStyle/>
              <a:p>
                <a:endParaRPr lang="en-US"/>
              </a:p>
            </p:txBody>
          </p:sp>
          <p:sp>
            <p:nvSpPr>
              <p:cNvPr id="73560" name="Rectangle 1117"/>
              <p:cNvSpPr>
                <a:spLocks noChangeArrowheads="1"/>
              </p:cNvSpPr>
              <p:nvPr/>
            </p:nvSpPr>
            <p:spPr bwMode="auto">
              <a:xfrm>
                <a:off x="2319" y="2262"/>
                <a:ext cx="1058" cy="3"/>
              </a:xfrm>
              <a:prstGeom prst="rect">
                <a:avLst/>
              </a:prstGeom>
              <a:solidFill>
                <a:srgbClr val="B9CD9C"/>
              </a:solidFill>
              <a:ln w="9525">
                <a:noFill/>
                <a:miter lim="800000"/>
                <a:headEnd/>
                <a:tailEnd/>
              </a:ln>
            </p:spPr>
            <p:txBody>
              <a:bodyPr/>
              <a:lstStyle/>
              <a:p>
                <a:endParaRPr lang="en-US"/>
              </a:p>
            </p:txBody>
          </p:sp>
          <p:sp>
            <p:nvSpPr>
              <p:cNvPr id="73561" name="Rectangle 1118"/>
              <p:cNvSpPr>
                <a:spLocks noChangeArrowheads="1"/>
              </p:cNvSpPr>
              <p:nvPr/>
            </p:nvSpPr>
            <p:spPr bwMode="auto">
              <a:xfrm>
                <a:off x="2319" y="2265"/>
                <a:ext cx="1058" cy="2"/>
              </a:xfrm>
              <a:prstGeom prst="rect">
                <a:avLst/>
              </a:prstGeom>
              <a:solidFill>
                <a:srgbClr val="B7CC9A"/>
              </a:solidFill>
              <a:ln w="9525">
                <a:noFill/>
                <a:miter lim="800000"/>
                <a:headEnd/>
                <a:tailEnd/>
              </a:ln>
            </p:spPr>
            <p:txBody>
              <a:bodyPr/>
              <a:lstStyle/>
              <a:p>
                <a:endParaRPr lang="en-US"/>
              </a:p>
            </p:txBody>
          </p:sp>
          <p:sp>
            <p:nvSpPr>
              <p:cNvPr id="73562" name="Rectangle 1119"/>
              <p:cNvSpPr>
                <a:spLocks noChangeArrowheads="1"/>
              </p:cNvSpPr>
              <p:nvPr/>
            </p:nvSpPr>
            <p:spPr bwMode="auto">
              <a:xfrm>
                <a:off x="2319" y="2267"/>
                <a:ext cx="1058" cy="1"/>
              </a:xfrm>
              <a:prstGeom prst="rect">
                <a:avLst/>
              </a:prstGeom>
              <a:solidFill>
                <a:srgbClr val="B6CB98"/>
              </a:solidFill>
              <a:ln w="9525">
                <a:noFill/>
                <a:miter lim="800000"/>
                <a:headEnd/>
                <a:tailEnd/>
              </a:ln>
            </p:spPr>
            <p:txBody>
              <a:bodyPr/>
              <a:lstStyle/>
              <a:p>
                <a:endParaRPr lang="en-US"/>
              </a:p>
            </p:txBody>
          </p:sp>
          <p:sp>
            <p:nvSpPr>
              <p:cNvPr id="73563" name="Rectangle 1120"/>
              <p:cNvSpPr>
                <a:spLocks noChangeArrowheads="1"/>
              </p:cNvSpPr>
              <p:nvPr/>
            </p:nvSpPr>
            <p:spPr bwMode="auto">
              <a:xfrm>
                <a:off x="2319" y="2268"/>
                <a:ext cx="1058" cy="3"/>
              </a:xfrm>
              <a:prstGeom prst="rect">
                <a:avLst/>
              </a:prstGeom>
              <a:solidFill>
                <a:srgbClr val="B5CB96"/>
              </a:solidFill>
              <a:ln w="9525">
                <a:noFill/>
                <a:miter lim="800000"/>
                <a:headEnd/>
                <a:tailEnd/>
              </a:ln>
            </p:spPr>
            <p:txBody>
              <a:bodyPr/>
              <a:lstStyle/>
              <a:p>
                <a:endParaRPr lang="en-US"/>
              </a:p>
            </p:txBody>
          </p:sp>
          <p:sp>
            <p:nvSpPr>
              <p:cNvPr id="73564" name="Rectangle 1121"/>
              <p:cNvSpPr>
                <a:spLocks noChangeArrowheads="1"/>
              </p:cNvSpPr>
              <p:nvPr/>
            </p:nvSpPr>
            <p:spPr bwMode="auto">
              <a:xfrm>
                <a:off x="2319" y="2271"/>
                <a:ext cx="1058" cy="2"/>
              </a:xfrm>
              <a:prstGeom prst="rect">
                <a:avLst/>
              </a:prstGeom>
              <a:solidFill>
                <a:srgbClr val="B3C994"/>
              </a:solidFill>
              <a:ln w="9525">
                <a:noFill/>
                <a:miter lim="800000"/>
                <a:headEnd/>
                <a:tailEnd/>
              </a:ln>
            </p:spPr>
            <p:txBody>
              <a:bodyPr/>
              <a:lstStyle/>
              <a:p>
                <a:endParaRPr lang="en-US"/>
              </a:p>
            </p:txBody>
          </p:sp>
          <p:sp>
            <p:nvSpPr>
              <p:cNvPr id="73565" name="Rectangle 1122"/>
              <p:cNvSpPr>
                <a:spLocks noChangeArrowheads="1"/>
              </p:cNvSpPr>
              <p:nvPr/>
            </p:nvSpPr>
            <p:spPr bwMode="auto">
              <a:xfrm>
                <a:off x="2319" y="2273"/>
                <a:ext cx="1058" cy="2"/>
              </a:xfrm>
              <a:prstGeom prst="rect">
                <a:avLst/>
              </a:prstGeom>
              <a:solidFill>
                <a:srgbClr val="B2C892"/>
              </a:solidFill>
              <a:ln w="9525">
                <a:noFill/>
                <a:miter lim="800000"/>
                <a:headEnd/>
                <a:tailEnd/>
              </a:ln>
            </p:spPr>
            <p:txBody>
              <a:bodyPr/>
              <a:lstStyle/>
              <a:p>
                <a:endParaRPr lang="en-US"/>
              </a:p>
            </p:txBody>
          </p:sp>
          <p:sp>
            <p:nvSpPr>
              <p:cNvPr id="73566" name="Rectangle 1123"/>
              <p:cNvSpPr>
                <a:spLocks noChangeArrowheads="1"/>
              </p:cNvSpPr>
              <p:nvPr/>
            </p:nvSpPr>
            <p:spPr bwMode="auto">
              <a:xfrm>
                <a:off x="2319" y="2275"/>
                <a:ext cx="1058" cy="2"/>
              </a:xfrm>
              <a:prstGeom prst="rect">
                <a:avLst/>
              </a:prstGeom>
              <a:solidFill>
                <a:srgbClr val="B1C790"/>
              </a:solidFill>
              <a:ln w="9525">
                <a:noFill/>
                <a:miter lim="800000"/>
                <a:headEnd/>
                <a:tailEnd/>
              </a:ln>
            </p:spPr>
            <p:txBody>
              <a:bodyPr/>
              <a:lstStyle/>
              <a:p>
                <a:endParaRPr lang="en-US"/>
              </a:p>
            </p:txBody>
          </p:sp>
          <p:sp>
            <p:nvSpPr>
              <p:cNvPr id="73567" name="Rectangle 1124"/>
              <p:cNvSpPr>
                <a:spLocks noChangeArrowheads="1"/>
              </p:cNvSpPr>
              <p:nvPr/>
            </p:nvSpPr>
            <p:spPr bwMode="auto">
              <a:xfrm>
                <a:off x="2319" y="2277"/>
                <a:ext cx="1058" cy="3"/>
              </a:xfrm>
              <a:prstGeom prst="rect">
                <a:avLst/>
              </a:prstGeom>
              <a:solidFill>
                <a:srgbClr val="AFC68E"/>
              </a:solidFill>
              <a:ln w="9525">
                <a:noFill/>
                <a:miter lim="800000"/>
                <a:headEnd/>
                <a:tailEnd/>
              </a:ln>
            </p:spPr>
            <p:txBody>
              <a:bodyPr/>
              <a:lstStyle/>
              <a:p>
                <a:endParaRPr lang="en-US"/>
              </a:p>
            </p:txBody>
          </p:sp>
          <p:sp>
            <p:nvSpPr>
              <p:cNvPr id="73568" name="Rectangle 1125"/>
              <p:cNvSpPr>
                <a:spLocks noChangeArrowheads="1"/>
              </p:cNvSpPr>
              <p:nvPr/>
            </p:nvSpPr>
            <p:spPr bwMode="auto">
              <a:xfrm>
                <a:off x="2319" y="2280"/>
                <a:ext cx="1058" cy="1"/>
              </a:xfrm>
              <a:prstGeom prst="rect">
                <a:avLst/>
              </a:prstGeom>
              <a:solidFill>
                <a:srgbClr val="AEC58C"/>
              </a:solidFill>
              <a:ln w="9525">
                <a:noFill/>
                <a:miter lim="800000"/>
                <a:headEnd/>
                <a:tailEnd/>
              </a:ln>
            </p:spPr>
            <p:txBody>
              <a:bodyPr/>
              <a:lstStyle/>
              <a:p>
                <a:endParaRPr lang="en-US"/>
              </a:p>
            </p:txBody>
          </p:sp>
          <p:sp>
            <p:nvSpPr>
              <p:cNvPr id="73569" name="Rectangle 1126"/>
              <p:cNvSpPr>
                <a:spLocks noChangeArrowheads="1"/>
              </p:cNvSpPr>
              <p:nvPr/>
            </p:nvSpPr>
            <p:spPr bwMode="auto">
              <a:xfrm>
                <a:off x="2319" y="2281"/>
                <a:ext cx="1058" cy="2"/>
              </a:xfrm>
              <a:prstGeom prst="rect">
                <a:avLst/>
              </a:prstGeom>
              <a:solidFill>
                <a:srgbClr val="ADC48A"/>
              </a:solidFill>
              <a:ln w="9525">
                <a:noFill/>
                <a:miter lim="800000"/>
                <a:headEnd/>
                <a:tailEnd/>
              </a:ln>
            </p:spPr>
            <p:txBody>
              <a:bodyPr/>
              <a:lstStyle/>
              <a:p>
                <a:endParaRPr lang="en-US"/>
              </a:p>
            </p:txBody>
          </p:sp>
          <p:sp>
            <p:nvSpPr>
              <p:cNvPr id="73570" name="Rectangle 1127"/>
              <p:cNvSpPr>
                <a:spLocks noChangeArrowheads="1"/>
              </p:cNvSpPr>
              <p:nvPr/>
            </p:nvSpPr>
            <p:spPr bwMode="auto">
              <a:xfrm>
                <a:off x="2319" y="2283"/>
                <a:ext cx="1058" cy="2"/>
              </a:xfrm>
              <a:prstGeom prst="rect">
                <a:avLst/>
              </a:prstGeom>
              <a:solidFill>
                <a:srgbClr val="ABC388"/>
              </a:solidFill>
              <a:ln w="9525">
                <a:noFill/>
                <a:miter lim="800000"/>
                <a:headEnd/>
                <a:tailEnd/>
              </a:ln>
            </p:spPr>
            <p:txBody>
              <a:bodyPr/>
              <a:lstStyle/>
              <a:p>
                <a:endParaRPr lang="en-US"/>
              </a:p>
            </p:txBody>
          </p:sp>
          <p:sp>
            <p:nvSpPr>
              <p:cNvPr id="73571" name="Rectangle 1128"/>
              <p:cNvSpPr>
                <a:spLocks noChangeArrowheads="1"/>
              </p:cNvSpPr>
              <p:nvPr/>
            </p:nvSpPr>
            <p:spPr bwMode="auto">
              <a:xfrm>
                <a:off x="2319" y="2285"/>
                <a:ext cx="1058" cy="2"/>
              </a:xfrm>
              <a:prstGeom prst="rect">
                <a:avLst/>
              </a:prstGeom>
              <a:solidFill>
                <a:srgbClr val="AAC286"/>
              </a:solidFill>
              <a:ln w="9525">
                <a:noFill/>
                <a:miter lim="800000"/>
                <a:headEnd/>
                <a:tailEnd/>
              </a:ln>
            </p:spPr>
            <p:txBody>
              <a:bodyPr/>
              <a:lstStyle/>
              <a:p>
                <a:endParaRPr lang="en-US"/>
              </a:p>
            </p:txBody>
          </p:sp>
          <p:sp>
            <p:nvSpPr>
              <p:cNvPr id="73572" name="Rectangle 1129"/>
              <p:cNvSpPr>
                <a:spLocks noChangeArrowheads="1"/>
              </p:cNvSpPr>
              <p:nvPr/>
            </p:nvSpPr>
            <p:spPr bwMode="auto">
              <a:xfrm>
                <a:off x="2319" y="2287"/>
                <a:ext cx="1058" cy="2"/>
              </a:xfrm>
              <a:prstGeom prst="rect">
                <a:avLst/>
              </a:prstGeom>
              <a:solidFill>
                <a:srgbClr val="A9C184"/>
              </a:solidFill>
              <a:ln w="9525">
                <a:noFill/>
                <a:miter lim="800000"/>
                <a:headEnd/>
                <a:tailEnd/>
              </a:ln>
            </p:spPr>
            <p:txBody>
              <a:bodyPr/>
              <a:lstStyle/>
              <a:p>
                <a:endParaRPr lang="en-US"/>
              </a:p>
            </p:txBody>
          </p:sp>
          <p:sp>
            <p:nvSpPr>
              <p:cNvPr id="73573" name="Rectangle 1130"/>
              <p:cNvSpPr>
                <a:spLocks noChangeArrowheads="1"/>
              </p:cNvSpPr>
              <p:nvPr/>
            </p:nvSpPr>
            <p:spPr bwMode="auto">
              <a:xfrm>
                <a:off x="2319" y="2289"/>
                <a:ext cx="1058" cy="2"/>
              </a:xfrm>
              <a:prstGeom prst="rect">
                <a:avLst/>
              </a:prstGeom>
              <a:solidFill>
                <a:srgbClr val="A8C182"/>
              </a:solidFill>
              <a:ln w="9525">
                <a:noFill/>
                <a:miter lim="800000"/>
                <a:headEnd/>
                <a:tailEnd/>
              </a:ln>
            </p:spPr>
            <p:txBody>
              <a:bodyPr/>
              <a:lstStyle/>
              <a:p>
                <a:endParaRPr lang="en-US"/>
              </a:p>
            </p:txBody>
          </p:sp>
          <p:sp>
            <p:nvSpPr>
              <p:cNvPr id="73574" name="Rectangle 1131"/>
              <p:cNvSpPr>
                <a:spLocks noChangeArrowheads="1"/>
              </p:cNvSpPr>
              <p:nvPr/>
            </p:nvSpPr>
            <p:spPr bwMode="auto">
              <a:xfrm>
                <a:off x="2319" y="2291"/>
                <a:ext cx="1058" cy="1"/>
              </a:xfrm>
              <a:prstGeom prst="rect">
                <a:avLst/>
              </a:prstGeom>
              <a:solidFill>
                <a:srgbClr val="A7BF80"/>
              </a:solidFill>
              <a:ln w="9525">
                <a:noFill/>
                <a:miter lim="800000"/>
                <a:headEnd/>
                <a:tailEnd/>
              </a:ln>
            </p:spPr>
            <p:txBody>
              <a:bodyPr/>
              <a:lstStyle/>
              <a:p>
                <a:endParaRPr lang="en-US"/>
              </a:p>
            </p:txBody>
          </p:sp>
          <p:sp>
            <p:nvSpPr>
              <p:cNvPr id="73575" name="Rectangle 1132"/>
              <p:cNvSpPr>
                <a:spLocks noChangeArrowheads="1"/>
              </p:cNvSpPr>
              <p:nvPr/>
            </p:nvSpPr>
            <p:spPr bwMode="auto">
              <a:xfrm>
                <a:off x="2319" y="2292"/>
                <a:ext cx="1058" cy="3"/>
              </a:xfrm>
              <a:prstGeom prst="rect">
                <a:avLst/>
              </a:prstGeom>
              <a:solidFill>
                <a:srgbClr val="A6BF7E"/>
              </a:solidFill>
              <a:ln w="9525">
                <a:noFill/>
                <a:miter lim="800000"/>
                <a:headEnd/>
                <a:tailEnd/>
              </a:ln>
            </p:spPr>
            <p:txBody>
              <a:bodyPr/>
              <a:lstStyle/>
              <a:p>
                <a:endParaRPr lang="en-US"/>
              </a:p>
            </p:txBody>
          </p:sp>
          <p:sp>
            <p:nvSpPr>
              <p:cNvPr id="73576" name="Rectangle 1133"/>
              <p:cNvSpPr>
                <a:spLocks noChangeArrowheads="1"/>
              </p:cNvSpPr>
              <p:nvPr/>
            </p:nvSpPr>
            <p:spPr bwMode="auto">
              <a:xfrm>
                <a:off x="2319" y="2295"/>
                <a:ext cx="1058" cy="1"/>
              </a:xfrm>
              <a:prstGeom prst="rect">
                <a:avLst/>
              </a:prstGeom>
              <a:solidFill>
                <a:srgbClr val="A4BE7C"/>
              </a:solidFill>
              <a:ln w="9525">
                <a:noFill/>
                <a:miter lim="800000"/>
                <a:headEnd/>
                <a:tailEnd/>
              </a:ln>
            </p:spPr>
            <p:txBody>
              <a:bodyPr/>
              <a:lstStyle/>
              <a:p>
                <a:endParaRPr lang="en-US"/>
              </a:p>
            </p:txBody>
          </p:sp>
          <p:sp>
            <p:nvSpPr>
              <p:cNvPr id="73577" name="Rectangle 1134"/>
              <p:cNvSpPr>
                <a:spLocks noChangeArrowheads="1"/>
              </p:cNvSpPr>
              <p:nvPr/>
            </p:nvSpPr>
            <p:spPr bwMode="auto">
              <a:xfrm>
                <a:off x="2319" y="2296"/>
                <a:ext cx="1058" cy="2"/>
              </a:xfrm>
              <a:prstGeom prst="rect">
                <a:avLst/>
              </a:prstGeom>
              <a:solidFill>
                <a:srgbClr val="A3BD7A"/>
              </a:solidFill>
              <a:ln w="9525">
                <a:noFill/>
                <a:miter lim="800000"/>
                <a:headEnd/>
                <a:tailEnd/>
              </a:ln>
            </p:spPr>
            <p:txBody>
              <a:bodyPr/>
              <a:lstStyle/>
              <a:p>
                <a:endParaRPr lang="en-US"/>
              </a:p>
            </p:txBody>
          </p:sp>
          <p:sp>
            <p:nvSpPr>
              <p:cNvPr id="73578" name="Rectangle 1135"/>
              <p:cNvSpPr>
                <a:spLocks noChangeArrowheads="1"/>
              </p:cNvSpPr>
              <p:nvPr/>
            </p:nvSpPr>
            <p:spPr bwMode="auto">
              <a:xfrm>
                <a:off x="2319" y="2298"/>
                <a:ext cx="1058" cy="1"/>
              </a:xfrm>
              <a:prstGeom prst="rect">
                <a:avLst/>
              </a:prstGeom>
              <a:solidFill>
                <a:srgbClr val="A2BC78"/>
              </a:solidFill>
              <a:ln w="9525">
                <a:noFill/>
                <a:miter lim="800000"/>
                <a:headEnd/>
                <a:tailEnd/>
              </a:ln>
            </p:spPr>
            <p:txBody>
              <a:bodyPr/>
              <a:lstStyle/>
              <a:p>
                <a:endParaRPr lang="en-US"/>
              </a:p>
            </p:txBody>
          </p:sp>
          <p:sp>
            <p:nvSpPr>
              <p:cNvPr id="73579" name="Rectangle 1136"/>
              <p:cNvSpPr>
                <a:spLocks noChangeArrowheads="1"/>
              </p:cNvSpPr>
              <p:nvPr/>
            </p:nvSpPr>
            <p:spPr bwMode="auto">
              <a:xfrm>
                <a:off x="2319" y="2299"/>
                <a:ext cx="1058" cy="2"/>
              </a:xfrm>
              <a:prstGeom prst="rect">
                <a:avLst/>
              </a:prstGeom>
              <a:solidFill>
                <a:srgbClr val="A1BB76"/>
              </a:solidFill>
              <a:ln w="9525">
                <a:noFill/>
                <a:miter lim="800000"/>
                <a:headEnd/>
                <a:tailEnd/>
              </a:ln>
            </p:spPr>
            <p:txBody>
              <a:bodyPr/>
              <a:lstStyle/>
              <a:p>
                <a:endParaRPr lang="en-US"/>
              </a:p>
            </p:txBody>
          </p:sp>
          <p:sp>
            <p:nvSpPr>
              <p:cNvPr id="73580" name="Rectangle 1137"/>
              <p:cNvSpPr>
                <a:spLocks noChangeArrowheads="1"/>
              </p:cNvSpPr>
              <p:nvPr/>
            </p:nvSpPr>
            <p:spPr bwMode="auto">
              <a:xfrm>
                <a:off x="2319" y="2301"/>
                <a:ext cx="1058" cy="2"/>
              </a:xfrm>
              <a:prstGeom prst="rect">
                <a:avLst/>
              </a:prstGeom>
              <a:solidFill>
                <a:srgbClr val="9FBA74"/>
              </a:solidFill>
              <a:ln w="9525">
                <a:noFill/>
                <a:miter lim="800000"/>
                <a:headEnd/>
                <a:tailEnd/>
              </a:ln>
            </p:spPr>
            <p:txBody>
              <a:bodyPr/>
              <a:lstStyle/>
              <a:p>
                <a:endParaRPr lang="en-US"/>
              </a:p>
            </p:txBody>
          </p:sp>
          <p:sp>
            <p:nvSpPr>
              <p:cNvPr id="73581" name="Rectangle 1138"/>
              <p:cNvSpPr>
                <a:spLocks noChangeArrowheads="1"/>
              </p:cNvSpPr>
              <p:nvPr/>
            </p:nvSpPr>
            <p:spPr bwMode="auto">
              <a:xfrm>
                <a:off x="2319" y="2303"/>
                <a:ext cx="1058" cy="1"/>
              </a:xfrm>
              <a:prstGeom prst="rect">
                <a:avLst/>
              </a:prstGeom>
              <a:solidFill>
                <a:srgbClr val="9EBA72"/>
              </a:solidFill>
              <a:ln w="9525">
                <a:noFill/>
                <a:miter lim="800000"/>
                <a:headEnd/>
                <a:tailEnd/>
              </a:ln>
            </p:spPr>
            <p:txBody>
              <a:bodyPr/>
              <a:lstStyle/>
              <a:p>
                <a:endParaRPr lang="en-US"/>
              </a:p>
            </p:txBody>
          </p:sp>
          <p:sp>
            <p:nvSpPr>
              <p:cNvPr id="73582" name="Rectangle 1139"/>
              <p:cNvSpPr>
                <a:spLocks noChangeArrowheads="1"/>
              </p:cNvSpPr>
              <p:nvPr/>
            </p:nvSpPr>
            <p:spPr bwMode="auto">
              <a:xfrm>
                <a:off x="2319" y="2304"/>
                <a:ext cx="1058" cy="2"/>
              </a:xfrm>
              <a:prstGeom prst="rect">
                <a:avLst/>
              </a:prstGeom>
              <a:solidFill>
                <a:srgbClr val="9DB970"/>
              </a:solidFill>
              <a:ln w="9525">
                <a:noFill/>
                <a:miter lim="800000"/>
                <a:headEnd/>
                <a:tailEnd/>
              </a:ln>
            </p:spPr>
            <p:txBody>
              <a:bodyPr/>
              <a:lstStyle/>
              <a:p>
                <a:endParaRPr lang="en-US"/>
              </a:p>
            </p:txBody>
          </p:sp>
          <p:sp>
            <p:nvSpPr>
              <p:cNvPr id="73583" name="Rectangle 1140"/>
              <p:cNvSpPr>
                <a:spLocks noChangeArrowheads="1"/>
              </p:cNvSpPr>
              <p:nvPr/>
            </p:nvSpPr>
            <p:spPr bwMode="auto">
              <a:xfrm>
                <a:off x="2319" y="2306"/>
                <a:ext cx="1058" cy="3"/>
              </a:xfrm>
              <a:prstGeom prst="rect">
                <a:avLst/>
              </a:prstGeom>
              <a:solidFill>
                <a:srgbClr val="9CB86E"/>
              </a:solidFill>
              <a:ln w="9525">
                <a:noFill/>
                <a:miter lim="800000"/>
                <a:headEnd/>
                <a:tailEnd/>
              </a:ln>
            </p:spPr>
            <p:txBody>
              <a:bodyPr/>
              <a:lstStyle/>
              <a:p>
                <a:endParaRPr lang="en-US"/>
              </a:p>
            </p:txBody>
          </p:sp>
          <p:sp>
            <p:nvSpPr>
              <p:cNvPr id="73584" name="Rectangle 1141"/>
              <p:cNvSpPr>
                <a:spLocks noChangeArrowheads="1"/>
              </p:cNvSpPr>
              <p:nvPr/>
            </p:nvSpPr>
            <p:spPr bwMode="auto">
              <a:xfrm>
                <a:off x="2319" y="2309"/>
                <a:ext cx="1058" cy="3"/>
              </a:xfrm>
              <a:prstGeom prst="rect">
                <a:avLst/>
              </a:prstGeom>
              <a:solidFill>
                <a:srgbClr val="9AB76D"/>
              </a:solidFill>
              <a:ln w="9525">
                <a:noFill/>
                <a:miter lim="800000"/>
                <a:headEnd/>
                <a:tailEnd/>
              </a:ln>
            </p:spPr>
            <p:txBody>
              <a:bodyPr/>
              <a:lstStyle/>
              <a:p>
                <a:endParaRPr lang="en-US"/>
              </a:p>
            </p:txBody>
          </p:sp>
          <p:sp>
            <p:nvSpPr>
              <p:cNvPr id="73585" name="Rectangle 1142"/>
              <p:cNvSpPr>
                <a:spLocks noChangeArrowheads="1"/>
              </p:cNvSpPr>
              <p:nvPr/>
            </p:nvSpPr>
            <p:spPr bwMode="auto">
              <a:xfrm>
                <a:off x="2319" y="2312"/>
                <a:ext cx="1058" cy="3"/>
              </a:xfrm>
              <a:prstGeom prst="rect">
                <a:avLst/>
              </a:prstGeom>
              <a:solidFill>
                <a:srgbClr val="98B56C"/>
              </a:solidFill>
              <a:ln w="9525">
                <a:noFill/>
                <a:miter lim="800000"/>
                <a:headEnd/>
                <a:tailEnd/>
              </a:ln>
            </p:spPr>
            <p:txBody>
              <a:bodyPr/>
              <a:lstStyle/>
              <a:p>
                <a:endParaRPr lang="en-US"/>
              </a:p>
            </p:txBody>
          </p:sp>
          <p:sp>
            <p:nvSpPr>
              <p:cNvPr id="73586" name="Rectangle 1143"/>
              <p:cNvSpPr>
                <a:spLocks noChangeArrowheads="1"/>
              </p:cNvSpPr>
              <p:nvPr/>
            </p:nvSpPr>
            <p:spPr bwMode="auto">
              <a:xfrm>
                <a:off x="2319" y="2315"/>
                <a:ext cx="1058" cy="3"/>
              </a:xfrm>
              <a:prstGeom prst="rect">
                <a:avLst/>
              </a:prstGeom>
              <a:solidFill>
                <a:srgbClr val="96B46A"/>
              </a:solidFill>
              <a:ln w="9525">
                <a:noFill/>
                <a:miter lim="800000"/>
                <a:headEnd/>
                <a:tailEnd/>
              </a:ln>
            </p:spPr>
            <p:txBody>
              <a:bodyPr/>
              <a:lstStyle/>
              <a:p>
                <a:endParaRPr lang="en-US"/>
              </a:p>
            </p:txBody>
          </p:sp>
          <p:sp>
            <p:nvSpPr>
              <p:cNvPr id="73587" name="Rectangle 1144"/>
              <p:cNvSpPr>
                <a:spLocks noChangeArrowheads="1"/>
              </p:cNvSpPr>
              <p:nvPr/>
            </p:nvSpPr>
            <p:spPr bwMode="auto">
              <a:xfrm>
                <a:off x="2319" y="2318"/>
                <a:ext cx="1058" cy="2"/>
              </a:xfrm>
              <a:prstGeom prst="rect">
                <a:avLst/>
              </a:prstGeom>
              <a:solidFill>
                <a:srgbClr val="95B269"/>
              </a:solidFill>
              <a:ln w="9525">
                <a:noFill/>
                <a:miter lim="800000"/>
                <a:headEnd/>
                <a:tailEnd/>
              </a:ln>
            </p:spPr>
            <p:txBody>
              <a:bodyPr/>
              <a:lstStyle/>
              <a:p>
                <a:endParaRPr lang="en-US"/>
              </a:p>
            </p:txBody>
          </p:sp>
          <p:sp>
            <p:nvSpPr>
              <p:cNvPr id="73588" name="Rectangle 1145"/>
              <p:cNvSpPr>
                <a:spLocks noChangeArrowheads="1"/>
              </p:cNvSpPr>
              <p:nvPr/>
            </p:nvSpPr>
            <p:spPr bwMode="auto">
              <a:xfrm>
                <a:off x="2319" y="2320"/>
                <a:ext cx="1058" cy="3"/>
              </a:xfrm>
              <a:prstGeom prst="rect">
                <a:avLst/>
              </a:prstGeom>
              <a:solidFill>
                <a:srgbClr val="93B168"/>
              </a:solidFill>
              <a:ln w="9525">
                <a:noFill/>
                <a:miter lim="800000"/>
                <a:headEnd/>
                <a:tailEnd/>
              </a:ln>
            </p:spPr>
            <p:txBody>
              <a:bodyPr/>
              <a:lstStyle/>
              <a:p>
                <a:endParaRPr lang="en-US"/>
              </a:p>
            </p:txBody>
          </p:sp>
          <p:sp>
            <p:nvSpPr>
              <p:cNvPr id="73589" name="Rectangle 1146"/>
              <p:cNvSpPr>
                <a:spLocks noChangeArrowheads="1"/>
              </p:cNvSpPr>
              <p:nvPr/>
            </p:nvSpPr>
            <p:spPr bwMode="auto">
              <a:xfrm>
                <a:off x="2319" y="2323"/>
                <a:ext cx="1058" cy="2"/>
              </a:xfrm>
              <a:prstGeom prst="rect">
                <a:avLst/>
              </a:prstGeom>
              <a:solidFill>
                <a:srgbClr val="91AF67"/>
              </a:solidFill>
              <a:ln w="9525">
                <a:noFill/>
                <a:miter lim="800000"/>
                <a:headEnd/>
                <a:tailEnd/>
              </a:ln>
            </p:spPr>
            <p:txBody>
              <a:bodyPr/>
              <a:lstStyle/>
              <a:p>
                <a:endParaRPr lang="en-US"/>
              </a:p>
            </p:txBody>
          </p:sp>
          <p:sp>
            <p:nvSpPr>
              <p:cNvPr id="73590" name="Rectangle 1147"/>
              <p:cNvSpPr>
                <a:spLocks noChangeArrowheads="1"/>
              </p:cNvSpPr>
              <p:nvPr/>
            </p:nvSpPr>
            <p:spPr bwMode="auto">
              <a:xfrm>
                <a:off x="2319" y="2325"/>
                <a:ext cx="1058" cy="3"/>
              </a:xfrm>
              <a:prstGeom prst="rect">
                <a:avLst/>
              </a:prstGeom>
              <a:solidFill>
                <a:srgbClr val="8FAE65"/>
              </a:solidFill>
              <a:ln w="9525">
                <a:noFill/>
                <a:miter lim="800000"/>
                <a:headEnd/>
                <a:tailEnd/>
              </a:ln>
            </p:spPr>
            <p:txBody>
              <a:bodyPr/>
              <a:lstStyle/>
              <a:p>
                <a:endParaRPr lang="en-US"/>
              </a:p>
            </p:txBody>
          </p:sp>
          <p:sp>
            <p:nvSpPr>
              <p:cNvPr id="73591" name="Rectangle 1148"/>
              <p:cNvSpPr>
                <a:spLocks noChangeArrowheads="1"/>
              </p:cNvSpPr>
              <p:nvPr/>
            </p:nvSpPr>
            <p:spPr bwMode="auto">
              <a:xfrm>
                <a:off x="2319" y="2328"/>
                <a:ext cx="1058" cy="3"/>
              </a:xfrm>
              <a:prstGeom prst="rect">
                <a:avLst/>
              </a:prstGeom>
              <a:solidFill>
                <a:srgbClr val="8DAC64"/>
              </a:solidFill>
              <a:ln w="9525">
                <a:noFill/>
                <a:miter lim="800000"/>
                <a:headEnd/>
                <a:tailEnd/>
              </a:ln>
            </p:spPr>
            <p:txBody>
              <a:bodyPr/>
              <a:lstStyle/>
              <a:p>
                <a:endParaRPr lang="en-US"/>
              </a:p>
            </p:txBody>
          </p:sp>
          <p:sp>
            <p:nvSpPr>
              <p:cNvPr id="73592" name="Rectangle 1149"/>
              <p:cNvSpPr>
                <a:spLocks noChangeArrowheads="1"/>
              </p:cNvSpPr>
              <p:nvPr/>
            </p:nvSpPr>
            <p:spPr bwMode="auto">
              <a:xfrm>
                <a:off x="2319" y="2331"/>
                <a:ext cx="1058" cy="2"/>
              </a:xfrm>
              <a:prstGeom prst="rect">
                <a:avLst/>
              </a:prstGeom>
              <a:solidFill>
                <a:srgbClr val="8BAB63"/>
              </a:solidFill>
              <a:ln w="9525">
                <a:noFill/>
                <a:miter lim="800000"/>
                <a:headEnd/>
                <a:tailEnd/>
              </a:ln>
            </p:spPr>
            <p:txBody>
              <a:bodyPr/>
              <a:lstStyle/>
              <a:p>
                <a:endParaRPr lang="en-US"/>
              </a:p>
            </p:txBody>
          </p:sp>
          <p:sp>
            <p:nvSpPr>
              <p:cNvPr id="73593" name="Rectangle 1150"/>
              <p:cNvSpPr>
                <a:spLocks noChangeArrowheads="1"/>
              </p:cNvSpPr>
              <p:nvPr/>
            </p:nvSpPr>
            <p:spPr bwMode="auto">
              <a:xfrm>
                <a:off x="2319" y="2333"/>
                <a:ext cx="1058" cy="3"/>
              </a:xfrm>
              <a:prstGeom prst="rect">
                <a:avLst/>
              </a:prstGeom>
              <a:solidFill>
                <a:srgbClr val="8AAA61"/>
              </a:solidFill>
              <a:ln w="9525">
                <a:noFill/>
                <a:miter lim="800000"/>
                <a:headEnd/>
                <a:tailEnd/>
              </a:ln>
            </p:spPr>
            <p:txBody>
              <a:bodyPr/>
              <a:lstStyle/>
              <a:p>
                <a:endParaRPr lang="en-US"/>
              </a:p>
            </p:txBody>
          </p:sp>
          <p:sp>
            <p:nvSpPr>
              <p:cNvPr id="73594" name="Rectangle 1151"/>
              <p:cNvSpPr>
                <a:spLocks noChangeArrowheads="1"/>
              </p:cNvSpPr>
              <p:nvPr/>
            </p:nvSpPr>
            <p:spPr bwMode="auto">
              <a:xfrm>
                <a:off x="2319" y="2336"/>
                <a:ext cx="1058" cy="2"/>
              </a:xfrm>
              <a:prstGeom prst="rect">
                <a:avLst/>
              </a:prstGeom>
              <a:solidFill>
                <a:srgbClr val="88A860"/>
              </a:solidFill>
              <a:ln w="9525">
                <a:noFill/>
                <a:miter lim="800000"/>
                <a:headEnd/>
                <a:tailEnd/>
              </a:ln>
            </p:spPr>
            <p:txBody>
              <a:bodyPr/>
              <a:lstStyle/>
              <a:p>
                <a:endParaRPr lang="en-US"/>
              </a:p>
            </p:txBody>
          </p:sp>
          <p:sp>
            <p:nvSpPr>
              <p:cNvPr id="73595" name="Rectangle 1152"/>
              <p:cNvSpPr>
                <a:spLocks noChangeArrowheads="1"/>
              </p:cNvSpPr>
              <p:nvPr/>
            </p:nvSpPr>
            <p:spPr bwMode="auto">
              <a:xfrm>
                <a:off x="2319" y="2338"/>
                <a:ext cx="1058" cy="2"/>
              </a:xfrm>
              <a:prstGeom prst="rect">
                <a:avLst/>
              </a:prstGeom>
              <a:solidFill>
                <a:srgbClr val="86A75F"/>
              </a:solidFill>
              <a:ln w="9525">
                <a:noFill/>
                <a:miter lim="800000"/>
                <a:headEnd/>
                <a:tailEnd/>
              </a:ln>
            </p:spPr>
            <p:txBody>
              <a:bodyPr/>
              <a:lstStyle/>
              <a:p>
                <a:endParaRPr lang="en-US"/>
              </a:p>
            </p:txBody>
          </p:sp>
          <p:sp>
            <p:nvSpPr>
              <p:cNvPr id="73596" name="Rectangle 1153"/>
              <p:cNvSpPr>
                <a:spLocks noChangeArrowheads="1"/>
              </p:cNvSpPr>
              <p:nvPr/>
            </p:nvSpPr>
            <p:spPr bwMode="auto">
              <a:xfrm>
                <a:off x="2319" y="2340"/>
                <a:ext cx="1058" cy="2"/>
              </a:xfrm>
              <a:prstGeom prst="rect">
                <a:avLst/>
              </a:prstGeom>
              <a:solidFill>
                <a:srgbClr val="84A55E"/>
              </a:solidFill>
              <a:ln w="9525">
                <a:noFill/>
                <a:miter lim="800000"/>
                <a:headEnd/>
                <a:tailEnd/>
              </a:ln>
            </p:spPr>
            <p:txBody>
              <a:bodyPr/>
              <a:lstStyle/>
              <a:p>
                <a:endParaRPr lang="en-US"/>
              </a:p>
            </p:txBody>
          </p:sp>
          <p:sp>
            <p:nvSpPr>
              <p:cNvPr id="73597" name="Rectangle 1154"/>
              <p:cNvSpPr>
                <a:spLocks noChangeArrowheads="1"/>
              </p:cNvSpPr>
              <p:nvPr/>
            </p:nvSpPr>
            <p:spPr bwMode="auto">
              <a:xfrm>
                <a:off x="2319" y="2342"/>
                <a:ext cx="1058" cy="3"/>
              </a:xfrm>
              <a:prstGeom prst="rect">
                <a:avLst/>
              </a:prstGeom>
              <a:solidFill>
                <a:srgbClr val="83A45C"/>
              </a:solidFill>
              <a:ln w="9525">
                <a:noFill/>
                <a:miter lim="800000"/>
                <a:headEnd/>
                <a:tailEnd/>
              </a:ln>
            </p:spPr>
            <p:txBody>
              <a:bodyPr/>
              <a:lstStyle/>
              <a:p>
                <a:endParaRPr lang="en-US"/>
              </a:p>
            </p:txBody>
          </p:sp>
          <p:sp>
            <p:nvSpPr>
              <p:cNvPr id="73598" name="Rectangle 1155"/>
              <p:cNvSpPr>
                <a:spLocks noChangeArrowheads="1"/>
              </p:cNvSpPr>
              <p:nvPr/>
            </p:nvSpPr>
            <p:spPr bwMode="auto">
              <a:xfrm>
                <a:off x="2319" y="2345"/>
                <a:ext cx="1058" cy="2"/>
              </a:xfrm>
              <a:prstGeom prst="rect">
                <a:avLst/>
              </a:prstGeom>
              <a:solidFill>
                <a:srgbClr val="81A25B"/>
              </a:solidFill>
              <a:ln w="9525">
                <a:noFill/>
                <a:miter lim="800000"/>
                <a:headEnd/>
                <a:tailEnd/>
              </a:ln>
            </p:spPr>
            <p:txBody>
              <a:bodyPr/>
              <a:lstStyle/>
              <a:p>
                <a:endParaRPr lang="en-US"/>
              </a:p>
            </p:txBody>
          </p:sp>
          <p:sp>
            <p:nvSpPr>
              <p:cNvPr id="73599" name="Rectangle 1156"/>
              <p:cNvSpPr>
                <a:spLocks noChangeArrowheads="1"/>
              </p:cNvSpPr>
              <p:nvPr/>
            </p:nvSpPr>
            <p:spPr bwMode="auto">
              <a:xfrm>
                <a:off x="2319" y="2347"/>
                <a:ext cx="1058" cy="2"/>
              </a:xfrm>
              <a:prstGeom prst="rect">
                <a:avLst/>
              </a:prstGeom>
              <a:solidFill>
                <a:srgbClr val="7FA15A"/>
              </a:solidFill>
              <a:ln w="9525">
                <a:noFill/>
                <a:miter lim="800000"/>
                <a:headEnd/>
                <a:tailEnd/>
              </a:ln>
            </p:spPr>
            <p:txBody>
              <a:bodyPr/>
              <a:lstStyle/>
              <a:p>
                <a:endParaRPr lang="en-US"/>
              </a:p>
            </p:txBody>
          </p:sp>
          <p:sp>
            <p:nvSpPr>
              <p:cNvPr id="73600" name="Rectangle 1157"/>
              <p:cNvSpPr>
                <a:spLocks noChangeArrowheads="1"/>
              </p:cNvSpPr>
              <p:nvPr/>
            </p:nvSpPr>
            <p:spPr bwMode="auto">
              <a:xfrm>
                <a:off x="2319" y="2349"/>
                <a:ext cx="1058" cy="2"/>
              </a:xfrm>
              <a:prstGeom prst="rect">
                <a:avLst/>
              </a:prstGeom>
              <a:solidFill>
                <a:srgbClr val="7DA059"/>
              </a:solidFill>
              <a:ln w="9525">
                <a:noFill/>
                <a:miter lim="800000"/>
                <a:headEnd/>
                <a:tailEnd/>
              </a:ln>
            </p:spPr>
            <p:txBody>
              <a:bodyPr/>
              <a:lstStyle/>
              <a:p>
                <a:endParaRPr lang="en-US"/>
              </a:p>
            </p:txBody>
          </p:sp>
          <p:sp>
            <p:nvSpPr>
              <p:cNvPr id="73601" name="Rectangle 1158"/>
              <p:cNvSpPr>
                <a:spLocks noChangeArrowheads="1"/>
              </p:cNvSpPr>
              <p:nvPr/>
            </p:nvSpPr>
            <p:spPr bwMode="auto">
              <a:xfrm>
                <a:off x="2319" y="2351"/>
                <a:ext cx="1058" cy="3"/>
              </a:xfrm>
              <a:prstGeom prst="rect">
                <a:avLst/>
              </a:prstGeom>
              <a:solidFill>
                <a:srgbClr val="7C9E57"/>
              </a:solidFill>
              <a:ln w="9525">
                <a:noFill/>
                <a:miter lim="800000"/>
                <a:headEnd/>
                <a:tailEnd/>
              </a:ln>
            </p:spPr>
            <p:txBody>
              <a:bodyPr/>
              <a:lstStyle/>
              <a:p>
                <a:endParaRPr lang="en-US"/>
              </a:p>
            </p:txBody>
          </p:sp>
          <p:sp>
            <p:nvSpPr>
              <p:cNvPr id="73602" name="Rectangle 1159"/>
              <p:cNvSpPr>
                <a:spLocks noChangeArrowheads="1"/>
              </p:cNvSpPr>
              <p:nvPr/>
            </p:nvSpPr>
            <p:spPr bwMode="auto">
              <a:xfrm>
                <a:off x="2319" y="2354"/>
                <a:ext cx="1058" cy="2"/>
              </a:xfrm>
              <a:prstGeom prst="rect">
                <a:avLst/>
              </a:prstGeom>
              <a:solidFill>
                <a:srgbClr val="7A9D56"/>
              </a:solidFill>
              <a:ln w="9525">
                <a:noFill/>
                <a:miter lim="800000"/>
                <a:headEnd/>
                <a:tailEnd/>
              </a:ln>
            </p:spPr>
            <p:txBody>
              <a:bodyPr/>
              <a:lstStyle/>
              <a:p>
                <a:endParaRPr lang="en-US"/>
              </a:p>
            </p:txBody>
          </p:sp>
          <p:sp>
            <p:nvSpPr>
              <p:cNvPr id="73603" name="Rectangle 1160"/>
              <p:cNvSpPr>
                <a:spLocks noChangeArrowheads="1"/>
              </p:cNvSpPr>
              <p:nvPr/>
            </p:nvSpPr>
            <p:spPr bwMode="auto">
              <a:xfrm>
                <a:off x="2319" y="2356"/>
                <a:ext cx="1058" cy="3"/>
              </a:xfrm>
              <a:prstGeom prst="rect">
                <a:avLst/>
              </a:prstGeom>
              <a:solidFill>
                <a:srgbClr val="789B55"/>
              </a:solidFill>
              <a:ln w="9525">
                <a:noFill/>
                <a:miter lim="800000"/>
                <a:headEnd/>
                <a:tailEnd/>
              </a:ln>
            </p:spPr>
            <p:txBody>
              <a:bodyPr/>
              <a:lstStyle/>
              <a:p>
                <a:endParaRPr lang="en-US"/>
              </a:p>
            </p:txBody>
          </p:sp>
          <p:sp>
            <p:nvSpPr>
              <p:cNvPr id="73604" name="Rectangle 1161"/>
              <p:cNvSpPr>
                <a:spLocks noChangeArrowheads="1"/>
              </p:cNvSpPr>
              <p:nvPr/>
            </p:nvSpPr>
            <p:spPr bwMode="auto">
              <a:xfrm>
                <a:off x="2319" y="2359"/>
                <a:ext cx="1058" cy="2"/>
              </a:xfrm>
              <a:prstGeom prst="rect">
                <a:avLst/>
              </a:prstGeom>
              <a:solidFill>
                <a:srgbClr val="769953"/>
              </a:solidFill>
              <a:ln w="9525">
                <a:noFill/>
                <a:miter lim="800000"/>
                <a:headEnd/>
                <a:tailEnd/>
              </a:ln>
            </p:spPr>
            <p:txBody>
              <a:bodyPr/>
              <a:lstStyle/>
              <a:p>
                <a:endParaRPr lang="en-US"/>
              </a:p>
            </p:txBody>
          </p:sp>
          <p:sp>
            <p:nvSpPr>
              <p:cNvPr id="73605" name="Rectangle 1162"/>
              <p:cNvSpPr>
                <a:spLocks noChangeArrowheads="1"/>
              </p:cNvSpPr>
              <p:nvPr/>
            </p:nvSpPr>
            <p:spPr bwMode="auto">
              <a:xfrm>
                <a:off x="2319" y="2361"/>
                <a:ext cx="1058" cy="2"/>
              </a:xfrm>
              <a:prstGeom prst="rect">
                <a:avLst/>
              </a:prstGeom>
              <a:solidFill>
                <a:srgbClr val="749852"/>
              </a:solidFill>
              <a:ln w="9525">
                <a:noFill/>
                <a:miter lim="800000"/>
                <a:headEnd/>
                <a:tailEnd/>
              </a:ln>
            </p:spPr>
            <p:txBody>
              <a:bodyPr/>
              <a:lstStyle/>
              <a:p>
                <a:endParaRPr lang="en-US"/>
              </a:p>
            </p:txBody>
          </p:sp>
          <p:sp>
            <p:nvSpPr>
              <p:cNvPr id="73606" name="Rectangle 1163"/>
              <p:cNvSpPr>
                <a:spLocks noChangeArrowheads="1"/>
              </p:cNvSpPr>
              <p:nvPr/>
            </p:nvSpPr>
            <p:spPr bwMode="auto">
              <a:xfrm>
                <a:off x="2319" y="2363"/>
                <a:ext cx="1058" cy="2"/>
              </a:xfrm>
              <a:prstGeom prst="rect">
                <a:avLst/>
              </a:prstGeom>
              <a:solidFill>
                <a:srgbClr val="729750"/>
              </a:solidFill>
              <a:ln w="9525">
                <a:noFill/>
                <a:miter lim="800000"/>
                <a:headEnd/>
                <a:tailEnd/>
              </a:ln>
            </p:spPr>
            <p:txBody>
              <a:bodyPr/>
              <a:lstStyle/>
              <a:p>
                <a:endParaRPr lang="en-US"/>
              </a:p>
            </p:txBody>
          </p:sp>
          <p:sp>
            <p:nvSpPr>
              <p:cNvPr id="73607" name="Rectangle 1164"/>
              <p:cNvSpPr>
                <a:spLocks noChangeArrowheads="1"/>
              </p:cNvSpPr>
              <p:nvPr/>
            </p:nvSpPr>
            <p:spPr bwMode="auto">
              <a:xfrm>
                <a:off x="2319" y="2365"/>
                <a:ext cx="1058" cy="3"/>
              </a:xfrm>
              <a:prstGeom prst="rect">
                <a:avLst/>
              </a:prstGeom>
              <a:solidFill>
                <a:srgbClr val="70954F"/>
              </a:solidFill>
              <a:ln w="9525">
                <a:noFill/>
                <a:miter lim="800000"/>
                <a:headEnd/>
                <a:tailEnd/>
              </a:ln>
            </p:spPr>
            <p:txBody>
              <a:bodyPr/>
              <a:lstStyle/>
              <a:p>
                <a:endParaRPr lang="en-US"/>
              </a:p>
            </p:txBody>
          </p:sp>
          <p:sp>
            <p:nvSpPr>
              <p:cNvPr id="73608" name="Rectangle 1165"/>
              <p:cNvSpPr>
                <a:spLocks noChangeArrowheads="1"/>
              </p:cNvSpPr>
              <p:nvPr/>
            </p:nvSpPr>
            <p:spPr bwMode="auto">
              <a:xfrm>
                <a:off x="2319" y="2368"/>
                <a:ext cx="1058" cy="1"/>
              </a:xfrm>
              <a:prstGeom prst="rect">
                <a:avLst/>
              </a:prstGeom>
              <a:solidFill>
                <a:srgbClr val="6E944D"/>
              </a:solidFill>
              <a:ln w="9525">
                <a:noFill/>
                <a:miter lim="800000"/>
                <a:headEnd/>
                <a:tailEnd/>
              </a:ln>
            </p:spPr>
            <p:txBody>
              <a:bodyPr/>
              <a:lstStyle/>
              <a:p>
                <a:endParaRPr lang="en-US"/>
              </a:p>
            </p:txBody>
          </p:sp>
          <p:sp>
            <p:nvSpPr>
              <p:cNvPr id="73609" name="Rectangle 1166"/>
              <p:cNvSpPr>
                <a:spLocks noChangeArrowheads="1"/>
              </p:cNvSpPr>
              <p:nvPr/>
            </p:nvSpPr>
            <p:spPr bwMode="auto">
              <a:xfrm>
                <a:off x="2319" y="2369"/>
                <a:ext cx="1058" cy="2"/>
              </a:xfrm>
              <a:prstGeom prst="rect">
                <a:avLst/>
              </a:prstGeom>
              <a:solidFill>
                <a:srgbClr val="6C934C"/>
              </a:solidFill>
              <a:ln w="9525">
                <a:noFill/>
                <a:miter lim="800000"/>
                <a:headEnd/>
                <a:tailEnd/>
              </a:ln>
            </p:spPr>
            <p:txBody>
              <a:bodyPr/>
              <a:lstStyle/>
              <a:p>
                <a:endParaRPr lang="en-US"/>
              </a:p>
            </p:txBody>
          </p:sp>
          <p:sp>
            <p:nvSpPr>
              <p:cNvPr id="73610" name="Rectangle 1167"/>
              <p:cNvSpPr>
                <a:spLocks noChangeArrowheads="1"/>
              </p:cNvSpPr>
              <p:nvPr/>
            </p:nvSpPr>
            <p:spPr bwMode="auto">
              <a:xfrm>
                <a:off x="2319" y="2371"/>
                <a:ext cx="1058" cy="3"/>
              </a:xfrm>
              <a:prstGeom prst="rect">
                <a:avLst/>
              </a:prstGeom>
              <a:solidFill>
                <a:srgbClr val="6A914B"/>
              </a:solidFill>
              <a:ln w="9525">
                <a:noFill/>
                <a:miter lim="800000"/>
                <a:headEnd/>
                <a:tailEnd/>
              </a:ln>
            </p:spPr>
            <p:txBody>
              <a:bodyPr/>
              <a:lstStyle/>
              <a:p>
                <a:endParaRPr lang="en-US"/>
              </a:p>
            </p:txBody>
          </p:sp>
          <p:sp>
            <p:nvSpPr>
              <p:cNvPr id="73611" name="Rectangle 1168"/>
              <p:cNvSpPr>
                <a:spLocks noChangeArrowheads="1"/>
              </p:cNvSpPr>
              <p:nvPr/>
            </p:nvSpPr>
            <p:spPr bwMode="auto">
              <a:xfrm>
                <a:off x="2319" y="2374"/>
                <a:ext cx="1058" cy="1"/>
              </a:xfrm>
              <a:prstGeom prst="rect">
                <a:avLst/>
              </a:prstGeom>
              <a:solidFill>
                <a:srgbClr val="689049"/>
              </a:solidFill>
              <a:ln w="9525">
                <a:noFill/>
                <a:miter lim="800000"/>
                <a:headEnd/>
                <a:tailEnd/>
              </a:ln>
            </p:spPr>
            <p:txBody>
              <a:bodyPr/>
              <a:lstStyle/>
              <a:p>
                <a:endParaRPr lang="en-US"/>
              </a:p>
            </p:txBody>
          </p:sp>
          <p:sp>
            <p:nvSpPr>
              <p:cNvPr id="73612" name="Rectangle 1169"/>
              <p:cNvSpPr>
                <a:spLocks noChangeArrowheads="1"/>
              </p:cNvSpPr>
              <p:nvPr/>
            </p:nvSpPr>
            <p:spPr bwMode="auto">
              <a:xfrm>
                <a:off x="2319" y="2375"/>
                <a:ext cx="1058" cy="2"/>
              </a:xfrm>
              <a:prstGeom prst="rect">
                <a:avLst/>
              </a:prstGeom>
              <a:solidFill>
                <a:srgbClr val="668F48"/>
              </a:solidFill>
              <a:ln w="9525">
                <a:noFill/>
                <a:miter lim="800000"/>
                <a:headEnd/>
                <a:tailEnd/>
              </a:ln>
            </p:spPr>
            <p:txBody>
              <a:bodyPr/>
              <a:lstStyle/>
              <a:p>
                <a:endParaRPr lang="en-US"/>
              </a:p>
            </p:txBody>
          </p:sp>
          <p:sp>
            <p:nvSpPr>
              <p:cNvPr id="73613" name="Rectangle 1170"/>
              <p:cNvSpPr>
                <a:spLocks noChangeArrowheads="1"/>
              </p:cNvSpPr>
              <p:nvPr/>
            </p:nvSpPr>
            <p:spPr bwMode="auto">
              <a:xfrm>
                <a:off x="2319" y="2377"/>
                <a:ext cx="1058" cy="2"/>
              </a:xfrm>
              <a:prstGeom prst="rect">
                <a:avLst/>
              </a:prstGeom>
              <a:solidFill>
                <a:srgbClr val="648D46"/>
              </a:solidFill>
              <a:ln w="9525">
                <a:noFill/>
                <a:miter lim="800000"/>
                <a:headEnd/>
                <a:tailEnd/>
              </a:ln>
            </p:spPr>
            <p:txBody>
              <a:bodyPr/>
              <a:lstStyle/>
              <a:p>
                <a:endParaRPr lang="en-US"/>
              </a:p>
            </p:txBody>
          </p:sp>
          <p:sp>
            <p:nvSpPr>
              <p:cNvPr id="73614" name="Rectangle 1171"/>
              <p:cNvSpPr>
                <a:spLocks noChangeArrowheads="1"/>
              </p:cNvSpPr>
              <p:nvPr/>
            </p:nvSpPr>
            <p:spPr bwMode="auto">
              <a:xfrm>
                <a:off x="2319" y="2379"/>
                <a:ext cx="1058" cy="2"/>
              </a:xfrm>
              <a:prstGeom prst="rect">
                <a:avLst/>
              </a:prstGeom>
              <a:solidFill>
                <a:srgbClr val="628C45"/>
              </a:solidFill>
              <a:ln w="9525">
                <a:noFill/>
                <a:miter lim="800000"/>
                <a:headEnd/>
                <a:tailEnd/>
              </a:ln>
            </p:spPr>
            <p:txBody>
              <a:bodyPr/>
              <a:lstStyle/>
              <a:p>
                <a:endParaRPr lang="en-US"/>
              </a:p>
            </p:txBody>
          </p:sp>
          <p:sp>
            <p:nvSpPr>
              <p:cNvPr id="73615" name="Rectangle 1172"/>
              <p:cNvSpPr>
                <a:spLocks noChangeArrowheads="1"/>
              </p:cNvSpPr>
              <p:nvPr/>
            </p:nvSpPr>
            <p:spPr bwMode="auto">
              <a:xfrm>
                <a:off x="2319" y="2381"/>
                <a:ext cx="1058" cy="2"/>
              </a:xfrm>
              <a:prstGeom prst="rect">
                <a:avLst/>
              </a:prstGeom>
              <a:solidFill>
                <a:srgbClr val="608B44"/>
              </a:solidFill>
              <a:ln w="9525">
                <a:noFill/>
                <a:miter lim="800000"/>
                <a:headEnd/>
                <a:tailEnd/>
              </a:ln>
            </p:spPr>
            <p:txBody>
              <a:bodyPr/>
              <a:lstStyle/>
              <a:p>
                <a:endParaRPr lang="en-US"/>
              </a:p>
            </p:txBody>
          </p:sp>
          <p:sp>
            <p:nvSpPr>
              <p:cNvPr id="73616" name="Rectangle 1173"/>
              <p:cNvSpPr>
                <a:spLocks noChangeArrowheads="1"/>
              </p:cNvSpPr>
              <p:nvPr/>
            </p:nvSpPr>
            <p:spPr bwMode="auto">
              <a:xfrm>
                <a:off x="2319" y="2383"/>
                <a:ext cx="1058" cy="1"/>
              </a:xfrm>
              <a:prstGeom prst="rect">
                <a:avLst/>
              </a:prstGeom>
              <a:solidFill>
                <a:srgbClr val="5E8942"/>
              </a:solidFill>
              <a:ln w="9525">
                <a:noFill/>
                <a:miter lim="800000"/>
                <a:headEnd/>
                <a:tailEnd/>
              </a:ln>
            </p:spPr>
            <p:txBody>
              <a:bodyPr/>
              <a:lstStyle/>
              <a:p>
                <a:endParaRPr lang="en-US"/>
              </a:p>
            </p:txBody>
          </p:sp>
          <p:sp>
            <p:nvSpPr>
              <p:cNvPr id="73617" name="Rectangle 1174"/>
              <p:cNvSpPr>
                <a:spLocks noChangeArrowheads="1"/>
              </p:cNvSpPr>
              <p:nvPr/>
            </p:nvSpPr>
            <p:spPr bwMode="auto">
              <a:xfrm>
                <a:off x="2319" y="2384"/>
                <a:ext cx="1058" cy="2"/>
              </a:xfrm>
              <a:prstGeom prst="rect">
                <a:avLst/>
              </a:prstGeom>
              <a:solidFill>
                <a:srgbClr val="5C8841"/>
              </a:solidFill>
              <a:ln w="9525">
                <a:noFill/>
                <a:miter lim="800000"/>
                <a:headEnd/>
                <a:tailEnd/>
              </a:ln>
            </p:spPr>
            <p:txBody>
              <a:bodyPr/>
              <a:lstStyle/>
              <a:p>
                <a:endParaRPr lang="en-US"/>
              </a:p>
            </p:txBody>
          </p:sp>
          <p:sp>
            <p:nvSpPr>
              <p:cNvPr id="73618" name="Rectangle 1175"/>
              <p:cNvSpPr>
                <a:spLocks noChangeArrowheads="1"/>
              </p:cNvSpPr>
              <p:nvPr/>
            </p:nvSpPr>
            <p:spPr bwMode="auto">
              <a:xfrm>
                <a:off x="2319" y="2386"/>
                <a:ext cx="1058" cy="1"/>
              </a:xfrm>
              <a:prstGeom prst="rect">
                <a:avLst/>
              </a:prstGeom>
              <a:solidFill>
                <a:srgbClr val="5A8740"/>
              </a:solidFill>
              <a:ln w="9525">
                <a:noFill/>
                <a:miter lim="800000"/>
                <a:headEnd/>
                <a:tailEnd/>
              </a:ln>
            </p:spPr>
            <p:txBody>
              <a:bodyPr/>
              <a:lstStyle/>
              <a:p>
                <a:endParaRPr lang="en-US"/>
              </a:p>
            </p:txBody>
          </p:sp>
          <p:sp>
            <p:nvSpPr>
              <p:cNvPr id="73619" name="Rectangle 1176"/>
              <p:cNvSpPr>
                <a:spLocks noChangeArrowheads="1"/>
              </p:cNvSpPr>
              <p:nvPr/>
            </p:nvSpPr>
            <p:spPr bwMode="auto">
              <a:xfrm>
                <a:off x="2319" y="2387"/>
                <a:ext cx="1058" cy="2"/>
              </a:xfrm>
              <a:prstGeom prst="rect">
                <a:avLst/>
              </a:prstGeom>
              <a:solidFill>
                <a:srgbClr val="58863F"/>
              </a:solidFill>
              <a:ln w="9525">
                <a:noFill/>
                <a:miter lim="800000"/>
                <a:headEnd/>
                <a:tailEnd/>
              </a:ln>
            </p:spPr>
            <p:txBody>
              <a:bodyPr/>
              <a:lstStyle/>
              <a:p>
                <a:endParaRPr lang="en-US"/>
              </a:p>
            </p:txBody>
          </p:sp>
          <p:sp>
            <p:nvSpPr>
              <p:cNvPr id="73620" name="Rectangle 1177"/>
              <p:cNvSpPr>
                <a:spLocks noChangeArrowheads="1"/>
              </p:cNvSpPr>
              <p:nvPr/>
            </p:nvSpPr>
            <p:spPr bwMode="auto">
              <a:xfrm>
                <a:off x="2319" y="2389"/>
                <a:ext cx="1058" cy="2"/>
              </a:xfrm>
              <a:prstGeom prst="rect">
                <a:avLst/>
              </a:prstGeom>
              <a:solidFill>
                <a:srgbClr val="56843D"/>
              </a:solidFill>
              <a:ln w="9525">
                <a:noFill/>
                <a:miter lim="800000"/>
                <a:headEnd/>
                <a:tailEnd/>
              </a:ln>
            </p:spPr>
            <p:txBody>
              <a:bodyPr/>
              <a:lstStyle/>
              <a:p>
                <a:endParaRPr lang="en-US"/>
              </a:p>
            </p:txBody>
          </p:sp>
          <p:sp>
            <p:nvSpPr>
              <p:cNvPr id="73621" name="Rectangle 1178"/>
              <p:cNvSpPr>
                <a:spLocks noChangeArrowheads="1"/>
              </p:cNvSpPr>
              <p:nvPr/>
            </p:nvSpPr>
            <p:spPr bwMode="auto">
              <a:xfrm>
                <a:off x="2319" y="2391"/>
                <a:ext cx="1058" cy="1"/>
              </a:xfrm>
              <a:prstGeom prst="rect">
                <a:avLst/>
              </a:prstGeom>
              <a:solidFill>
                <a:srgbClr val="54833C"/>
              </a:solidFill>
              <a:ln w="9525">
                <a:noFill/>
                <a:miter lim="800000"/>
                <a:headEnd/>
                <a:tailEnd/>
              </a:ln>
            </p:spPr>
            <p:txBody>
              <a:bodyPr/>
              <a:lstStyle/>
              <a:p>
                <a:endParaRPr lang="en-US"/>
              </a:p>
            </p:txBody>
          </p:sp>
          <p:sp>
            <p:nvSpPr>
              <p:cNvPr id="73622" name="Rectangle 1179"/>
              <p:cNvSpPr>
                <a:spLocks noChangeArrowheads="1"/>
              </p:cNvSpPr>
              <p:nvPr/>
            </p:nvSpPr>
            <p:spPr bwMode="auto">
              <a:xfrm>
                <a:off x="2319" y="2392"/>
                <a:ext cx="1058" cy="2"/>
              </a:xfrm>
              <a:prstGeom prst="rect">
                <a:avLst/>
              </a:prstGeom>
              <a:solidFill>
                <a:srgbClr val="52823A"/>
              </a:solidFill>
              <a:ln w="9525">
                <a:noFill/>
                <a:miter lim="800000"/>
                <a:headEnd/>
                <a:tailEnd/>
              </a:ln>
            </p:spPr>
            <p:txBody>
              <a:bodyPr/>
              <a:lstStyle/>
              <a:p>
                <a:endParaRPr lang="en-US"/>
              </a:p>
            </p:txBody>
          </p:sp>
          <p:sp>
            <p:nvSpPr>
              <p:cNvPr id="73623" name="Rectangle 1180"/>
              <p:cNvSpPr>
                <a:spLocks noChangeArrowheads="1"/>
              </p:cNvSpPr>
              <p:nvPr/>
            </p:nvSpPr>
            <p:spPr bwMode="auto">
              <a:xfrm>
                <a:off x="2319" y="2394"/>
                <a:ext cx="1058" cy="1"/>
              </a:xfrm>
              <a:prstGeom prst="rect">
                <a:avLst/>
              </a:prstGeom>
              <a:solidFill>
                <a:srgbClr val="4F8139"/>
              </a:solidFill>
              <a:ln w="9525">
                <a:noFill/>
                <a:miter lim="800000"/>
                <a:headEnd/>
                <a:tailEnd/>
              </a:ln>
            </p:spPr>
            <p:txBody>
              <a:bodyPr/>
              <a:lstStyle/>
              <a:p>
                <a:endParaRPr lang="en-US"/>
              </a:p>
            </p:txBody>
          </p:sp>
          <p:sp>
            <p:nvSpPr>
              <p:cNvPr id="73624" name="Rectangle 1181"/>
              <p:cNvSpPr>
                <a:spLocks noChangeArrowheads="1"/>
              </p:cNvSpPr>
              <p:nvPr/>
            </p:nvSpPr>
            <p:spPr bwMode="auto">
              <a:xfrm>
                <a:off x="2319" y="2395"/>
                <a:ext cx="1058" cy="2"/>
              </a:xfrm>
              <a:prstGeom prst="rect">
                <a:avLst/>
              </a:prstGeom>
              <a:solidFill>
                <a:srgbClr val="4D7F37"/>
              </a:solidFill>
              <a:ln w="9525">
                <a:noFill/>
                <a:miter lim="800000"/>
                <a:headEnd/>
                <a:tailEnd/>
              </a:ln>
            </p:spPr>
            <p:txBody>
              <a:bodyPr/>
              <a:lstStyle/>
              <a:p>
                <a:endParaRPr lang="en-US"/>
              </a:p>
            </p:txBody>
          </p:sp>
          <p:sp>
            <p:nvSpPr>
              <p:cNvPr id="73625" name="Rectangle 1182"/>
              <p:cNvSpPr>
                <a:spLocks noChangeArrowheads="1"/>
              </p:cNvSpPr>
              <p:nvPr/>
            </p:nvSpPr>
            <p:spPr bwMode="auto">
              <a:xfrm>
                <a:off x="2319" y="2397"/>
                <a:ext cx="1058" cy="1"/>
              </a:xfrm>
              <a:prstGeom prst="rect">
                <a:avLst/>
              </a:prstGeom>
              <a:solidFill>
                <a:srgbClr val="4B7E36"/>
              </a:solidFill>
              <a:ln w="9525">
                <a:noFill/>
                <a:miter lim="800000"/>
                <a:headEnd/>
                <a:tailEnd/>
              </a:ln>
            </p:spPr>
            <p:txBody>
              <a:bodyPr/>
              <a:lstStyle/>
              <a:p>
                <a:endParaRPr lang="en-US"/>
              </a:p>
            </p:txBody>
          </p:sp>
          <p:sp>
            <p:nvSpPr>
              <p:cNvPr id="73626" name="Rectangle 1183"/>
              <p:cNvSpPr>
                <a:spLocks noChangeArrowheads="1"/>
              </p:cNvSpPr>
              <p:nvPr/>
            </p:nvSpPr>
            <p:spPr bwMode="auto">
              <a:xfrm>
                <a:off x="2319" y="2398"/>
                <a:ext cx="1058" cy="2"/>
              </a:xfrm>
              <a:prstGeom prst="rect">
                <a:avLst/>
              </a:prstGeom>
              <a:solidFill>
                <a:srgbClr val="497D34"/>
              </a:solidFill>
              <a:ln w="9525">
                <a:noFill/>
                <a:miter lim="800000"/>
                <a:headEnd/>
                <a:tailEnd/>
              </a:ln>
            </p:spPr>
            <p:txBody>
              <a:bodyPr/>
              <a:lstStyle/>
              <a:p>
                <a:endParaRPr lang="en-US"/>
              </a:p>
            </p:txBody>
          </p:sp>
          <p:sp>
            <p:nvSpPr>
              <p:cNvPr id="73627" name="Rectangle 1184"/>
              <p:cNvSpPr>
                <a:spLocks noChangeArrowheads="1"/>
              </p:cNvSpPr>
              <p:nvPr/>
            </p:nvSpPr>
            <p:spPr bwMode="auto">
              <a:xfrm>
                <a:off x="2319" y="2400"/>
                <a:ext cx="1058" cy="1"/>
              </a:xfrm>
              <a:prstGeom prst="rect">
                <a:avLst/>
              </a:prstGeom>
              <a:solidFill>
                <a:srgbClr val="477C32"/>
              </a:solidFill>
              <a:ln w="9525">
                <a:noFill/>
                <a:miter lim="800000"/>
                <a:headEnd/>
                <a:tailEnd/>
              </a:ln>
            </p:spPr>
            <p:txBody>
              <a:bodyPr/>
              <a:lstStyle/>
              <a:p>
                <a:endParaRPr lang="en-US"/>
              </a:p>
            </p:txBody>
          </p:sp>
          <p:sp>
            <p:nvSpPr>
              <p:cNvPr id="73628" name="Rectangle 1185"/>
              <p:cNvSpPr>
                <a:spLocks noChangeArrowheads="1"/>
              </p:cNvSpPr>
              <p:nvPr/>
            </p:nvSpPr>
            <p:spPr bwMode="auto">
              <a:xfrm>
                <a:off x="2319" y="2401"/>
                <a:ext cx="1058" cy="2"/>
              </a:xfrm>
              <a:prstGeom prst="rect">
                <a:avLst/>
              </a:prstGeom>
              <a:solidFill>
                <a:srgbClr val="447B31"/>
              </a:solidFill>
              <a:ln w="9525">
                <a:noFill/>
                <a:miter lim="800000"/>
                <a:headEnd/>
                <a:tailEnd/>
              </a:ln>
            </p:spPr>
            <p:txBody>
              <a:bodyPr/>
              <a:lstStyle/>
              <a:p>
                <a:endParaRPr lang="en-US"/>
              </a:p>
            </p:txBody>
          </p:sp>
          <p:sp>
            <p:nvSpPr>
              <p:cNvPr id="73629" name="Rectangle 1186"/>
              <p:cNvSpPr>
                <a:spLocks noChangeArrowheads="1"/>
              </p:cNvSpPr>
              <p:nvPr/>
            </p:nvSpPr>
            <p:spPr bwMode="auto">
              <a:xfrm>
                <a:off x="2319" y="2403"/>
                <a:ext cx="1058" cy="1"/>
              </a:xfrm>
              <a:prstGeom prst="rect">
                <a:avLst/>
              </a:prstGeom>
              <a:solidFill>
                <a:srgbClr val="427A2F"/>
              </a:solidFill>
              <a:ln w="9525">
                <a:noFill/>
                <a:miter lim="800000"/>
                <a:headEnd/>
                <a:tailEnd/>
              </a:ln>
            </p:spPr>
            <p:txBody>
              <a:bodyPr/>
              <a:lstStyle/>
              <a:p>
                <a:endParaRPr lang="en-US"/>
              </a:p>
            </p:txBody>
          </p:sp>
          <p:sp>
            <p:nvSpPr>
              <p:cNvPr id="73630" name="Rectangle 1187"/>
              <p:cNvSpPr>
                <a:spLocks noChangeArrowheads="1"/>
              </p:cNvSpPr>
              <p:nvPr/>
            </p:nvSpPr>
            <p:spPr bwMode="auto">
              <a:xfrm>
                <a:off x="2319" y="2404"/>
                <a:ext cx="1058" cy="2"/>
              </a:xfrm>
              <a:prstGeom prst="rect">
                <a:avLst/>
              </a:prstGeom>
              <a:solidFill>
                <a:srgbClr val="40792E"/>
              </a:solidFill>
              <a:ln w="9525">
                <a:noFill/>
                <a:miter lim="800000"/>
                <a:headEnd/>
                <a:tailEnd/>
              </a:ln>
            </p:spPr>
            <p:txBody>
              <a:bodyPr/>
              <a:lstStyle/>
              <a:p>
                <a:endParaRPr lang="en-US"/>
              </a:p>
            </p:txBody>
          </p:sp>
          <p:sp>
            <p:nvSpPr>
              <p:cNvPr id="73631" name="Rectangle 1188"/>
              <p:cNvSpPr>
                <a:spLocks noChangeArrowheads="1"/>
              </p:cNvSpPr>
              <p:nvPr/>
            </p:nvSpPr>
            <p:spPr bwMode="auto">
              <a:xfrm>
                <a:off x="2319" y="2406"/>
                <a:ext cx="1058" cy="1"/>
              </a:xfrm>
              <a:prstGeom prst="rect">
                <a:avLst/>
              </a:prstGeom>
              <a:solidFill>
                <a:srgbClr val="3D772B"/>
              </a:solidFill>
              <a:ln w="9525">
                <a:noFill/>
                <a:miter lim="800000"/>
                <a:headEnd/>
                <a:tailEnd/>
              </a:ln>
            </p:spPr>
            <p:txBody>
              <a:bodyPr/>
              <a:lstStyle/>
              <a:p>
                <a:endParaRPr lang="en-US"/>
              </a:p>
            </p:txBody>
          </p:sp>
          <p:sp>
            <p:nvSpPr>
              <p:cNvPr id="73632" name="Rectangle 1189"/>
              <p:cNvSpPr>
                <a:spLocks noChangeArrowheads="1"/>
              </p:cNvSpPr>
              <p:nvPr/>
            </p:nvSpPr>
            <p:spPr bwMode="auto">
              <a:xfrm>
                <a:off x="2319" y="2407"/>
                <a:ext cx="1058" cy="1"/>
              </a:xfrm>
              <a:prstGeom prst="rect">
                <a:avLst/>
              </a:prstGeom>
              <a:solidFill>
                <a:srgbClr val="3A772A"/>
              </a:solidFill>
              <a:ln w="9525">
                <a:noFill/>
                <a:miter lim="800000"/>
                <a:headEnd/>
                <a:tailEnd/>
              </a:ln>
            </p:spPr>
            <p:txBody>
              <a:bodyPr/>
              <a:lstStyle/>
              <a:p>
                <a:endParaRPr lang="en-US"/>
              </a:p>
            </p:txBody>
          </p:sp>
          <p:sp>
            <p:nvSpPr>
              <p:cNvPr id="73633" name="Rectangle 1190"/>
              <p:cNvSpPr>
                <a:spLocks noChangeArrowheads="1"/>
              </p:cNvSpPr>
              <p:nvPr/>
            </p:nvSpPr>
            <p:spPr bwMode="auto">
              <a:xfrm>
                <a:off x="2319" y="2407"/>
                <a:ext cx="1058" cy="1"/>
              </a:xfrm>
              <a:prstGeom prst="rect">
                <a:avLst/>
              </a:prstGeom>
              <a:solidFill>
                <a:srgbClr val="387629"/>
              </a:solidFill>
              <a:ln w="9525">
                <a:noFill/>
                <a:miter lim="800000"/>
                <a:headEnd/>
                <a:tailEnd/>
              </a:ln>
            </p:spPr>
            <p:txBody>
              <a:bodyPr/>
              <a:lstStyle/>
              <a:p>
                <a:endParaRPr lang="en-US"/>
              </a:p>
            </p:txBody>
          </p:sp>
          <p:sp>
            <p:nvSpPr>
              <p:cNvPr id="73634" name="Rectangle 1191"/>
              <p:cNvSpPr>
                <a:spLocks noChangeArrowheads="1"/>
              </p:cNvSpPr>
              <p:nvPr/>
            </p:nvSpPr>
            <p:spPr bwMode="auto">
              <a:xfrm>
                <a:off x="2319" y="2408"/>
                <a:ext cx="1058" cy="1"/>
              </a:xfrm>
              <a:prstGeom prst="rect">
                <a:avLst/>
              </a:prstGeom>
              <a:solidFill>
                <a:srgbClr val="367527"/>
              </a:solidFill>
              <a:ln w="9525">
                <a:noFill/>
                <a:miter lim="800000"/>
                <a:headEnd/>
                <a:tailEnd/>
              </a:ln>
            </p:spPr>
            <p:txBody>
              <a:bodyPr/>
              <a:lstStyle/>
              <a:p>
                <a:endParaRPr lang="en-US"/>
              </a:p>
            </p:txBody>
          </p:sp>
          <p:sp>
            <p:nvSpPr>
              <p:cNvPr id="73635" name="Rectangle 1192"/>
              <p:cNvSpPr>
                <a:spLocks noChangeArrowheads="1"/>
              </p:cNvSpPr>
              <p:nvPr/>
            </p:nvSpPr>
            <p:spPr bwMode="auto">
              <a:xfrm>
                <a:off x="2319" y="2409"/>
                <a:ext cx="1058" cy="1"/>
              </a:xfrm>
              <a:prstGeom prst="rect">
                <a:avLst/>
              </a:prstGeom>
              <a:solidFill>
                <a:srgbClr val="347426"/>
              </a:solidFill>
              <a:ln w="9525">
                <a:noFill/>
                <a:miter lim="800000"/>
                <a:headEnd/>
                <a:tailEnd/>
              </a:ln>
            </p:spPr>
            <p:txBody>
              <a:bodyPr/>
              <a:lstStyle/>
              <a:p>
                <a:endParaRPr lang="en-US"/>
              </a:p>
            </p:txBody>
          </p:sp>
          <p:sp>
            <p:nvSpPr>
              <p:cNvPr id="73636" name="Rectangle 1193"/>
              <p:cNvSpPr>
                <a:spLocks noChangeArrowheads="1"/>
              </p:cNvSpPr>
              <p:nvPr/>
            </p:nvSpPr>
            <p:spPr bwMode="auto">
              <a:xfrm>
                <a:off x="2319" y="2410"/>
                <a:ext cx="1058" cy="1"/>
              </a:xfrm>
              <a:prstGeom prst="rect">
                <a:avLst/>
              </a:prstGeom>
              <a:solidFill>
                <a:srgbClr val="327424"/>
              </a:solidFill>
              <a:ln w="9525">
                <a:noFill/>
                <a:miter lim="800000"/>
                <a:headEnd/>
                <a:tailEnd/>
              </a:ln>
            </p:spPr>
            <p:txBody>
              <a:bodyPr/>
              <a:lstStyle/>
              <a:p>
                <a:endParaRPr lang="en-US"/>
              </a:p>
            </p:txBody>
          </p:sp>
          <p:sp>
            <p:nvSpPr>
              <p:cNvPr id="73637" name="Rectangle 1194"/>
              <p:cNvSpPr>
                <a:spLocks noChangeArrowheads="1"/>
              </p:cNvSpPr>
              <p:nvPr/>
            </p:nvSpPr>
            <p:spPr bwMode="auto">
              <a:xfrm>
                <a:off x="2319" y="2410"/>
                <a:ext cx="1058" cy="1"/>
              </a:xfrm>
              <a:prstGeom prst="rect">
                <a:avLst/>
              </a:prstGeom>
              <a:solidFill>
                <a:srgbClr val="2F7323"/>
              </a:solidFill>
              <a:ln w="9525">
                <a:noFill/>
                <a:miter lim="800000"/>
                <a:headEnd/>
                <a:tailEnd/>
              </a:ln>
            </p:spPr>
            <p:txBody>
              <a:bodyPr/>
              <a:lstStyle/>
              <a:p>
                <a:endParaRPr lang="en-US"/>
              </a:p>
            </p:txBody>
          </p:sp>
          <p:sp>
            <p:nvSpPr>
              <p:cNvPr id="73638" name="Rectangle 1195"/>
              <p:cNvSpPr>
                <a:spLocks noChangeArrowheads="1"/>
              </p:cNvSpPr>
              <p:nvPr/>
            </p:nvSpPr>
            <p:spPr bwMode="auto">
              <a:xfrm>
                <a:off x="2319" y="2411"/>
                <a:ext cx="1058" cy="1"/>
              </a:xfrm>
              <a:prstGeom prst="rect">
                <a:avLst/>
              </a:prstGeom>
              <a:solidFill>
                <a:srgbClr val="2D7222"/>
              </a:solidFill>
              <a:ln w="9525">
                <a:noFill/>
                <a:miter lim="800000"/>
                <a:headEnd/>
                <a:tailEnd/>
              </a:ln>
            </p:spPr>
            <p:txBody>
              <a:bodyPr/>
              <a:lstStyle/>
              <a:p>
                <a:endParaRPr lang="en-US"/>
              </a:p>
            </p:txBody>
          </p:sp>
          <p:sp>
            <p:nvSpPr>
              <p:cNvPr id="73639" name="Rectangle 1196"/>
              <p:cNvSpPr>
                <a:spLocks noChangeArrowheads="1"/>
              </p:cNvSpPr>
              <p:nvPr/>
            </p:nvSpPr>
            <p:spPr bwMode="auto">
              <a:xfrm>
                <a:off x="2319" y="2412"/>
                <a:ext cx="1058" cy="1"/>
              </a:xfrm>
              <a:prstGeom prst="rect">
                <a:avLst/>
              </a:prstGeom>
              <a:solidFill>
                <a:srgbClr val="2B7220"/>
              </a:solidFill>
              <a:ln w="9525">
                <a:noFill/>
                <a:miter lim="800000"/>
                <a:headEnd/>
                <a:tailEnd/>
              </a:ln>
            </p:spPr>
            <p:txBody>
              <a:bodyPr/>
              <a:lstStyle/>
              <a:p>
                <a:endParaRPr lang="en-US"/>
              </a:p>
            </p:txBody>
          </p:sp>
          <p:sp>
            <p:nvSpPr>
              <p:cNvPr id="73640" name="Rectangle 1197"/>
              <p:cNvSpPr>
                <a:spLocks noChangeArrowheads="1"/>
              </p:cNvSpPr>
              <p:nvPr/>
            </p:nvSpPr>
            <p:spPr bwMode="auto">
              <a:xfrm>
                <a:off x="2319" y="2412"/>
                <a:ext cx="1058" cy="1"/>
              </a:xfrm>
              <a:prstGeom prst="rect">
                <a:avLst/>
              </a:prstGeom>
              <a:solidFill>
                <a:srgbClr val="29711F"/>
              </a:solidFill>
              <a:ln w="9525">
                <a:noFill/>
                <a:miter lim="800000"/>
                <a:headEnd/>
                <a:tailEnd/>
              </a:ln>
            </p:spPr>
            <p:txBody>
              <a:bodyPr/>
              <a:lstStyle/>
              <a:p>
                <a:endParaRPr lang="en-US"/>
              </a:p>
            </p:txBody>
          </p:sp>
          <p:sp>
            <p:nvSpPr>
              <p:cNvPr id="73641" name="Rectangle 1198"/>
              <p:cNvSpPr>
                <a:spLocks noChangeArrowheads="1"/>
              </p:cNvSpPr>
              <p:nvPr/>
            </p:nvSpPr>
            <p:spPr bwMode="auto">
              <a:xfrm>
                <a:off x="2319" y="2413"/>
                <a:ext cx="1058" cy="1"/>
              </a:xfrm>
              <a:prstGeom prst="rect">
                <a:avLst/>
              </a:prstGeom>
              <a:solidFill>
                <a:srgbClr val="26701D"/>
              </a:solidFill>
              <a:ln w="9525">
                <a:noFill/>
                <a:miter lim="800000"/>
                <a:headEnd/>
                <a:tailEnd/>
              </a:ln>
            </p:spPr>
            <p:txBody>
              <a:bodyPr/>
              <a:lstStyle/>
              <a:p>
                <a:endParaRPr lang="en-US"/>
              </a:p>
            </p:txBody>
          </p:sp>
          <p:sp>
            <p:nvSpPr>
              <p:cNvPr id="73642" name="Rectangle 1199"/>
              <p:cNvSpPr>
                <a:spLocks noChangeArrowheads="1"/>
              </p:cNvSpPr>
              <p:nvPr/>
            </p:nvSpPr>
            <p:spPr bwMode="auto">
              <a:xfrm>
                <a:off x="2319" y="2414"/>
                <a:ext cx="1058" cy="1"/>
              </a:xfrm>
              <a:prstGeom prst="rect">
                <a:avLst/>
              </a:prstGeom>
              <a:solidFill>
                <a:srgbClr val="24701C"/>
              </a:solidFill>
              <a:ln w="9525">
                <a:noFill/>
                <a:miter lim="800000"/>
                <a:headEnd/>
                <a:tailEnd/>
              </a:ln>
            </p:spPr>
            <p:txBody>
              <a:bodyPr/>
              <a:lstStyle/>
              <a:p>
                <a:endParaRPr lang="en-US"/>
              </a:p>
            </p:txBody>
          </p:sp>
          <p:sp>
            <p:nvSpPr>
              <p:cNvPr id="73643" name="Rectangle 1200"/>
              <p:cNvSpPr>
                <a:spLocks noChangeArrowheads="1"/>
              </p:cNvSpPr>
              <p:nvPr/>
            </p:nvSpPr>
            <p:spPr bwMode="auto">
              <a:xfrm>
                <a:off x="2319" y="2415"/>
                <a:ext cx="1058" cy="1"/>
              </a:xfrm>
              <a:prstGeom prst="rect">
                <a:avLst/>
              </a:prstGeom>
              <a:solidFill>
                <a:srgbClr val="226F1A"/>
              </a:solidFill>
              <a:ln w="9525">
                <a:noFill/>
                <a:miter lim="800000"/>
                <a:headEnd/>
                <a:tailEnd/>
              </a:ln>
            </p:spPr>
            <p:txBody>
              <a:bodyPr/>
              <a:lstStyle/>
              <a:p>
                <a:endParaRPr lang="en-US"/>
              </a:p>
            </p:txBody>
          </p:sp>
          <p:sp>
            <p:nvSpPr>
              <p:cNvPr id="73644" name="Rectangle 1201"/>
              <p:cNvSpPr>
                <a:spLocks noChangeArrowheads="1"/>
              </p:cNvSpPr>
              <p:nvPr/>
            </p:nvSpPr>
            <p:spPr bwMode="auto">
              <a:xfrm>
                <a:off x="2319" y="2415"/>
                <a:ext cx="1058" cy="1"/>
              </a:xfrm>
              <a:prstGeom prst="rect">
                <a:avLst/>
              </a:prstGeom>
              <a:solidFill>
                <a:srgbClr val="206E19"/>
              </a:solidFill>
              <a:ln w="9525">
                <a:noFill/>
                <a:miter lim="800000"/>
                <a:headEnd/>
                <a:tailEnd/>
              </a:ln>
            </p:spPr>
            <p:txBody>
              <a:bodyPr/>
              <a:lstStyle/>
              <a:p>
                <a:endParaRPr lang="en-US"/>
              </a:p>
            </p:txBody>
          </p:sp>
          <p:sp>
            <p:nvSpPr>
              <p:cNvPr id="73645" name="Rectangle 1202"/>
              <p:cNvSpPr>
                <a:spLocks noChangeArrowheads="1"/>
              </p:cNvSpPr>
              <p:nvPr/>
            </p:nvSpPr>
            <p:spPr bwMode="auto">
              <a:xfrm>
                <a:off x="2319" y="2416"/>
                <a:ext cx="1058" cy="1"/>
              </a:xfrm>
              <a:prstGeom prst="rect">
                <a:avLst/>
              </a:prstGeom>
              <a:solidFill>
                <a:srgbClr val="1E6E17"/>
              </a:solidFill>
              <a:ln w="9525">
                <a:noFill/>
                <a:miter lim="800000"/>
                <a:headEnd/>
                <a:tailEnd/>
              </a:ln>
            </p:spPr>
            <p:txBody>
              <a:bodyPr/>
              <a:lstStyle/>
              <a:p>
                <a:endParaRPr lang="en-US"/>
              </a:p>
            </p:txBody>
          </p:sp>
          <p:sp>
            <p:nvSpPr>
              <p:cNvPr id="73646" name="Rectangle 1203"/>
              <p:cNvSpPr>
                <a:spLocks noChangeArrowheads="1"/>
              </p:cNvSpPr>
              <p:nvPr/>
            </p:nvSpPr>
            <p:spPr bwMode="auto">
              <a:xfrm>
                <a:off x="2319" y="2417"/>
                <a:ext cx="1058" cy="1"/>
              </a:xfrm>
              <a:prstGeom prst="rect">
                <a:avLst/>
              </a:prstGeom>
              <a:solidFill>
                <a:srgbClr val="1B6D16"/>
              </a:solidFill>
              <a:ln w="9525">
                <a:noFill/>
                <a:miter lim="800000"/>
                <a:headEnd/>
                <a:tailEnd/>
              </a:ln>
            </p:spPr>
            <p:txBody>
              <a:bodyPr/>
              <a:lstStyle/>
              <a:p>
                <a:endParaRPr lang="en-US"/>
              </a:p>
            </p:txBody>
          </p:sp>
          <p:sp>
            <p:nvSpPr>
              <p:cNvPr id="73647" name="Rectangle 1204"/>
              <p:cNvSpPr>
                <a:spLocks noChangeArrowheads="1"/>
              </p:cNvSpPr>
              <p:nvPr/>
            </p:nvSpPr>
            <p:spPr bwMode="auto">
              <a:xfrm>
                <a:off x="2319" y="2418"/>
                <a:ext cx="1058" cy="1"/>
              </a:xfrm>
              <a:prstGeom prst="rect">
                <a:avLst/>
              </a:prstGeom>
              <a:solidFill>
                <a:srgbClr val="196C15"/>
              </a:solidFill>
              <a:ln w="9525">
                <a:noFill/>
                <a:miter lim="800000"/>
                <a:headEnd/>
                <a:tailEnd/>
              </a:ln>
            </p:spPr>
            <p:txBody>
              <a:bodyPr/>
              <a:lstStyle/>
              <a:p>
                <a:endParaRPr lang="en-US"/>
              </a:p>
            </p:txBody>
          </p:sp>
          <p:sp>
            <p:nvSpPr>
              <p:cNvPr id="73648" name="Rectangle 1205"/>
              <p:cNvSpPr>
                <a:spLocks noChangeArrowheads="1"/>
              </p:cNvSpPr>
              <p:nvPr/>
            </p:nvSpPr>
            <p:spPr bwMode="auto">
              <a:xfrm>
                <a:off x="2319" y="2418"/>
                <a:ext cx="1058" cy="1"/>
              </a:xfrm>
              <a:prstGeom prst="rect">
                <a:avLst/>
              </a:prstGeom>
              <a:solidFill>
                <a:srgbClr val="176C13"/>
              </a:solidFill>
              <a:ln w="9525">
                <a:noFill/>
                <a:miter lim="800000"/>
                <a:headEnd/>
                <a:tailEnd/>
              </a:ln>
            </p:spPr>
            <p:txBody>
              <a:bodyPr/>
              <a:lstStyle/>
              <a:p>
                <a:endParaRPr lang="en-US"/>
              </a:p>
            </p:txBody>
          </p:sp>
          <p:sp>
            <p:nvSpPr>
              <p:cNvPr id="73649" name="Rectangle 1206"/>
              <p:cNvSpPr>
                <a:spLocks noChangeArrowheads="1"/>
              </p:cNvSpPr>
              <p:nvPr/>
            </p:nvSpPr>
            <p:spPr bwMode="auto">
              <a:xfrm>
                <a:off x="2319" y="2419"/>
                <a:ext cx="1058" cy="1"/>
              </a:xfrm>
              <a:prstGeom prst="rect">
                <a:avLst/>
              </a:prstGeom>
              <a:solidFill>
                <a:srgbClr val="156B12"/>
              </a:solidFill>
              <a:ln w="9525">
                <a:noFill/>
                <a:miter lim="800000"/>
                <a:headEnd/>
                <a:tailEnd/>
              </a:ln>
            </p:spPr>
            <p:txBody>
              <a:bodyPr/>
              <a:lstStyle/>
              <a:p>
                <a:endParaRPr lang="en-US"/>
              </a:p>
            </p:txBody>
          </p:sp>
          <p:sp>
            <p:nvSpPr>
              <p:cNvPr id="73650" name="Rectangle 1207"/>
              <p:cNvSpPr>
                <a:spLocks noChangeArrowheads="1"/>
              </p:cNvSpPr>
              <p:nvPr/>
            </p:nvSpPr>
            <p:spPr bwMode="auto">
              <a:xfrm>
                <a:off x="2319" y="2193"/>
                <a:ext cx="1058" cy="226"/>
              </a:xfrm>
              <a:prstGeom prst="rect">
                <a:avLst/>
              </a:prstGeom>
              <a:noFill/>
              <a:ln w="7938" cap="rnd">
                <a:solidFill>
                  <a:srgbClr val="212121"/>
                </a:solidFill>
                <a:miter lim="800000"/>
                <a:headEnd/>
                <a:tailEnd/>
              </a:ln>
            </p:spPr>
            <p:txBody>
              <a:bodyPr/>
              <a:lstStyle/>
              <a:p>
                <a:endParaRPr lang="en-US"/>
              </a:p>
            </p:txBody>
          </p:sp>
        </p:grpSp>
        <p:sp>
          <p:nvSpPr>
            <p:cNvPr id="72947" name="Rectangle 1209"/>
            <p:cNvSpPr>
              <a:spLocks noChangeArrowheads="1"/>
            </p:cNvSpPr>
            <p:nvPr/>
          </p:nvSpPr>
          <p:spPr bwMode="auto">
            <a:xfrm>
              <a:off x="3856038" y="3519488"/>
              <a:ext cx="148907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Lower Trophic Level Model</a:t>
              </a:r>
              <a:endParaRPr lang="en-US">
                <a:cs typeface="Arial" charset="0"/>
              </a:endParaRPr>
            </a:p>
          </p:txBody>
        </p:sp>
        <p:sp>
          <p:nvSpPr>
            <p:cNvPr id="72948" name="Rectangle 1210"/>
            <p:cNvSpPr>
              <a:spLocks noChangeArrowheads="1"/>
            </p:cNvSpPr>
            <p:nvPr/>
          </p:nvSpPr>
          <p:spPr bwMode="auto">
            <a:xfrm>
              <a:off x="4124325" y="3660775"/>
              <a:ext cx="6985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nested GOA</a:t>
              </a:r>
              <a:endParaRPr lang="en-US">
                <a:cs typeface="Arial" charset="0"/>
              </a:endParaRPr>
            </a:p>
          </p:txBody>
        </p:sp>
        <p:sp>
          <p:nvSpPr>
            <p:cNvPr id="72949" name="Rectangle 1211"/>
            <p:cNvSpPr>
              <a:spLocks noChangeArrowheads="1"/>
            </p:cNvSpPr>
            <p:nvPr/>
          </p:nvSpPr>
          <p:spPr bwMode="auto">
            <a:xfrm>
              <a:off x="4713288" y="3660775"/>
              <a:ext cx="106363"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a:t>
              </a:r>
              <a:endParaRPr lang="en-US">
                <a:cs typeface="Arial" charset="0"/>
              </a:endParaRPr>
            </a:p>
          </p:txBody>
        </p:sp>
        <p:sp>
          <p:nvSpPr>
            <p:cNvPr id="72950" name="Rectangle 1212"/>
            <p:cNvSpPr>
              <a:spLocks noChangeArrowheads="1"/>
            </p:cNvSpPr>
            <p:nvPr/>
          </p:nvSpPr>
          <p:spPr bwMode="auto">
            <a:xfrm>
              <a:off x="4749800" y="3660775"/>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2951" name="Group 1215"/>
            <p:cNvGrpSpPr>
              <a:grpSpLocks/>
            </p:cNvGrpSpPr>
            <p:nvPr/>
          </p:nvGrpSpPr>
          <p:grpSpPr bwMode="auto">
            <a:xfrm>
              <a:off x="5054600" y="3657600"/>
              <a:ext cx="133350" cy="163513"/>
              <a:chOff x="3184" y="2304"/>
              <a:chExt cx="84" cy="103"/>
            </a:xfrm>
          </p:grpSpPr>
          <p:sp>
            <p:nvSpPr>
              <p:cNvPr id="73532" name="Freeform 1213"/>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solidFill>
                <a:srgbClr val="1F497D"/>
              </a:solidFill>
              <a:ln w="9525">
                <a:noFill/>
                <a:round/>
                <a:headEnd/>
                <a:tailEnd/>
              </a:ln>
            </p:spPr>
            <p:txBody>
              <a:bodyPr/>
              <a:lstStyle/>
              <a:p>
                <a:endParaRPr lang="en-US"/>
              </a:p>
            </p:txBody>
          </p:sp>
          <p:sp>
            <p:nvSpPr>
              <p:cNvPr id="73533" name="Freeform 1214"/>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noFill/>
              <a:ln w="9525" cap="rnd">
                <a:solidFill>
                  <a:srgbClr val="1F497D"/>
                </a:solidFill>
                <a:prstDash val="solid"/>
                <a:miter lim="800000"/>
                <a:headEnd/>
                <a:tailEnd/>
              </a:ln>
            </p:spPr>
            <p:txBody>
              <a:bodyPr/>
              <a:lstStyle/>
              <a:p>
                <a:endParaRPr lang="en-US"/>
              </a:p>
            </p:txBody>
          </p:sp>
        </p:grpSp>
        <p:grpSp>
          <p:nvGrpSpPr>
            <p:cNvPr id="72952" name="Group 1218"/>
            <p:cNvGrpSpPr>
              <a:grpSpLocks/>
            </p:cNvGrpSpPr>
            <p:nvPr/>
          </p:nvGrpSpPr>
          <p:grpSpPr bwMode="auto">
            <a:xfrm>
              <a:off x="4832350" y="3816350"/>
              <a:ext cx="571500" cy="168275"/>
              <a:chOff x="3044" y="2404"/>
              <a:chExt cx="360" cy="106"/>
            </a:xfrm>
          </p:grpSpPr>
          <p:sp>
            <p:nvSpPr>
              <p:cNvPr id="73530" name="Rectangle 1216"/>
              <p:cNvSpPr>
                <a:spLocks noChangeArrowheads="1"/>
              </p:cNvSpPr>
              <p:nvPr/>
            </p:nvSpPr>
            <p:spPr bwMode="auto">
              <a:xfrm>
                <a:off x="3044" y="2404"/>
                <a:ext cx="360" cy="106"/>
              </a:xfrm>
              <a:prstGeom prst="rect">
                <a:avLst/>
              </a:prstGeom>
              <a:solidFill>
                <a:srgbClr val="FFFFFF"/>
              </a:solidFill>
              <a:ln w="9525">
                <a:noFill/>
                <a:miter lim="800000"/>
                <a:headEnd/>
                <a:tailEnd/>
              </a:ln>
            </p:spPr>
            <p:txBody>
              <a:bodyPr/>
              <a:lstStyle/>
              <a:p>
                <a:endParaRPr lang="en-US"/>
              </a:p>
            </p:txBody>
          </p:sp>
          <p:sp>
            <p:nvSpPr>
              <p:cNvPr id="73531" name="Rectangle 1217"/>
              <p:cNvSpPr>
                <a:spLocks noChangeArrowheads="1"/>
              </p:cNvSpPr>
              <p:nvPr/>
            </p:nvSpPr>
            <p:spPr bwMode="auto">
              <a:xfrm>
                <a:off x="3044" y="2404"/>
                <a:ext cx="360" cy="106"/>
              </a:xfrm>
              <a:prstGeom prst="rect">
                <a:avLst/>
              </a:prstGeom>
              <a:noFill/>
              <a:ln w="7938" cap="rnd">
                <a:solidFill>
                  <a:srgbClr val="385D8A"/>
                </a:solidFill>
                <a:miter lim="800000"/>
                <a:headEnd/>
                <a:tailEnd/>
              </a:ln>
            </p:spPr>
            <p:txBody>
              <a:bodyPr/>
              <a:lstStyle/>
              <a:p>
                <a:endParaRPr lang="en-US"/>
              </a:p>
            </p:txBody>
          </p:sp>
        </p:grpSp>
        <p:sp>
          <p:nvSpPr>
            <p:cNvPr id="72953" name="Rectangle 1219"/>
            <p:cNvSpPr>
              <a:spLocks noChangeArrowheads="1"/>
            </p:cNvSpPr>
            <p:nvPr/>
          </p:nvSpPr>
          <p:spPr bwMode="auto">
            <a:xfrm>
              <a:off x="4908550" y="38544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Hydrography</a:t>
              </a:r>
              <a:endParaRPr lang="en-US">
                <a:cs typeface="Arial" charset="0"/>
              </a:endParaRPr>
            </a:p>
          </p:txBody>
        </p:sp>
        <p:grpSp>
          <p:nvGrpSpPr>
            <p:cNvPr id="72954" name="Group 1222"/>
            <p:cNvGrpSpPr>
              <a:grpSpLocks/>
            </p:cNvGrpSpPr>
            <p:nvPr/>
          </p:nvGrpSpPr>
          <p:grpSpPr bwMode="auto">
            <a:xfrm>
              <a:off x="5083175" y="3984625"/>
              <a:ext cx="71438" cy="47625"/>
              <a:chOff x="3202" y="2510"/>
              <a:chExt cx="45" cy="30"/>
            </a:xfrm>
          </p:grpSpPr>
          <p:sp>
            <p:nvSpPr>
              <p:cNvPr id="73528" name="Rectangle 1220"/>
              <p:cNvSpPr>
                <a:spLocks noChangeArrowheads="1"/>
              </p:cNvSpPr>
              <p:nvPr/>
            </p:nvSpPr>
            <p:spPr bwMode="auto">
              <a:xfrm>
                <a:off x="3202" y="2510"/>
                <a:ext cx="45" cy="30"/>
              </a:xfrm>
              <a:prstGeom prst="rect">
                <a:avLst/>
              </a:prstGeom>
              <a:solidFill>
                <a:srgbClr val="1F497D"/>
              </a:solidFill>
              <a:ln w="9525">
                <a:noFill/>
                <a:miter lim="800000"/>
                <a:headEnd/>
                <a:tailEnd/>
              </a:ln>
            </p:spPr>
            <p:txBody>
              <a:bodyPr/>
              <a:lstStyle/>
              <a:p>
                <a:endParaRPr lang="en-US"/>
              </a:p>
            </p:txBody>
          </p:sp>
          <p:sp>
            <p:nvSpPr>
              <p:cNvPr id="73529" name="Rectangle 1221"/>
              <p:cNvSpPr>
                <a:spLocks noChangeArrowheads="1"/>
              </p:cNvSpPr>
              <p:nvPr/>
            </p:nvSpPr>
            <p:spPr bwMode="auto">
              <a:xfrm>
                <a:off x="3202" y="2510"/>
                <a:ext cx="45" cy="30"/>
              </a:xfrm>
              <a:prstGeom prst="rect">
                <a:avLst/>
              </a:prstGeom>
              <a:noFill/>
              <a:ln w="9525" cap="rnd">
                <a:solidFill>
                  <a:srgbClr val="1F497D"/>
                </a:solidFill>
                <a:miter lim="800000"/>
                <a:headEnd/>
                <a:tailEnd/>
              </a:ln>
            </p:spPr>
            <p:txBody>
              <a:bodyPr/>
              <a:lstStyle/>
              <a:p>
                <a:endParaRPr lang="en-US"/>
              </a:p>
            </p:txBody>
          </p:sp>
        </p:grpSp>
        <p:grpSp>
          <p:nvGrpSpPr>
            <p:cNvPr id="72955" name="Group 1225"/>
            <p:cNvGrpSpPr>
              <a:grpSpLocks/>
            </p:cNvGrpSpPr>
            <p:nvPr/>
          </p:nvGrpSpPr>
          <p:grpSpPr bwMode="auto">
            <a:xfrm>
              <a:off x="4484688" y="3365500"/>
              <a:ext cx="73025" cy="55563"/>
              <a:chOff x="2825" y="2120"/>
              <a:chExt cx="46" cy="35"/>
            </a:xfrm>
          </p:grpSpPr>
          <p:sp>
            <p:nvSpPr>
              <p:cNvPr id="73526" name="Rectangle 1223"/>
              <p:cNvSpPr>
                <a:spLocks noChangeArrowheads="1"/>
              </p:cNvSpPr>
              <p:nvPr/>
            </p:nvSpPr>
            <p:spPr bwMode="auto">
              <a:xfrm>
                <a:off x="2825" y="2120"/>
                <a:ext cx="46" cy="35"/>
              </a:xfrm>
              <a:prstGeom prst="rect">
                <a:avLst/>
              </a:prstGeom>
              <a:solidFill>
                <a:srgbClr val="1F497D"/>
              </a:solidFill>
              <a:ln w="9525">
                <a:noFill/>
                <a:miter lim="800000"/>
                <a:headEnd/>
                <a:tailEnd/>
              </a:ln>
            </p:spPr>
            <p:txBody>
              <a:bodyPr/>
              <a:lstStyle/>
              <a:p>
                <a:endParaRPr lang="en-US"/>
              </a:p>
            </p:txBody>
          </p:sp>
          <p:sp>
            <p:nvSpPr>
              <p:cNvPr id="73527" name="Rectangle 1224"/>
              <p:cNvSpPr>
                <a:spLocks noChangeArrowheads="1"/>
              </p:cNvSpPr>
              <p:nvPr/>
            </p:nvSpPr>
            <p:spPr bwMode="auto">
              <a:xfrm>
                <a:off x="2825" y="2120"/>
                <a:ext cx="46" cy="35"/>
              </a:xfrm>
              <a:prstGeom prst="rect">
                <a:avLst/>
              </a:prstGeom>
              <a:noFill/>
              <a:ln w="9525" cap="rnd">
                <a:solidFill>
                  <a:srgbClr val="1F497D"/>
                </a:solidFill>
                <a:miter lim="800000"/>
                <a:headEnd/>
                <a:tailEnd/>
              </a:ln>
            </p:spPr>
            <p:txBody>
              <a:bodyPr/>
              <a:lstStyle/>
              <a:p>
                <a:endParaRPr lang="en-US"/>
              </a:p>
            </p:txBody>
          </p:sp>
        </p:grpSp>
        <p:grpSp>
          <p:nvGrpSpPr>
            <p:cNvPr id="72956" name="Group 1228"/>
            <p:cNvGrpSpPr>
              <a:grpSpLocks/>
            </p:cNvGrpSpPr>
            <p:nvPr/>
          </p:nvGrpSpPr>
          <p:grpSpPr bwMode="auto">
            <a:xfrm>
              <a:off x="4489450" y="2308225"/>
              <a:ext cx="65088" cy="55563"/>
              <a:chOff x="2828" y="1454"/>
              <a:chExt cx="41" cy="35"/>
            </a:xfrm>
          </p:grpSpPr>
          <p:sp>
            <p:nvSpPr>
              <p:cNvPr id="73524" name="Rectangle 1226"/>
              <p:cNvSpPr>
                <a:spLocks noChangeArrowheads="1"/>
              </p:cNvSpPr>
              <p:nvPr/>
            </p:nvSpPr>
            <p:spPr bwMode="auto">
              <a:xfrm>
                <a:off x="2828" y="1454"/>
                <a:ext cx="41" cy="35"/>
              </a:xfrm>
              <a:prstGeom prst="rect">
                <a:avLst/>
              </a:prstGeom>
              <a:solidFill>
                <a:srgbClr val="1F497D"/>
              </a:solidFill>
              <a:ln w="9525">
                <a:noFill/>
                <a:miter lim="800000"/>
                <a:headEnd/>
                <a:tailEnd/>
              </a:ln>
            </p:spPr>
            <p:txBody>
              <a:bodyPr/>
              <a:lstStyle/>
              <a:p>
                <a:endParaRPr lang="en-US"/>
              </a:p>
            </p:txBody>
          </p:sp>
          <p:sp>
            <p:nvSpPr>
              <p:cNvPr id="73525" name="Rectangle 1227"/>
              <p:cNvSpPr>
                <a:spLocks noChangeArrowheads="1"/>
              </p:cNvSpPr>
              <p:nvPr/>
            </p:nvSpPr>
            <p:spPr bwMode="auto">
              <a:xfrm>
                <a:off x="2828" y="1454"/>
                <a:ext cx="41" cy="35"/>
              </a:xfrm>
              <a:prstGeom prst="rect">
                <a:avLst/>
              </a:prstGeom>
              <a:noFill/>
              <a:ln w="9525" cap="rnd">
                <a:solidFill>
                  <a:srgbClr val="1F497D"/>
                </a:solidFill>
                <a:miter lim="800000"/>
                <a:headEnd/>
                <a:tailEnd/>
              </a:ln>
            </p:spPr>
            <p:txBody>
              <a:bodyPr/>
              <a:lstStyle/>
              <a:p>
                <a:endParaRPr lang="en-US"/>
              </a:p>
            </p:txBody>
          </p:sp>
        </p:grpSp>
        <p:grpSp>
          <p:nvGrpSpPr>
            <p:cNvPr id="72957" name="Group 1231"/>
            <p:cNvGrpSpPr>
              <a:grpSpLocks/>
            </p:cNvGrpSpPr>
            <p:nvPr/>
          </p:nvGrpSpPr>
          <p:grpSpPr bwMode="auto">
            <a:xfrm>
              <a:off x="3297238" y="742950"/>
              <a:ext cx="2338388" cy="311150"/>
              <a:chOff x="2077" y="468"/>
              <a:chExt cx="1473" cy="196"/>
            </a:xfrm>
          </p:grpSpPr>
          <p:sp>
            <p:nvSpPr>
              <p:cNvPr id="73522" name="Rectangle 1229"/>
              <p:cNvSpPr>
                <a:spLocks noChangeArrowheads="1"/>
              </p:cNvSpPr>
              <p:nvPr/>
            </p:nvSpPr>
            <p:spPr bwMode="auto">
              <a:xfrm>
                <a:off x="2077" y="468"/>
                <a:ext cx="1473" cy="196"/>
              </a:xfrm>
              <a:prstGeom prst="rect">
                <a:avLst/>
              </a:prstGeom>
              <a:solidFill>
                <a:srgbClr val="FFFFFF"/>
              </a:solidFill>
              <a:ln w="9525">
                <a:noFill/>
                <a:miter lim="800000"/>
                <a:headEnd/>
                <a:tailEnd/>
              </a:ln>
            </p:spPr>
            <p:txBody>
              <a:bodyPr/>
              <a:lstStyle/>
              <a:p>
                <a:endParaRPr lang="en-US"/>
              </a:p>
            </p:txBody>
          </p:sp>
          <p:sp>
            <p:nvSpPr>
              <p:cNvPr id="73523" name="Rectangle 1230"/>
              <p:cNvSpPr>
                <a:spLocks noChangeArrowheads="1"/>
              </p:cNvSpPr>
              <p:nvPr/>
            </p:nvSpPr>
            <p:spPr bwMode="auto">
              <a:xfrm>
                <a:off x="2077" y="468"/>
                <a:ext cx="1473" cy="196"/>
              </a:xfrm>
              <a:prstGeom prst="rect">
                <a:avLst/>
              </a:prstGeom>
              <a:noFill/>
              <a:ln w="7938" cap="rnd">
                <a:solidFill>
                  <a:srgbClr val="385D8A"/>
                </a:solidFill>
                <a:miter lim="800000"/>
                <a:headEnd/>
                <a:tailEnd/>
              </a:ln>
            </p:spPr>
            <p:txBody>
              <a:bodyPr/>
              <a:lstStyle/>
              <a:p>
                <a:endParaRPr lang="en-US"/>
              </a:p>
            </p:txBody>
          </p:sp>
        </p:grpSp>
        <p:sp>
          <p:nvSpPr>
            <p:cNvPr id="72958" name="Rectangle 1232"/>
            <p:cNvSpPr>
              <a:spLocks noChangeArrowheads="1"/>
            </p:cNvSpPr>
            <p:nvPr/>
          </p:nvSpPr>
          <p:spPr bwMode="auto">
            <a:xfrm>
              <a:off x="3484563" y="790575"/>
              <a:ext cx="1168400"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Effect of environmentally</a:t>
              </a:r>
              <a:endParaRPr lang="en-US">
                <a:cs typeface="Arial" charset="0"/>
              </a:endParaRPr>
            </a:p>
          </p:txBody>
        </p:sp>
        <p:sp>
          <p:nvSpPr>
            <p:cNvPr id="72959" name="Rectangle 1233"/>
            <p:cNvSpPr>
              <a:spLocks noChangeArrowheads="1"/>
            </p:cNvSpPr>
            <p:nvPr/>
          </p:nvSpPr>
          <p:spPr bwMode="auto">
            <a:xfrm>
              <a:off x="4556125" y="790575"/>
              <a:ext cx="7778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a:t>
              </a:r>
              <a:endParaRPr lang="en-US">
                <a:cs typeface="Arial" charset="0"/>
              </a:endParaRPr>
            </a:p>
          </p:txBody>
        </p:sp>
        <p:sp>
          <p:nvSpPr>
            <p:cNvPr id="72960" name="Rectangle 1234"/>
            <p:cNvSpPr>
              <a:spLocks noChangeArrowheads="1"/>
            </p:cNvSpPr>
            <p:nvPr/>
          </p:nvSpPr>
          <p:spPr bwMode="auto">
            <a:xfrm>
              <a:off x="4589463" y="790575"/>
              <a:ext cx="963613"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caused variability in </a:t>
              </a:r>
              <a:endParaRPr lang="en-US">
                <a:cs typeface="Arial" charset="0"/>
              </a:endParaRPr>
            </a:p>
          </p:txBody>
        </p:sp>
        <p:sp>
          <p:nvSpPr>
            <p:cNvPr id="72961" name="Rectangle 1235"/>
            <p:cNvSpPr>
              <a:spLocks noChangeArrowheads="1"/>
            </p:cNvSpPr>
            <p:nvPr/>
          </p:nvSpPr>
          <p:spPr bwMode="auto">
            <a:xfrm>
              <a:off x="3348038" y="909638"/>
              <a:ext cx="238283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recruitment on ecosystems components and fishing</a:t>
              </a:r>
              <a:endParaRPr lang="en-US">
                <a:cs typeface="Arial" charset="0"/>
              </a:endParaRPr>
            </a:p>
          </p:txBody>
        </p:sp>
        <p:grpSp>
          <p:nvGrpSpPr>
            <p:cNvPr id="72962" name="Group 1238"/>
            <p:cNvGrpSpPr>
              <a:grpSpLocks/>
            </p:cNvGrpSpPr>
            <p:nvPr/>
          </p:nvGrpSpPr>
          <p:grpSpPr bwMode="auto">
            <a:xfrm>
              <a:off x="6589713" y="1390650"/>
              <a:ext cx="609600" cy="534988"/>
              <a:chOff x="4151" y="876"/>
              <a:chExt cx="384" cy="337"/>
            </a:xfrm>
          </p:grpSpPr>
          <p:sp>
            <p:nvSpPr>
              <p:cNvPr id="73520" name="Freeform 1236"/>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solidFill>
                <a:srgbClr val="FFC000"/>
              </a:solidFill>
              <a:ln w="0">
                <a:solidFill>
                  <a:srgbClr val="000000"/>
                </a:solidFill>
                <a:prstDash val="solid"/>
                <a:round/>
                <a:headEnd/>
                <a:tailEnd/>
              </a:ln>
            </p:spPr>
            <p:txBody>
              <a:bodyPr/>
              <a:lstStyle/>
              <a:p>
                <a:endParaRPr lang="en-US"/>
              </a:p>
            </p:txBody>
          </p:sp>
          <p:sp>
            <p:nvSpPr>
              <p:cNvPr id="73521" name="Freeform 1237"/>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noFill/>
              <a:ln w="20638" cap="rnd">
                <a:solidFill>
                  <a:srgbClr val="385D8A"/>
                </a:solidFill>
                <a:prstDash val="solid"/>
                <a:round/>
                <a:headEnd/>
                <a:tailEnd/>
              </a:ln>
            </p:spPr>
            <p:txBody>
              <a:bodyPr/>
              <a:lstStyle/>
              <a:p>
                <a:endParaRPr lang="en-US"/>
              </a:p>
            </p:txBody>
          </p:sp>
        </p:grpSp>
        <p:grpSp>
          <p:nvGrpSpPr>
            <p:cNvPr id="72963" name="Group 1241"/>
            <p:cNvGrpSpPr>
              <a:grpSpLocks/>
            </p:cNvGrpSpPr>
            <p:nvPr/>
          </p:nvGrpSpPr>
          <p:grpSpPr bwMode="auto">
            <a:xfrm>
              <a:off x="6604000" y="2227263"/>
              <a:ext cx="595313" cy="544513"/>
              <a:chOff x="4160" y="1403"/>
              <a:chExt cx="375" cy="343"/>
            </a:xfrm>
          </p:grpSpPr>
          <p:sp>
            <p:nvSpPr>
              <p:cNvPr id="73518" name="Freeform 1239"/>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solidFill>
                <a:srgbClr val="FCD5B5"/>
              </a:solidFill>
              <a:ln w="0">
                <a:solidFill>
                  <a:srgbClr val="000000"/>
                </a:solidFill>
                <a:prstDash val="solid"/>
                <a:round/>
                <a:headEnd/>
                <a:tailEnd/>
              </a:ln>
            </p:spPr>
            <p:txBody>
              <a:bodyPr/>
              <a:lstStyle/>
              <a:p>
                <a:endParaRPr lang="en-US"/>
              </a:p>
            </p:txBody>
          </p:sp>
          <p:sp>
            <p:nvSpPr>
              <p:cNvPr id="73519" name="Freeform 1240"/>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noFill/>
              <a:ln w="20638" cap="rnd">
                <a:solidFill>
                  <a:srgbClr val="385D8A"/>
                </a:solidFill>
                <a:prstDash val="solid"/>
                <a:round/>
                <a:headEnd/>
                <a:tailEnd/>
              </a:ln>
            </p:spPr>
            <p:txBody>
              <a:bodyPr/>
              <a:lstStyle/>
              <a:p>
                <a:endParaRPr lang="en-US"/>
              </a:p>
            </p:txBody>
          </p:sp>
        </p:grpSp>
        <p:sp>
          <p:nvSpPr>
            <p:cNvPr id="72964" name="Rectangle 1242"/>
            <p:cNvSpPr>
              <a:spLocks noChangeArrowheads="1"/>
            </p:cNvSpPr>
            <p:nvPr/>
          </p:nvSpPr>
          <p:spPr bwMode="auto">
            <a:xfrm>
              <a:off x="3619500" y="5397500"/>
              <a:ext cx="1900238" cy="2667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Vertically Linked Models</a:t>
              </a:r>
              <a:endParaRPr lang="en-US">
                <a:cs typeface="Arial" charset="0"/>
              </a:endParaRPr>
            </a:p>
          </p:txBody>
        </p:sp>
        <p:sp>
          <p:nvSpPr>
            <p:cNvPr id="72965" name="Freeform 1243"/>
            <p:cNvSpPr>
              <a:spLocks noEditPoints="1"/>
            </p:cNvSpPr>
            <p:nvPr/>
          </p:nvSpPr>
          <p:spPr bwMode="auto">
            <a:xfrm>
              <a:off x="4092575" y="5048250"/>
              <a:ext cx="80963" cy="231775"/>
            </a:xfrm>
            <a:custGeom>
              <a:avLst/>
              <a:gdLst>
                <a:gd name="T0" fmla="*/ 10085719 w 271"/>
                <a:gd name="T1" fmla="*/ 67117953 h 783"/>
                <a:gd name="T2" fmla="*/ 10800046 w 271"/>
                <a:gd name="T3" fmla="*/ 2891416 h 783"/>
                <a:gd name="T4" fmla="*/ 12317130 w 271"/>
                <a:gd name="T5" fmla="*/ 1401898 h 783"/>
                <a:gd name="T6" fmla="*/ 13745186 w 271"/>
                <a:gd name="T7" fmla="*/ 2891416 h 783"/>
                <a:gd name="T8" fmla="*/ 13120486 w 271"/>
                <a:gd name="T9" fmla="*/ 67117953 h 783"/>
                <a:gd name="T10" fmla="*/ 11603103 w 271"/>
                <a:gd name="T11" fmla="*/ 68607469 h 783"/>
                <a:gd name="T12" fmla="*/ 10085719 w 271"/>
                <a:gd name="T13" fmla="*/ 67117953 h 783"/>
                <a:gd name="T14" fmla="*/ 446342 w 271"/>
                <a:gd name="T15" fmla="*/ 19539553 h 783"/>
                <a:gd name="T16" fmla="*/ 12317130 w 271"/>
                <a:gd name="T17" fmla="*/ 0 h 783"/>
                <a:gd name="T18" fmla="*/ 23831204 w 271"/>
                <a:gd name="T19" fmla="*/ 19802409 h 783"/>
                <a:gd name="T20" fmla="*/ 23295534 w 271"/>
                <a:gd name="T21" fmla="*/ 21817637 h 783"/>
                <a:gd name="T22" fmla="*/ 21242779 w 271"/>
                <a:gd name="T23" fmla="*/ 21204307 h 783"/>
                <a:gd name="T24" fmla="*/ 10978403 w 271"/>
                <a:gd name="T25" fmla="*/ 3592365 h 783"/>
                <a:gd name="T26" fmla="*/ 13566828 w 271"/>
                <a:gd name="T27" fmla="*/ 3679983 h 783"/>
                <a:gd name="T28" fmla="*/ 2945440 w 271"/>
                <a:gd name="T29" fmla="*/ 21029070 h 783"/>
                <a:gd name="T30" fmla="*/ 892684 w 271"/>
                <a:gd name="T31" fmla="*/ 21554782 h 783"/>
                <a:gd name="T32" fmla="*/ 446342 w 271"/>
                <a:gd name="T33" fmla="*/ 19539553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83"/>
                <a:gd name="T53" fmla="*/ 271 w 271"/>
                <a:gd name="T54" fmla="*/ 783 h 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83">
                  <a:moveTo>
                    <a:pt x="113" y="766"/>
                  </a:moveTo>
                  <a:lnTo>
                    <a:pt x="121" y="33"/>
                  </a:lnTo>
                  <a:cubicBezTo>
                    <a:pt x="121" y="24"/>
                    <a:pt x="129" y="16"/>
                    <a:pt x="138" y="16"/>
                  </a:cubicBezTo>
                  <a:cubicBezTo>
                    <a:pt x="147" y="16"/>
                    <a:pt x="155" y="24"/>
                    <a:pt x="154" y="33"/>
                  </a:cubicBezTo>
                  <a:lnTo>
                    <a:pt x="147" y="766"/>
                  </a:lnTo>
                  <a:cubicBezTo>
                    <a:pt x="147" y="776"/>
                    <a:pt x="139" y="783"/>
                    <a:pt x="130" y="783"/>
                  </a:cubicBezTo>
                  <a:cubicBezTo>
                    <a:pt x="121" y="783"/>
                    <a:pt x="113" y="775"/>
                    <a:pt x="113" y="766"/>
                  </a:cubicBezTo>
                  <a:close/>
                  <a:moveTo>
                    <a:pt x="5" y="223"/>
                  </a:moveTo>
                  <a:lnTo>
                    <a:pt x="138" y="0"/>
                  </a:lnTo>
                  <a:lnTo>
                    <a:pt x="267" y="226"/>
                  </a:lnTo>
                  <a:cubicBezTo>
                    <a:pt x="271" y="234"/>
                    <a:pt x="269" y="244"/>
                    <a:pt x="261" y="249"/>
                  </a:cubicBezTo>
                  <a:cubicBezTo>
                    <a:pt x="253" y="253"/>
                    <a:pt x="242" y="250"/>
                    <a:pt x="238" y="242"/>
                  </a:cubicBezTo>
                  <a:lnTo>
                    <a:pt x="123" y="41"/>
                  </a:lnTo>
                  <a:lnTo>
                    <a:pt x="152" y="42"/>
                  </a:lnTo>
                  <a:lnTo>
                    <a:pt x="33" y="240"/>
                  </a:lnTo>
                  <a:cubicBezTo>
                    <a:pt x="29" y="248"/>
                    <a:pt x="18" y="251"/>
                    <a:pt x="10" y="246"/>
                  </a:cubicBezTo>
                  <a:cubicBezTo>
                    <a:pt x="3" y="241"/>
                    <a:pt x="0" y="231"/>
                    <a:pt x="5" y="22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2966" name="Rectangle 1244"/>
            <p:cNvSpPr>
              <a:spLocks noChangeArrowheads="1"/>
            </p:cNvSpPr>
            <p:nvPr/>
          </p:nvSpPr>
          <p:spPr bwMode="auto">
            <a:xfrm>
              <a:off x="4052888" y="5259388"/>
              <a:ext cx="127952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Atmospheric forcing products</a:t>
              </a:r>
              <a:endParaRPr lang="en-US">
                <a:cs typeface="Arial" charset="0"/>
              </a:endParaRPr>
            </a:p>
          </p:txBody>
        </p:sp>
        <p:grpSp>
          <p:nvGrpSpPr>
            <p:cNvPr id="72967" name="Group 1323"/>
            <p:cNvGrpSpPr>
              <a:grpSpLocks/>
            </p:cNvGrpSpPr>
            <p:nvPr/>
          </p:nvGrpSpPr>
          <p:grpSpPr bwMode="auto">
            <a:xfrm>
              <a:off x="6569075" y="3041650"/>
              <a:ext cx="612775" cy="549275"/>
              <a:chOff x="4138" y="1916"/>
              <a:chExt cx="386" cy="346"/>
            </a:xfrm>
          </p:grpSpPr>
          <p:sp>
            <p:nvSpPr>
              <p:cNvPr id="73440" name="Rectangle 1245"/>
              <p:cNvSpPr>
                <a:spLocks noChangeArrowheads="1"/>
              </p:cNvSpPr>
              <p:nvPr/>
            </p:nvSpPr>
            <p:spPr bwMode="auto">
              <a:xfrm>
                <a:off x="4138" y="1916"/>
                <a:ext cx="386" cy="48"/>
              </a:xfrm>
              <a:prstGeom prst="rect">
                <a:avLst/>
              </a:prstGeom>
              <a:solidFill>
                <a:srgbClr val="77933C"/>
              </a:solidFill>
              <a:ln w="9525">
                <a:noFill/>
                <a:miter lim="800000"/>
                <a:headEnd/>
                <a:tailEnd/>
              </a:ln>
            </p:spPr>
            <p:txBody>
              <a:bodyPr/>
              <a:lstStyle/>
              <a:p>
                <a:endParaRPr lang="en-US"/>
              </a:p>
            </p:txBody>
          </p:sp>
          <p:sp>
            <p:nvSpPr>
              <p:cNvPr id="73441" name="Rectangle 1246"/>
              <p:cNvSpPr>
                <a:spLocks noChangeArrowheads="1"/>
              </p:cNvSpPr>
              <p:nvPr/>
            </p:nvSpPr>
            <p:spPr bwMode="auto">
              <a:xfrm>
                <a:off x="4138" y="1964"/>
                <a:ext cx="386" cy="5"/>
              </a:xfrm>
              <a:prstGeom prst="rect">
                <a:avLst/>
              </a:prstGeom>
              <a:solidFill>
                <a:srgbClr val="77933E"/>
              </a:solidFill>
              <a:ln w="9525">
                <a:noFill/>
                <a:miter lim="800000"/>
                <a:headEnd/>
                <a:tailEnd/>
              </a:ln>
            </p:spPr>
            <p:txBody>
              <a:bodyPr/>
              <a:lstStyle/>
              <a:p>
                <a:endParaRPr lang="en-US"/>
              </a:p>
            </p:txBody>
          </p:sp>
          <p:sp>
            <p:nvSpPr>
              <p:cNvPr id="73442" name="Rectangle 1247"/>
              <p:cNvSpPr>
                <a:spLocks noChangeArrowheads="1"/>
              </p:cNvSpPr>
              <p:nvPr/>
            </p:nvSpPr>
            <p:spPr bwMode="auto">
              <a:xfrm>
                <a:off x="4138" y="1969"/>
                <a:ext cx="386" cy="5"/>
              </a:xfrm>
              <a:prstGeom prst="rect">
                <a:avLst/>
              </a:prstGeom>
              <a:solidFill>
                <a:srgbClr val="779340"/>
              </a:solidFill>
              <a:ln w="9525">
                <a:noFill/>
                <a:miter lim="800000"/>
                <a:headEnd/>
                <a:tailEnd/>
              </a:ln>
            </p:spPr>
            <p:txBody>
              <a:bodyPr/>
              <a:lstStyle/>
              <a:p>
                <a:endParaRPr lang="en-US"/>
              </a:p>
            </p:txBody>
          </p:sp>
          <p:sp>
            <p:nvSpPr>
              <p:cNvPr id="73443" name="Rectangle 1248"/>
              <p:cNvSpPr>
                <a:spLocks noChangeArrowheads="1"/>
              </p:cNvSpPr>
              <p:nvPr/>
            </p:nvSpPr>
            <p:spPr bwMode="auto">
              <a:xfrm>
                <a:off x="4138" y="1974"/>
                <a:ext cx="386" cy="5"/>
              </a:xfrm>
              <a:prstGeom prst="rect">
                <a:avLst/>
              </a:prstGeom>
              <a:solidFill>
                <a:srgbClr val="769342"/>
              </a:solidFill>
              <a:ln w="9525">
                <a:noFill/>
                <a:miter lim="800000"/>
                <a:headEnd/>
                <a:tailEnd/>
              </a:ln>
            </p:spPr>
            <p:txBody>
              <a:bodyPr/>
              <a:lstStyle/>
              <a:p>
                <a:endParaRPr lang="en-US"/>
              </a:p>
            </p:txBody>
          </p:sp>
          <p:sp>
            <p:nvSpPr>
              <p:cNvPr id="73444" name="Rectangle 1249"/>
              <p:cNvSpPr>
                <a:spLocks noChangeArrowheads="1"/>
              </p:cNvSpPr>
              <p:nvPr/>
            </p:nvSpPr>
            <p:spPr bwMode="auto">
              <a:xfrm>
                <a:off x="4138" y="1979"/>
                <a:ext cx="386" cy="3"/>
              </a:xfrm>
              <a:prstGeom prst="rect">
                <a:avLst/>
              </a:prstGeom>
              <a:solidFill>
                <a:srgbClr val="769344"/>
              </a:solidFill>
              <a:ln w="9525">
                <a:noFill/>
                <a:miter lim="800000"/>
                <a:headEnd/>
                <a:tailEnd/>
              </a:ln>
            </p:spPr>
            <p:txBody>
              <a:bodyPr/>
              <a:lstStyle/>
              <a:p>
                <a:endParaRPr lang="en-US"/>
              </a:p>
            </p:txBody>
          </p:sp>
          <p:sp>
            <p:nvSpPr>
              <p:cNvPr id="73445" name="Rectangle 1250"/>
              <p:cNvSpPr>
                <a:spLocks noChangeArrowheads="1"/>
              </p:cNvSpPr>
              <p:nvPr/>
            </p:nvSpPr>
            <p:spPr bwMode="auto">
              <a:xfrm>
                <a:off x="4138" y="1982"/>
                <a:ext cx="386" cy="2"/>
              </a:xfrm>
              <a:prstGeom prst="rect">
                <a:avLst/>
              </a:prstGeom>
              <a:solidFill>
                <a:srgbClr val="769346"/>
              </a:solidFill>
              <a:ln w="9525">
                <a:noFill/>
                <a:miter lim="800000"/>
                <a:headEnd/>
                <a:tailEnd/>
              </a:ln>
            </p:spPr>
            <p:txBody>
              <a:bodyPr/>
              <a:lstStyle/>
              <a:p>
                <a:endParaRPr lang="en-US"/>
              </a:p>
            </p:txBody>
          </p:sp>
          <p:sp>
            <p:nvSpPr>
              <p:cNvPr id="73446" name="Rectangle 1251"/>
              <p:cNvSpPr>
                <a:spLocks noChangeArrowheads="1"/>
              </p:cNvSpPr>
              <p:nvPr/>
            </p:nvSpPr>
            <p:spPr bwMode="auto">
              <a:xfrm>
                <a:off x="4138" y="1984"/>
                <a:ext cx="386" cy="2"/>
              </a:xfrm>
              <a:prstGeom prst="rect">
                <a:avLst/>
              </a:prstGeom>
              <a:solidFill>
                <a:srgbClr val="769348"/>
              </a:solidFill>
              <a:ln w="9525">
                <a:noFill/>
                <a:miter lim="800000"/>
                <a:headEnd/>
                <a:tailEnd/>
              </a:ln>
            </p:spPr>
            <p:txBody>
              <a:bodyPr/>
              <a:lstStyle/>
              <a:p>
                <a:endParaRPr lang="en-US"/>
              </a:p>
            </p:txBody>
          </p:sp>
          <p:sp>
            <p:nvSpPr>
              <p:cNvPr id="73447" name="Rectangle 1252"/>
              <p:cNvSpPr>
                <a:spLocks noChangeArrowheads="1"/>
              </p:cNvSpPr>
              <p:nvPr/>
            </p:nvSpPr>
            <p:spPr bwMode="auto">
              <a:xfrm>
                <a:off x="4138" y="1986"/>
                <a:ext cx="386" cy="2"/>
              </a:xfrm>
              <a:prstGeom prst="rect">
                <a:avLst/>
              </a:prstGeom>
              <a:solidFill>
                <a:srgbClr val="75934A"/>
              </a:solidFill>
              <a:ln w="9525">
                <a:noFill/>
                <a:miter lim="800000"/>
                <a:headEnd/>
                <a:tailEnd/>
              </a:ln>
            </p:spPr>
            <p:txBody>
              <a:bodyPr/>
              <a:lstStyle/>
              <a:p>
                <a:endParaRPr lang="en-US"/>
              </a:p>
            </p:txBody>
          </p:sp>
          <p:sp>
            <p:nvSpPr>
              <p:cNvPr id="73448" name="Rectangle 1253"/>
              <p:cNvSpPr>
                <a:spLocks noChangeArrowheads="1"/>
              </p:cNvSpPr>
              <p:nvPr/>
            </p:nvSpPr>
            <p:spPr bwMode="auto">
              <a:xfrm>
                <a:off x="4138" y="1988"/>
                <a:ext cx="386" cy="2"/>
              </a:xfrm>
              <a:prstGeom prst="rect">
                <a:avLst/>
              </a:prstGeom>
              <a:solidFill>
                <a:srgbClr val="75934C"/>
              </a:solidFill>
              <a:ln w="9525">
                <a:noFill/>
                <a:miter lim="800000"/>
                <a:headEnd/>
                <a:tailEnd/>
              </a:ln>
            </p:spPr>
            <p:txBody>
              <a:bodyPr/>
              <a:lstStyle/>
              <a:p>
                <a:endParaRPr lang="en-US"/>
              </a:p>
            </p:txBody>
          </p:sp>
          <p:sp>
            <p:nvSpPr>
              <p:cNvPr id="73449" name="Rectangle 1254"/>
              <p:cNvSpPr>
                <a:spLocks noChangeArrowheads="1"/>
              </p:cNvSpPr>
              <p:nvPr/>
            </p:nvSpPr>
            <p:spPr bwMode="auto">
              <a:xfrm>
                <a:off x="4138" y="1990"/>
                <a:ext cx="386" cy="2"/>
              </a:xfrm>
              <a:prstGeom prst="rect">
                <a:avLst/>
              </a:prstGeom>
              <a:solidFill>
                <a:srgbClr val="75934E"/>
              </a:solidFill>
              <a:ln w="9525">
                <a:noFill/>
                <a:miter lim="800000"/>
                <a:headEnd/>
                <a:tailEnd/>
              </a:ln>
            </p:spPr>
            <p:txBody>
              <a:bodyPr/>
              <a:lstStyle/>
              <a:p>
                <a:endParaRPr lang="en-US"/>
              </a:p>
            </p:txBody>
          </p:sp>
          <p:sp>
            <p:nvSpPr>
              <p:cNvPr id="73450" name="Rectangle 1255"/>
              <p:cNvSpPr>
                <a:spLocks noChangeArrowheads="1"/>
              </p:cNvSpPr>
              <p:nvPr/>
            </p:nvSpPr>
            <p:spPr bwMode="auto">
              <a:xfrm>
                <a:off x="4138" y="1992"/>
                <a:ext cx="386" cy="2"/>
              </a:xfrm>
              <a:prstGeom prst="rect">
                <a:avLst/>
              </a:prstGeom>
              <a:solidFill>
                <a:srgbClr val="759250"/>
              </a:solidFill>
              <a:ln w="9525">
                <a:noFill/>
                <a:miter lim="800000"/>
                <a:headEnd/>
                <a:tailEnd/>
              </a:ln>
            </p:spPr>
            <p:txBody>
              <a:bodyPr/>
              <a:lstStyle/>
              <a:p>
                <a:endParaRPr lang="en-US"/>
              </a:p>
            </p:txBody>
          </p:sp>
          <p:sp>
            <p:nvSpPr>
              <p:cNvPr id="73451" name="Rectangle 1256"/>
              <p:cNvSpPr>
                <a:spLocks noChangeArrowheads="1"/>
              </p:cNvSpPr>
              <p:nvPr/>
            </p:nvSpPr>
            <p:spPr bwMode="auto">
              <a:xfrm>
                <a:off x="4138" y="1994"/>
                <a:ext cx="386" cy="2"/>
              </a:xfrm>
              <a:prstGeom prst="rect">
                <a:avLst/>
              </a:prstGeom>
              <a:solidFill>
                <a:srgbClr val="759252"/>
              </a:solidFill>
              <a:ln w="9525">
                <a:noFill/>
                <a:miter lim="800000"/>
                <a:headEnd/>
                <a:tailEnd/>
              </a:ln>
            </p:spPr>
            <p:txBody>
              <a:bodyPr/>
              <a:lstStyle/>
              <a:p>
                <a:endParaRPr lang="en-US"/>
              </a:p>
            </p:txBody>
          </p:sp>
          <p:sp>
            <p:nvSpPr>
              <p:cNvPr id="73452" name="Rectangle 1257"/>
              <p:cNvSpPr>
                <a:spLocks noChangeArrowheads="1"/>
              </p:cNvSpPr>
              <p:nvPr/>
            </p:nvSpPr>
            <p:spPr bwMode="auto">
              <a:xfrm>
                <a:off x="4138" y="1996"/>
                <a:ext cx="386" cy="1"/>
              </a:xfrm>
              <a:prstGeom prst="rect">
                <a:avLst/>
              </a:prstGeom>
              <a:solidFill>
                <a:srgbClr val="759254"/>
              </a:solidFill>
              <a:ln w="9525">
                <a:noFill/>
                <a:miter lim="800000"/>
                <a:headEnd/>
                <a:tailEnd/>
              </a:ln>
            </p:spPr>
            <p:txBody>
              <a:bodyPr/>
              <a:lstStyle/>
              <a:p>
                <a:endParaRPr lang="en-US"/>
              </a:p>
            </p:txBody>
          </p:sp>
          <p:sp>
            <p:nvSpPr>
              <p:cNvPr id="73453" name="Rectangle 1258"/>
              <p:cNvSpPr>
                <a:spLocks noChangeArrowheads="1"/>
              </p:cNvSpPr>
              <p:nvPr/>
            </p:nvSpPr>
            <p:spPr bwMode="auto">
              <a:xfrm>
                <a:off x="4138" y="1997"/>
                <a:ext cx="386" cy="3"/>
              </a:xfrm>
              <a:prstGeom prst="rect">
                <a:avLst/>
              </a:prstGeom>
              <a:solidFill>
                <a:srgbClr val="749256"/>
              </a:solidFill>
              <a:ln w="9525">
                <a:noFill/>
                <a:miter lim="800000"/>
                <a:headEnd/>
                <a:tailEnd/>
              </a:ln>
            </p:spPr>
            <p:txBody>
              <a:bodyPr/>
              <a:lstStyle/>
              <a:p>
                <a:endParaRPr lang="en-US"/>
              </a:p>
            </p:txBody>
          </p:sp>
          <p:sp>
            <p:nvSpPr>
              <p:cNvPr id="73454" name="Rectangle 1259"/>
              <p:cNvSpPr>
                <a:spLocks noChangeArrowheads="1"/>
              </p:cNvSpPr>
              <p:nvPr/>
            </p:nvSpPr>
            <p:spPr bwMode="auto">
              <a:xfrm>
                <a:off x="4138" y="2000"/>
                <a:ext cx="386" cy="1"/>
              </a:xfrm>
              <a:prstGeom prst="rect">
                <a:avLst/>
              </a:prstGeom>
              <a:solidFill>
                <a:srgbClr val="749258"/>
              </a:solidFill>
              <a:ln w="9525">
                <a:noFill/>
                <a:miter lim="800000"/>
                <a:headEnd/>
                <a:tailEnd/>
              </a:ln>
            </p:spPr>
            <p:txBody>
              <a:bodyPr/>
              <a:lstStyle/>
              <a:p>
                <a:endParaRPr lang="en-US"/>
              </a:p>
            </p:txBody>
          </p:sp>
          <p:sp>
            <p:nvSpPr>
              <p:cNvPr id="73455" name="Rectangle 1260"/>
              <p:cNvSpPr>
                <a:spLocks noChangeArrowheads="1"/>
              </p:cNvSpPr>
              <p:nvPr/>
            </p:nvSpPr>
            <p:spPr bwMode="auto">
              <a:xfrm>
                <a:off x="4138" y="2001"/>
                <a:ext cx="386" cy="2"/>
              </a:xfrm>
              <a:prstGeom prst="rect">
                <a:avLst/>
              </a:prstGeom>
              <a:solidFill>
                <a:srgbClr val="74925A"/>
              </a:solidFill>
              <a:ln w="9525">
                <a:noFill/>
                <a:miter lim="800000"/>
                <a:headEnd/>
                <a:tailEnd/>
              </a:ln>
            </p:spPr>
            <p:txBody>
              <a:bodyPr/>
              <a:lstStyle/>
              <a:p>
                <a:endParaRPr lang="en-US"/>
              </a:p>
            </p:txBody>
          </p:sp>
          <p:sp>
            <p:nvSpPr>
              <p:cNvPr id="73456" name="Rectangle 1261"/>
              <p:cNvSpPr>
                <a:spLocks noChangeArrowheads="1"/>
              </p:cNvSpPr>
              <p:nvPr/>
            </p:nvSpPr>
            <p:spPr bwMode="auto">
              <a:xfrm>
                <a:off x="4138" y="2003"/>
                <a:ext cx="386" cy="3"/>
              </a:xfrm>
              <a:prstGeom prst="rect">
                <a:avLst/>
              </a:prstGeom>
              <a:solidFill>
                <a:srgbClr val="74925C"/>
              </a:solidFill>
              <a:ln w="9525">
                <a:noFill/>
                <a:miter lim="800000"/>
                <a:headEnd/>
                <a:tailEnd/>
              </a:ln>
            </p:spPr>
            <p:txBody>
              <a:bodyPr/>
              <a:lstStyle/>
              <a:p>
                <a:endParaRPr lang="en-US"/>
              </a:p>
            </p:txBody>
          </p:sp>
          <p:sp>
            <p:nvSpPr>
              <p:cNvPr id="73457" name="Rectangle 1262"/>
              <p:cNvSpPr>
                <a:spLocks noChangeArrowheads="1"/>
              </p:cNvSpPr>
              <p:nvPr/>
            </p:nvSpPr>
            <p:spPr bwMode="auto">
              <a:xfrm>
                <a:off x="4138" y="2006"/>
                <a:ext cx="386" cy="3"/>
              </a:xfrm>
              <a:prstGeom prst="rect">
                <a:avLst/>
              </a:prstGeom>
              <a:solidFill>
                <a:srgbClr val="74925E"/>
              </a:solidFill>
              <a:ln w="9525">
                <a:noFill/>
                <a:miter lim="800000"/>
                <a:headEnd/>
                <a:tailEnd/>
              </a:ln>
            </p:spPr>
            <p:txBody>
              <a:bodyPr/>
              <a:lstStyle/>
              <a:p>
                <a:endParaRPr lang="en-US"/>
              </a:p>
            </p:txBody>
          </p:sp>
          <p:sp>
            <p:nvSpPr>
              <p:cNvPr id="73458" name="Rectangle 1263"/>
              <p:cNvSpPr>
                <a:spLocks noChangeArrowheads="1"/>
              </p:cNvSpPr>
              <p:nvPr/>
            </p:nvSpPr>
            <p:spPr bwMode="auto">
              <a:xfrm>
                <a:off x="4138" y="2009"/>
                <a:ext cx="386" cy="2"/>
              </a:xfrm>
              <a:prstGeom prst="rect">
                <a:avLst/>
              </a:prstGeom>
              <a:solidFill>
                <a:srgbClr val="739260"/>
              </a:solidFill>
              <a:ln w="9525">
                <a:noFill/>
                <a:miter lim="800000"/>
                <a:headEnd/>
                <a:tailEnd/>
              </a:ln>
            </p:spPr>
            <p:txBody>
              <a:bodyPr/>
              <a:lstStyle/>
              <a:p>
                <a:endParaRPr lang="en-US"/>
              </a:p>
            </p:txBody>
          </p:sp>
          <p:sp>
            <p:nvSpPr>
              <p:cNvPr id="73459" name="Rectangle 1264"/>
              <p:cNvSpPr>
                <a:spLocks noChangeArrowheads="1"/>
              </p:cNvSpPr>
              <p:nvPr/>
            </p:nvSpPr>
            <p:spPr bwMode="auto">
              <a:xfrm>
                <a:off x="4138" y="2011"/>
                <a:ext cx="386" cy="2"/>
              </a:xfrm>
              <a:prstGeom prst="rect">
                <a:avLst/>
              </a:prstGeom>
              <a:solidFill>
                <a:srgbClr val="739262"/>
              </a:solidFill>
              <a:ln w="9525">
                <a:noFill/>
                <a:miter lim="800000"/>
                <a:headEnd/>
                <a:tailEnd/>
              </a:ln>
            </p:spPr>
            <p:txBody>
              <a:bodyPr/>
              <a:lstStyle/>
              <a:p>
                <a:endParaRPr lang="en-US"/>
              </a:p>
            </p:txBody>
          </p:sp>
          <p:sp>
            <p:nvSpPr>
              <p:cNvPr id="73460" name="Rectangle 1265"/>
              <p:cNvSpPr>
                <a:spLocks noChangeArrowheads="1"/>
              </p:cNvSpPr>
              <p:nvPr/>
            </p:nvSpPr>
            <p:spPr bwMode="auto">
              <a:xfrm>
                <a:off x="4138" y="2013"/>
                <a:ext cx="386" cy="3"/>
              </a:xfrm>
              <a:prstGeom prst="rect">
                <a:avLst/>
              </a:prstGeom>
              <a:solidFill>
                <a:srgbClr val="739264"/>
              </a:solidFill>
              <a:ln w="9525">
                <a:noFill/>
                <a:miter lim="800000"/>
                <a:headEnd/>
                <a:tailEnd/>
              </a:ln>
            </p:spPr>
            <p:txBody>
              <a:bodyPr/>
              <a:lstStyle/>
              <a:p>
                <a:endParaRPr lang="en-US"/>
              </a:p>
            </p:txBody>
          </p:sp>
          <p:sp>
            <p:nvSpPr>
              <p:cNvPr id="73461" name="Rectangle 1266"/>
              <p:cNvSpPr>
                <a:spLocks noChangeArrowheads="1"/>
              </p:cNvSpPr>
              <p:nvPr/>
            </p:nvSpPr>
            <p:spPr bwMode="auto">
              <a:xfrm>
                <a:off x="4138" y="2016"/>
                <a:ext cx="386" cy="2"/>
              </a:xfrm>
              <a:prstGeom prst="rect">
                <a:avLst/>
              </a:prstGeom>
              <a:solidFill>
                <a:srgbClr val="739266"/>
              </a:solidFill>
              <a:ln w="9525">
                <a:noFill/>
                <a:miter lim="800000"/>
                <a:headEnd/>
                <a:tailEnd/>
              </a:ln>
            </p:spPr>
            <p:txBody>
              <a:bodyPr/>
              <a:lstStyle/>
              <a:p>
                <a:endParaRPr lang="en-US"/>
              </a:p>
            </p:txBody>
          </p:sp>
          <p:sp>
            <p:nvSpPr>
              <p:cNvPr id="73462" name="Rectangle 1267"/>
              <p:cNvSpPr>
                <a:spLocks noChangeArrowheads="1"/>
              </p:cNvSpPr>
              <p:nvPr/>
            </p:nvSpPr>
            <p:spPr bwMode="auto">
              <a:xfrm>
                <a:off x="4138" y="2018"/>
                <a:ext cx="386" cy="3"/>
              </a:xfrm>
              <a:prstGeom prst="rect">
                <a:avLst/>
              </a:prstGeom>
              <a:solidFill>
                <a:srgbClr val="739268"/>
              </a:solidFill>
              <a:ln w="9525">
                <a:noFill/>
                <a:miter lim="800000"/>
                <a:headEnd/>
                <a:tailEnd/>
              </a:ln>
            </p:spPr>
            <p:txBody>
              <a:bodyPr/>
              <a:lstStyle/>
              <a:p>
                <a:endParaRPr lang="en-US"/>
              </a:p>
            </p:txBody>
          </p:sp>
          <p:sp>
            <p:nvSpPr>
              <p:cNvPr id="73463" name="Rectangle 1268"/>
              <p:cNvSpPr>
                <a:spLocks noChangeArrowheads="1"/>
              </p:cNvSpPr>
              <p:nvPr/>
            </p:nvSpPr>
            <p:spPr bwMode="auto">
              <a:xfrm>
                <a:off x="4138" y="2021"/>
                <a:ext cx="386" cy="3"/>
              </a:xfrm>
              <a:prstGeom prst="rect">
                <a:avLst/>
              </a:prstGeom>
              <a:solidFill>
                <a:srgbClr val="72926A"/>
              </a:solidFill>
              <a:ln w="9525">
                <a:noFill/>
                <a:miter lim="800000"/>
                <a:headEnd/>
                <a:tailEnd/>
              </a:ln>
            </p:spPr>
            <p:txBody>
              <a:bodyPr/>
              <a:lstStyle/>
              <a:p>
                <a:endParaRPr lang="en-US"/>
              </a:p>
            </p:txBody>
          </p:sp>
          <p:sp>
            <p:nvSpPr>
              <p:cNvPr id="73464" name="Rectangle 1269"/>
              <p:cNvSpPr>
                <a:spLocks noChangeArrowheads="1"/>
              </p:cNvSpPr>
              <p:nvPr/>
            </p:nvSpPr>
            <p:spPr bwMode="auto">
              <a:xfrm>
                <a:off x="4138" y="2024"/>
                <a:ext cx="386" cy="3"/>
              </a:xfrm>
              <a:prstGeom prst="rect">
                <a:avLst/>
              </a:prstGeom>
              <a:solidFill>
                <a:srgbClr val="72926C"/>
              </a:solidFill>
              <a:ln w="9525">
                <a:noFill/>
                <a:miter lim="800000"/>
                <a:headEnd/>
                <a:tailEnd/>
              </a:ln>
            </p:spPr>
            <p:txBody>
              <a:bodyPr/>
              <a:lstStyle/>
              <a:p>
                <a:endParaRPr lang="en-US"/>
              </a:p>
            </p:txBody>
          </p:sp>
          <p:sp>
            <p:nvSpPr>
              <p:cNvPr id="73465" name="Rectangle 1270"/>
              <p:cNvSpPr>
                <a:spLocks noChangeArrowheads="1"/>
              </p:cNvSpPr>
              <p:nvPr/>
            </p:nvSpPr>
            <p:spPr bwMode="auto">
              <a:xfrm>
                <a:off x="4138" y="2027"/>
                <a:ext cx="386" cy="3"/>
              </a:xfrm>
              <a:prstGeom prst="rect">
                <a:avLst/>
              </a:prstGeom>
              <a:solidFill>
                <a:srgbClr val="72926E"/>
              </a:solidFill>
              <a:ln w="9525">
                <a:noFill/>
                <a:miter lim="800000"/>
                <a:headEnd/>
                <a:tailEnd/>
              </a:ln>
            </p:spPr>
            <p:txBody>
              <a:bodyPr/>
              <a:lstStyle/>
              <a:p>
                <a:endParaRPr lang="en-US"/>
              </a:p>
            </p:txBody>
          </p:sp>
          <p:sp>
            <p:nvSpPr>
              <p:cNvPr id="73466" name="Rectangle 1271"/>
              <p:cNvSpPr>
                <a:spLocks noChangeArrowheads="1"/>
              </p:cNvSpPr>
              <p:nvPr/>
            </p:nvSpPr>
            <p:spPr bwMode="auto">
              <a:xfrm>
                <a:off x="4138" y="2030"/>
                <a:ext cx="386" cy="2"/>
              </a:xfrm>
              <a:prstGeom prst="rect">
                <a:avLst/>
              </a:prstGeom>
              <a:solidFill>
                <a:srgbClr val="719270"/>
              </a:solidFill>
              <a:ln w="9525">
                <a:noFill/>
                <a:miter lim="800000"/>
                <a:headEnd/>
                <a:tailEnd/>
              </a:ln>
            </p:spPr>
            <p:txBody>
              <a:bodyPr/>
              <a:lstStyle/>
              <a:p>
                <a:endParaRPr lang="en-US"/>
              </a:p>
            </p:txBody>
          </p:sp>
          <p:sp>
            <p:nvSpPr>
              <p:cNvPr id="73467" name="Rectangle 1272"/>
              <p:cNvSpPr>
                <a:spLocks noChangeArrowheads="1"/>
              </p:cNvSpPr>
              <p:nvPr/>
            </p:nvSpPr>
            <p:spPr bwMode="auto">
              <a:xfrm>
                <a:off x="4138" y="2032"/>
                <a:ext cx="386" cy="3"/>
              </a:xfrm>
              <a:prstGeom prst="rect">
                <a:avLst/>
              </a:prstGeom>
              <a:solidFill>
                <a:srgbClr val="719272"/>
              </a:solidFill>
              <a:ln w="9525">
                <a:noFill/>
                <a:miter lim="800000"/>
                <a:headEnd/>
                <a:tailEnd/>
              </a:ln>
            </p:spPr>
            <p:txBody>
              <a:bodyPr/>
              <a:lstStyle/>
              <a:p>
                <a:endParaRPr lang="en-US"/>
              </a:p>
            </p:txBody>
          </p:sp>
          <p:sp>
            <p:nvSpPr>
              <p:cNvPr id="73468" name="Rectangle 1273"/>
              <p:cNvSpPr>
                <a:spLocks noChangeArrowheads="1"/>
              </p:cNvSpPr>
              <p:nvPr/>
            </p:nvSpPr>
            <p:spPr bwMode="auto">
              <a:xfrm>
                <a:off x="4138" y="2035"/>
                <a:ext cx="386" cy="4"/>
              </a:xfrm>
              <a:prstGeom prst="rect">
                <a:avLst/>
              </a:prstGeom>
              <a:solidFill>
                <a:srgbClr val="719274"/>
              </a:solidFill>
              <a:ln w="9525">
                <a:noFill/>
                <a:miter lim="800000"/>
                <a:headEnd/>
                <a:tailEnd/>
              </a:ln>
            </p:spPr>
            <p:txBody>
              <a:bodyPr/>
              <a:lstStyle/>
              <a:p>
                <a:endParaRPr lang="en-US"/>
              </a:p>
            </p:txBody>
          </p:sp>
          <p:sp>
            <p:nvSpPr>
              <p:cNvPr id="73469" name="Rectangle 1274"/>
              <p:cNvSpPr>
                <a:spLocks noChangeArrowheads="1"/>
              </p:cNvSpPr>
              <p:nvPr/>
            </p:nvSpPr>
            <p:spPr bwMode="auto">
              <a:xfrm>
                <a:off x="4138" y="2039"/>
                <a:ext cx="386" cy="3"/>
              </a:xfrm>
              <a:prstGeom prst="rect">
                <a:avLst/>
              </a:prstGeom>
              <a:solidFill>
                <a:srgbClr val="719276"/>
              </a:solidFill>
              <a:ln w="9525">
                <a:noFill/>
                <a:miter lim="800000"/>
                <a:headEnd/>
                <a:tailEnd/>
              </a:ln>
            </p:spPr>
            <p:txBody>
              <a:bodyPr/>
              <a:lstStyle/>
              <a:p>
                <a:endParaRPr lang="en-US"/>
              </a:p>
            </p:txBody>
          </p:sp>
          <p:sp>
            <p:nvSpPr>
              <p:cNvPr id="73470" name="Rectangle 1275"/>
              <p:cNvSpPr>
                <a:spLocks noChangeArrowheads="1"/>
              </p:cNvSpPr>
              <p:nvPr/>
            </p:nvSpPr>
            <p:spPr bwMode="auto">
              <a:xfrm>
                <a:off x="4138" y="2042"/>
                <a:ext cx="386" cy="3"/>
              </a:xfrm>
              <a:prstGeom prst="rect">
                <a:avLst/>
              </a:prstGeom>
              <a:solidFill>
                <a:srgbClr val="709278"/>
              </a:solidFill>
              <a:ln w="9525">
                <a:noFill/>
                <a:miter lim="800000"/>
                <a:headEnd/>
                <a:tailEnd/>
              </a:ln>
            </p:spPr>
            <p:txBody>
              <a:bodyPr/>
              <a:lstStyle/>
              <a:p>
                <a:endParaRPr lang="en-US"/>
              </a:p>
            </p:txBody>
          </p:sp>
          <p:sp>
            <p:nvSpPr>
              <p:cNvPr id="73471" name="Rectangle 1276"/>
              <p:cNvSpPr>
                <a:spLocks noChangeArrowheads="1"/>
              </p:cNvSpPr>
              <p:nvPr/>
            </p:nvSpPr>
            <p:spPr bwMode="auto">
              <a:xfrm>
                <a:off x="4138" y="2045"/>
                <a:ext cx="386" cy="3"/>
              </a:xfrm>
              <a:prstGeom prst="rect">
                <a:avLst/>
              </a:prstGeom>
              <a:solidFill>
                <a:srgbClr val="70927A"/>
              </a:solidFill>
              <a:ln w="9525">
                <a:noFill/>
                <a:miter lim="800000"/>
                <a:headEnd/>
                <a:tailEnd/>
              </a:ln>
            </p:spPr>
            <p:txBody>
              <a:bodyPr/>
              <a:lstStyle/>
              <a:p>
                <a:endParaRPr lang="en-US"/>
              </a:p>
            </p:txBody>
          </p:sp>
          <p:sp>
            <p:nvSpPr>
              <p:cNvPr id="73472" name="Rectangle 1277"/>
              <p:cNvSpPr>
                <a:spLocks noChangeArrowheads="1"/>
              </p:cNvSpPr>
              <p:nvPr/>
            </p:nvSpPr>
            <p:spPr bwMode="auto">
              <a:xfrm>
                <a:off x="4138" y="2048"/>
                <a:ext cx="386" cy="4"/>
              </a:xfrm>
              <a:prstGeom prst="rect">
                <a:avLst/>
              </a:prstGeom>
              <a:solidFill>
                <a:srgbClr val="70927C"/>
              </a:solidFill>
              <a:ln w="9525">
                <a:noFill/>
                <a:miter lim="800000"/>
                <a:headEnd/>
                <a:tailEnd/>
              </a:ln>
            </p:spPr>
            <p:txBody>
              <a:bodyPr/>
              <a:lstStyle/>
              <a:p>
                <a:endParaRPr lang="en-US"/>
              </a:p>
            </p:txBody>
          </p:sp>
          <p:sp>
            <p:nvSpPr>
              <p:cNvPr id="73473" name="Rectangle 1278"/>
              <p:cNvSpPr>
                <a:spLocks noChangeArrowheads="1"/>
              </p:cNvSpPr>
              <p:nvPr/>
            </p:nvSpPr>
            <p:spPr bwMode="auto">
              <a:xfrm>
                <a:off x="4138" y="2052"/>
                <a:ext cx="386" cy="3"/>
              </a:xfrm>
              <a:prstGeom prst="rect">
                <a:avLst/>
              </a:prstGeom>
              <a:solidFill>
                <a:srgbClr val="6F927E"/>
              </a:solidFill>
              <a:ln w="9525">
                <a:noFill/>
                <a:miter lim="800000"/>
                <a:headEnd/>
                <a:tailEnd/>
              </a:ln>
            </p:spPr>
            <p:txBody>
              <a:bodyPr/>
              <a:lstStyle/>
              <a:p>
                <a:endParaRPr lang="en-US"/>
              </a:p>
            </p:txBody>
          </p:sp>
          <p:sp>
            <p:nvSpPr>
              <p:cNvPr id="73474" name="Rectangle 1279"/>
              <p:cNvSpPr>
                <a:spLocks noChangeArrowheads="1"/>
              </p:cNvSpPr>
              <p:nvPr/>
            </p:nvSpPr>
            <p:spPr bwMode="auto">
              <a:xfrm>
                <a:off x="4138" y="2055"/>
                <a:ext cx="386" cy="3"/>
              </a:xfrm>
              <a:prstGeom prst="rect">
                <a:avLst/>
              </a:prstGeom>
              <a:solidFill>
                <a:srgbClr val="6F9280"/>
              </a:solidFill>
              <a:ln w="9525">
                <a:noFill/>
                <a:miter lim="800000"/>
                <a:headEnd/>
                <a:tailEnd/>
              </a:ln>
            </p:spPr>
            <p:txBody>
              <a:bodyPr/>
              <a:lstStyle/>
              <a:p>
                <a:endParaRPr lang="en-US"/>
              </a:p>
            </p:txBody>
          </p:sp>
          <p:sp>
            <p:nvSpPr>
              <p:cNvPr id="73475" name="Rectangle 1280"/>
              <p:cNvSpPr>
                <a:spLocks noChangeArrowheads="1"/>
              </p:cNvSpPr>
              <p:nvPr/>
            </p:nvSpPr>
            <p:spPr bwMode="auto">
              <a:xfrm>
                <a:off x="4138" y="2058"/>
                <a:ext cx="386" cy="4"/>
              </a:xfrm>
              <a:prstGeom prst="rect">
                <a:avLst/>
              </a:prstGeom>
              <a:solidFill>
                <a:srgbClr val="6E9182"/>
              </a:solidFill>
              <a:ln w="9525">
                <a:noFill/>
                <a:miter lim="800000"/>
                <a:headEnd/>
                <a:tailEnd/>
              </a:ln>
            </p:spPr>
            <p:txBody>
              <a:bodyPr/>
              <a:lstStyle/>
              <a:p>
                <a:endParaRPr lang="en-US"/>
              </a:p>
            </p:txBody>
          </p:sp>
          <p:sp>
            <p:nvSpPr>
              <p:cNvPr id="73476" name="Rectangle 1281"/>
              <p:cNvSpPr>
                <a:spLocks noChangeArrowheads="1"/>
              </p:cNvSpPr>
              <p:nvPr/>
            </p:nvSpPr>
            <p:spPr bwMode="auto">
              <a:xfrm>
                <a:off x="4138" y="2062"/>
                <a:ext cx="386" cy="3"/>
              </a:xfrm>
              <a:prstGeom prst="rect">
                <a:avLst/>
              </a:prstGeom>
              <a:solidFill>
                <a:srgbClr val="6E9184"/>
              </a:solidFill>
              <a:ln w="9525">
                <a:noFill/>
                <a:miter lim="800000"/>
                <a:headEnd/>
                <a:tailEnd/>
              </a:ln>
            </p:spPr>
            <p:txBody>
              <a:bodyPr/>
              <a:lstStyle/>
              <a:p>
                <a:endParaRPr lang="en-US"/>
              </a:p>
            </p:txBody>
          </p:sp>
          <p:sp>
            <p:nvSpPr>
              <p:cNvPr id="73477" name="Rectangle 1282"/>
              <p:cNvSpPr>
                <a:spLocks noChangeArrowheads="1"/>
              </p:cNvSpPr>
              <p:nvPr/>
            </p:nvSpPr>
            <p:spPr bwMode="auto">
              <a:xfrm>
                <a:off x="4138" y="2065"/>
                <a:ext cx="386" cy="3"/>
              </a:xfrm>
              <a:prstGeom prst="rect">
                <a:avLst/>
              </a:prstGeom>
              <a:solidFill>
                <a:srgbClr val="6D9186"/>
              </a:solidFill>
              <a:ln w="9525">
                <a:noFill/>
                <a:miter lim="800000"/>
                <a:headEnd/>
                <a:tailEnd/>
              </a:ln>
            </p:spPr>
            <p:txBody>
              <a:bodyPr/>
              <a:lstStyle/>
              <a:p>
                <a:endParaRPr lang="en-US"/>
              </a:p>
            </p:txBody>
          </p:sp>
          <p:sp>
            <p:nvSpPr>
              <p:cNvPr id="73478" name="Rectangle 1283"/>
              <p:cNvSpPr>
                <a:spLocks noChangeArrowheads="1"/>
              </p:cNvSpPr>
              <p:nvPr/>
            </p:nvSpPr>
            <p:spPr bwMode="auto">
              <a:xfrm>
                <a:off x="4138" y="2068"/>
                <a:ext cx="386" cy="4"/>
              </a:xfrm>
              <a:prstGeom prst="rect">
                <a:avLst/>
              </a:prstGeom>
              <a:solidFill>
                <a:srgbClr val="6D9188"/>
              </a:solidFill>
              <a:ln w="9525">
                <a:noFill/>
                <a:miter lim="800000"/>
                <a:headEnd/>
                <a:tailEnd/>
              </a:ln>
            </p:spPr>
            <p:txBody>
              <a:bodyPr/>
              <a:lstStyle/>
              <a:p>
                <a:endParaRPr lang="en-US"/>
              </a:p>
            </p:txBody>
          </p:sp>
          <p:sp>
            <p:nvSpPr>
              <p:cNvPr id="73479" name="Rectangle 1284"/>
              <p:cNvSpPr>
                <a:spLocks noChangeArrowheads="1"/>
              </p:cNvSpPr>
              <p:nvPr/>
            </p:nvSpPr>
            <p:spPr bwMode="auto">
              <a:xfrm>
                <a:off x="4138" y="2072"/>
                <a:ext cx="386" cy="5"/>
              </a:xfrm>
              <a:prstGeom prst="rect">
                <a:avLst/>
              </a:prstGeom>
              <a:solidFill>
                <a:srgbClr val="6D918A"/>
              </a:solidFill>
              <a:ln w="9525">
                <a:noFill/>
                <a:miter lim="800000"/>
                <a:headEnd/>
                <a:tailEnd/>
              </a:ln>
            </p:spPr>
            <p:txBody>
              <a:bodyPr/>
              <a:lstStyle/>
              <a:p>
                <a:endParaRPr lang="en-US"/>
              </a:p>
            </p:txBody>
          </p:sp>
          <p:sp>
            <p:nvSpPr>
              <p:cNvPr id="73480" name="Rectangle 1285"/>
              <p:cNvSpPr>
                <a:spLocks noChangeArrowheads="1"/>
              </p:cNvSpPr>
              <p:nvPr/>
            </p:nvSpPr>
            <p:spPr bwMode="auto">
              <a:xfrm>
                <a:off x="4138" y="2077"/>
                <a:ext cx="386" cy="3"/>
              </a:xfrm>
              <a:prstGeom prst="rect">
                <a:avLst/>
              </a:prstGeom>
              <a:solidFill>
                <a:srgbClr val="6C918C"/>
              </a:solidFill>
              <a:ln w="9525">
                <a:noFill/>
                <a:miter lim="800000"/>
                <a:headEnd/>
                <a:tailEnd/>
              </a:ln>
            </p:spPr>
            <p:txBody>
              <a:bodyPr/>
              <a:lstStyle/>
              <a:p>
                <a:endParaRPr lang="en-US"/>
              </a:p>
            </p:txBody>
          </p:sp>
          <p:sp>
            <p:nvSpPr>
              <p:cNvPr id="73481" name="Rectangle 1286"/>
              <p:cNvSpPr>
                <a:spLocks noChangeArrowheads="1"/>
              </p:cNvSpPr>
              <p:nvPr/>
            </p:nvSpPr>
            <p:spPr bwMode="auto">
              <a:xfrm>
                <a:off x="4138" y="2080"/>
                <a:ext cx="386" cy="4"/>
              </a:xfrm>
              <a:prstGeom prst="rect">
                <a:avLst/>
              </a:prstGeom>
              <a:solidFill>
                <a:srgbClr val="6C918E"/>
              </a:solidFill>
              <a:ln w="9525">
                <a:noFill/>
                <a:miter lim="800000"/>
                <a:headEnd/>
                <a:tailEnd/>
              </a:ln>
            </p:spPr>
            <p:txBody>
              <a:bodyPr/>
              <a:lstStyle/>
              <a:p>
                <a:endParaRPr lang="en-US"/>
              </a:p>
            </p:txBody>
          </p:sp>
          <p:sp>
            <p:nvSpPr>
              <p:cNvPr id="73482" name="Rectangle 1287"/>
              <p:cNvSpPr>
                <a:spLocks noChangeArrowheads="1"/>
              </p:cNvSpPr>
              <p:nvPr/>
            </p:nvSpPr>
            <p:spPr bwMode="auto">
              <a:xfrm>
                <a:off x="4138" y="2084"/>
                <a:ext cx="386" cy="4"/>
              </a:xfrm>
              <a:prstGeom prst="rect">
                <a:avLst/>
              </a:prstGeom>
              <a:solidFill>
                <a:srgbClr val="6B9190"/>
              </a:solidFill>
              <a:ln w="9525">
                <a:noFill/>
                <a:miter lim="800000"/>
                <a:headEnd/>
                <a:tailEnd/>
              </a:ln>
            </p:spPr>
            <p:txBody>
              <a:bodyPr/>
              <a:lstStyle/>
              <a:p>
                <a:endParaRPr lang="en-US"/>
              </a:p>
            </p:txBody>
          </p:sp>
          <p:sp>
            <p:nvSpPr>
              <p:cNvPr id="73483" name="Rectangle 1288"/>
              <p:cNvSpPr>
                <a:spLocks noChangeArrowheads="1"/>
              </p:cNvSpPr>
              <p:nvPr/>
            </p:nvSpPr>
            <p:spPr bwMode="auto">
              <a:xfrm>
                <a:off x="4138" y="2088"/>
                <a:ext cx="386" cy="4"/>
              </a:xfrm>
              <a:prstGeom prst="rect">
                <a:avLst/>
              </a:prstGeom>
              <a:solidFill>
                <a:srgbClr val="6B9192"/>
              </a:solidFill>
              <a:ln w="9525">
                <a:noFill/>
                <a:miter lim="800000"/>
                <a:headEnd/>
                <a:tailEnd/>
              </a:ln>
            </p:spPr>
            <p:txBody>
              <a:bodyPr/>
              <a:lstStyle/>
              <a:p>
                <a:endParaRPr lang="en-US"/>
              </a:p>
            </p:txBody>
          </p:sp>
          <p:sp>
            <p:nvSpPr>
              <p:cNvPr id="73484" name="Rectangle 1289"/>
              <p:cNvSpPr>
                <a:spLocks noChangeArrowheads="1"/>
              </p:cNvSpPr>
              <p:nvPr/>
            </p:nvSpPr>
            <p:spPr bwMode="auto">
              <a:xfrm>
                <a:off x="4138" y="2092"/>
                <a:ext cx="386" cy="5"/>
              </a:xfrm>
              <a:prstGeom prst="rect">
                <a:avLst/>
              </a:prstGeom>
              <a:solidFill>
                <a:srgbClr val="6B9194"/>
              </a:solidFill>
              <a:ln w="9525">
                <a:noFill/>
                <a:miter lim="800000"/>
                <a:headEnd/>
                <a:tailEnd/>
              </a:ln>
            </p:spPr>
            <p:txBody>
              <a:bodyPr/>
              <a:lstStyle/>
              <a:p>
                <a:endParaRPr lang="en-US"/>
              </a:p>
            </p:txBody>
          </p:sp>
          <p:sp>
            <p:nvSpPr>
              <p:cNvPr id="73485" name="Rectangle 1290"/>
              <p:cNvSpPr>
                <a:spLocks noChangeArrowheads="1"/>
              </p:cNvSpPr>
              <p:nvPr/>
            </p:nvSpPr>
            <p:spPr bwMode="auto">
              <a:xfrm>
                <a:off x="4138" y="2097"/>
                <a:ext cx="386" cy="4"/>
              </a:xfrm>
              <a:prstGeom prst="rect">
                <a:avLst/>
              </a:prstGeom>
              <a:solidFill>
                <a:srgbClr val="6A9196"/>
              </a:solidFill>
              <a:ln w="9525">
                <a:noFill/>
                <a:miter lim="800000"/>
                <a:headEnd/>
                <a:tailEnd/>
              </a:ln>
            </p:spPr>
            <p:txBody>
              <a:bodyPr/>
              <a:lstStyle/>
              <a:p>
                <a:endParaRPr lang="en-US"/>
              </a:p>
            </p:txBody>
          </p:sp>
          <p:sp>
            <p:nvSpPr>
              <p:cNvPr id="73486" name="Rectangle 1291"/>
              <p:cNvSpPr>
                <a:spLocks noChangeArrowheads="1"/>
              </p:cNvSpPr>
              <p:nvPr/>
            </p:nvSpPr>
            <p:spPr bwMode="auto">
              <a:xfrm>
                <a:off x="4138" y="2101"/>
                <a:ext cx="386" cy="4"/>
              </a:xfrm>
              <a:prstGeom prst="rect">
                <a:avLst/>
              </a:prstGeom>
              <a:solidFill>
                <a:srgbClr val="6A9198"/>
              </a:solidFill>
              <a:ln w="9525">
                <a:noFill/>
                <a:miter lim="800000"/>
                <a:headEnd/>
                <a:tailEnd/>
              </a:ln>
            </p:spPr>
            <p:txBody>
              <a:bodyPr/>
              <a:lstStyle/>
              <a:p>
                <a:endParaRPr lang="en-US"/>
              </a:p>
            </p:txBody>
          </p:sp>
          <p:sp>
            <p:nvSpPr>
              <p:cNvPr id="73487" name="Rectangle 1292"/>
              <p:cNvSpPr>
                <a:spLocks noChangeArrowheads="1"/>
              </p:cNvSpPr>
              <p:nvPr/>
            </p:nvSpPr>
            <p:spPr bwMode="auto">
              <a:xfrm>
                <a:off x="4138" y="2105"/>
                <a:ext cx="386" cy="4"/>
              </a:xfrm>
              <a:prstGeom prst="rect">
                <a:avLst/>
              </a:prstGeom>
              <a:solidFill>
                <a:srgbClr val="69919A"/>
              </a:solidFill>
              <a:ln w="9525">
                <a:noFill/>
                <a:miter lim="800000"/>
                <a:headEnd/>
                <a:tailEnd/>
              </a:ln>
            </p:spPr>
            <p:txBody>
              <a:bodyPr/>
              <a:lstStyle/>
              <a:p>
                <a:endParaRPr lang="en-US"/>
              </a:p>
            </p:txBody>
          </p:sp>
          <p:sp>
            <p:nvSpPr>
              <p:cNvPr id="73488" name="Rectangle 1293"/>
              <p:cNvSpPr>
                <a:spLocks noChangeArrowheads="1"/>
              </p:cNvSpPr>
              <p:nvPr/>
            </p:nvSpPr>
            <p:spPr bwMode="auto">
              <a:xfrm>
                <a:off x="4138" y="2109"/>
                <a:ext cx="386" cy="5"/>
              </a:xfrm>
              <a:prstGeom prst="rect">
                <a:avLst/>
              </a:prstGeom>
              <a:solidFill>
                <a:srgbClr val="69919C"/>
              </a:solidFill>
              <a:ln w="9525">
                <a:noFill/>
                <a:miter lim="800000"/>
                <a:headEnd/>
                <a:tailEnd/>
              </a:ln>
            </p:spPr>
            <p:txBody>
              <a:bodyPr/>
              <a:lstStyle/>
              <a:p>
                <a:endParaRPr lang="en-US"/>
              </a:p>
            </p:txBody>
          </p:sp>
          <p:sp>
            <p:nvSpPr>
              <p:cNvPr id="73489" name="Rectangle 1294"/>
              <p:cNvSpPr>
                <a:spLocks noChangeArrowheads="1"/>
              </p:cNvSpPr>
              <p:nvPr/>
            </p:nvSpPr>
            <p:spPr bwMode="auto">
              <a:xfrm>
                <a:off x="4138" y="2114"/>
                <a:ext cx="386" cy="4"/>
              </a:xfrm>
              <a:prstGeom prst="rect">
                <a:avLst/>
              </a:prstGeom>
              <a:solidFill>
                <a:srgbClr val="68919E"/>
              </a:solidFill>
              <a:ln w="9525">
                <a:noFill/>
                <a:miter lim="800000"/>
                <a:headEnd/>
                <a:tailEnd/>
              </a:ln>
            </p:spPr>
            <p:txBody>
              <a:bodyPr/>
              <a:lstStyle/>
              <a:p>
                <a:endParaRPr lang="en-US"/>
              </a:p>
            </p:txBody>
          </p:sp>
          <p:sp>
            <p:nvSpPr>
              <p:cNvPr id="73490" name="Rectangle 1295"/>
              <p:cNvSpPr>
                <a:spLocks noChangeArrowheads="1"/>
              </p:cNvSpPr>
              <p:nvPr/>
            </p:nvSpPr>
            <p:spPr bwMode="auto">
              <a:xfrm>
                <a:off x="4138" y="2118"/>
                <a:ext cx="386" cy="4"/>
              </a:xfrm>
              <a:prstGeom prst="rect">
                <a:avLst/>
              </a:prstGeom>
              <a:solidFill>
                <a:srgbClr val="6891A0"/>
              </a:solidFill>
              <a:ln w="9525">
                <a:noFill/>
                <a:miter lim="800000"/>
                <a:headEnd/>
                <a:tailEnd/>
              </a:ln>
            </p:spPr>
            <p:txBody>
              <a:bodyPr/>
              <a:lstStyle/>
              <a:p>
                <a:endParaRPr lang="en-US"/>
              </a:p>
            </p:txBody>
          </p:sp>
          <p:sp>
            <p:nvSpPr>
              <p:cNvPr id="73491" name="Rectangle 1296"/>
              <p:cNvSpPr>
                <a:spLocks noChangeArrowheads="1"/>
              </p:cNvSpPr>
              <p:nvPr/>
            </p:nvSpPr>
            <p:spPr bwMode="auto">
              <a:xfrm>
                <a:off x="4138" y="2122"/>
                <a:ext cx="386" cy="5"/>
              </a:xfrm>
              <a:prstGeom prst="rect">
                <a:avLst/>
              </a:prstGeom>
              <a:solidFill>
                <a:srgbClr val="6790A2"/>
              </a:solidFill>
              <a:ln w="9525">
                <a:noFill/>
                <a:miter lim="800000"/>
                <a:headEnd/>
                <a:tailEnd/>
              </a:ln>
            </p:spPr>
            <p:txBody>
              <a:bodyPr/>
              <a:lstStyle/>
              <a:p>
                <a:endParaRPr lang="en-US"/>
              </a:p>
            </p:txBody>
          </p:sp>
          <p:sp>
            <p:nvSpPr>
              <p:cNvPr id="73492" name="Rectangle 1297"/>
              <p:cNvSpPr>
                <a:spLocks noChangeArrowheads="1"/>
              </p:cNvSpPr>
              <p:nvPr/>
            </p:nvSpPr>
            <p:spPr bwMode="auto">
              <a:xfrm>
                <a:off x="4138" y="2127"/>
                <a:ext cx="386" cy="4"/>
              </a:xfrm>
              <a:prstGeom prst="rect">
                <a:avLst/>
              </a:prstGeom>
              <a:solidFill>
                <a:srgbClr val="6790A4"/>
              </a:solidFill>
              <a:ln w="9525">
                <a:noFill/>
                <a:miter lim="800000"/>
                <a:headEnd/>
                <a:tailEnd/>
              </a:ln>
            </p:spPr>
            <p:txBody>
              <a:bodyPr/>
              <a:lstStyle/>
              <a:p>
                <a:endParaRPr lang="en-US"/>
              </a:p>
            </p:txBody>
          </p:sp>
          <p:sp>
            <p:nvSpPr>
              <p:cNvPr id="73493" name="Rectangle 1298"/>
              <p:cNvSpPr>
                <a:spLocks noChangeArrowheads="1"/>
              </p:cNvSpPr>
              <p:nvPr/>
            </p:nvSpPr>
            <p:spPr bwMode="auto">
              <a:xfrm>
                <a:off x="4138" y="2131"/>
                <a:ext cx="386" cy="5"/>
              </a:xfrm>
              <a:prstGeom prst="rect">
                <a:avLst/>
              </a:prstGeom>
              <a:solidFill>
                <a:srgbClr val="6690A6"/>
              </a:solidFill>
              <a:ln w="9525">
                <a:noFill/>
                <a:miter lim="800000"/>
                <a:headEnd/>
                <a:tailEnd/>
              </a:ln>
            </p:spPr>
            <p:txBody>
              <a:bodyPr/>
              <a:lstStyle/>
              <a:p>
                <a:endParaRPr lang="en-US"/>
              </a:p>
            </p:txBody>
          </p:sp>
          <p:sp>
            <p:nvSpPr>
              <p:cNvPr id="73494" name="Rectangle 1299"/>
              <p:cNvSpPr>
                <a:spLocks noChangeArrowheads="1"/>
              </p:cNvSpPr>
              <p:nvPr/>
            </p:nvSpPr>
            <p:spPr bwMode="auto">
              <a:xfrm>
                <a:off x="4138" y="2136"/>
                <a:ext cx="386" cy="5"/>
              </a:xfrm>
              <a:prstGeom prst="rect">
                <a:avLst/>
              </a:prstGeom>
              <a:solidFill>
                <a:srgbClr val="6590A8"/>
              </a:solidFill>
              <a:ln w="9525">
                <a:noFill/>
                <a:miter lim="800000"/>
                <a:headEnd/>
                <a:tailEnd/>
              </a:ln>
            </p:spPr>
            <p:txBody>
              <a:bodyPr/>
              <a:lstStyle/>
              <a:p>
                <a:endParaRPr lang="en-US"/>
              </a:p>
            </p:txBody>
          </p:sp>
          <p:sp>
            <p:nvSpPr>
              <p:cNvPr id="73495" name="Rectangle 1300"/>
              <p:cNvSpPr>
                <a:spLocks noChangeArrowheads="1"/>
              </p:cNvSpPr>
              <p:nvPr/>
            </p:nvSpPr>
            <p:spPr bwMode="auto">
              <a:xfrm>
                <a:off x="4138" y="2141"/>
                <a:ext cx="386" cy="4"/>
              </a:xfrm>
              <a:prstGeom prst="rect">
                <a:avLst/>
              </a:prstGeom>
              <a:solidFill>
                <a:srgbClr val="6590AA"/>
              </a:solidFill>
              <a:ln w="9525">
                <a:noFill/>
                <a:miter lim="800000"/>
                <a:headEnd/>
                <a:tailEnd/>
              </a:ln>
            </p:spPr>
            <p:txBody>
              <a:bodyPr/>
              <a:lstStyle/>
              <a:p>
                <a:endParaRPr lang="en-US"/>
              </a:p>
            </p:txBody>
          </p:sp>
          <p:sp>
            <p:nvSpPr>
              <p:cNvPr id="73496" name="Rectangle 1301"/>
              <p:cNvSpPr>
                <a:spLocks noChangeArrowheads="1"/>
              </p:cNvSpPr>
              <p:nvPr/>
            </p:nvSpPr>
            <p:spPr bwMode="auto">
              <a:xfrm>
                <a:off x="4138" y="2145"/>
                <a:ext cx="386" cy="5"/>
              </a:xfrm>
              <a:prstGeom prst="rect">
                <a:avLst/>
              </a:prstGeom>
              <a:solidFill>
                <a:srgbClr val="6490AC"/>
              </a:solidFill>
              <a:ln w="9525">
                <a:noFill/>
                <a:miter lim="800000"/>
                <a:headEnd/>
                <a:tailEnd/>
              </a:ln>
            </p:spPr>
            <p:txBody>
              <a:bodyPr/>
              <a:lstStyle/>
              <a:p>
                <a:endParaRPr lang="en-US"/>
              </a:p>
            </p:txBody>
          </p:sp>
          <p:sp>
            <p:nvSpPr>
              <p:cNvPr id="73497" name="Rectangle 1302"/>
              <p:cNvSpPr>
                <a:spLocks noChangeArrowheads="1"/>
              </p:cNvSpPr>
              <p:nvPr/>
            </p:nvSpPr>
            <p:spPr bwMode="auto">
              <a:xfrm>
                <a:off x="4138" y="2150"/>
                <a:ext cx="386" cy="5"/>
              </a:xfrm>
              <a:prstGeom prst="rect">
                <a:avLst/>
              </a:prstGeom>
              <a:solidFill>
                <a:srgbClr val="6390AE"/>
              </a:solidFill>
              <a:ln w="9525">
                <a:noFill/>
                <a:miter lim="800000"/>
                <a:headEnd/>
                <a:tailEnd/>
              </a:ln>
            </p:spPr>
            <p:txBody>
              <a:bodyPr/>
              <a:lstStyle/>
              <a:p>
                <a:endParaRPr lang="en-US"/>
              </a:p>
            </p:txBody>
          </p:sp>
          <p:sp>
            <p:nvSpPr>
              <p:cNvPr id="73498" name="Rectangle 1303"/>
              <p:cNvSpPr>
                <a:spLocks noChangeArrowheads="1"/>
              </p:cNvSpPr>
              <p:nvPr/>
            </p:nvSpPr>
            <p:spPr bwMode="auto">
              <a:xfrm>
                <a:off x="4138" y="2155"/>
                <a:ext cx="386" cy="5"/>
              </a:xfrm>
              <a:prstGeom prst="rect">
                <a:avLst/>
              </a:prstGeom>
              <a:solidFill>
                <a:srgbClr val="6390B0"/>
              </a:solidFill>
              <a:ln w="9525">
                <a:noFill/>
                <a:miter lim="800000"/>
                <a:headEnd/>
                <a:tailEnd/>
              </a:ln>
            </p:spPr>
            <p:txBody>
              <a:bodyPr/>
              <a:lstStyle/>
              <a:p>
                <a:endParaRPr lang="en-US"/>
              </a:p>
            </p:txBody>
          </p:sp>
          <p:sp>
            <p:nvSpPr>
              <p:cNvPr id="73499" name="Rectangle 1304"/>
              <p:cNvSpPr>
                <a:spLocks noChangeArrowheads="1"/>
              </p:cNvSpPr>
              <p:nvPr/>
            </p:nvSpPr>
            <p:spPr bwMode="auto">
              <a:xfrm>
                <a:off x="4138" y="2160"/>
                <a:ext cx="386" cy="6"/>
              </a:xfrm>
              <a:prstGeom prst="rect">
                <a:avLst/>
              </a:prstGeom>
              <a:solidFill>
                <a:srgbClr val="6290B2"/>
              </a:solidFill>
              <a:ln w="9525">
                <a:noFill/>
                <a:miter lim="800000"/>
                <a:headEnd/>
                <a:tailEnd/>
              </a:ln>
            </p:spPr>
            <p:txBody>
              <a:bodyPr/>
              <a:lstStyle/>
              <a:p>
                <a:endParaRPr lang="en-US"/>
              </a:p>
            </p:txBody>
          </p:sp>
          <p:sp>
            <p:nvSpPr>
              <p:cNvPr id="73500" name="Rectangle 1305"/>
              <p:cNvSpPr>
                <a:spLocks noChangeArrowheads="1"/>
              </p:cNvSpPr>
              <p:nvPr/>
            </p:nvSpPr>
            <p:spPr bwMode="auto">
              <a:xfrm>
                <a:off x="4138" y="2166"/>
                <a:ext cx="386" cy="5"/>
              </a:xfrm>
              <a:prstGeom prst="rect">
                <a:avLst/>
              </a:prstGeom>
              <a:solidFill>
                <a:srgbClr val="6290B4"/>
              </a:solidFill>
              <a:ln w="9525">
                <a:noFill/>
                <a:miter lim="800000"/>
                <a:headEnd/>
                <a:tailEnd/>
              </a:ln>
            </p:spPr>
            <p:txBody>
              <a:bodyPr/>
              <a:lstStyle/>
              <a:p>
                <a:endParaRPr lang="en-US"/>
              </a:p>
            </p:txBody>
          </p:sp>
          <p:sp>
            <p:nvSpPr>
              <p:cNvPr id="73501" name="Rectangle 1306"/>
              <p:cNvSpPr>
                <a:spLocks noChangeArrowheads="1"/>
              </p:cNvSpPr>
              <p:nvPr/>
            </p:nvSpPr>
            <p:spPr bwMode="auto">
              <a:xfrm>
                <a:off x="4138" y="2171"/>
                <a:ext cx="386" cy="6"/>
              </a:xfrm>
              <a:prstGeom prst="rect">
                <a:avLst/>
              </a:prstGeom>
              <a:solidFill>
                <a:srgbClr val="6190B6"/>
              </a:solidFill>
              <a:ln w="9525">
                <a:noFill/>
                <a:miter lim="800000"/>
                <a:headEnd/>
                <a:tailEnd/>
              </a:ln>
            </p:spPr>
            <p:txBody>
              <a:bodyPr/>
              <a:lstStyle/>
              <a:p>
                <a:endParaRPr lang="en-US"/>
              </a:p>
            </p:txBody>
          </p:sp>
          <p:sp>
            <p:nvSpPr>
              <p:cNvPr id="73502" name="Rectangle 1307"/>
              <p:cNvSpPr>
                <a:spLocks noChangeArrowheads="1"/>
              </p:cNvSpPr>
              <p:nvPr/>
            </p:nvSpPr>
            <p:spPr bwMode="auto">
              <a:xfrm>
                <a:off x="4138" y="2177"/>
                <a:ext cx="386" cy="5"/>
              </a:xfrm>
              <a:prstGeom prst="rect">
                <a:avLst/>
              </a:prstGeom>
              <a:solidFill>
                <a:srgbClr val="6190B8"/>
              </a:solidFill>
              <a:ln w="9525">
                <a:noFill/>
                <a:miter lim="800000"/>
                <a:headEnd/>
                <a:tailEnd/>
              </a:ln>
            </p:spPr>
            <p:txBody>
              <a:bodyPr/>
              <a:lstStyle/>
              <a:p>
                <a:endParaRPr lang="en-US"/>
              </a:p>
            </p:txBody>
          </p:sp>
          <p:sp>
            <p:nvSpPr>
              <p:cNvPr id="73503" name="Rectangle 1308"/>
              <p:cNvSpPr>
                <a:spLocks noChangeArrowheads="1"/>
              </p:cNvSpPr>
              <p:nvPr/>
            </p:nvSpPr>
            <p:spPr bwMode="auto">
              <a:xfrm>
                <a:off x="4138" y="2182"/>
                <a:ext cx="386" cy="5"/>
              </a:xfrm>
              <a:prstGeom prst="rect">
                <a:avLst/>
              </a:prstGeom>
              <a:solidFill>
                <a:srgbClr val="6090BA"/>
              </a:solidFill>
              <a:ln w="9525">
                <a:noFill/>
                <a:miter lim="800000"/>
                <a:headEnd/>
                <a:tailEnd/>
              </a:ln>
            </p:spPr>
            <p:txBody>
              <a:bodyPr/>
              <a:lstStyle/>
              <a:p>
                <a:endParaRPr lang="en-US"/>
              </a:p>
            </p:txBody>
          </p:sp>
          <p:sp>
            <p:nvSpPr>
              <p:cNvPr id="73504" name="Rectangle 1309"/>
              <p:cNvSpPr>
                <a:spLocks noChangeArrowheads="1"/>
              </p:cNvSpPr>
              <p:nvPr/>
            </p:nvSpPr>
            <p:spPr bwMode="auto">
              <a:xfrm>
                <a:off x="4138" y="2187"/>
                <a:ext cx="386" cy="6"/>
              </a:xfrm>
              <a:prstGeom prst="rect">
                <a:avLst/>
              </a:prstGeom>
              <a:solidFill>
                <a:srgbClr val="5F8FBC"/>
              </a:solidFill>
              <a:ln w="9525">
                <a:noFill/>
                <a:miter lim="800000"/>
                <a:headEnd/>
                <a:tailEnd/>
              </a:ln>
            </p:spPr>
            <p:txBody>
              <a:bodyPr/>
              <a:lstStyle/>
              <a:p>
                <a:endParaRPr lang="en-US"/>
              </a:p>
            </p:txBody>
          </p:sp>
          <p:sp>
            <p:nvSpPr>
              <p:cNvPr id="73505" name="Rectangle 1310"/>
              <p:cNvSpPr>
                <a:spLocks noChangeArrowheads="1"/>
              </p:cNvSpPr>
              <p:nvPr/>
            </p:nvSpPr>
            <p:spPr bwMode="auto">
              <a:xfrm>
                <a:off x="4138" y="2193"/>
                <a:ext cx="386" cy="5"/>
              </a:xfrm>
              <a:prstGeom prst="rect">
                <a:avLst/>
              </a:prstGeom>
              <a:solidFill>
                <a:srgbClr val="5E8FBE"/>
              </a:solidFill>
              <a:ln w="9525">
                <a:noFill/>
                <a:miter lim="800000"/>
                <a:headEnd/>
                <a:tailEnd/>
              </a:ln>
            </p:spPr>
            <p:txBody>
              <a:bodyPr/>
              <a:lstStyle/>
              <a:p>
                <a:endParaRPr lang="en-US"/>
              </a:p>
            </p:txBody>
          </p:sp>
          <p:sp>
            <p:nvSpPr>
              <p:cNvPr id="73506" name="Rectangle 1311"/>
              <p:cNvSpPr>
                <a:spLocks noChangeArrowheads="1"/>
              </p:cNvSpPr>
              <p:nvPr/>
            </p:nvSpPr>
            <p:spPr bwMode="auto">
              <a:xfrm>
                <a:off x="4138" y="2198"/>
                <a:ext cx="386" cy="5"/>
              </a:xfrm>
              <a:prstGeom prst="rect">
                <a:avLst/>
              </a:prstGeom>
              <a:solidFill>
                <a:srgbClr val="5E8FC0"/>
              </a:solidFill>
              <a:ln w="9525">
                <a:noFill/>
                <a:miter lim="800000"/>
                <a:headEnd/>
                <a:tailEnd/>
              </a:ln>
            </p:spPr>
            <p:txBody>
              <a:bodyPr/>
              <a:lstStyle/>
              <a:p>
                <a:endParaRPr lang="en-US"/>
              </a:p>
            </p:txBody>
          </p:sp>
          <p:sp>
            <p:nvSpPr>
              <p:cNvPr id="73507" name="Rectangle 1312"/>
              <p:cNvSpPr>
                <a:spLocks noChangeArrowheads="1"/>
              </p:cNvSpPr>
              <p:nvPr/>
            </p:nvSpPr>
            <p:spPr bwMode="auto">
              <a:xfrm>
                <a:off x="4138" y="2203"/>
                <a:ext cx="386" cy="6"/>
              </a:xfrm>
              <a:prstGeom prst="rect">
                <a:avLst/>
              </a:prstGeom>
              <a:solidFill>
                <a:srgbClr val="5D8FC2"/>
              </a:solidFill>
              <a:ln w="9525">
                <a:noFill/>
                <a:miter lim="800000"/>
                <a:headEnd/>
                <a:tailEnd/>
              </a:ln>
            </p:spPr>
            <p:txBody>
              <a:bodyPr/>
              <a:lstStyle/>
              <a:p>
                <a:endParaRPr lang="en-US"/>
              </a:p>
            </p:txBody>
          </p:sp>
          <p:sp>
            <p:nvSpPr>
              <p:cNvPr id="73508" name="Rectangle 1313"/>
              <p:cNvSpPr>
                <a:spLocks noChangeArrowheads="1"/>
              </p:cNvSpPr>
              <p:nvPr/>
            </p:nvSpPr>
            <p:spPr bwMode="auto">
              <a:xfrm>
                <a:off x="4138" y="2209"/>
                <a:ext cx="386" cy="6"/>
              </a:xfrm>
              <a:prstGeom prst="rect">
                <a:avLst/>
              </a:prstGeom>
              <a:solidFill>
                <a:srgbClr val="5C8FC4"/>
              </a:solidFill>
              <a:ln w="9525">
                <a:noFill/>
                <a:miter lim="800000"/>
                <a:headEnd/>
                <a:tailEnd/>
              </a:ln>
            </p:spPr>
            <p:txBody>
              <a:bodyPr/>
              <a:lstStyle/>
              <a:p>
                <a:endParaRPr lang="en-US"/>
              </a:p>
            </p:txBody>
          </p:sp>
          <p:sp>
            <p:nvSpPr>
              <p:cNvPr id="73509" name="Rectangle 1314"/>
              <p:cNvSpPr>
                <a:spLocks noChangeArrowheads="1"/>
              </p:cNvSpPr>
              <p:nvPr/>
            </p:nvSpPr>
            <p:spPr bwMode="auto">
              <a:xfrm>
                <a:off x="4138" y="2215"/>
                <a:ext cx="386" cy="5"/>
              </a:xfrm>
              <a:prstGeom prst="rect">
                <a:avLst/>
              </a:prstGeom>
              <a:solidFill>
                <a:srgbClr val="5B8FC6"/>
              </a:solidFill>
              <a:ln w="9525">
                <a:noFill/>
                <a:miter lim="800000"/>
                <a:headEnd/>
                <a:tailEnd/>
              </a:ln>
            </p:spPr>
            <p:txBody>
              <a:bodyPr/>
              <a:lstStyle/>
              <a:p>
                <a:endParaRPr lang="en-US"/>
              </a:p>
            </p:txBody>
          </p:sp>
          <p:sp>
            <p:nvSpPr>
              <p:cNvPr id="73510" name="Rectangle 1315"/>
              <p:cNvSpPr>
                <a:spLocks noChangeArrowheads="1"/>
              </p:cNvSpPr>
              <p:nvPr/>
            </p:nvSpPr>
            <p:spPr bwMode="auto">
              <a:xfrm>
                <a:off x="4138" y="2220"/>
                <a:ext cx="386" cy="6"/>
              </a:xfrm>
              <a:prstGeom prst="rect">
                <a:avLst/>
              </a:prstGeom>
              <a:solidFill>
                <a:srgbClr val="5B8FC8"/>
              </a:solidFill>
              <a:ln w="9525">
                <a:noFill/>
                <a:miter lim="800000"/>
                <a:headEnd/>
                <a:tailEnd/>
              </a:ln>
            </p:spPr>
            <p:txBody>
              <a:bodyPr/>
              <a:lstStyle/>
              <a:p>
                <a:endParaRPr lang="en-US"/>
              </a:p>
            </p:txBody>
          </p:sp>
          <p:sp>
            <p:nvSpPr>
              <p:cNvPr id="73511" name="Rectangle 1316"/>
              <p:cNvSpPr>
                <a:spLocks noChangeArrowheads="1"/>
              </p:cNvSpPr>
              <p:nvPr/>
            </p:nvSpPr>
            <p:spPr bwMode="auto">
              <a:xfrm>
                <a:off x="4138" y="2226"/>
                <a:ext cx="386" cy="7"/>
              </a:xfrm>
              <a:prstGeom prst="rect">
                <a:avLst/>
              </a:prstGeom>
              <a:solidFill>
                <a:srgbClr val="5A8FCA"/>
              </a:solidFill>
              <a:ln w="9525">
                <a:noFill/>
                <a:miter lim="800000"/>
                <a:headEnd/>
                <a:tailEnd/>
              </a:ln>
            </p:spPr>
            <p:txBody>
              <a:bodyPr/>
              <a:lstStyle/>
              <a:p>
                <a:endParaRPr lang="en-US"/>
              </a:p>
            </p:txBody>
          </p:sp>
          <p:sp>
            <p:nvSpPr>
              <p:cNvPr id="73512" name="Rectangle 1317"/>
              <p:cNvSpPr>
                <a:spLocks noChangeArrowheads="1"/>
              </p:cNvSpPr>
              <p:nvPr/>
            </p:nvSpPr>
            <p:spPr bwMode="auto">
              <a:xfrm>
                <a:off x="4138" y="2233"/>
                <a:ext cx="386" cy="6"/>
              </a:xfrm>
              <a:prstGeom prst="rect">
                <a:avLst/>
              </a:prstGeom>
              <a:solidFill>
                <a:srgbClr val="598ECC"/>
              </a:solidFill>
              <a:ln w="9525">
                <a:noFill/>
                <a:miter lim="800000"/>
                <a:headEnd/>
                <a:tailEnd/>
              </a:ln>
            </p:spPr>
            <p:txBody>
              <a:bodyPr/>
              <a:lstStyle/>
              <a:p>
                <a:endParaRPr lang="en-US"/>
              </a:p>
            </p:txBody>
          </p:sp>
          <p:sp>
            <p:nvSpPr>
              <p:cNvPr id="73513" name="Rectangle 1318"/>
              <p:cNvSpPr>
                <a:spLocks noChangeArrowheads="1"/>
              </p:cNvSpPr>
              <p:nvPr/>
            </p:nvSpPr>
            <p:spPr bwMode="auto">
              <a:xfrm>
                <a:off x="4138" y="2239"/>
                <a:ext cx="386" cy="6"/>
              </a:xfrm>
              <a:prstGeom prst="rect">
                <a:avLst/>
              </a:prstGeom>
              <a:solidFill>
                <a:srgbClr val="588ECE"/>
              </a:solidFill>
              <a:ln w="9525">
                <a:noFill/>
                <a:miter lim="800000"/>
                <a:headEnd/>
                <a:tailEnd/>
              </a:ln>
            </p:spPr>
            <p:txBody>
              <a:bodyPr/>
              <a:lstStyle/>
              <a:p>
                <a:endParaRPr lang="en-US"/>
              </a:p>
            </p:txBody>
          </p:sp>
          <p:sp>
            <p:nvSpPr>
              <p:cNvPr id="73514" name="Rectangle 1319"/>
              <p:cNvSpPr>
                <a:spLocks noChangeArrowheads="1"/>
              </p:cNvSpPr>
              <p:nvPr/>
            </p:nvSpPr>
            <p:spPr bwMode="auto">
              <a:xfrm>
                <a:off x="4138" y="2245"/>
                <a:ext cx="386" cy="5"/>
              </a:xfrm>
              <a:prstGeom prst="rect">
                <a:avLst/>
              </a:prstGeom>
              <a:solidFill>
                <a:srgbClr val="578ED0"/>
              </a:solidFill>
              <a:ln w="9525">
                <a:noFill/>
                <a:miter lim="800000"/>
                <a:headEnd/>
                <a:tailEnd/>
              </a:ln>
            </p:spPr>
            <p:txBody>
              <a:bodyPr/>
              <a:lstStyle/>
              <a:p>
                <a:endParaRPr lang="en-US"/>
              </a:p>
            </p:txBody>
          </p:sp>
          <p:sp>
            <p:nvSpPr>
              <p:cNvPr id="73515" name="Rectangle 1320"/>
              <p:cNvSpPr>
                <a:spLocks noChangeArrowheads="1"/>
              </p:cNvSpPr>
              <p:nvPr/>
            </p:nvSpPr>
            <p:spPr bwMode="auto">
              <a:xfrm>
                <a:off x="4138" y="2250"/>
                <a:ext cx="386" cy="7"/>
              </a:xfrm>
              <a:prstGeom prst="rect">
                <a:avLst/>
              </a:prstGeom>
              <a:solidFill>
                <a:srgbClr val="578ED2"/>
              </a:solidFill>
              <a:ln w="9525">
                <a:noFill/>
                <a:miter lim="800000"/>
                <a:headEnd/>
                <a:tailEnd/>
              </a:ln>
            </p:spPr>
            <p:txBody>
              <a:bodyPr/>
              <a:lstStyle/>
              <a:p>
                <a:endParaRPr lang="en-US"/>
              </a:p>
            </p:txBody>
          </p:sp>
          <p:sp>
            <p:nvSpPr>
              <p:cNvPr id="73516" name="Rectangle 1321"/>
              <p:cNvSpPr>
                <a:spLocks noChangeArrowheads="1"/>
              </p:cNvSpPr>
              <p:nvPr/>
            </p:nvSpPr>
            <p:spPr bwMode="auto">
              <a:xfrm>
                <a:off x="4138" y="2257"/>
                <a:ext cx="386" cy="5"/>
              </a:xfrm>
              <a:prstGeom prst="rect">
                <a:avLst/>
              </a:prstGeom>
              <a:solidFill>
                <a:srgbClr val="558ED5"/>
              </a:solidFill>
              <a:ln w="9525">
                <a:noFill/>
                <a:miter lim="800000"/>
                <a:headEnd/>
                <a:tailEnd/>
              </a:ln>
            </p:spPr>
            <p:txBody>
              <a:bodyPr/>
              <a:lstStyle/>
              <a:p>
                <a:endParaRPr lang="en-US"/>
              </a:p>
            </p:txBody>
          </p:sp>
          <p:sp>
            <p:nvSpPr>
              <p:cNvPr id="73517" name="Freeform 1322"/>
              <p:cNvSpPr>
                <a:spLocks/>
              </p:cNvSpPr>
              <p:nvPr/>
            </p:nvSpPr>
            <p:spPr bwMode="auto">
              <a:xfrm>
                <a:off x="4138" y="1916"/>
                <a:ext cx="386" cy="346"/>
              </a:xfrm>
              <a:custGeom>
                <a:avLst/>
                <a:gdLst>
                  <a:gd name="T0" fmla="*/ 11 w 2071"/>
                  <a:gd name="T1" fmla="*/ 0 h 1850"/>
                  <a:gd name="T2" fmla="*/ 0 w 2071"/>
                  <a:gd name="T3" fmla="*/ 11 h 1850"/>
                  <a:gd name="T4" fmla="*/ 0 w 2071"/>
                  <a:gd name="T5" fmla="*/ 54 h 1850"/>
                  <a:gd name="T6" fmla="*/ 11 w 2071"/>
                  <a:gd name="T7" fmla="*/ 65 h 1850"/>
                  <a:gd name="T8" fmla="*/ 61 w 2071"/>
                  <a:gd name="T9" fmla="*/ 65 h 1850"/>
                  <a:gd name="T10" fmla="*/ 72 w 2071"/>
                  <a:gd name="T11" fmla="*/ 54 h 1850"/>
                  <a:gd name="T12" fmla="*/ 72 w 2071"/>
                  <a:gd name="T13" fmla="*/ 11 h 1850"/>
                  <a:gd name="T14" fmla="*/ 61 w 2071"/>
                  <a:gd name="T15" fmla="*/ 0 h 1850"/>
                  <a:gd name="T16" fmla="*/ 11 w 2071"/>
                  <a:gd name="T17" fmla="*/ 0 h 1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1"/>
                  <a:gd name="T28" fmla="*/ 0 h 1850"/>
                  <a:gd name="T29" fmla="*/ 2071 w 2071"/>
                  <a:gd name="T30" fmla="*/ 1850 h 1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1" h="1850">
                    <a:moveTo>
                      <a:pt x="308" y="0"/>
                    </a:moveTo>
                    <a:cubicBezTo>
                      <a:pt x="138" y="0"/>
                      <a:pt x="0" y="138"/>
                      <a:pt x="0" y="308"/>
                    </a:cubicBezTo>
                    <a:lnTo>
                      <a:pt x="0" y="1541"/>
                    </a:lnTo>
                    <a:cubicBezTo>
                      <a:pt x="0" y="1712"/>
                      <a:pt x="138" y="1850"/>
                      <a:pt x="308" y="1850"/>
                    </a:cubicBezTo>
                    <a:lnTo>
                      <a:pt x="1762" y="1850"/>
                    </a:lnTo>
                    <a:cubicBezTo>
                      <a:pt x="1933" y="1850"/>
                      <a:pt x="2071" y="1712"/>
                      <a:pt x="2071" y="1541"/>
                    </a:cubicBezTo>
                    <a:lnTo>
                      <a:pt x="2071" y="308"/>
                    </a:lnTo>
                    <a:cubicBezTo>
                      <a:pt x="2071" y="138"/>
                      <a:pt x="1933" y="0"/>
                      <a:pt x="1762" y="0"/>
                    </a:cubicBezTo>
                    <a:lnTo>
                      <a:pt x="308" y="0"/>
                    </a:lnTo>
                    <a:close/>
                  </a:path>
                </a:pathLst>
              </a:custGeom>
              <a:noFill/>
              <a:ln w="20638" cap="rnd">
                <a:solidFill>
                  <a:srgbClr val="385D8A"/>
                </a:solidFill>
                <a:prstDash val="solid"/>
                <a:round/>
                <a:headEnd/>
                <a:tailEnd/>
              </a:ln>
            </p:spPr>
            <p:txBody>
              <a:bodyPr/>
              <a:lstStyle/>
              <a:p>
                <a:endParaRPr lang="en-US"/>
              </a:p>
            </p:txBody>
          </p:sp>
        </p:grpSp>
        <p:grpSp>
          <p:nvGrpSpPr>
            <p:cNvPr id="72968" name="Group 1326"/>
            <p:cNvGrpSpPr>
              <a:grpSpLocks/>
            </p:cNvGrpSpPr>
            <p:nvPr/>
          </p:nvGrpSpPr>
          <p:grpSpPr bwMode="auto">
            <a:xfrm>
              <a:off x="2849563" y="3425825"/>
              <a:ext cx="569913" cy="358775"/>
              <a:chOff x="1795" y="2158"/>
              <a:chExt cx="359" cy="226"/>
            </a:xfrm>
          </p:grpSpPr>
          <p:sp>
            <p:nvSpPr>
              <p:cNvPr id="73438" name="Rectangle 1324"/>
              <p:cNvSpPr>
                <a:spLocks noChangeArrowheads="1"/>
              </p:cNvSpPr>
              <p:nvPr/>
            </p:nvSpPr>
            <p:spPr bwMode="auto">
              <a:xfrm>
                <a:off x="1795" y="2158"/>
                <a:ext cx="359" cy="226"/>
              </a:xfrm>
              <a:prstGeom prst="rect">
                <a:avLst/>
              </a:prstGeom>
              <a:solidFill>
                <a:srgbClr val="FFFFFF"/>
              </a:solidFill>
              <a:ln w="9525">
                <a:noFill/>
                <a:miter lim="800000"/>
                <a:headEnd/>
                <a:tailEnd/>
              </a:ln>
            </p:spPr>
            <p:txBody>
              <a:bodyPr/>
              <a:lstStyle/>
              <a:p>
                <a:endParaRPr lang="en-US"/>
              </a:p>
            </p:txBody>
          </p:sp>
          <p:sp>
            <p:nvSpPr>
              <p:cNvPr id="73439" name="Rectangle 1325"/>
              <p:cNvSpPr>
                <a:spLocks noChangeArrowheads="1"/>
              </p:cNvSpPr>
              <p:nvPr/>
            </p:nvSpPr>
            <p:spPr bwMode="auto">
              <a:xfrm>
                <a:off x="1795" y="2158"/>
                <a:ext cx="359" cy="226"/>
              </a:xfrm>
              <a:prstGeom prst="rect">
                <a:avLst/>
              </a:prstGeom>
              <a:noFill/>
              <a:ln w="7938" cap="rnd">
                <a:solidFill>
                  <a:srgbClr val="000000"/>
                </a:solidFill>
                <a:miter lim="800000"/>
                <a:headEnd/>
                <a:tailEnd/>
              </a:ln>
            </p:spPr>
            <p:txBody>
              <a:bodyPr/>
              <a:lstStyle/>
              <a:p>
                <a:endParaRPr lang="en-US"/>
              </a:p>
            </p:txBody>
          </p:sp>
        </p:grpSp>
        <p:sp>
          <p:nvSpPr>
            <p:cNvPr id="72969" name="Rectangle 1327"/>
            <p:cNvSpPr>
              <a:spLocks noChangeArrowheads="1"/>
            </p:cNvSpPr>
            <p:nvPr/>
          </p:nvSpPr>
          <p:spPr bwMode="auto">
            <a:xfrm>
              <a:off x="2925763" y="3463925"/>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2970" name="Rectangle 1328"/>
            <p:cNvSpPr>
              <a:spLocks noChangeArrowheads="1"/>
            </p:cNvSpPr>
            <p:nvPr/>
          </p:nvSpPr>
          <p:spPr bwMode="auto">
            <a:xfrm>
              <a:off x="2925763" y="3559175"/>
              <a:ext cx="1825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LTL </a:t>
              </a:r>
              <a:endParaRPr lang="en-US">
                <a:cs typeface="Arial" charset="0"/>
              </a:endParaRPr>
            </a:p>
          </p:txBody>
        </p:sp>
        <p:sp>
          <p:nvSpPr>
            <p:cNvPr id="72971" name="Rectangle 1329"/>
            <p:cNvSpPr>
              <a:spLocks noChangeArrowheads="1"/>
            </p:cNvSpPr>
            <p:nvPr/>
          </p:nvSpPr>
          <p:spPr bwMode="auto">
            <a:xfrm>
              <a:off x="2925763" y="3654425"/>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2972" name="Group 1332"/>
            <p:cNvGrpSpPr>
              <a:grpSpLocks/>
            </p:cNvGrpSpPr>
            <p:nvPr/>
          </p:nvGrpSpPr>
          <p:grpSpPr bwMode="auto">
            <a:xfrm>
              <a:off x="5745163" y="3000375"/>
              <a:ext cx="682625" cy="263525"/>
              <a:chOff x="3619" y="1890"/>
              <a:chExt cx="430" cy="166"/>
            </a:xfrm>
          </p:grpSpPr>
          <p:sp>
            <p:nvSpPr>
              <p:cNvPr id="73436" name="Rectangle 1330"/>
              <p:cNvSpPr>
                <a:spLocks noChangeArrowheads="1"/>
              </p:cNvSpPr>
              <p:nvPr/>
            </p:nvSpPr>
            <p:spPr bwMode="auto">
              <a:xfrm>
                <a:off x="3619" y="1890"/>
                <a:ext cx="430" cy="166"/>
              </a:xfrm>
              <a:prstGeom prst="rect">
                <a:avLst/>
              </a:prstGeom>
              <a:solidFill>
                <a:srgbClr val="FFFFFF"/>
              </a:solidFill>
              <a:ln w="9525">
                <a:noFill/>
                <a:miter lim="800000"/>
                <a:headEnd/>
                <a:tailEnd/>
              </a:ln>
            </p:spPr>
            <p:txBody>
              <a:bodyPr/>
              <a:lstStyle/>
              <a:p>
                <a:endParaRPr lang="en-US"/>
              </a:p>
            </p:txBody>
          </p:sp>
          <p:sp>
            <p:nvSpPr>
              <p:cNvPr id="73437" name="Rectangle 1331"/>
              <p:cNvSpPr>
                <a:spLocks noChangeArrowheads="1"/>
              </p:cNvSpPr>
              <p:nvPr/>
            </p:nvSpPr>
            <p:spPr bwMode="auto">
              <a:xfrm>
                <a:off x="3619" y="1890"/>
                <a:ext cx="430" cy="166"/>
              </a:xfrm>
              <a:prstGeom prst="rect">
                <a:avLst/>
              </a:prstGeom>
              <a:noFill/>
              <a:ln w="7938" cap="rnd">
                <a:solidFill>
                  <a:srgbClr val="000000"/>
                </a:solidFill>
                <a:miter lim="800000"/>
                <a:headEnd/>
                <a:tailEnd/>
              </a:ln>
            </p:spPr>
            <p:txBody>
              <a:bodyPr/>
              <a:lstStyle/>
              <a:p>
                <a:endParaRPr lang="en-US"/>
              </a:p>
            </p:txBody>
          </p:sp>
        </p:grpSp>
        <p:sp>
          <p:nvSpPr>
            <p:cNvPr id="72973" name="Rectangle 1333"/>
            <p:cNvSpPr>
              <a:spLocks noChangeArrowheads="1"/>
            </p:cNvSpPr>
            <p:nvPr/>
          </p:nvSpPr>
          <p:spPr bwMode="auto">
            <a:xfrm>
              <a:off x="5821363" y="3038475"/>
              <a:ext cx="5048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Initial Larval </a:t>
              </a:r>
              <a:endParaRPr lang="en-US">
                <a:cs typeface="Arial" charset="0"/>
              </a:endParaRPr>
            </a:p>
          </p:txBody>
        </p:sp>
        <p:sp>
          <p:nvSpPr>
            <p:cNvPr id="72974" name="Rectangle 1334"/>
            <p:cNvSpPr>
              <a:spLocks noChangeArrowheads="1"/>
            </p:cNvSpPr>
            <p:nvPr/>
          </p:nvSpPr>
          <p:spPr bwMode="auto">
            <a:xfrm>
              <a:off x="5821363" y="3132138"/>
              <a:ext cx="5064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Distributions</a:t>
              </a:r>
              <a:endParaRPr lang="en-US">
                <a:cs typeface="Arial" charset="0"/>
              </a:endParaRPr>
            </a:p>
          </p:txBody>
        </p:sp>
        <p:grpSp>
          <p:nvGrpSpPr>
            <p:cNvPr id="72975" name="Group 1337"/>
            <p:cNvGrpSpPr>
              <a:grpSpLocks/>
            </p:cNvGrpSpPr>
            <p:nvPr/>
          </p:nvGrpSpPr>
          <p:grpSpPr bwMode="auto">
            <a:xfrm>
              <a:off x="7253288" y="2212975"/>
              <a:ext cx="584200" cy="358775"/>
              <a:chOff x="4569" y="1394"/>
              <a:chExt cx="368" cy="226"/>
            </a:xfrm>
          </p:grpSpPr>
          <p:sp>
            <p:nvSpPr>
              <p:cNvPr id="73434" name="Rectangle 1335"/>
              <p:cNvSpPr>
                <a:spLocks noChangeArrowheads="1"/>
              </p:cNvSpPr>
              <p:nvPr/>
            </p:nvSpPr>
            <p:spPr bwMode="auto">
              <a:xfrm>
                <a:off x="4569" y="1394"/>
                <a:ext cx="368" cy="226"/>
              </a:xfrm>
              <a:prstGeom prst="rect">
                <a:avLst/>
              </a:prstGeom>
              <a:solidFill>
                <a:srgbClr val="FFFFFF"/>
              </a:solidFill>
              <a:ln w="9525">
                <a:noFill/>
                <a:miter lim="800000"/>
                <a:headEnd/>
                <a:tailEnd/>
              </a:ln>
            </p:spPr>
            <p:txBody>
              <a:bodyPr/>
              <a:lstStyle/>
              <a:p>
                <a:endParaRPr lang="en-US"/>
              </a:p>
            </p:txBody>
          </p:sp>
          <p:sp>
            <p:nvSpPr>
              <p:cNvPr id="73435" name="Rectangle 1336"/>
              <p:cNvSpPr>
                <a:spLocks noChangeArrowheads="1"/>
              </p:cNvSpPr>
              <p:nvPr/>
            </p:nvSpPr>
            <p:spPr bwMode="auto">
              <a:xfrm>
                <a:off x="4569" y="1394"/>
                <a:ext cx="368" cy="226"/>
              </a:xfrm>
              <a:prstGeom prst="rect">
                <a:avLst/>
              </a:prstGeom>
              <a:noFill/>
              <a:ln w="7938" cap="rnd">
                <a:solidFill>
                  <a:srgbClr val="000000"/>
                </a:solidFill>
                <a:miter lim="800000"/>
                <a:headEnd/>
                <a:tailEnd/>
              </a:ln>
            </p:spPr>
            <p:txBody>
              <a:bodyPr/>
              <a:lstStyle/>
              <a:p>
                <a:endParaRPr lang="en-US"/>
              </a:p>
            </p:txBody>
          </p:sp>
        </p:grpSp>
        <p:sp>
          <p:nvSpPr>
            <p:cNvPr id="72976" name="Rectangle 1338"/>
            <p:cNvSpPr>
              <a:spLocks noChangeArrowheads="1"/>
            </p:cNvSpPr>
            <p:nvPr/>
          </p:nvSpPr>
          <p:spPr bwMode="auto">
            <a:xfrm>
              <a:off x="7329488" y="2249488"/>
              <a:ext cx="5000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Retrospectiv</a:t>
              </a:r>
              <a:endParaRPr lang="en-US">
                <a:cs typeface="Arial" charset="0"/>
              </a:endParaRPr>
            </a:p>
          </p:txBody>
        </p:sp>
        <p:sp>
          <p:nvSpPr>
            <p:cNvPr id="72977" name="Rectangle 1339"/>
            <p:cNvSpPr>
              <a:spLocks noChangeArrowheads="1"/>
            </p:cNvSpPr>
            <p:nvPr/>
          </p:nvSpPr>
          <p:spPr bwMode="auto">
            <a:xfrm>
              <a:off x="7329488" y="2346325"/>
              <a:ext cx="111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 </a:t>
              </a:r>
              <a:endParaRPr lang="en-US">
                <a:cs typeface="Arial" charset="0"/>
              </a:endParaRPr>
            </a:p>
          </p:txBody>
        </p:sp>
        <p:sp>
          <p:nvSpPr>
            <p:cNvPr id="72978" name="Rectangle 1340"/>
            <p:cNvSpPr>
              <a:spLocks noChangeArrowheads="1"/>
            </p:cNvSpPr>
            <p:nvPr/>
          </p:nvSpPr>
          <p:spPr bwMode="auto">
            <a:xfrm>
              <a:off x="7329488" y="2439988"/>
              <a:ext cx="5159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Recruitment </a:t>
              </a:r>
              <a:endParaRPr lang="en-US">
                <a:cs typeface="Arial" charset="0"/>
              </a:endParaRPr>
            </a:p>
          </p:txBody>
        </p:sp>
        <p:sp>
          <p:nvSpPr>
            <p:cNvPr id="72979" name="Rectangle 1341"/>
            <p:cNvSpPr>
              <a:spLocks noChangeArrowheads="1"/>
            </p:cNvSpPr>
            <p:nvPr/>
          </p:nvSpPr>
          <p:spPr bwMode="auto">
            <a:xfrm>
              <a:off x="7329488" y="2535238"/>
              <a:ext cx="4778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correlations</a:t>
              </a:r>
              <a:endParaRPr lang="en-US">
                <a:cs typeface="Arial" charset="0"/>
              </a:endParaRPr>
            </a:p>
          </p:txBody>
        </p:sp>
        <p:sp>
          <p:nvSpPr>
            <p:cNvPr id="72980" name="Freeform 1342"/>
            <p:cNvSpPr>
              <a:spLocks noEditPoints="1"/>
            </p:cNvSpPr>
            <p:nvPr/>
          </p:nvSpPr>
          <p:spPr bwMode="auto">
            <a:xfrm>
              <a:off x="5605463" y="3024188"/>
              <a:ext cx="138113" cy="104775"/>
            </a:xfrm>
            <a:custGeom>
              <a:avLst/>
              <a:gdLst>
                <a:gd name="T0" fmla="*/ 38618542 w 463"/>
                <a:gd name="T1" fmla="*/ 30233309 h 357"/>
                <a:gd name="T2" fmla="*/ 1423787 w 463"/>
                <a:gd name="T3" fmla="*/ 2842426 h 357"/>
                <a:gd name="T4" fmla="*/ 1156808 w 463"/>
                <a:gd name="T5" fmla="*/ 861385 h 357"/>
                <a:gd name="T6" fmla="*/ 3292340 w 463"/>
                <a:gd name="T7" fmla="*/ 602823 h 357"/>
                <a:gd name="T8" fmla="*/ 40398210 w 463"/>
                <a:gd name="T9" fmla="*/ 27993708 h 357"/>
                <a:gd name="T10" fmla="*/ 40754082 w 463"/>
                <a:gd name="T11" fmla="*/ 29975041 h 357"/>
                <a:gd name="T12" fmla="*/ 38618542 w 463"/>
                <a:gd name="T13" fmla="*/ 30233309 h 357"/>
                <a:gd name="T14" fmla="*/ 8898295 w 463"/>
                <a:gd name="T15" fmla="*/ 20672374 h 357"/>
                <a:gd name="T16" fmla="*/ 0 w 463"/>
                <a:gd name="T17" fmla="*/ 0 h 357"/>
                <a:gd name="T18" fmla="*/ 22957486 w 463"/>
                <a:gd name="T19" fmla="*/ 2756434 h 357"/>
                <a:gd name="T20" fmla="*/ 24292379 w 463"/>
                <a:gd name="T21" fmla="*/ 4306634 h 357"/>
                <a:gd name="T22" fmla="*/ 22601614 w 463"/>
                <a:gd name="T23" fmla="*/ 5598859 h 357"/>
                <a:gd name="T24" fmla="*/ 2135531 w 463"/>
                <a:gd name="T25" fmla="*/ 3100988 h 357"/>
                <a:gd name="T26" fmla="*/ 3737404 w 463"/>
                <a:gd name="T27" fmla="*/ 1119654 h 357"/>
                <a:gd name="T28" fmla="*/ 11567786 w 463"/>
                <a:gd name="T29" fmla="*/ 19552720 h 357"/>
                <a:gd name="T30" fmla="*/ 10766850 w 463"/>
                <a:gd name="T31" fmla="*/ 21447474 h 357"/>
                <a:gd name="T32" fmla="*/ 8898295 w 463"/>
                <a:gd name="T33" fmla="*/ 20672374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3"/>
                <a:gd name="T52" fmla="*/ 0 h 357"/>
                <a:gd name="T53" fmla="*/ 463 w 463"/>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3" h="357">
                  <a:moveTo>
                    <a:pt x="434" y="351"/>
                  </a:moveTo>
                  <a:lnTo>
                    <a:pt x="16" y="33"/>
                  </a:lnTo>
                  <a:cubicBezTo>
                    <a:pt x="9" y="28"/>
                    <a:pt x="8" y="17"/>
                    <a:pt x="13" y="10"/>
                  </a:cubicBezTo>
                  <a:cubicBezTo>
                    <a:pt x="19" y="2"/>
                    <a:pt x="29" y="1"/>
                    <a:pt x="37" y="7"/>
                  </a:cubicBezTo>
                  <a:lnTo>
                    <a:pt x="454" y="325"/>
                  </a:lnTo>
                  <a:cubicBezTo>
                    <a:pt x="462" y="330"/>
                    <a:pt x="463" y="341"/>
                    <a:pt x="458" y="348"/>
                  </a:cubicBezTo>
                  <a:cubicBezTo>
                    <a:pt x="452" y="355"/>
                    <a:pt x="442" y="357"/>
                    <a:pt x="434" y="351"/>
                  </a:cubicBezTo>
                  <a:close/>
                  <a:moveTo>
                    <a:pt x="100" y="240"/>
                  </a:moveTo>
                  <a:lnTo>
                    <a:pt x="0" y="0"/>
                  </a:lnTo>
                  <a:lnTo>
                    <a:pt x="258" y="32"/>
                  </a:lnTo>
                  <a:cubicBezTo>
                    <a:pt x="267" y="33"/>
                    <a:pt x="274" y="41"/>
                    <a:pt x="273" y="50"/>
                  </a:cubicBezTo>
                  <a:cubicBezTo>
                    <a:pt x="272" y="59"/>
                    <a:pt x="263" y="66"/>
                    <a:pt x="254" y="65"/>
                  </a:cubicBezTo>
                  <a:lnTo>
                    <a:pt x="24" y="36"/>
                  </a:lnTo>
                  <a:lnTo>
                    <a:pt x="42" y="13"/>
                  </a:lnTo>
                  <a:lnTo>
                    <a:pt x="130" y="227"/>
                  </a:lnTo>
                  <a:cubicBezTo>
                    <a:pt x="134" y="236"/>
                    <a:pt x="130" y="246"/>
                    <a:pt x="121" y="249"/>
                  </a:cubicBezTo>
                  <a:cubicBezTo>
                    <a:pt x="113" y="253"/>
                    <a:pt x="103" y="249"/>
                    <a:pt x="100" y="240"/>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2981" name="Group 1345"/>
            <p:cNvGrpSpPr>
              <a:grpSpLocks/>
            </p:cNvGrpSpPr>
            <p:nvPr/>
          </p:nvGrpSpPr>
          <p:grpSpPr bwMode="auto">
            <a:xfrm>
              <a:off x="3403600" y="2374900"/>
              <a:ext cx="2236788" cy="650875"/>
              <a:chOff x="2144" y="1496"/>
              <a:chExt cx="1409" cy="410"/>
            </a:xfrm>
          </p:grpSpPr>
          <p:sp>
            <p:nvSpPr>
              <p:cNvPr id="73432" name="Freeform 1343"/>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solidFill>
                <a:srgbClr val="FDE7D5"/>
              </a:solidFill>
              <a:ln w="0">
                <a:solidFill>
                  <a:srgbClr val="000000"/>
                </a:solidFill>
                <a:prstDash val="solid"/>
                <a:round/>
                <a:headEnd/>
                <a:tailEnd/>
              </a:ln>
            </p:spPr>
            <p:txBody>
              <a:bodyPr/>
              <a:lstStyle/>
              <a:p>
                <a:endParaRPr lang="en-US"/>
              </a:p>
            </p:txBody>
          </p:sp>
          <p:sp>
            <p:nvSpPr>
              <p:cNvPr id="73433" name="Freeform 1344"/>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noFill/>
              <a:ln w="20638" cap="rnd">
                <a:solidFill>
                  <a:srgbClr val="385D8A"/>
                </a:solidFill>
                <a:prstDash val="solid"/>
                <a:round/>
                <a:headEnd/>
                <a:tailEnd/>
              </a:ln>
            </p:spPr>
            <p:txBody>
              <a:bodyPr/>
              <a:lstStyle/>
              <a:p>
                <a:endParaRPr lang="en-US"/>
              </a:p>
            </p:txBody>
          </p:sp>
        </p:grpSp>
        <p:sp>
          <p:nvSpPr>
            <p:cNvPr id="72982" name="Rectangle 1346"/>
            <p:cNvSpPr>
              <a:spLocks noChangeArrowheads="1"/>
            </p:cNvSpPr>
            <p:nvPr/>
          </p:nvSpPr>
          <p:spPr bwMode="auto">
            <a:xfrm>
              <a:off x="4356100" y="2660650"/>
              <a:ext cx="4429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Offline </a:t>
              </a:r>
              <a:endParaRPr lang="en-US">
                <a:cs typeface="Arial" charset="0"/>
              </a:endParaRPr>
            </a:p>
          </p:txBody>
        </p:sp>
        <p:sp>
          <p:nvSpPr>
            <p:cNvPr id="72983" name="Rectangle 1347"/>
            <p:cNvSpPr>
              <a:spLocks noChangeArrowheads="1"/>
            </p:cNvSpPr>
            <p:nvPr/>
          </p:nvSpPr>
          <p:spPr bwMode="auto">
            <a:xfrm>
              <a:off x="4227513" y="2801938"/>
              <a:ext cx="6858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IBM Models</a:t>
              </a:r>
              <a:endParaRPr lang="en-US">
                <a:cs typeface="Arial" charset="0"/>
              </a:endParaRPr>
            </a:p>
          </p:txBody>
        </p:sp>
        <p:grpSp>
          <p:nvGrpSpPr>
            <p:cNvPr id="72984" name="Group 1350"/>
            <p:cNvGrpSpPr>
              <a:grpSpLocks/>
            </p:cNvGrpSpPr>
            <p:nvPr/>
          </p:nvGrpSpPr>
          <p:grpSpPr bwMode="auto">
            <a:xfrm>
              <a:off x="4208463" y="2430463"/>
              <a:ext cx="627063" cy="190500"/>
              <a:chOff x="2651" y="1531"/>
              <a:chExt cx="395" cy="120"/>
            </a:xfrm>
          </p:grpSpPr>
          <p:sp>
            <p:nvSpPr>
              <p:cNvPr id="73430" name="Rectangle 1348"/>
              <p:cNvSpPr>
                <a:spLocks noChangeArrowheads="1"/>
              </p:cNvSpPr>
              <p:nvPr/>
            </p:nvSpPr>
            <p:spPr bwMode="auto">
              <a:xfrm>
                <a:off x="2651" y="1531"/>
                <a:ext cx="395" cy="120"/>
              </a:xfrm>
              <a:prstGeom prst="rect">
                <a:avLst/>
              </a:prstGeom>
              <a:solidFill>
                <a:srgbClr val="FCD5B5"/>
              </a:solidFill>
              <a:ln w="9525">
                <a:noFill/>
                <a:miter lim="800000"/>
                <a:headEnd/>
                <a:tailEnd/>
              </a:ln>
            </p:spPr>
            <p:txBody>
              <a:bodyPr/>
              <a:lstStyle/>
              <a:p>
                <a:endParaRPr lang="en-US"/>
              </a:p>
            </p:txBody>
          </p:sp>
          <p:sp>
            <p:nvSpPr>
              <p:cNvPr id="73431" name="Rectangle 1349"/>
              <p:cNvSpPr>
                <a:spLocks noChangeArrowheads="1"/>
              </p:cNvSpPr>
              <p:nvPr/>
            </p:nvSpPr>
            <p:spPr bwMode="auto">
              <a:xfrm>
                <a:off x="2651" y="1531"/>
                <a:ext cx="395" cy="120"/>
              </a:xfrm>
              <a:prstGeom prst="rect">
                <a:avLst/>
              </a:prstGeom>
              <a:noFill/>
              <a:ln w="7938" cap="rnd">
                <a:solidFill>
                  <a:srgbClr val="212121"/>
                </a:solidFill>
                <a:miter lim="800000"/>
                <a:headEnd/>
                <a:tailEnd/>
              </a:ln>
            </p:spPr>
            <p:txBody>
              <a:bodyPr/>
              <a:lstStyle/>
              <a:p>
                <a:endParaRPr lang="en-US"/>
              </a:p>
            </p:txBody>
          </p:sp>
        </p:grpSp>
        <p:sp>
          <p:nvSpPr>
            <p:cNvPr id="72985" name="Rectangle 1351"/>
            <p:cNvSpPr>
              <a:spLocks noChangeArrowheads="1"/>
            </p:cNvSpPr>
            <p:nvPr/>
          </p:nvSpPr>
          <p:spPr bwMode="auto">
            <a:xfrm>
              <a:off x="4373563" y="2468563"/>
              <a:ext cx="36036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Pollock</a:t>
              </a:r>
              <a:endParaRPr lang="en-US">
                <a:cs typeface="Arial" charset="0"/>
              </a:endParaRPr>
            </a:p>
          </p:txBody>
        </p:sp>
        <p:grpSp>
          <p:nvGrpSpPr>
            <p:cNvPr id="72986" name="Group 1354"/>
            <p:cNvGrpSpPr>
              <a:grpSpLocks/>
            </p:cNvGrpSpPr>
            <p:nvPr/>
          </p:nvGrpSpPr>
          <p:grpSpPr bwMode="auto">
            <a:xfrm>
              <a:off x="3490913" y="2428875"/>
              <a:ext cx="627063" cy="190500"/>
              <a:chOff x="2199" y="1530"/>
              <a:chExt cx="395" cy="120"/>
            </a:xfrm>
          </p:grpSpPr>
          <p:sp>
            <p:nvSpPr>
              <p:cNvPr id="73428" name="Rectangle 1352"/>
              <p:cNvSpPr>
                <a:spLocks noChangeArrowheads="1"/>
              </p:cNvSpPr>
              <p:nvPr/>
            </p:nvSpPr>
            <p:spPr bwMode="auto">
              <a:xfrm>
                <a:off x="2199" y="1530"/>
                <a:ext cx="395" cy="120"/>
              </a:xfrm>
              <a:prstGeom prst="rect">
                <a:avLst/>
              </a:prstGeom>
              <a:solidFill>
                <a:srgbClr val="FCD5B5"/>
              </a:solidFill>
              <a:ln w="9525">
                <a:noFill/>
                <a:miter lim="800000"/>
                <a:headEnd/>
                <a:tailEnd/>
              </a:ln>
            </p:spPr>
            <p:txBody>
              <a:bodyPr/>
              <a:lstStyle/>
              <a:p>
                <a:endParaRPr lang="en-US"/>
              </a:p>
            </p:txBody>
          </p:sp>
          <p:sp>
            <p:nvSpPr>
              <p:cNvPr id="73429" name="Rectangle 1353"/>
              <p:cNvSpPr>
                <a:spLocks noChangeArrowheads="1"/>
              </p:cNvSpPr>
              <p:nvPr/>
            </p:nvSpPr>
            <p:spPr bwMode="auto">
              <a:xfrm>
                <a:off x="2199" y="1530"/>
                <a:ext cx="395" cy="120"/>
              </a:xfrm>
              <a:prstGeom prst="rect">
                <a:avLst/>
              </a:prstGeom>
              <a:noFill/>
              <a:ln w="7938" cap="rnd">
                <a:solidFill>
                  <a:srgbClr val="212121"/>
                </a:solidFill>
                <a:miter lim="800000"/>
                <a:headEnd/>
                <a:tailEnd/>
              </a:ln>
            </p:spPr>
            <p:txBody>
              <a:bodyPr/>
              <a:lstStyle/>
              <a:p>
                <a:endParaRPr lang="en-US"/>
              </a:p>
            </p:txBody>
          </p:sp>
        </p:grpSp>
        <p:sp>
          <p:nvSpPr>
            <p:cNvPr id="72987" name="Rectangle 1355"/>
            <p:cNvSpPr>
              <a:spLocks noChangeArrowheads="1"/>
            </p:cNvSpPr>
            <p:nvPr/>
          </p:nvSpPr>
          <p:spPr bwMode="auto">
            <a:xfrm>
              <a:off x="3619500" y="2466975"/>
              <a:ext cx="45878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Sablefish </a:t>
              </a:r>
              <a:endParaRPr lang="en-US">
                <a:cs typeface="Arial" charset="0"/>
              </a:endParaRPr>
            </a:p>
          </p:txBody>
        </p:sp>
        <p:grpSp>
          <p:nvGrpSpPr>
            <p:cNvPr id="72988" name="Group 1358"/>
            <p:cNvGrpSpPr>
              <a:grpSpLocks/>
            </p:cNvGrpSpPr>
            <p:nvPr/>
          </p:nvGrpSpPr>
          <p:grpSpPr bwMode="auto">
            <a:xfrm>
              <a:off x="4924425" y="2705100"/>
              <a:ext cx="628650" cy="192088"/>
              <a:chOff x="3102" y="1704"/>
              <a:chExt cx="396" cy="121"/>
            </a:xfrm>
          </p:grpSpPr>
          <p:sp>
            <p:nvSpPr>
              <p:cNvPr id="73426" name="Rectangle 1356"/>
              <p:cNvSpPr>
                <a:spLocks noChangeArrowheads="1"/>
              </p:cNvSpPr>
              <p:nvPr/>
            </p:nvSpPr>
            <p:spPr bwMode="auto">
              <a:xfrm>
                <a:off x="3102" y="1704"/>
                <a:ext cx="396" cy="121"/>
              </a:xfrm>
              <a:prstGeom prst="rect">
                <a:avLst/>
              </a:prstGeom>
              <a:solidFill>
                <a:srgbClr val="FCD5B5"/>
              </a:solidFill>
              <a:ln w="9525">
                <a:noFill/>
                <a:miter lim="800000"/>
                <a:headEnd/>
                <a:tailEnd/>
              </a:ln>
            </p:spPr>
            <p:txBody>
              <a:bodyPr/>
              <a:lstStyle/>
              <a:p>
                <a:endParaRPr lang="en-US"/>
              </a:p>
            </p:txBody>
          </p:sp>
          <p:sp>
            <p:nvSpPr>
              <p:cNvPr id="73427" name="Rectangle 1357"/>
              <p:cNvSpPr>
                <a:spLocks noChangeArrowheads="1"/>
              </p:cNvSpPr>
              <p:nvPr/>
            </p:nvSpPr>
            <p:spPr bwMode="auto">
              <a:xfrm>
                <a:off x="3102" y="1704"/>
                <a:ext cx="396" cy="121"/>
              </a:xfrm>
              <a:prstGeom prst="rect">
                <a:avLst/>
              </a:prstGeom>
              <a:noFill/>
              <a:ln w="7938" cap="rnd">
                <a:solidFill>
                  <a:srgbClr val="212121"/>
                </a:solidFill>
                <a:miter lim="800000"/>
                <a:headEnd/>
                <a:tailEnd/>
              </a:ln>
            </p:spPr>
            <p:txBody>
              <a:bodyPr/>
              <a:lstStyle/>
              <a:p>
                <a:endParaRPr lang="en-US"/>
              </a:p>
            </p:txBody>
          </p:sp>
        </p:grpSp>
        <p:sp>
          <p:nvSpPr>
            <p:cNvPr id="72989" name="Rectangle 1359"/>
            <p:cNvSpPr>
              <a:spLocks noChangeArrowheads="1"/>
            </p:cNvSpPr>
            <p:nvPr/>
          </p:nvSpPr>
          <p:spPr bwMode="auto">
            <a:xfrm>
              <a:off x="5153025" y="2744788"/>
              <a:ext cx="2540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POP </a:t>
              </a:r>
              <a:endParaRPr lang="en-US">
                <a:cs typeface="Arial" charset="0"/>
              </a:endParaRPr>
            </a:p>
          </p:txBody>
        </p:sp>
        <p:grpSp>
          <p:nvGrpSpPr>
            <p:cNvPr id="72990" name="Group 1362"/>
            <p:cNvGrpSpPr>
              <a:grpSpLocks/>
            </p:cNvGrpSpPr>
            <p:nvPr/>
          </p:nvGrpSpPr>
          <p:grpSpPr bwMode="auto">
            <a:xfrm>
              <a:off x="3490913" y="2701925"/>
              <a:ext cx="627063" cy="192088"/>
              <a:chOff x="2199" y="1702"/>
              <a:chExt cx="395" cy="121"/>
            </a:xfrm>
          </p:grpSpPr>
          <p:sp>
            <p:nvSpPr>
              <p:cNvPr id="73424" name="Rectangle 1360"/>
              <p:cNvSpPr>
                <a:spLocks noChangeArrowheads="1"/>
              </p:cNvSpPr>
              <p:nvPr/>
            </p:nvSpPr>
            <p:spPr bwMode="auto">
              <a:xfrm>
                <a:off x="2199" y="1702"/>
                <a:ext cx="395" cy="121"/>
              </a:xfrm>
              <a:prstGeom prst="rect">
                <a:avLst/>
              </a:prstGeom>
              <a:solidFill>
                <a:srgbClr val="FCD5B5"/>
              </a:solidFill>
              <a:ln w="9525">
                <a:noFill/>
                <a:miter lim="800000"/>
                <a:headEnd/>
                <a:tailEnd/>
              </a:ln>
            </p:spPr>
            <p:txBody>
              <a:bodyPr/>
              <a:lstStyle/>
              <a:p>
                <a:endParaRPr lang="en-US"/>
              </a:p>
            </p:txBody>
          </p:sp>
          <p:sp>
            <p:nvSpPr>
              <p:cNvPr id="73425" name="Rectangle 1361"/>
              <p:cNvSpPr>
                <a:spLocks noChangeArrowheads="1"/>
              </p:cNvSpPr>
              <p:nvPr/>
            </p:nvSpPr>
            <p:spPr bwMode="auto">
              <a:xfrm>
                <a:off x="2199" y="1702"/>
                <a:ext cx="395" cy="121"/>
              </a:xfrm>
              <a:prstGeom prst="rect">
                <a:avLst/>
              </a:prstGeom>
              <a:noFill/>
              <a:ln w="7938" cap="rnd">
                <a:solidFill>
                  <a:srgbClr val="212121"/>
                </a:solidFill>
                <a:miter lim="800000"/>
                <a:headEnd/>
                <a:tailEnd/>
              </a:ln>
            </p:spPr>
            <p:txBody>
              <a:bodyPr/>
              <a:lstStyle/>
              <a:p>
                <a:endParaRPr lang="en-US"/>
              </a:p>
            </p:txBody>
          </p:sp>
        </p:grpSp>
        <p:sp>
          <p:nvSpPr>
            <p:cNvPr id="72991" name="Rectangle 1363"/>
            <p:cNvSpPr>
              <a:spLocks noChangeArrowheads="1"/>
            </p:cNvSpPr>
            <p:nvPr/>
          </p:nvSpPr>
          <p:spPr bwMode="auto">
            <a:xfrm>
              <a:off x="3582988" y="2741613"/>
              <a:ext cx="5334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Pacific Cod </a:t>
              </a:r>
              <a:endParaRPr lang="en-US">
                <a:cs typeface="Arial" charset="0"/>
              </a:endParaRPr>
            </a:p>
          </p:txBody>
        </p:sp>
        <p:grpSp>
          <p:nvGrpSpPr>
            <p:cNvPr id="72992" name="Group 1366"/>
            <p:cNvGrpSpPr>
              <a:grpSpLocks/>
            </p:cNvGrpSpPr>
            <p:nvPr/>
          </p:nvGrpSpPr>
          <p:grpSpPr bwMode="auto">
            <a:xfrm>
              <a:off x="4924425" y="2430463"/>
              <a:ext cx="628650" cy="190500"/>
              <a:chOff x="3102" y="1531"/>
              <a:chExt cx="396" cy="120"/>
            </a:xfrm>
          </p:grpSpPr>
          <p:sp>
            <p:nvSpPr>
              <p:cNvPr id="73422" name="Rectangle 1364"/>
              <p:cNvSpPr>
                <a:spLocks noChangeArrowheads="1"/>
              </p:cNvSpPr>
              <p:nvPr/>
            </p:nvSpPr>
            <p:spPr bwMode="auto">
              <a:xfrm>
                <a:off x="3102" y="1531"/>
                <a:ext cx="396" cy="120"/>
              </a:xfrm>
              <a:prstGeom prst="rect">
                <a:avLst/>
              </a:prstGeom>
              <a:solidFill>
                <a:srgbClr val="FCD5B5"/>
              </a:solidFill>
              <a:ln w="9525">
                <a:noFill/>
                <a:miter lim="800000"/>
                <a:headEnd/>
                <a:tailEnd/>
              </a:ln>
            </p:spPr>
            <p:txBody>
              <a:bodyPr/>
              <a:lstStyle/>
              <a:p>
                <a:endParaRPr lang="en-US"/>
              </a:p>
            </p:txBody>
          </p:sp>
          <p:sp>
            <p:nvSpPr>
              <p:cNvPr id="73423" name="Rectangle 1365"/>
              <p:cNvSpPr>
                <a:spLocks noChangeArrowheads="1"/>
              </p:cNvSpPr>
              <p:nvPr/>
            </p:nvSpPr>
            <p:spPr bwMode="auto">
              <a:xfrm>
                <a:off x="3102" y="1531"/>
                <a:ext cx="396" cy="120"/>
              </a:xfrm>
              <a:prstGeom prst="rect">
                <a:avLst/>
              </a:prstGeom>
              <a:noFill/>
              <a:ln w="7938" cap="rnd">
                <a:solidFill>
                  <a:srgbClr val="212121"/>
                </a:solidFill>
                <a:miter lim="800000"/>
                <a:headEnd/>
                <a:tailEnd/>
              </a:ln>
            </p:spPr>
            <p:txBody>
              <a:bodyPr/>
              <a:lstStyle/>
              <a:p>
                <a:endParaRPr lang="en-US"/>
              </a:p>
            </p:txBody>
          </p:sp>
        </p:grpSp>
        <p:sp>
          <p:nvSpPr>
            <p:cNvPr id="72993" name="Rectangle 1367"/>
            <p:cNvSpPr>
              <a:spLocks noChangeArrowheads="1"/>
            </p:cNvSpPr>
            <p:nvPr/>
          </p:nvSpPr>
          <p:spPr bwMode="auto">
            <a:xfrm>
              <a:off x="5155338" y="2468563"/>
              <a:ext cx="177076" cy="13599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ATF</a:t>
              </a:r>
              <a:endParaRPr lang="en-US">
                <a:cs typeface="Arial" charset="0"/>
              </a:endParaRPr>
            </a:p>
          </p:txBody>
        </p:sp>
        <p:sp>
          <p:nvSpPr>
            <p:cNvPr id="72994" name="Rectangle 1369"/>
            <p:cNvSpPr>
              <a:spLocks noChangeArrowheads="1"/>
            </p:cNvSpPr>
            <p:nvPr/>
          </p:nvSpPr>
          <p:spPr bwMode="auto">
            <a:xfrm>
              <a:off x="1209675" y="287655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2995" name="Rectangle 1370"/>
            <p:cNvSpPr>
              <a:spLocks noChangeArrowheads="1"/>
            </p:cNvSpPr>
            <p:nvPr/>
          </p:nvSpPr>
          <p:spPr bwMode="auto">
            <a:xfrm>
              <a:off x="1209675" y="33035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2996" name="Rectangle 1371"/>
            <p:cNvSpPr>
              <a:spLocks noChangeArrowheads="1"/>
            </p:cNvSpPr>
            <p:nvPr/>
          </p:nvSpPr>
          <p:spPr bwMode="auto">
            <a:xfrm>
              <a:off x="1209675" y="37290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2997" name="Rectangle 1372"/>
            <p:cNvSpPr>
              <a:spLocks noChangeArrowheads="1"/>
            </p:cNvSpPr>
            <p:nvPr/>
          </p:nvSpPr>
          <p:spPr bwMode="auto">
            <a:xfrm>
              <a:off x="1169988" y="4108450"/>
              <a:ext cx="295275"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UTL </a:t>
              </a:r>
              <a:endParaRPr lang="en-US">
                <a:cs typeface="Arial" charset="0"/>
              </a:endParaRPr>
            </a:p>
          </p:txBody>
        </p:sp>
        <p:sp>
          <p:nvSpPr>
            <p:cNvPr id="72998" name="Rectangle 1373"/>
            <p:cNvSpPr>
              <a:spLocks noChangeArrowheads="1"/>
            </p:cNvSpPr>
            <p:nvPr/>
          </p:nvSpPr>
          <p:spPr bwMode="auto">
            <a:xfrm>
              <a:off x="987425" y="424973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2999" name="Rectangle 1374"/>
            <p:cNvSpPr>
              <a:spLocks noChangeArrowheads="1"/>
            </p:cNvSpPr>
            <p:nvPr/>
          </p:nvSpPr>
          <p:spPr bwMode="auto">
            <a:xfrm>
              <a:off x="989013" y="439102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sp>
          <p:nvSpPr>
            <p:cNvPr id="73000" name="Rectangle 1375"/>
            <p:cNvSpPr>
              <a:spLocks noChangeArrowheads="1"/>
            </p:cNvSpPr>
            <p:nvPr/>
          </p:nvSpPr>
          <p:spPr bwMode="auto">
            <a:xfrm>
              <a:off x="2052638" y="288290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3001" name="Rectangle 1376"/>
            <p:cNvSpPr>
              <a:spLocks noChangeArrowheads="1"/>
            </p:cNvSpPr>
            <p:nvPr/>
          </p:nvSpPr>
          <p:spPr bwMode="auto">
            <a:xfrm>
              <a:off x="2052638" y="33099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3002" name="Rectangle 1377"/>
            <p:cNvSpPr>
              <a:spLocks noChangeArrowheads="1"/>
            </p:cNvSpPr>
            <p:nvPr/>
          </p:nvSpPr>
          <p:spPr bwMode="auto">
            <a:xfrm>
              <a:off x="2052638" y="37353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3003" name="Rectangle 1378"/>
            <p:cNvSpPr>
              <a:spLocks noChangeArrowheads="1"/>
            </p:cNvSpPr>
            <p:nvPr/>
          </p:nvSpPr>
          <p:spPr bwMode="auto">
            <a:xfrm>
              <a:off x="1884363" y="4114800"/>
              <a:ext cx="569913"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Modeling</a:t>
              </a:r>
              <a:endParaRPr lang="en-US">
                <a:cs typeface="Arial" charset="0"/>
              </a:endParaRPr>
            </a:p>
          </p:txBody>
        </p:sp>
        <p:sp>
          <p:nvSpPr>
            <p:cNvPr id="73004" name="Rectangle 1379"/>
            <p:cNvSpPr>
              <a:spLocks noChangeArrowheads="1"/>
            </p:cNvSpPr>
            <p:nvPr/>
          </p:nvSpPr>
          <p:spPr bwMode="auto">
            <a:xfrm>
              <a:off x="1830388" y="425608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3005" name="Rectangle 1380"/>
            <p:cNvSpPr>
              <a:spLocks noChangeArrowheads="1"/>
            </p:cNvSpPr>
            <p:nvPr/>
          </p:nvSpPr>
          <p:spPr bwMode="auto">
            <a:xfrm>
              <a:off x="1830388" y="439737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grpSp>
          <p:nvGrpSpPr>
            <p:cNvPr id="73006" name="Group 1385"/>
            <p:cNvGrpSpPr>
              <a:grpSpLocks/>
            </p:cNvGrpSpPr>
            <p:nvPr/>
          </p:nvGrpSpPr>
          <p:grpSpPr bwMode="auto">
            <a:xfrm>
              <a:off x="5915025" y="4365625"/>
              <a:ext cx="1920875" cy="1327150"/>
              <a:chOff x="3726" y="2750"/>
              <a:chExt cx="1210" cy="836"/>
            </a:xfrm>
          </p:grpSpPr>
          <p:sp>
            <p:nvSpPr>
              <p:cNvPr id="73418" name="Rectangle 1381"/>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73419" name="Freeform 1382"/>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solidFill>
                <a:srgbClr val="FFFFFF"/>
              </a:solidFill>
              <a:ln w="0">
                <a:solidFill>
                  <a:srgbClr val="000000"/>
                </a:solidFill>
                <a:prstDash val="solid"/>
                <a:round/>
                <a:headEnd/>
                <a:tailEnd/>
              </a:ln>
            </p:spPr>
            <p:txBody>
              <a:bodyPr/>
              <a:lstStyle/>
              <a:p>
                <a:endParaRPr lang="en-US"/>
              </a:p>
            </p:txBody>
          </p:sp>
          <p:sp>
            <p:nvSpPr>
              <p:cNvPr id="73420" name="Rectangle 1383"/>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73421" name="Freeform 1384"/>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noFill/>
              <a:ln w="20638" cap="rnd">
                <a:solidFill>
                  <a:srgbClr val="385D8A"/>
                </a:solidFill>
                <a:prstDash val="solid"/>
                <a:round/>
                <a:headEnd/>
                <a:tailEnd/>
              </a:ln>
            </p:spPr>
            <p:txBody>
              <a:bodyPr/>
              <a:lstStyle/>
              <a:p>
                <a:endParaRPr lang="en-US"/>
              </a:p>
            </p:txBody>
          </p:sp>
        </p:grpSp>
        <p:grpSp>
          <p:nvGrpSpPr>
            <p:cNvPr id="73007" name="Group 1388"/>
            <p:cNvGrpSpPr>
              <a:grpSpLocks/>
            </p:cNvGrpSpPr>
            <p:nvPr/>
          </p:nvGrpSpPr>
          <p:grpSpPr bwMode="auto">
            <a:xfrm>
              <a:off x="2794000" y="4816475"/>
              <a:ext cx="617538" cy="261938"/>
              <a:chOff x="1760" y="3034"/>
              <a:chExt cx="389" cy="165"/>
            </a:xfrm>
          </p:grpSpPr>
          <p:sp>
            <p:nvSpPr>
              <p:cNvPr id="73416" name="Rectangle 1386"/>
              <p:cNvSpPr>
                <a:spLocks noChangeArrowheads="1"/>
              </p:cNvSpPr>
              <p:nvPr/>
            </p:nvSpPr>
            <p:spPr bwMode="auto">
              <a:xfrm>
                <a:off x="1760" y="3034"/>
                <a:ext cx="389" cy="165"/>
              </a:xfrm>
              <a:prstGeom prst="rect">
                <a:avLst/>
              </a:prstGeom>
              <a:solidFill>
                <a:srgbClr val="FFFFFF"/>
              </a:solidFill>
              <a:ln w="9525">
                <a:noFill/>
                <a:miter lim="800000"/>
                <a:headEnd/>
                <a:tailEnd/>
              </a:ln>
            </p:spPr>
            <p:txBody>
              <a:bodyPr/>
              <a:lstStyle/>
              <a:p>
                <a:endParaRPr lang="en-US"/>
              </a:p>
            </p:txBody>
          </p:sp>
          <p:sp>
            <p:nvSpPr>
              <p:cNvPr id="73417" name="Rectangle 1387"/>
              <p:cNvSpPr>
                <a:spLocks noChangeArrowheads="1"/>
              </p:cNvSpPr>
              <p:nvPr/>
            </p:nvSpPr>
            <p:spPr bwMode="auto">
              <a:xfrm>
                <a:off x="1760" y="3034"/>
                <a:ext cx="389" cy="165"/>
              </a:xfrm>
              <a:prstGeom prst="rect">
                <a:avLst/>
              </a:prstGeom>
              <a:noFill/>
              <a:ln w="7938" cap="rnd">
                <a:solidFill>
                  <a:srgbClr val="000000"/>
                </a:solidFill>
                <a:miter lim="800000"/>
                <a:headEnd/>
                <a:tailEnd/>
              </a:ln>
            </p:spPr>
            <p:txBody>
              <a:bodyPr/>
              <a:lstStyle/>
              <a:p>
                <a:endParaRPr lang="en-US"/>
              </a:p>
            </p:txBody>
          </p:sp>
        </p:grpSp>
        <p:sp>
          <p:nvSpPr>
            <p:cNvPr id="73008" name="Rectangle 1389"/>
            <p:cNvSpPr>
              <a:spLocks noChangeArrowheads="1"/>
            </p:cNvSpPr>
            <p:nvPr/>
          </p:nvSpPr>
          <p:spPr bwMode="auto">
            <a:xfrm>
              <a:off x="2870200" y="4852988"/>
              <a:ext cx="338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Regime </a:t>
              </a:r>
              <a:endParaRPr lang="en-US">
                <a:cs typeface="Arial" charset="0"/>
              </a:endParaRPr>
            </a:p>
          </p:txBody>
        </p:sp>
        <p:sp>
          <p:nvSpPr>
            <p:cNvPr id="73009" name="Rectangle 1390"/>
            <p:cNvSpPr>
              <a:spLocks noChangeArrowheads="1"/>
            </p:cNvSpPr>
            <p:nvPr/>
          </p:nvSpPr>
          <p:spPr bwMode="auto">
            <a:xfrm>
              <a:off x="2870200" y="4948238"/>
              <a:ext cx="3286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grpSp>
          <p:nvGrpSpPr>
            <p:cNvPr id="73010" name="Group 1393"/>
            <p:cNvGrpSpPr>
              <a:grpSpLocks/>
            </p:cNvGrpSpPr>
            <p:nvPr/>
          </p:nvGrpSpPr>
          <p:grpSpPr bwMode="auto">
            <a:xfrm>
              <a:off x="6580188" y="3792538"/>
              <a:ext cx="506413" cy="454025"/>
              <a:chOff x="4145" y="2389"/>
              <a:chExt cx="319" cy="286"/>
            </a:xfrm>
          </p:grpSpPr>
          <p:sp>
            <p:nvSpPr>
              <p:cNvPr id="73414" name="Rectangle 1391"/>
              <p:cNvSpPr>
                <a:spLocks noChangeArrowheads="1"/>
              </p:cNvSpPr>
              <p:nvPr/>
            </p:nvSpPr>
            <p:spPr bwMode="auto">
              <a:xfrm>
                <a:off x="4145" y="2389"/>
                <a:ext cx="319" cy="286"/>
              </a:xfrm>
              <a:prstGeom prst="rect">
                <a:avLst/>
              </a:prstGeom>
              <a:solidFill>
                <a:srgbClr val="FFFFFF"/>
              </a:solidFill>
              <a:ln w="9525">
                <a:noFill/>
                <a:miter lim="800000"/>
                <a:headEnd/>
                <a:tailEnd/>
              </a:ln>
            </p:spPr>
            <p:txBody>
              <a:bodyPr/>
              <a:lstStyle/>
              <a:p>
                <a:endParaRPr lang="en-US"/>
              </a:p>
            </p:txBody>
          </p:sp>
          <p:sp>
            <p:nvSpPr>
              <p:cNvPr id="73415" name="Rectangle 1392"/>
              <p:cNvSpPr>
                <a:spLocks noChangeArrowheads="1"/>
              </p:cNvSpPr>
              <p:nvPr/>
            </p:nvSpPr>
            <p:spPr bwMode="auto">
              <a:xfrm>
                <a:off x="4145" y="2389"/>
                <a:ext cx="319" cy="286"/>
              </a:xfrm>
              <a:prstGeom prst="rect">
                <a:avLst/>
              </a:prstGeom>
              <a:noFill/>
              <a:ln w="7938" cap="rnd">
                <a:solidFill>
                  <a:srgbClr val="000000"/>
                </a:solidFill>
                <a:miter lim="800000"/>
                <a:headEnd/>
                <a:tailEnd/>
              </a:ln>
            </p:spPr>
            <p:txBody>
              <a:bodyPr/>
              <a:lstStyle/>
              <a:p>
                <a:endParaRPr lang="en-US"/>
              </a:p>
            </p:txBody>
          </p:sp>
        </p:grpSp>
        <p:sp>
          <p:nvSpPr>
            <p:cNvPr id="73011" name="Rectangle 1394"/>
            <p:cNvSpPr>
              <a:spLocks noChangeArrowheads="1"/>
            </p:cNvSpPr>
            <p:nvPr/>
          </p:nvSpPr>
          <p:spPr bwMode="auto">
            <a:xfrm>
              <a:off x="6691313" y="3830638"/>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3012" name="Rectangle 1395"/>
            <p:cNvSpPr>
              <a:spLocks noChangeArrowheads="1"/>
            </p:cNvSpPr>
            <p:nvPr/>
          </p:nvSpPr>
          <p:spPr bwMode="auto">
            <a:xfrm>
              <a:off x="6691313" y="3925888"/>
              <a:ext cx="3857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biomass, </a:t>
              </a:r>
              <a:endParaRPr lang="en-US">
                <a:cs typeface="Arial" charset="0"/>
              </a:endParaRPr>
            </a:p>
          </p:txBody>
        </p:sp>
        <p:sp>
          <p:nvSpPr>
            <p:cNvPr id="73013" name="Rectangle 1396"/>
            <p:cNvSpPr>
              <a:spLocks noChangeArrowheads="1"/>
            </p:cNvSpPr>
            <p:nvPr/>
          </p:nvSpPr>
          <p:spPr bwMode="auto">
            <a:xfrm>
              <a:off x="6673850" y="4019550"/>
              <a:ext cx="4079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Nutrients,</a:t>
              </a:r>
              <a:endParaRPr lang="en-US">
                <a:cs typeface="Arial" charset="0"/>
              </a:endParaRPr>
            </a:p>
          </p:txBody>
        </p:sp>
        <p:sp>
          <p:nvSpPr>
            <p:cNvPr id="73014" name="Rectangle 1397"/>
            <p:cNvSpPr>
              <a:spLocks noChangeArrowheads="1"/>
            </p:cNvSpPr>
            <p:nvPr/>
          </p:nvSpPr>
          <p:spPr bwMode="auto">
            <a:xfrm>
              <a:off x="6656388" y="4114800"/>
              <a:ext cx="4413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a:t>
              </a:r>
              <a:endParaRPr lang="en-US">
                <a:cs typeface="Arial" charset="0"/>
              </a:endParaRPr>
            </a:p>
          </p:txBody>
        </p:sp>
        <p:grpSp>
          <p:nvGrpSpPr>
            <p:cNvPr id="73015" name="Group 1400"/>
            <p:cNvGrpSpPr>
              <a:grpSpLocks/>
            </p:cNvGrpSpPr>
            <p:nvPr/>
          </p:nvGrpSpPr>
          <p:grpSpPr bwMode="auto">
            <a:xfrm>
              <a:off x="7112000" y="3792538"/>
              <a:ext cx="569913" cy="454025"/>
              <a:chOff x="4480" y="2389"/>
              <a:chExt cx="359" cy="286"/>
            </a:xfrm>
          </p:grpSpPr>
          <p:sp>
            <p:nvSpPr>
              <p:cNvPr id="73412" name="Rectangle 1398"/>
              <p:cNvSpPr>
                <a:spLocks noChangeArrowheads="1"/>
              </p:cNvSpPr>
              <p:nvPr/>
            </p:nvSpPr>
            <p:spPr bwMode="auto">
              <a:xfrm>
                <a:off x="4480" y="2389"/>
                <a:ext cx="359" cy="286"/>
              </a:xfrm>
              <a:prstGeom prst="rect">
                <a:avLst/>
              </a:prstGeom>
              <a:solidFill>
                <a:srgbClr val="FFFFFF"/>
              </a:solidFill>
              <a:ln w="9525">
                <a:noFill/>
                <a:miter lim="800000"/>
                <a:headEnd/>
                <a:tailEnd/>
              </a:ln>
            </p:spPr>
            <p:txBody>
              <a:bodyPr/>
              <a:lstStyle/>
              <a:p>
                <a:endParaRPr lang="en-US"/>
              </a:p>
            </p:txBody>
          </p:sp>
          <p:sp>
            <p:nvSpPr>
              <p:cNvPr id="73413" name="Rectangle 1399"/>
              <p:cNvSpPr>
                <a:spLocks noChangeArrowheads="1"/>
              </p:cNvSpPr>
              <p:nvPr/>
            </p:nvSpPr>
            <p:spPr bwMode="auto">
              <a:xfrm>
                <a:off x="4480" y="2389"/>
                <a:ext cx="359" cy="286"/>
              </a:xfrm>
              <a:prstGeom prst="rect">
                <a:avLst/>
              </a:prstGeom>
              <a:noFill/>
              <a:ln w="7938" cap="rnd">
                <a:solidFill>
                  <a:srgbClr val="000000"/>
                </a:solidFill>
                <a:miter lim="800000"/>
                <a:headEnd/>
                <a:tailEnd/>
              </a:ln>
            </p:spPr>
            <p:txBody>
              <a:bodyPr/>
              <a:lstStyle/>
              <a:p>
                <a:endParaRPr lang="en-US"/>
              </a:p>
            </p:txBody>
          </p:sp>
        </p:grpSp>
        <p:sp>
          <p:nvSpPr>
            <p:cNvPr id="73016" name="Rectangle 1401"/>
            <p:cNvSpPr>
              <a:spLocks noChangeArrowheads="1"/>
            </p:cNvSpPr>
            <p:nvPr/>
          </p:nvSpPr>
          <p:spPr bwMode="auto">
            <a:xfrm>
              <a:off x="7302500" y="3830638"/>
              <a:ext cx="2794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Larval </a:t>
              </a:r>
              <a:endParaRPr lang="en-US">
                <a:cs typeface="Arial" charset="0"/>
              </a:endParaRPr>
            </a:p>
          </p:txBody>
        </p:sp>
        <p:sp>
          <p:nvSpPr>
            <p:cNvPr id="73017" name="Rectangle 1402"/>
            <p:cNvSpPr>
              <a:spLocks noChangeArrowheads="1"/>
            </p:cNvSpPr>
            <p:nvPr/>
          </p:nvSpPr>
          <p:spPr bwMode="auto">
            <a:xfrm>
              <a:off x="7235825" y="3925888"/>
              <a:ext cx="4302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horizontal </a:t>
              </a:r>
              <a:endParaRPr lang="en-US">
                <a:cs typeface="Arial" charset="0"/>
              </a:endParaRPr>
            </a:p>
          </p:txBody>
        </p:sp>
        <p:sp>
          <p:nvSpPr>
            <p:cNvPr id="73018" name="Rectangle 1403"/>
            <p:cNvSpPr>
              <a:spLocks noChangeArrowheads="1"/>
            </p:cNvSpPr>
            <p:nvPr/>
          </p:nvSpPr>
          <p:spPr bwMode="auto">
            <a:xfrm>
              <a:off x="7210425" y="40195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and vertical  </a:t>
              </a:r>
              <a:endParaRPr lang="en-US">
                <a:cs typeface="Arial" charset="0"/>
              </a:endParaRPr>
            </a:p>
          </p:txBody>
        </p:sp>
        <p:sp>
          <p:nvSpPr>
            <p:cNvPr id="73019" name="Rectangle 1404"/>
            <p:cNvSpPr>
              <a:spLocks noChangeArrowheads="1"/>
            </p:cNvSpPr>
            <p:nvPr/>
          </p:nvSpPr>
          <p:spPr bwMode="auto">
            <a:xfrm>
              <a:off x="7210425" y="4114800"/>
              <a:ext cx="463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a:t>
              </a:r>
              <a:endParaRPr lang="en-US">
                <a:cs typeface="Arial" charset="0"/>
              </a:endParaRPr>
            </a:p>
          </p:txBody>
        </p:sp>
        <p:grpSp>
          <p:nvGrpSpPr>
            <p:cNvPr id="73020" name="Group 1407"/>
            <p:cNvGrpSpPr>
              <a:grpSpLocks/>
            </p:cNvGrpSpPr>
            <p:nvPr/>
          </p:nvGrpSpPr>
          <p:grpSpPr bwMode="auto">
            <a:xfrm>
              <a:off x="5756275" y="1876425"/>
              <a:ext cx="687388" cy="452438"/>
              <a:chOff x="3626" y="1182"/>
              <a:chExt cx="433" cy="285"/>
            </a:xfrm>
          </p:grpSpPr>
          <p:sp>
            <p:nvSpPr>
              <p:cNvPr id="73410" name="Rectangle 1405"/>
              <p:cNvSpPr>
                <a:spLocks noChangeArrowheads="1"/>
              </p:cNvSpPr>
              <p:nvPr/>
            </p:nvSpPr>
            <p:spPr bwMode="auto">
              <a:xfrm>
                <a:off x="3626" y="1182"/>
                <a:ext cx="433" cy="285"/>
              </a:xfrm>
              <a:prstGeom prst="rect">
                <a:avLst/>
              </a:prstGeom>
              <a:solidFill>
                <a:srgbClr val="FFFFFF"/>
              </a:solidFill>
              <a:ln w="9525">
                <a:noFill/>
                <a:miter lim="800000"/>
                <a:headEnd/>
                <a:tailEnd/>
              </a:ln>
            </p:spPr>
            <p:txBody>
              <a:bodyPr/>
              <a:lstStyle/>
              <a:p>
                <a:endParaRPr lang="en-US"/>
              </a:p>
            </p:txBody>
          </p:sp>
          <p:sp>
            <p:nvSpPr>
              <p:cNvPr id="73411" name="Rectangle 1406"/>
              <p:cNvSpPr>
                <a:spLocks noChangeArrowheads="1"/>
              </p:cNvSpPr>
              <p:nvPr/>
            </p:nvSpPr>
            <p:spPr bwMode="auto">
              <a:xfrm>
                <a:off x="3626" y="1182"/>
                <a:ext cx="433" cy="285"/>
              </a:xfrm>
              <a:prstGeom prst="rect">
                <a:avLst/>
              </a:prstGeom>
              <a:noFill/>
              <a:ln w="7938" cap="rnd">
                <a:solidFill>
                  <a:srgbClr val="000000"/>
                </a:solidFill>
                <a:miter lim="800000"/>
                <a:headEnd/>
                <a:tailEnd/>
              </a:ln>
            </p:spPr>
            <p:txBody>
              <a:bodyPr/>
              <a:lstStyle/>
              <a:p>
                <a:endParaRPr lang="en-US"/>
              </a:p>
            </p:txBody>
          </p:sp>
        </p:grpSp>
        <p:sp>
          <p:nvSpPr>
            <p:cNvPr id="73021" name="Rectangle 1408"/>
            <p:cNvSpPr>
              <a:spLocks noChangeArrowheads="1"/>
            </p:cNvSpPr>
            <p:nvPr/>
          </p:nvSpPr>
          <p:spPr bwMode="auto">
            <a:xfrm>
              <a:off x="5830888" y="1914525"/>
              <a:ext cx="5762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nursery areas, </a:t>
              </a:r>
              <a:endParaRPr lang="en-US">
                <a:cs typeface="Arial" charset="0"/>
              </a:endParaRPr>
            </a:p>
          </p:txBody>
        </p:sp>
        <p:sp>
          <p:nvSpPr>
            <p:cNvPr id="73022" name="Rectangle 1409"/>
            <p:cNvSpPr>
              <a:spLocks noChangeArrowheads="1"/>
            </p:cNvSpPr>
            <p:nvPr/>
          </p:nvSpPr>
          <p:spPr bwMode="auto">
            <a:xfrm>
              <a:off x="5830888" y="2009775"/>
              <a:ext cx="231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diet, </a:t>
              </a:r>
              <a:endParaRPr lang="en-US">
                <a:cs typeface="Arial" charset="0"/>
              </a:endParaRPr>
            </a:p>
          </p:txBody>
        </p:sp>
        <p:sp>
          <p:nvSpPr>
            <p:cNvPr id="73023" name="Rectangle 1410"/>
            <p:cNvSpPr>
              <a:spLocks noChangeArrowheads="1"/>
            </p:cNvSpPr>
            <p:nvPr/>
          </p:nvSpPr>
          <p:spPr bwMode="auto">
            <a:xfrm>
              <a:off x="5830888" y="21034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3024" name="Rectangle 1411"/>
            <p:cNvSpPr>
              <a:spLocks noChangeArrowheads="1"/>
            </p:cNvSpPr>
            <p:nvPr/>
          </p:nvSpPr>
          <p:spPr bwMode="auto">
            <a:xfrm>
              <a:off x="5830888" y="2200275"/>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3025" name="Rectangle 1412"/>
            <p:cNvSpPr>
              <a:spLocks noChangeArrowheads="1"/>
            </p:cNvSpPr>
            <p:nvPr/>
          </p:nvSpPr>
          <p:spPr bwMode="auto">
            <a:xfrm>
              <a:off x="5830888" y="22939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3026" name="Group 1415"/>
            <p:cNvGrpSpPr>
              <a:grpSpLocks/>
            </p:cNvGrpSpPr>
            <p:nvPr/>
          </p:nvGrpSpPr>
          <p:grpSpPr bwMode="auto">
            <a:xfrm>
              <a:off x="5753100" y="1400175"/>
              <a:ext cx="687388" cy="168275"/>
              <a:chOff x="3624" y="882"/>
              <a:chExt cx="433" cy="106"/>
            </a:xfrm>
          </p:grpSpPr>
          <p:sp>
            <p:nvSpPr>
              <p:cNvPr id="73408" name="Rectangle 1413"/>
              <p:cNvSpPr>
                <a:spLocks noChangeArrowheads="1"/>
              </p:cNvSpPr>
              <p:nvPr/>
            </p:nvSpPr>
            <p:spPr bwMode="auto">
              <a:xfrm>
                <a:off x="3624" y="882"/>
                <a:ext cx="433" cy="106"/>
              </a:xfrm>
              <a:prstGeom prst="rect">
                <a:avLst/>
              </a:prstGeom>
              <a:solidFill>
                <a:srgbClr val="FFFFFF"/>
              </a:solidFill>
              <a:ln w="9525">
                <a:noFill/>
                <a:miter lim="800000"/>
                <a:headEnd/>
                <a:tailEnd/>
              </a:ln>
            </p:spPr>
            <p:txBody>
              <a:bodyPr/>
              <a:lstStyle/>
              <a:p>
                <a:endParaRPr lang="en-US"/>
              </a:p>
            </p:txBody>
          </p:sp>
          <p:sp>
            <p:nvSpPr>
              <p:cNvPr id="73409" name="Rectangle 1414"/>
              <p:cNvSpPr>
                <a:spLocks noChangeArrowheads="1"/>
              </p:cNvSpPr>
              <p:nvPr/>
            </p:nvSpPr>
            <p:spPr bwMode="auto">
              <a:xfrm>
                <a:off x="3624" y="882"/>
                <a:ext cx="433" cy="106"/>
              </a:xfrm>
              <a:prstGeom prst="rect">
                <a:avLst/>
              </a:prstGeom>
              <a:noFill/>
              <a:ln w="7938" cap="rnd">
                <a:solidFill>
                  <a:srgbClr val="000000"/>
                </a:solidFill>
                <a:miter lim="800000"/>
                <a:headEnd/>
                <a:tailEnd/>
              </a:ln>
            </p:spPr>
            <p:txBody>
              <a:bodyPr/>
              <a:lstStyle/>
              <a:p>
                <a:endParaRPr lang="en-US"/>
              </a:p>
            </p:txBody>
          </p:sp>
        </p:grpSp>
        <p:sp>
          <p:nvSpPr>
            <p:cNvPr id="73027" name="Rectangle 1416"/>
            <p:cNvSpPr>
              <a:spLocks noChangeArrowheads="1"/>
            </p:cNvSpPr>
            <p:nvPr/>
          </p:nvSpPr>
          <p:spPr bwMode="auto">
            <a:xfrm>
              <a:off x="5829300" y="1438275"/>
              <a:ext cx="5302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Habitat maps</a:t>
              </a:r>
              <a:endParaRPr lang="en-US">
                <a:cs typeface="Arial" charset="0"/>
              </a:endParaRPr>
            </a:p>
          </p:txBody>
        </p:sp>
        <p:grpSp>
          <p:nvGrpSpPr>
            <p:cNvPr id="73028" name="Group 1419"/>
            <p:cNvGrpSpPr>
              <a:grpSpLocks/>
            </p:cNvGrpSpPr>
            <p:nvPr/>
          </p:nvGrpSpPr>
          <p:grpSpPr bwMode="auto">
            <a:xfrm>
              <a:off x="5756275" y="2428875"/>
              <a:ext cx="687388" cy="455613"/>
              <a:chOff x="3626" y="1530"/>
              <a:chExt cx="433" cy="287"/>
            </a:xfrm>
          </p:grpSpPr>
          <p:sp>
            <p:nvSpPr>
              <p:cNvPr id="73406" name="Rectangle 1417"/>
              <p:cNvSpPr>
                <a:spLocks noChangeArrowheads="1"/>
              </p:cNvSpPr>
              <p:nvPr/>
            </p:nvSpPr>
            <p:spPr bwMode="auto">
              <a:xfrm>
                <a:off x="3626" y="1530"/>
                <a:ext cx="433" cy="287"/>
              </a:xfrm>
              <a:prstGeom prst="rect">
                <a:avLst/>
              </a:prstGeom>
              <a:solidFill>
                <a:srgbClr val="FFFFFF"/>
              </a:solidFill>
              <a:ln w="9525">
                <a:noFill/>
                <a:miter lim="800000"/>
                <a:headEnd/>
                <a:tailEnd/>
              </a:ln>
            </p:spPr>
            <p:txBody>
              <a:bodyPr/>
              <a:lstStyle/>
              <a:p>
                <a:endParaRPr lang="en-US"/>
              </a:p>
            </p:txBody>
          </p:sp>
          <p:sp>
            <p:nvSpPr>
              <p:cNvPr id="73407" name="Rectangle 1418"/>
              <p:cNvSpPr>
                <a:spLocks noChangeArrowheads="1"/>
              </p:cNvSpPr>
              <p:nvPr/>
            </p:nvSpPr>
            <p:spPr bwMode="auto">
              <a:xfrm>
                <a:off x="3626" y="1530"/>
                <a:ext cx="433" cy="287"/>
              </a:xfrm>
              <a:prstGeom prst="rect">
                <a:avLst/>
              </a:prstGeom>
              <a:noFill/>
              <a:ln w="7938" cap="rnd">
                <a:solidFill>
                  <a:srgbClr val="000000"/>
                </a:solidFill>
                <a:miter lim="800000"/>
                <a:headEnd/>
                <a:tailEnd/>
              </a:ln>
            </p:spPr>
            <p:txBody>
              <a:bodyPr/>
              <a:lstStyle/>
              <a:p>
                <a:endParaRPr lang="en-US"/>
              </a:p>
            </p:txBody>
          </p:sp>
        </p:grpSp>
        <p:sp>
          <p:nvSpPr>
            <p:cNvPr id="73029" name="Rectangle 1420"/>
            <p:cNvSpPr>
              <a:spLocks noChangeArrowheads="1"/>
            </p:cNvSpPr>
            <p:nvPr/>
          </p:nvSpPr>
          <p:spPr bwMode="auto">
            <a:xfrm>
              <a:off x="5830888" y="2466975"/>
              <a:ext cx="646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Forage fish diet, </a:t>
              </a:r>
              <a:endParaRPr lang="en-US">
                <a:cs typeface="Arial" charset="0"/>
              </a:endParaRPr>
            </a:p>
          </p:txBody>
        </p:sp>
        <p:sp>
          <p:nvSpPr>
            <p:cNvPr id="73030" name="Rectangle 1421"/>
            <p:cNvSpPr>
              <a:spLocks noChangeArrowheads="1"/>
            </p:cNvSpPr>
            <p:nvPr/>
          </p:nvSpPr>
          <p:spPr bwMode="auto">
            <a:xfrm>
              <a:off x="5830888" y="25606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3031" name="Rectangle 1422"/>
            <p:cNvSpPr>
              <a:spLocks noChangeArrowheads="1"/>
            </p:cNvSpPr>
            <p:nvPr/>
          </p:nvSpPr>
          <p:spPr bwMode="auto">
            <a:xfrm>
              <a:off x="5830888" y="2655888"/>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3032" name="Rectangle 1423"/>
            <p:cNvSpPr>
              <a:spLocks noChangeArrowheads="1"/>
            </p:cNvSpPr>
            <p:nvPr/>
          </p:nvSpPr>
          <p:spPr bwMode="auto">
            <a:xfrm>
              <a:off x="5830888" y="27511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3033" name="Group 1426"/>
            <p:cNvGrpSpPr>
              <a:grpSpLocks/>
            </p:cNvGrpSpPr>
            <p:nvPr/>
          </p:nvGrpSpPr>
          <p:grpSpPr bwMode="auto">
            <a:xfrm>
              <a:off x="3279775" y="4486275"/>
              <a:ext cx="517525" cy="265113"/>
              <a:chOff x="2066" y="2826"/>
              <a:chExt cx="326" cy="167"/>
            </a:xfrm>
          </p:grpSpPr>
          <p:sp>
            <p:nvSpPr>
              <p:cNvPr id="73404" name="Rectangle 1424"/>
              <p:cNvSpPr>
                <a:spLocks noChangeArrowheads="1"/>
              </p:cNvSpPr>
              <p:nvPr/>
            </p:nvSpPr>
            <p:spPr bwMode="auto">
              <a:xfrm>
                <a:off x="2066" y="2826"/>
                <a:ext cx="326" cy="167"/>
              </a:xfrm>
              <a:prstGeom prst="rect">
                <a:avLst/>
              </a:prstGeom>
              <a:solidFill>
                <a:srgbClr val="FFFFFF"/>
              </a:solidFill>
              <a:ln w="9525">
                <a:noFill/>
                <a:miter lim="800000"/>
                <a:headEnd/>
                <a:tailEnd/>
              </a:ln>
            </p:spPr>
            <p:txBody>
              <a:bodyPr/>
              <a:lstStyle/>
              <a:p>
                <a:endParaRPr lang="en-US"/>
              </a:p>
            </p:txBody>
          </p:sp>
          <p:sp>
            <p:nvSpPr>
              <p:cNvPr id="73405" name="Rectangle 1425"/>
              <p:cNvSpPr>
                <a:spLocks noChangeArrowheads="1"/>
              </p:cNvSpPr>
              <p:nvPr/>
            </p:nvSpPr>
            <p:spPr bwMode="auto">
              <a:xfrm>
                <a:off x="2066" y="2826"/>
                <a:ext cx="326" cy="167"/>
              </a:xfrm>
              <a:prstGeom prst="rect">
                <a:avLst/>
              </a:prstGeom>
              <a:noFill/>
              <a:ln w="7938" cap="rnd">
                <a:solidFill>
                  <a:srgbClr val="000000"/>
                </a:solidFill>
                <a:miter lim="800000"/>
                <a:headEnd/>
                <a:tailEnd/>
              </a:ln>
            </p:spPr>
            <p:txBody>
              <a:bodyPr/>
              <a:lstStyle/>
              <a:p>
                <a:endParaRPr lang="en-US"/>
              </a:p>
            </p:txBody>
          </p:sp>
        </p:grpSp>
        <p:sp>
          <p:nvSpPr>
            <p:cNvPr id="73034" name="Rectangle 1427"/>
            <p:cNvSpPr>
              <a:spLocks noChangeArrowheads="1"/>
            </p:cNvSpPr>
            <p:nvPr/>
          </p:nvSpPr>
          <p:spPr bwMode="auto">
            <a:xfrm>
              <a:off x="3355975" y="4524375"/>
              <a:ext cx="465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Decision of </a:t>
              </a:r>
              <a:endParaRPr lang="en-US">
                <a:cs typeface="Arial" charset="0"/>
              </a:endParaRPr>
            </a:p>
          </p:txBody>
        </p:sp>
        <p:sp>
          <p:nvSpPr>
            <p:cNvPr id="73035" name="Rectangle 1428"/>
            <p:cNvSpPr>
              <a:spLocks noChangeArrowheads="1"/>
            </p:cNvSpPr>
            <p:nvPr/>
          </p:nvSpPr>
          <p:spPr bwMode="auto">
            <a:xfrm>
              <a:off x="3355975" y="4618038"/>
              <a:ext cx="4397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which runs</a:t>
              </a:r>
              <a:endParaRPr lang="en-US">
                <a:cs typeface="Arial" charset="0"/>
              </a:endParaRPr>
            </a:p>
          </p:txBody>
        </p:sp>
        <p:grpSp>
          <p:nvGrpSpPr>
            <p:cNvPr id="73036" name="Group 1431"/>
            <p:cNvGrpSpPr>
              <a:grpSpLocks/>
            </p:cNvGrpSpPr>
            <p:nvPr/>
          </p:nvGrpSpPr>
          <p:grpSpPr bwMode="auto">
            <a:xfrm>
              <a:off x="2849563" y="3884613"/>
              <a:ext cx="569913" cy="360363"/>
              <a:chOff x="1795" y="2447"/>
              <a:chExt cx="359" cy="227"/>
            </a:xfrm>
          </p:grpSpPr>
          <p:sp>
            <p:nvSpPr>
              <p:cNvPr id="73402" name="Rectangle 1429"/>
              <p:cNvSpPr>
                <a:spLocks noChangeArrowheads="1"/>
              </p:cNvSpPr>
              <p:nvPr/>
            </p:nvSpPr>
            <p:spPr bwMode="auto">
              <a:xfrm>
                <a:off x="1795" y="2447"/>
                <a:ext cx="359" cy="227"/>
              </a:xfrm>
              <a:prstGeom prst="rect">
                <a:avLst/>
              </a:prstGeom>
              <a:solidFill>
                <a:srgbClr val="FFFFFF"/>
              </a:solidFill>
              <a:ln w="9525">
                <a:noFill/>
                <a:miter lim="800000"/>
                <a:headEnd/>
                <a:tailEnd/>
              </a:ln>
            </p:spPr>
            <p:txBody>
              <a:bodyPr/>
              <a:lstStyle/>
              <a:p>
                <a:endParaRPr lang="en-US"/>
              </a:p>
            </p:txBody>
          </p:sp>
          <p:sp>
            <p:nvSpPr>
              <p:cNvPr id="73403" name="Rectangle 1430"/>
              <p:cNvSpPr>
                <a:spLocks noChangeArrowheads="1"/>
              </p:cNvSpPr>
              <p:nvPr/>
            </p:nvSpPr>
            <p:spPr bwMode="auto">
              <a:xfrm>
                <a:off x="1795" y="2447"/>
                <a:ext cx="359" cy="227"/>
              </a:xfrm>
              <a:prstGeom prst="rect">
                <a:avLst/>
              </a:prstGeom>
              <a:noFill/>
              <a:ln w="7938" cap="rnd">
                <a:solidFill>
                  <a:srgbClr val="000000"/>
                </a:solidFill>
                <a:miter lim="800000"/>
                <a:headEnd/>
                <a:tailEnd/>
              </a:ln>
            </p:spPr>
            <p:txBody>
              <a:bodyPr/>
              <a:lstStyle/>
              <a:p>
                <a:endParaRPr lang="en-US"/>
              </a:p>
            </p:txBody>
          </p:sp>
        </p:grpSp>
        <p:sp>
          <p:nvSpPr>
            <p:cNvPr id="73037" name="Rectangle 1432"/>
            <p:cNvSpPr>
              <a:spLocks noChangeArrowheads="1"/>
            </p:cNvSpPr>
            <p:nvPr/>
          </p:nvSpPr>
          <p:spPr bwMode="auto">
            <a:xfrm>
              <a:off x="2925763" y="3922713"/>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3038" name="Rectangle 1433"/>
            <p:cNvSpPr>
              <a:spLocks noChangeArrowheads="1"/>
            </p:cNvSpPr>
            <p:nvPr/>
          </p:nvSpPr>
          <p:spPr bwMode="auto">
            <a:xfrm>
              <a:off x="2925763" y="4017963"/>
              <a:ext cx="357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physical </a:t>
              </a:r>
              <a:endParaRPr lang="en-US">
                <a:cs typeface="Arial" charset="0"/>
              </a:endParaRPr>
            </a:p>
          </p:txBody>
        </p:sp>
        <p:sp>
          <p:nvSpPr>
            <p:cNvPr id="73039" name="Rectangle 1434"/>
            <p:cNvSpPr>
              <a:spLocks noChangeArrowheads="1"/>
            </p:cNvSpPr>
            <p:nvPr/>
          </p:nvSpPr>
          <p:spPr bwMode="auto">
            <a:xfrm>
              <a:off x="2925763" y="4113213"/>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3040" name="Group 1437"/>
            <p:cNvGrpSpPr>
              <a:grpSpLocks/>
            </p:cNvGrpSpPr>
            <p:nvPr/>
          </p:nvGrpSpPr>
          <p:grpSpPr bwMode="auto">
            <a:xfrm>
              <a:off x="3271838" y="1423988"/>
              <a:ext cx="377825" cy="133350"/>
              <a:chOff x="2061" y="897"/>
              <a:chExt cx="238" cy="84"/>
            </a:xfrm>
          </p:grpSpPr>
          <p:sp>
            <p:nvSpPr>
              <p:cNvPr id="73400" name="Freeform 1435"/>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solidFill>
                <a:srgbClr val="1F497D"/>
              </a:solidFill>
              <a:ln w="9525">
                <a:noFill/>
                <a:round/>
                <a:headEnd/>
                <a:tailEnd/>
              </a:ln>
            </p:spPr>
            <p:txBody>
              <a:bodyPr/>
              <a:lstStyle/>
              <a:p>
                <a:endParaRPr lang="en-US"/>
              </a:p>
            </p:txBody>
          </p:sp>
          <p:sp>
            <p:nvSpPr>
              <p:cNvPr id="73401" name="Freeform 1436"/>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noFill/>
              <a:ln w="9525" cap="rnd">
                <a:solidFill>
                  <a:srgbClr val="1F497D"/>
                </a:solidFill>
                <a:prstDash val="solid"/>
                <a:round/>
                <a:headEnd/>
                <a:tailEnd/>
              </a:ln>
            </p:spPr>
            <p:txBody>
              <a:bodyPr/>
              <a:lstStyle/>
              <a:p>
                <a:endParaRPr lang="en-US"/>
              </a:p>
            </p:txBody>
          </p:sp>
        </p:grpSp>
        <p:grpSp>
          <p:nvGrpSpPr>
            <p:cNvPr id="73041" name="Group 1440"/>
            <p:cNvGrpSpPr>
              <a:grpSpLocks/>
            </p:cNvGrpSpPr>
            <p:nvPr/>
          </p:nvGrpSpPr>
          <p:grpSpPr bwMode="auto">
            <a:xfrm>
              <a:off x="3278188" y="1476375"/>
              <a:ext cx="52388" cy="1939925"/>
              <a:chOff x="2065" y="930"/>
              <a:chExt cx="33" cy="1222"/>
            </a:xfrm>
          </p:grpSpPr>
          <p:sp>
            <p:nvSpPr>
              <p:cNvPr id="73398" name="Rectangle 1438"/>
              <p:cNvSpPr>
                <a:spLocks noChangeArrowheads="1"/>
              </p:cNvSpPr>
              <p:nvPr/>
            </p:nvSpPr>
            <p:spPr bwMode="auto">
              <a:xfrm>
                <a:off x="2065" y="930"/>
                <a:ext cx="33" cy="1222"/>
              </a:xfrm>
              <a:prstGeom prst="rect">
                <a:avLst/>
              </a:prstGeom>
              <a:solidFill>
                <a:srgbClr val="1F497D"/>
              </a:solidFill>
              <a:ln w="9525">
                <a:noFill/>
                <a:miter lim="800000"/>
                <a:headEnd/>
                <a:tailEnd/>
              </a:ln>
            </p:spPr>
            <p:txBody>
              <a:bodyPr/>
              <a:lstStyle/>
              <a:p>
                <a:endParaRPr lang="en-US"/>
              </a:p>
            </p:txBody>
          </p:sp>
          <p:sp>
            <p:nvSpPr>
              <p:cNvPr id="73399" name="Rectangle 1439"/>
              <p:cNvSpPr>
                <a:spLocks noChangeArrowheads="1"/>
              </p:cNvSpPr>
              <p:nvPr/>
            </p:nvSpPr>
            <p:spPr bwMode="auto">
              <a:xfrm>
                <a:off x="2065" y="930"/>
                <a:ext cx="33" cy="1222"/>
              </a:xfrm>
              <a:prstGeom prst="rect">
                <a:avLst/>
              </a:prstGeom>
              <a:noFill/>
              <a:ln w="20638" cap="rnd">
                <a:solidFill>
                  <a:srgbClr val="1F497D"/>
                </a:solidFill>
                <a:miter lim="800000"/>
                <a:headEnd/>
                <a:tailEnd/>
              </a:ln>
            </p:spPr>
            <p:txBody>
              <a:bodyPr/>
              <a:lstStyle/>
              <a:p>
                <a:endParaRPr lang="en-US"/>
              </a:p>
            </p:txBody>
          </p:sp>
        </p:grpSp>
        <p:sp>
          <p:nvSpPr>
            <p:cNvPr id="73042" name="Rectangle 1441"/>
            <p:cNvSpPr>
              <a:spLocks noChangeArrowheads="1"/>
            </p:cNvSpPr>
            <p:nvPr/>
          </p:nvSpPr>
          <p:spPr bwMode="auto">
            <a:xfrm>
              <a:off x="6788150" y="2339975"/>
              <a:ext cx="2905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MTL</a:t>
              </a:r>
              <a:endParaRPr lang="en-US">
                <a:cs typeface="Arial" charset="0"/>
              </a:endParaRPr>
            </a:p>
          </p:txBody>
        </p:sp>
        <p:sp>
          <p:nvSpPr>
            <p:cNvPr id="73043" name="Rectangle 1442"/>
            <p:cNvSpPr>
              <a:spLocks noChangeArrowheads="1"/>
            </p:cNvSpPr>
            <p:nvPr/>
          </p:nvSpPr>
          <p:spPr bwMode="auto">
            <a:xfrm>
              <a:off x="6610350" y="2482850"/>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3044" name="Rectangle 1443"/>
            <p:cNvSpPr>
              <a:spLocks noChangeArrowheads="1"/>
            </p:cNvSpPr>
            <p:nvPr/>
          </p:nvSpPr>
          <p:spPr bwMode="auto">
            <a:xfrm>
              <a:off x="6791325" y="3151188"/>
              <a:ext cx="2651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LTL </a:t>
              </a:r>
              <a:endParaRPr lang="en-US">
                <a:cs typeface="Arial" charset="0"/>
              </a:endParaRPr>
            </a:p>
          </p:txBody>
        </p:sp>
        <p:sp>
          <p:nvSpPr>
            <p:cNvPr id="73045" name="Rectangle 1444"/>
            <p:cNvSpPr>
              <a:spLocks noChangeArrowheads="1"/>
            </p:cNvSpPr>
            <p:nvPr/>
          </p:nvSpPr>
          <p:spPr bwMode="auto">
            <a:xfrm>
              <a:off x="6586538" y="329406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3046" name="Rectangle 1445"/>
            <p:cNvSpPr>
              <a:spLocks noChangeArrowheads="1"/>
            </p:cNvSpPr>
            <p:nvPr/>
          </p:nvSpPr>
          <p:spPr bwMode="auto">
            <a:xfrm>
              <a:off x="6807200" y="1495425"/>
              <a:ext cx="2921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UTL </a:t>
              </a:r>
              <a:endParaRPr lang="en-US">
                <a:cs typeface="Arial" charset="0"/>
              </a:endParaRPr>
            </a:p>
          </p:txBody>
        </p:sp>
        <p:sp>
          <p:nvSpPr>
            <p:cNvPr id="73047" name="Rectangle 1446"/>
            <p:cNvSpPr>
              <a:spLocks noChangeArrowheads="1"/>
            </p:cNvSpPr>
            <p:nvPr/>
          </p:nvSpPr>
          <p:spPr bwMode="auto">
            <a:xfrm>
              <a:off x="6615113" y="163671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3048" name="Freeform 1447"/>
            <p:cNvSpPr>
              <a:spLocks noEditPoints="1"/>
            </p:cNvSpPr>
            <p:nvPr/>
          </p:nvSpPr>
          <p:spPr bwMode="auto">
            <a:xfrm>
              <a:off x="6451600" y="1927225"/>
              <a:ext cx="315913" cy="200025"/>
            </a:xfrm>
            <a:custGeom>
              <a:avLst/>
              <a:gdLst>
                <a:gd name="T0" fmla="*/ 92400414 w 1070"/>
                <a:gd name="T1" fmla="*/ 2872336 h 678"/>
                <a:gd name="T2" fmla="*/ 3225265 w 1070"/>
                <a:gd name="T3" fmla="*/ 58576640 h 678"/>
                <a:gd name="T4" fmla="*/ 1220251 w 1070"/>
                <a:gd name="T5" fmla="*/ 58054451 h 678"/>
                <a:gd name="T6" fmla="*/ 1656329 w 1070"/>
                <a:gd name="T7" fmla="*/ 56052432 h 678"/>
                <a:gd name="T8" fmla="*/ 90831183 w 1070"/>
                <a:gd name="T9" fmla="*/ 435158 h 678"/>
                <a:gd name="T10" fmla="*/ 92836196 w 1070"/>
                <a:gd name="T11" fmla="*/ 870315 h 678"/>
                <a:gd name="T12" fmla="*/ 92400414 w 1070"/>
                <a:gd name="T13" fmla="*/ 2872336 h 678"/>
                <a:gd name="T14" fmla="*/ 22664247 w 1070"/>
                <a:gd name="T15" fmla="*/ 58141483 h 678"/>
                <a:gd name="T16" fmla="*/ 0 w 1070"/>
                <a:gd name="T17" fmla="*/ 58837735 h 678"/>
                <a:gd name="T18" fmla="*/ 10547656 w 1070"/>
                <a:gd name="T19" fmla="*/ 38819016 h 678"/>
                <a:gd name="T20" fmla="*/ 12552374 w 1070"/>
                <a:gd name="T21" fmla="*/ 38209786 h 678"/>
                <a:gd name="T22" fmla="*/ 13162647 w 1070"/>
                <a:gd name="T23" fmla="*/ 40124488 h 678"/>
                <a:gd name="T24" fmla="*/ 3748440 w 1070"/>
                <a:gd name="T25" fmla="*/ 57967420 h 678"/>
                <a:gd name="T26" fmla="*/ 2440797 w 1070"/>
                <a:gd name="T27" fmla="*/ 55878369 h 678"/>
                <a:gd name="T28" fmla="*/ 22577150 w 1070"/>
                <a:gd name="T29" fmla="*/ 55269148 h 678"/>
                <a:gd name="T30" fmla="*/ 24058988 w 1070"/>
                <a:gd name="T31" fmla="*/ 56661652 h 678"/>
                <a:gd name="T32" fmla="*/ 22664247 w 1070"/>
                <a:gd name="T33" fmla="*/ 58141483 h 6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0"/>
                <a:gd name="T52" fmla="*/ 0 h 678"/>
                <a:gd name="T53" fmla="*/ 1070 w 1070"/>
                <a:gd name="T54" fmla="*/ 678 h 6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0" h="678">
                  <a:moveTo>
                    <a:pt x="1060" y="33"/>
                  </a:moveTo>
                  <a:lnTo>
                    <a:pt x="37" y="673"/>
                  </a:lnTo>
                  <a:cubicBezTo>
                    <a:pt x="29" y="678"/>
                    <a:pt x="19" y="675"/>
                    <a:pt x="14" y="667"/>
                  </a:cubicBezTo>
                  <a:cubicBezTo>
                    <a:pt x="9" y="660"/>
                    <a:pt x="12" y="649"/>
                    <a:pt x="19" y="644"/>
                  </a:cubicBezTo>
                  <a:lnTo>
                    <a:pt x="1042" y="5"/>
                  </a:lnTo>
                  <a:cubicBezTo>
                    <a:pt x="1050" y="0"/>
                    <a:pt x="1060" y="2"/>
                    <a:pt x="1065" y="10"/>
                  </a:cubicBezTo>
                  <a:cubicBezTo>
                    <a:pt x="1070" y="18"/>
                    <a:pt x="1068" y="28"/>
                    <a:pt x="1060" y="33"/>
                  </a:cubicBezTo>
                  <a:close/>
                  <a:moveTo>
                    <a:pt x="260" y="668"/>
                  </a:moveTo>
                  <a:lnTo>
                    <a:pt x="0" y="676"/>
                  </a:lnTo>
                  <a:lnTo>
                    <a:pt x="121" y="446"/>
                  </a:lnTo>
                  <a:cubicBezTo>
                    <a:pt x="126" y="438"/>
                    <a:pt x="136" y="435"/>
                    <a:pt x="144" y="439"/>
                  </a:cubicBezTo>
                  <a:cubicBezTo>
                    <a:pt x="152" y="443"/>
                    <a:pt x="155" y="453"/>
                    <a:pt x="151" y="461"/>
                  </a:cubicBezTo>
                  <a:lnTo>
                    <a:pt x="43" y="666"/>
                  </a:lnTo>
                  <a:lnTo>
                    <a:pt x="28" y="642"/>
                  </a:lnTo>
                  <a:lnTo>
                    <a:pt x="259" y="635"/>
                  </a:lnTo>
                  <a:cubicBezTo>
                    <a:pt x="268" y="635"/>
                    <a:pt x="276" y="642"/>
                    <a:pt x="276" y="651"/>
                  </a:cubicBezTo>
                  <a:cubicBezTo>
                    <a:pt x="277" y="660"/>
                    <a:pt x="269" y="668"/>
                    <a:pt x="260" y="6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49" name="Freeform 1448"/>
            <p:cNvSpPr>
              <a:spLocks noEditPoints="1"/>
            </p:cNvSpPr>
            <p:nvPr/>
          </p:nvSpPr>
          <p:spPr bwMode="auto">
            <a:xfrm>
              <a:off x="6453188" y="2474913"/>
              <a:ext cx="130175" cy="80963"/>
            </a:xfrm>
            <a:custGeom>
              <a:avLst/>
              <a:gdLst>
                <a:gd name="T0" fmla="*/ 36863674 w 442"/>
                <a:gd name="T1" fmla="*/ 13388172 h 271"/>
                <a:gd name="T2" fmla="*/ 2948965 w 442"/>
                <a:gd name="T3" fmla="*/ 13745186 h 271"/>
                <a:gd name="T4" fmla="*/ 1474630 w 442"/>
                <a:gd name="T5" fmla="*/ 12228101 h 271"/>
                <a:gd name="T6" fmla="*/ 2862378 w 442"/>
                <a:gd name="T7" fmla="*/ 10800046 h 271"/>
                <a:gd name="T8" fmla="*/ 36863674 w 442"/>
                <a:gd name="T9" fmla="*/ 10442733 h 271"/>
                <a:gd name="T10" fmla="*/ 38338303 w 442"/>
                <a:gd name="T11" fmla="*/ 11871087 h 271"/>
                <a:gd name="T12" fmla="*/ 36863674 w 442"/>
                <a:gd name="T13" fmla="*/ 13388172 h 271"/>
                <a:gd name="T14" fmla="*/ 19602827 w 442"/>
                <a:gd name="T15" fmla="*/ 23831204 h 271"/>
                <a:gd name="T16" fmla="*/ 0 w 442"/>
                <a:gd name="T17" fmla="*/ 12228101 h 271"/>
                <a:gd name="T18" fmla="*/ 19429359 w 442"/>
                <a:gd name="T19" fmla="*/ 357014 h 271"/>
                <a:gd name="T20" fmla="*/ 21424393 w 442"/>
                <a:gd name="T21" fmla="*/ 892684 h 271"/>
                <a:gd name="T22" fmla="*/ 20903988 w 442"/>
                <a:gd name="T23" fmla="*/ 2945440 h 271"/>
                <a:gd name="T24" fmla="*/ 3643133 w 442"/>
                <a:gd name="T25" fmla="*/ 13566828 h 271"/>
                <a:gd name="T26" fmla="*/ 3643133 w 442"/>
                <a:gd name="T27" fmla="*/ 10978403 h 271"/>
                <a:gd name="T28" fmla="*/ 21077456 w 442"/>
                <a:gd name="T29" fmla="*/ 21242779 h 271"/>
                <a:gd name="T30" fmla="*/ 21597862 w 442"/>
                <a:gd name="T31" fmla="*/ 23206504 h 271"/>
                <a:gd name="T32" fmla="*/ 19602827 w 442"/>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271"/>
                <a:gd name="T53" fmla="*/ 442 w 442"/>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271">
                  <a:moveTo>
                    <a:pt x="425" y="150"/>
                  </a:moveTo>
                  <a:lnTo>
                    <a:pt x="34" y="154"/>
                  </a:lnTo>
                  <a:cubicBezTo>
                    <a:pt x="24" y="154"/>
                    <a:pt x="17" y="147"/>
                    <a:pt x="17" y="137"/>
                  </a:cubicBezTo>
                  <a:cubicBezTo>
                    <a:pt x="17" y="128"/>
                    <a:pt x="24" y="121"/>
                    <a:pt x="33" y="121"/>
                  </a:cubicBezTo>
                  <a:lnTo>
                    <a:pt x="425" y="117"/>
                  </a:lnTo>
                  <a:cubicBezTo>
                    <a:pt x="434" y="117"/>
                    <a:pt x="442" y="124"/>
                    <a:pt x="442" y="133"/>
                  </a:cubicBezTo>
                  <a:cubicBezTo>
                    <a:pt x="442" y="143"/>
                    <a:pt x="434" y="150"/>
                    <a:pt x="425" y="150"/>
                  </a:cubicBezTo>
                  <a:close/>
                  <a:moveTo>
                    <a:pt x="226" y="267"/>
                  </a:moveTo>
                  <a:lnTo>
                    <a:pt x="0" y="137"/>
                  </a:lnTo>
                  <a:lnTo>
                    <a:pt x="224" y="4"/>
                  </a:lnTo>
                  <a:cubicBezTo>
                    <a:pt x="232" y="0"/>
                    <a:pt x="242" y="2"/>
                    <a:pt x="247" y="10"/>
                  </a:cubicBezTo>
                  <a:cubicBezTo>
                    <a:pt x="251" y="18"/>
                    <a:pt x="249" y="28"/>
                    <a:pt x="241" y="33"/>
                  </a:cubicBezTo>
                  <a:lnTo>
                    <a:pt x="42" y="152"/>
                  </a:lnTo>
                  <a:lnTo>
                    <a:pt x="42" y="123"/>
                  </a:lnTo>
                  <a:lnTo>
                    <a:pt x="243" y="238"/>
                  </a:lnTo>
                  <a:cubicBezTo>
                    <a:pt x="251" y="242"/>
                    <a:pt x="254" y="252"/>
                    <a:pt x="249" y="260"/>
                  </a:cubicBezTo>
                  <a:cubicBezTo>
                    <a:pt x="244" y="268"/>
                    <a:pt x="234" y="271"/>
                    <a:pt x="226" y="26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0" name="Freeform 1449"/>
            <p:cNvSpPr>
              <a:spLocks noEditPoints="1"/>
            </p:cNvSpPr>
            <p:nvPr/>
          </p:nvSpPr>
          <p:spPr bwMode="auto">
            <a:xfrm>
              <a:off x="6440488" y="3097213"/>
              <a:ext cx="130175" cy="79375"/>
            </a:xfrm>
            <a:custGeom>
              <a:avLst/>
              <a:gdLst>
                <a:gd name="T0" fmla="*/ 36944018 w 441"/>
                <a:gd name="T1" fmla="*/ 12868121 h 271"/>
                <a:gd name="T2" fmla="*/ 2875362 w 441"/>
                <a:gd name="T3" fmla="*/ 13211396 h 271"/>
                <a:gd name="T4" fmla="*/ 1394142 w 441"/>
                <a:gd name="T5" fmla="*/ 11753064 h 271"/>
                <a:gd name="T6" fmla="*/ 2788284 w 441"/>
                <a:gd name="T7" fmla="*/ 10294732 h 271"/>
                <a:gd name="T8" fmla="*/ 36944018 w 441"/>
                <a:gd name="T9" fmla="*/ 10037276 h 271"/>
                <a:gd name="T10" fmla="*/ 38425238 w 441"/>
                <a:gd name="T11" fmla="*/ 11409790 h 271"/>
                <a:gd name="T12" fmla="*/ 36944018 w 441"/>
                <a:gd name="T13" fmla="*/ 12868121 h 271"/>
                <a:gd name="T14" fmla="*/ 19604772 w 441"/>
                <a:gd name="T15" fmla="*/ 22819872 h 271"/>
                <a:gd name="T16" fmla="*/ 0 w 441"/>
                <a:gd name="T17" fmla="*/ 11753064 h 271"/>
                <a:gd name="T18" fmla="*/ 19430320 w 441"/>
                <a:gd name="T19" fmla="*/ 343275 h 271"/>
                <a:gd name="T20" fmla="*/ 21434601 w 441"/>
                <a:gd name="T21" fmla="*/ 857894 h 271"/>
                <a:gd name="T22" fmla="*/ 20911835 w 441"/>
                <a:gd name="T23" fmla="*/ 2831139 h 271"/>
                <a:gd name="T24" fmla="*/ 3572286 w 441"/>
                <a:gd name="T25" fmla="*/ 12953940 h 271"/>
                <a:gd name="T26" fmla="*/ 3572286 w 441"/>
                <a:gd name="T27" fmla="*/ 10551896 h 271"/>
                <a:gd name="T28" fmla="*/ 21085992 w 441"/>
                <a:gd name="T29" fmla="*/ 20331716 h 271"/>
                <a:gd name="T30" fmla="*/ 21608758 w 441"/>
                <a:gd name="T31" fmla="*/ 22304960 h 271"/>
                <a:gd name="T32" fmla="*/ 19604772 w 441"/>
                <a:gd name="T33" fmla="*/ 2281987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4" y="150"/>
                  </a:moveTo>
                  <a:lnTo>
                    <a:pt x="33" y="154"/>
                  </a:lnTo>
                  <a:cubicBezTo>
                    <a:pt x="24" y="154"/>
                    <a:pt x="16" y="146"/>
                    <a:pt x="16" y="137"/>
                  </a:cubicBezTo>
                  <a:cubicBezTo>
                    <a:pt x="16" y="128"/>
                    <a:pt x="23" y="120"/>
                    <a:pt x="32" y="120"/>
                  </a:cubicBezTo>
                  <a:lnTo>
                    <a:pt x="424" y="117"/>
                  </a:lnTo>
                  <a:cubicBezTo>
                    <a:pt x="433" y="117"/>
                    <a:pt x="441" y="124"/>
                    <a:pt x="441" y="133"/>
                  </a:cubicBezTo>
                  <a:cubicBezTo>
                    <a:pt x="441" y="143"/>
                    <a:pt x="434" y="150"/>
                    <a:pt x="424" y="150"/>
                  </a:cubicBezTo>
                  <a:close/>
                  <a:moveTo>
                    <a:pt x="225" y="266"/>
                  </a:moveTo>
                  <a:lnTo>
                    <a:pt x="0" y="137"/>
                  </a:lnTo>
                  <a:lnTo>
                    <a:pt x="223" y="4"/>
                  </a:lnTo>
                  <a:cubicBezTo>
                    <a:pt x="231" y="0"/>
                    <a:pt x="241" y="2"/>
                    <a:pt x="246" y="10"/>
                  </a:cubicBezTo>
                  <a:cubicBezTo>
                    <a:pt x="251" y="18"/>
                    <a:pt x="248" y="28"/>
                    <a:pt x="240" y="33"/>
                  </a:cubicBezTo>
                  <a:lnTo>
                    <a:pt x="41" y="151"/>
                  </a:lnTo>
                  <a:lnTo>
                    <a:pt x="41" y="123"/>
                  </a:lnTo>
                  <a:lnTo>
                    <a:pt x="242" y="237"/>
                  </a:lnTo>
                  <a:cubicBezTo>
                    <a:pt x="250" y="242"/>
                    <a:pt x="253" y="252"/>
                    <a:pt x="248" y="260"/>
                  </a:cubicBezTo>
                  <a:cubicBezTo>
                    <a:pt x="244" y="268"/>
                    <a:pt x="233" y="271"/>
                    <a:pt x="225"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1" name="Freeform 1450"/>
            <p:cNvSpPr>
              <a:spLocks noEditPoints="1"/>
            </p:cNvSpPr>
            <p:nvPr/>
          </p:nvSpPr>
          <p:spPr bwMode="auto">
            <a:xfrm>
              <a:off x="6440488" y="3373438"/>
              <a:ext cx="130175" cy="80963"/>
            </a:xfrm>
            <a:custGeom>
              <a:avLst/>
              <a:gdLst>
                <a:gd name="T0" fmla="*/ 37031097 w 441"/>
                <a:gd name="T1" fmla="*/ 13209814 h 271"/>
                <a:gd name="T2" fmla="*/ 2875362 w 441"/>
                <a:gd name="T3" fmla="*/ 13923842 h 271"/>
                <a:gd name="T4" fmla="*/ 1394142 w 441"/>
                <a:gd name="T5" fmla="*/ 12406458 h 271"/>
                <a:gd name="T6" fmla="*/ 2788284 w 441"/>
                <a:gd name="T7" fmla="*/ 10889075 h 271"/>
                <a:gd name="T8" fmla="*/ 36944018 w 441"/>
                <a:gd name="T9" fmla="*/ 10264376 h 271"/>
                <a:gd name="T10" fmla="*/ 38425238 w 441"/>
                <a:gd name="T11" fmla="*/ 11692431 h 271"/>
                <a:gd name="T12" fmla="*/ 37031097 w 441"/>
                <a:gd name="T13" fmla="*/ 13209814 h 271"/>
                <a:gd name="T14" fmla="*/ 19778929 w 441"/>
                <a:gd name="T15" fmla="*/ 23741876 h 271"/>
                <a:gd name="T16" fmla="*/ 0 w 441"/>
                <a:gd name="T17" fmla="*/ 12495787 h 271"/>
                <a:gd name="T18" fmla="*/ 19343237 w 441"/>
                <a:gd name="T19" fmla="*/ 357014 h 271"/>
                <a:gd name="T20" fmla="*/ 21347227 w 441"/>
                <a:gd name="T21" fmla="*/ 892684 h 271"/>
                <a:gd name="T22" fmla="*/ 20824461 w 441"/>
                <a:gd name="T23" fmla="*/ 2945440 h 271"/>
                <a:gd name="T24" fmla="*/ 3572286 w 441"/>
                <a:gd name="T25" fmla="*/ 13656156 h 271"/>
                <a:gd name="T26" fmla="*/ 3572286 w 441"/>
                <a:gd name="T27" fmla="*/ 11067731 h 271"/>
                <a:gd name="T28" fmla="*/ 21173070 w 441"/>
                <a:gd name="T29" fmla="*/ 21153451 h 271"/>
                <a:gd name="T30" fmla="*/ 21695837 w 441"/>
                <a:gd name="T31" fmla="*/ 23206504 h 271"/>
                <a:gd name="T32" fmla="*/ 19778929 w 441"/>
                <a:gd name="T33" fmla="*/ 23741876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5" y="148"/>
                  </a:moveTo>
                  <a:lnTo>
                    <a:pt x="33" y="156"/>
                  </a:lnTo>
                  <a:cubicBezTo>
                    <a:pt x="24" y="156"/>
                    <a:pt x="16" y="148"/>
                    <a:pt x="16" y="139"/>
                  </a:cubicBezTo>
                  <a:cubicBezTo>
                    <a:pt x="16" y="130"/>
                    <a:pt x="23" y="122"/>
                    <a:pt x="32" y="122"/>
                  </a:cubicBezTo>
                  <a:lnTo>
                    <a:pt x="424" y="115"/>
                  </a:lnTo>
                  <a:cubicBezTo>
                    <a:pt x="433" y="115"/>
                    <a:pt x="441" y="122"/>
                    <a:pt x="441" y="131"/>
                  </a:cubicBezTo>
                  <a:cubicBezTo>
                    <a:pt x="441" y="141"/>
                    <a:pt x="434" y="148"/>
                    <a:pt x="425" y="148"/>
                  </a:cubicBezTo>
                  <a:close/>
                  <a:moveTo>
                    <a:pt x="227" y="266"/>
                  </a:moveTo>
                  <a:lnTo>
                    <a:pt x="0" y="140"/>
                  </a:lnTo>
                  <a:lnTo>
                    <a:pt x="222" y="4"/>
                  </a:lnTo>
                  <a:cubicBezTo>
                    <a:pt x="230" y="0"/>
                    <a:pt x="240" y="2"/>
                    <a:pt x="245" y="10"/>
                  </a:cubicBezTo>
                  <a:cubicBezTo>
                    <a:pt x="249" y="18"/>
                    <a:pt x="247" y="28"/>
                    <a:pt x="239" y="33"/>
                  </a:cubicBezTo>
                  <a:lnTo>
                    <a:pt x="41" y="153"/>
                  </a:lnTo>
                  <a:lnTo>
                    <a:pt x="41" y="124"/>
                  </a:lnTo>
                  <a:lnTo>
                    <a:pt x="243" y="237"/>
                  </a:lnTo>
                  <a:cubicBezTo>
                    <a:pt x="251" y="242"/>
                    <a:pt x="254" y="252"/>
                    <a:pt x="249" y="260"/>
                  </a:cubicBezTo>
                  <a:cubicBezTo>
                    <a:pt x="245" y="268"/>
                    <a:pt x="235" y="271"/>
                    <a:pt x="227"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2" name="Freeform 1451"/>
            <p:cNvSpPr>
              <a:spLocks noEditPoints="1"/>
            </p:cNvSpPr>
            <p:nvPr/>
          </p:nvSpPr>
          <p:spPr bwMode="auto">
            <a:xfrm>
              <a:off x="5370513" y="1477963"/>
              <a:ext cx="388938" cy="879475"/>
            </a:xfrm>
            <a:custGeom>
              <a:avLst/>
              <a:gdLst>
                <a:gd name="T0" fmla="*/ 114948206 w 1313"/>
                <a:gd name="T1" fmla="*/ 2202398 h 2963"/>
                <a:gd name="T2" fmla="*/ 5352415 w 1313"/>
                <a:gd name="T3" fmla="*/ 258930430 h 2963"/>
                <a:gd name="T4" fmla="*/ 3422240 w 1313"/>
                <a:gd name="T5" fmla="*/ 259723530 h 2963"/>
                <a:gd name="T6" fmla="*/ 2632515 w 1313"/>
                <a:gd name="T7" fmla="*/ 257785302 h 2963"/>
                <a:gd name="T8" fmla="*/ 112228011 w 1313"/>
                <a:gd name="T9" fmla="*/ 1057270 h 2963"/>
                <a:gd name="T10" fmla="*/ 114158481 w 1313"/>
                <a:gd name="T11" fmla="*/ 264169 h 2963"/>
                <a:gd name="T12" fmla="*/ 114948206 w 1313"/>
                <a:gd name="T13" fmla="*/ 2202398 h 2963"/>
                <a:gd name="T14" fmla="*/ 21234594 w 1313"/>
                <a:gd name="T15" fmla="*/ 247389216 h 2963"/>
                <a:gd name="T16" fmla="*/ 2895559 w 1313"/>
                <a:gd name="T17" fmla="*/ 261044968 h 2963"/>
                <a:gd name="T18" fmla="*/ 87681 w 1313"/>
                <a:gd name="T19" fmla="*/ 238226710 h 2963"/>
                <a:gd name="T20" fmla="*/ 1316109 w 1313"/>
                <a:gd name="T21" fmla="*/ 236640806 h 2963"/>
                <a:gd name="T22" fmla="*/ 2983537 w 1313"/>
                <a:gd name="T23" fmla="*/ 237874386 h 2963"/>
                <a:gd name="T24" fmla="*/ 5440393 w 1313"/>
                <a:gd name="T25" fmla="*/ 258137626 h 2963"/>
                <a:gd name="T26" fmla="*/ 3158899 w 1313"/>
                <a:gd name="T27" fmla="*/ 257168512 h 2963"/>
                <a:gd name="T28" fmla="*/ 19479783 w 1313"/>
                <a:gd name="T29" fmla="*/ 245010509 h 2963"/>
                <a:gd name="T30" fmla="*/ 21497935 w 1313"/>
                <a:gd name="T31" fmla="*/ 245274678 h 2963"/>
                <a:gd name="T32" fmla="*/ 21234594 w 1313"/>
                <a:gd name="T33" fmla="*/ 247389216 h 2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3"/>
                <a:gd name="T52" fmla="*/ 0 h 2963"/>
                <a:gd name="T53" fmla="*/ 1313 w 1313"/>
                <a:gd name="T54" fmla="*/ 2963 h 2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3" h="2963">
                  <a:moveTo>
                    <a:pt x="1310" y="25"/>
                  </a:moveTo>
                  <a:lnTo>
                    <a:pt x="61" y="2939"/>
                  </a:lnTo>
                  <a:cubicBezTo>
                    <a:pt x="57" y="2947"/>
                    <a:pt x="48" y="2951"/>
                    <a:pt x="39" y="2948"/>
                  </a:cubicBezTo>
                  <a:cubicBezTo>
                    <a:pt x="31" y="2944"/>
                    <a:pt x="27" y="2934"/>
                    <a:pt x="30" y="2926"/>
                  </a:cubicBezTo>
                  <a:lnTo>
                    <a:pt x="1279" y="12"/>
                  </a:lnTo>
                  <a:cubicBezTo>
                    <a:pt x="1283" y="3"/>
                    <a:pt x="1293" y="0"/>
                    <a:pt x="1301" y="3"/>
                  </a:cubicBezTo>
                  <a:cubicBezTo>
                    <a:pt x="1309" y="7"/>
                    <a:pt x="1313" y="17"/>
                    <a:pt x="1310" y="25"/>
                  </a:cubicBezTo>
                  <a:close/>
                  <a:moveTo>
                    <a:pt x="242" y="2808"/>
                  </a:moveTo>
                  <a:lnTo>
                    <a:pt x="33" y="2963"/>
                  </a:lnTo>
                  <a:lnTo>
                    <a:pt x="1" y="2704"/>
                  </a:lnTo>
                  <a:cubicBezTo>
                    <a:pt x="0" y="2695"/>
                    <a:pt x="6" y="2687"/>
                    <a:pt x="15" y="2686"/>
                  </a:cubicBezTo>
                  <a:cubicBezTo>
                    <a:pt x="24" y="2685"/>
                    <a:pt x="33" y="2691"/>
                    <a:pt x="34" y="2700"/>
                  </a:cubicBezTo>
                  <a:lnTo>
                    <a:pt x="62" y="2930"/>
                  </a:lnTo>
                  <a:lnTo>
                    <a:pt x="36" y="2919"/>
                  </a:lnTo>
                  <a:lnTo>
                    <a:pt x="222" y="2781"/>
                  </a:lnTo>
                  <a:cubicBezTo>
                    <a:pt x="229" y="2775"/>
                    <a:pt x="240" y="2777"/>
                    <a:pt x="245" y="2784"/>
                  </a:cubicBezTo>
                  <a:cubicBezTo>
                    <a:pt x="251" y="2792"/>
                    <a:pt x="249" y="2802"/>
                    <a:pt x="242" y="280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3" name="Freeform 1452"/>
            <p:cNvSpPr>
              <a:spLocks noEditPoints="1"/>
            </p:cNvSpPr>
            <p:nvPr/>
          </p:nvSpPr>
          <p:spPr bwMode="auto">
            <a:xfrm>
              <a:off x="5618163" y="2081213"/>
              <a:ext cx="146050" cy="341313"/>
            </a:xfrm>
            <a:custGeom>
              <a:avLst/>
              <a:gdLst>
                <a:gd name="T0" fmla="*/ 42745251 w 496"/>
                <a:gd name="T1" fmla="*/ 2186887 h 1154"/>
                <a:gd name="T2" fmla="*/ 6155891 w 496"/>
                <a:gd name="T3" fmla="*/ 98761603 h 1154"/>
                <a:gd name="T4" fmla="*/ 4248406 w 496"/>
                <a:gd name="T5" fmla="*/ 99636476 h 1154"/>
                <a:gd name="T6" fmla="*/ 3468099 w 496"/>
                <a:gd name="T7" fmla="*/ 97711933 h 1154"/>
                <a:gd name="T8" fmla="*/ 40057460 w 496"/>
                <a:gd name="T9" fmla="*/ 1137217 h 1154"/>
                <a:gd name="T10" fmla="*/ 41878079 w 496"/>
                <a:gd name="T11" fmla="*/ 262344 h 1154"/>
                <a:gd name="T12" fmla="*/ 42745251 w 496"/>
                <a:gd name="T13" fmla="*/ 2186887 h 1154"/>
                <a:gd name="T14" fmla="*/ 21329193 w 496"/>
                <a:gd name="T15" fmla="*/ 86689657 h 1154"/>
                <a:gd name="T16" fmla="*/ 3728398 w 496"/>
                <a:gd name="T17" fmla="*/ 100948490 h 1154"/>
                <a:gd name="T18" fmla="*/ 86570 w 496"/>
                <a:gd name="T19" fmla="*/ 78466798 h 1154"/>
                <a:gd name="T20" fmla="*/ 1300611 w 496"/>
                <a:gd name="T21" fmla="*/ 76804875 h 1154"/>
                <a:gd name="T22" fmla="*/ 2947796 w 496"/>
                <a:gd name="T23" fmla="*/ 78029361 h 1154"/>
                <a:gd name="T24" fmla="*/ 6242755 w 496"/>
                <a:gd name="T25" fmla="*/ 97974277 h 1154"/>
                <a:gd name="T26" fmla="*/ 3901832 w 496"/>
                <a:gd name="T27" fmla="*/ 97099404 h 1154"/>
                <a:gd name="T28" fmla="*/ 19508574 w 496"/>
                <a:gd name="T29" fmla="*/ 84415224 h 1154"/>
                <a:gd name="T30" fmla="*/ 21589197 w 496"/>
                <a:gd name="T31" fmla="*/ 84677864 h 1154"/>
                <a:gd name="T32" fmla="*/ 21329193 w 496"/>
                <a:gd name="T33" fmla="*/ 86689657 h 1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6"/>
                <a:gd name="T52" fmla="*/ 0 h 1154"/>
                <a:gd name="T53" fmla="*/ 496 w 496"/>
                <a:gd name="T54" fmla="*/ 1154 h 1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6" h="1154">
                  <a:moveTo>
                    <a:pt x="493" y="25"/>
                  </a:moveTo>
                  <a:lnTo>
                    <a:pt x="71" y="1129"/>
                  </a:lnTo>
                  <a:cubicBezTo>
                    <a:pt x="68" y="1138"/>
                    <a:pt x="58" y="1142"/>
                    <a:pt x="49" y="1139"/>
                  </a:cubicBezTo>
                  <a:cubicBezTo>
                    <a:pt x="41" y="1135"/>
                    <a:pt x="36" y="1126"/>
                    <a:pt x="40" y="1117"/>
                  </a:cubicBezTo>
                  <a:lnTo>
                    <a:pt x="462" y="13"/>
                  </a:lnTo>
                  <a:cubicBezTo>
                    <a:pt x="465" y="4"/>
                    <a:pt x="475" y="0"/>
                    <a:pt x="483" y="3"/>
                  </a:cubicBezTo>
                  <a:cubicBezTo>
                    <a:pt x="492" y="7"/>
                    <a:pt x="496" y="16"/>
                    <a:pt x="493" y="25"/>
                  </a:cubicBezTo>
                  <a:close/>
                  <a:moveTo>
                    <a:pt x="246" y="991"/>
                  </a:moveTo>
                  <a:lnTo>
                    <a:pt x="43" y="1154"/>
                  </a:lnTo>
                  <a:lnTo>
                    <a:pt x="1" y="897"/>
                  </a:lnTo>
                  <a:cubicBezTo>
                    <a:pt x="0" y="888"/>
                    <a:pt x="6" y="880"/>
                    <a:pt x="15" y="878"/>
                  </a:cubicBezTo>
                  <a:cubicBezTo>
                    <a:pt x="24" y="877"/>
                    <a:pt x="33" y="883"/>
                    <a:pt x="34" y="892"/>
                  </a:cubicBezTo>
                  <a:lnTo>
                    <a:pt x="72" y="1120"/>
                  </a:lnTo>
                  <a:lnTo>
                    <a:pt x="45" y="1110"/>
                  </a:lnTo>
                  <a:lnTo>
                    <a:pt x="225" y="965"/>
                  </a:lnTo>
                  <a:cubicBezTo>
                    <a:pt x="232" y="959"/>
                    <a:pt x="243" y="960"/>
                    <a:pt x="249" y="968"/>
                  </a:cubicBezTo>
                  <a:cubicBezTo>
                    <a:pt x="254" y="975"/>
                    <a:pt x="253" y="985"/>
                    <a:pt x="246" y="99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4" name="Freeform 1453"/>
            <p:cNvSpPr>
              <a:spLocks noEditPoints="1"/>
            </p:cNvSpPr>
            <p:nvPr/>
          </p:nvSpPr>
          <p:spPr bwMode="auto">
            <a:xfrm>
              <a:off x="5629275" y="2582863"/>
              <a:ext cx="131763" cy="77788"/>
            </a:xfrm>
            <a:custGeom>
              <a:avLst/>
              <a:gdLst>
                <a:gd name="T0" fmla="*/ 37164881 w 444"/>
                <a:gd name="T1" fmla="*/ 17103339 h 264"/>
                <a:gd name="T2" fmla="*/ 2465809 w 444"/>
                <a:gd name="T3" fmla="*/ 8768827 h 264"/>
                <a:gd name="T4" fmla="*/ 1409033 w 444"/>
                <a:gd name="T5" fmla="*/ 6945525 h 264"/>
                <a:gd name="T6" fmla="*/ 3170325 w 444"/>
                <a:gd name="T7" fmla="*/ 5903637 h 264"/>
                <a:gd name="T8" fmla="*/ 37869397 w 444"/>
                <a:gd name="T9" fmla="*/ 14325071 h 264"/>
                <a:gd name="T10" fmla="*/ 38926181 w 444"/>
                <a:gd name="T11" fmla="*/ 16061746 h 264"/>
                <a:gd name="T12" fmla="*/ 37164881 w 444"/>
                <a:gd name="T13" fmla="*/ 17103339 h 264"/>
                <a:gd name="T14" fmla="*/ 16468891 w 444"/>
                <a:gd name="T15" fmla="*/ 22312485 h 264"/>
                <a:gd name="T16" fmla="*/ 0 w 444"/>
                <a:gd name="T17" fmla="*/ 6598425 h 264"/>
                <a:gd name="T18" fmla="*/ 22017185 w 444"/>
                <a:gd name="T19" fmla="*/ 260472 h 264"/>
                <a:gd name="T20" fmla="*/ 23778476 w 444"/>
                <a:gd name="T21" fmla="*/ 1215438 h 264"/>
                <a:gd name="T22" fmla="*/ 22809840 w 444"/>
                <a:gd name="T23" fmla="*/ 3038741 h 264"/>
                <a:gd name="T24" fmla="*/ 3258464 w 444"/>
                <a:gd name="T25" fmla="*/ 8681905 h 264"/>
                <a:gd name="T26" fmla="*/ 3875138 w 444"/>
                <a:gd name="T27" fmla="*/ 6251031 h 264"/>
                <a:gd name="T28" fmla="*/ 18494302 w 444"/>
                <a:gd name="T29" fmla="*/ 20229005 h 264"/>
                <a:gd name="T30" fmla="*/ 18582440 w 444"/>
                <a:gd name="T31" fmla="*/ 22312485 h 264"/>
                <a:gd name="T32" fmla="*/ 16468891 w 444"/>
                <a:gd name="T33" fmla="*/ 22312485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4"/>
                <a:gd name="T52" fmla="*/ 0 h 264"/>
                <a:gd name="T53" fmla="*/ 444 w 444"/>
                <a:gd name="T54" fmla="*/ 264 h 2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4" h="264">
                  <a:moveTo>
                    <a:pt x="422" y="197"/>
                  </a:moveTo>
                  <a:lnTo>
                    <a:pt x="28" y="101"/>
                  </a:lnTo>
                  <a:cubicBezTo>
                    <a:pt x="19" y="98"/>
                    <a:pt x="14" y="89"/>
                    <a:pt x="16" y="80"/>
                  </a:cubicBezTo>
                  <a:cubicBezTo>
                    <a:pt x="18" y="71"/>
                    <a:pt x="27" y="66"/>
                    <a:pt x="36" y="68"/>
                  </a:cubicBezTo>
                  <a:lnTo>
                    <a:pt x="430" y="165"/>
                  </a:lnTo>
                  <a:cubicBezTo>
                    <a:pt x="439" y="167"/>
                    <a:pt x="444" y="176"/>
                    <a:pt x="442" y="185"/>
                  </a:cubicBezTo>
                  <a:cubicBezTo>
                    <a:pt x="440" y="194"/>
                    <a:pt x="431" y="199"/>
                    <a:pt x="422" y="197"/>
                  </a:cubicBezTo>
                  <a:close/>
                  <a:moveTo>
                    <a:pt x="187" y="257"/>
                  </a:moveTo>
                  <a:lnTo>
                    <a:pt x="0" y="76"/>
                  </a:lnTo>
                  <a:lnTo>
                    <a:pt x="250" y="3"/>
                  </a:lnTo>
                  <a:cubicBezTo>
                    <a:pt x="258" y="0"/>
                    <a:pt x="268" y="5"/>
                    <a:pt x="270" y="14"/>
                  </a:cubicBezTo>
                  <a:cubicBezTo>
                    <a:pt x="273" y="23"/>
                    <a:pt x="268" y="32"/>
                    <a:pt x="259" y="35"/>
                  </a:cubicBezTo>
                  <a:lnTo>
                    <a:pt x="37" y="100"/>
                  </a:lnTo>
                  <a:lnTo>
                    <a:pt x="44" y="72"/>
                  </a:lnTo>
                  <a:lnTo>
                    <a:pt x="210" y="233"/>
                  </a:lnTo>
                  <a:cubicBezTo>
                    <a:pt x="217" y="240"/>
                    <a:pt x="217" y="250"/>
                    <a:pt x="211" y="257"/>
                  </a:cubicBezTo>
                  <a:cubicBezTo>
                    <a:pt x="204" y="264"/>
                    <a:pt x="194" y="264"/>
                    <a:pt x="187" y="25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5" name="Freeform 1454"/>
            <p:cNvSpPr>
              <a:spLocks noEditPoints="1"/>
            </p:cNvSpPr>
            <p:nvPr/>
          </p:nvSpPr>
          <p:spPr bwMode="auto">
            <a:xfrm>
              <a:off x="5370513" y="3460750"/>
              <a:ext cx="371475" cy="200025"/>
            </a:xfrm>
            <a:custGeom>
              <a:avLst/>
              <a:gdLst>
                <a:gd name="T0" fmla="*/ 108905462 w 1256"/>
                <a:gd name="T1" fmla="*/ 2985558 h 675"/>
                <a:gd name="T2" fmla="*/ 3236505 w 1256"/>
                <a:gd name="T3" fmla="*/ 58044586 h 675"/>
                <a:gd name="T4" fmla="*/ 1311993 w 1256"/>
                <a:gd name="T5" fmla="*/ 57429990 h 675"/>
                <a:gd name="T6" fmla="*/ 1924512 w 1256"/>
                <a:gd name="T7" fmla="*/ 55498194 h 675"/>
                <a:gd name="T8" fmla="*/ 107505629 w 1256"/>
                <a:gd name="T9" fmla="*/ 351155 h 675"/>
                <a:gd name="T10" fmla="*/ 109517686 w 1256"/>
                <a:gd name="T11" fmla="*/ 966047 h 675"/>
                <a:gd name="T12" fmla="*/ 108905462 w 1256"/>
                <a:gd name="T13" fmla="*/ 2985558 h 675"/>
                <a:gd name="T14" fmla="*/ 22743380 w 1256"/>
                <a:gd name="T15" fmla="*/ 59186357 h 675"/>
                <a:gd name="T16" fmla="*/ 0 w 1256"/>
                <a:gd name="T17" fmla="*/ 58132596 h 675"/>
                <a:gd name="T18" fmla="*/ 12159004 w 1256"/>
                <a:gd name="T19" fmla="*/ 38813439 h 675"/>
                <a:gd name="T20" fmla="*/ 14170765 w 1256"/>
                <a:gd name="T21" fmla="*/ 38374569 h 675"/>
                <a:gd name="T22" fmla="*/ 14608194 w 1256"/>
                <a:gd name="T23" fmla="*/ 40394090 h 675"/>
                <a:gd name="T24" fmla="*/ 3848729 w 1256"/>
                <a:gd name="T25" fmla="*/ 57517705 h 675"/>
                <a:gd name="T26" fmla="*/ 2624282 w 1256"/>
                <a:gd name="T27" fmla="*/ 55322469 h 675"/>
                <a:gd name="T28" fmla="*/ 22918174 w 1256"/>
                <a:gd name="T29" fmla="*/ 56288515 h 675"/>
                <a:gd name="T30" fmla="*/ 24317712 w 1256"/>
                <a:gd name="T31" fmla="*/ 57869156 h 675"/>
                <a:gd name="T32" fmla="*/ 22743380 w 1256"/>
                <a:gd name="T33" fmla="*/ 59186357 h 6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6"/>
                <a:gd name="T52" fmla="*/ 0 h 675"/>
                <a:gd name="T53" fmla="*/ 1256 w 1256"/>
                <a:gd name="T54" fmla="*/ 675 h 6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6" h="675">
                  <a:moveTo>
                    <a:pt x="1245" y="34"/>
                  </a:moveTo>
                  <a:lnTo>
                    <a:pt x="37" y="661"/>
                  </a:lnTo>
                  <a:cubicBezTo>
                    <a:pt x="29" y="666"/>
                    <a:pt x="19" y="662"/>
                    <a:pt x="15" y="654"/>
                  </a:cubicBezTo>
                  <a:cubicBezTo>
                    <a:pt x="11" y="646"/>
                    <a:pt x="14" y="636"/>
                    <a:pt x="22" y="632"/>
                  </a:cubicBezTo>
                  <a:lnTo>
                    <a:pt x="1229" y="4"/>
                  </a:lnTo>
                  <a:cubicBezTo>
                    <a:pt x="1238" y="0"/>
                    <a:pt x="1248" y="3"/>
                    <a:pt x="1252" y="11"/>
                  </a:cubicBezTo>
                  <a:cubicBezTo>
                    <a:pt x="1256" y="19"/>
                    <a:pt x="1253" y="30"/>
                    <a:pt x="1245" y="34"/>
                  </a:cubicBezTo>
                  <a:close/>
                  <a:moveTo>
                    <a:pt x="260" y="674"/>
                  </a:moveTo>
                  <a:lnTo>
                    <a:pt x="0" y="662"/>
                  </a:lnTo>
                  <a:lnTo>
                    <a:pt x="139" y="442"/>
                  </a:lnTo>
                  <a:cubicBezTo>
                    <a:pt x="144" y="434"/>
                    <a:pt x="154" y="432"/>
                    <a:pt x="162" y="437"/>
                  </a:cubicBezTo>
                  <a:cubicBezTo>
                    <a:pt x="170" y="442"/>
                    <a:pt x="172" y="452"/>
                    <a:pt x="167" y="460"/>
                  </a:cubicBezTo>
                  <a:lnTo>
                    <a:pt x="44" y="655"/>
                  </a:lnTo>
                  <a:lnTo>
                    <a:pt x="30" y="630"/>
                  </a:lnTo>
                  <a:lnTo>
                    <a:pt x="262" y="641"/>
                  </a:lnTo>
                  <a:cubicBezTo>
                    <a:pt x="271" y="642"/>
                    <a:pt x="278" y="649"/>
                    <a:pt x="278" y="659"/>
                  </a:cubicBezTo>
                  <a:cubicBezTo>
                    <a:pt x="277" y="668"/>
                    <a:pt x="269" y="675"/>
                    <a:pt x="260" y="67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6" name="Freeform 1455"/>
            <p:cNvSpPr>
              <a:spLocks noEditPoints="1"/>
            </p:cNvSpPr>
            <p:nvPr/>
          </p:nvSpPr>
          <p:spPr bwMode="auto">
            <a:xfrm>
              <a:off x="3429000" y="3565525"/>
              <a:ext cx="257175" cy="79375"/>
            </a:xfrm>
            <a:custGeom>
              <a:avLst/>
              <a:gdLst>
                <a:gd name="T0" fmla="*/ 37437734 w 1733"/>
                <a:gd name="T1" fmla="*/ 6495886 h 543"/>
                <a:gd name="T2" fmla="*/ 1453417 w 1733"/>
                <a:gd name="T3" fmla="*/ 6495886 h 543"/>
                <a:gd name="T4" fmla="*/ 726709 w 1733"/>
                <a:gd name="T5" fmla="*/ 5790720 h 543"/>
                <a:gd name="T6" fmla="*/ 1453417 w 1733"/>
                <a:gd name="T7" fmla="*/ 5085701 h 543"/>
                <a:gd name="T8" fmla="*/ 37437734 w 1733"/>
                <a:gd name="T9" fmla="*/ 5085701 h 543"/>
                <a:gd name="T10" fmla="*/ 38164442 w 1733"/>
                <a:gd name="T11" fmla="*/ 5790720 h 543"/>
                <a:gd name="T12" fmla="*/ 37437734 w 1733"/>
                <a:gd name="T13" fmla="*/ 6495886 h 543"/>
                <a:gd name="T14" fmla="*/ 9909921 w 1733"/>
                <a:gd name="T15" fmla="*/ 11389216 h 543"/>
                <a:gd name="T16" fmla="*/ 0 w 1733"/>
                <a:gd name="T17" fmla="*/ 5790720 h 543"/>
                <a:gd name="T18" fmla="*/ 9909921 w 1733"/>
                <a:gd name="T19" fmla="*/ 192371 h 543"/>
                <a:gd name="T20" fmla="*/ 10900927 w 1733"/>
                <a:gd name="T21" fmla="*/ 448768 h 543"/>
                <a:gd name="T22" fmla="*/ 10636777 w 1733"/>
                <a:gd name="T23" fmla="*/ 1431674 h 543"/>
                <a:gd name="T24" fmla="*/ 1827827 w 1733"/>
                <a:gd name="T25" fmla="*/ 6410517 h 543"/>
                <a:gd name="T26" fmla="*/ 1827827 w 1733"/>
                <a:gd name="T27" fmla="*/ 5171069 h 543"/>
                <a:gd name="T28" fmla="*/ 10636777 w 1733"/>
                <a:gd name="T29" fmla="*/ 10171256 h 543"/>
                <a:gd name="T30" fmla="*/ 10900927 w 1733"/>
                <a:gd name="T31" fmla="*/ 11132818 h 543"/>
                <a:gd name="T32" fmla="*/ 9909921 w 1733"/>
                <a:gd name="T33" fmla="*/ 11389216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3"/>
                <a:gd name="T52" fmla="*/ 0 h 543"/>
                <a:gd name="T53" fmla="*/ 1733 w 1733"/>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3" h="543">
                  <a:moveTo>
                    <a:pt x="1700" y="304"/>
                  </a:moveTo>
                  <a:lnTo>
                    <a:pt x="66" y="304"/>
                  </a:lnTo>
                  <a:cubicBezTo>
                    <a:pt x="48" y="304"/>
                    <a:pt x="33" y="290"/>
                    <a:pt x="33" y="271"/>
                  </a:cubicBezTo>
                  <a:cubicBezTo>
                    <a:pt x="33" y="253"/>
                    <a:pt x="48" y="238"/>
                    <a:pt x="66" y="238"/>
                  </a:cubicBezTo>
                  <a:lnTo>
                    <a:pt x="1700" y="238"/>
                  </a:lnTo>
                  <a:cubicBezTo>
                    <a:pt x="1718" y="238"/>
                    <a:pt x="1733" y="253"/>
                    <a:pt x="1733" y="271"/>
                  </a:cubicBezTo>
                  <a:cubicBezTo>
                    <a:pt x="1733" y="290"/>
                    <a:pt x="1718" y="304"/>
                    <a:pt x="1700" y="304"/>
                  </a:cubicBezTo>
                  <a:close/>
                  <a:moveTo>
                    <a:pt x="450" y="533"/>
                  </a:moveTo>
                  <a:lnTo>
                    <a:pt x="0" y="271"/>
                  </a:lnTo>
                  <a:lnTo>
                    <a:pt x="450" y="9"/>
                  </a:lnTo>
                  <a:cubicBezTo>
                    <a:pt x="466" y="0"/>
                    <a:pt x="486" y="5"/>
                    <a:pt x="495" y="21"/>
                  </a:cubicBezTo>
                  <a:cubicBezTo>
                    <a:pt x="505" y="37"/>
                    <a:pt x="499" y="57"/>
                    <a:pt x="483" y="67"/>
                  </a:cubicBezTo>
                  <a:lnTo>
                    <a:pt x="83" y="300"/>
                  </a:lnTo>
                  <a:lnTo>
                    <a:pt x="83" y="242"/>
                  </a:lnTo>
                  <a:lnTo>
                    <a:pt x="483" y="476"/>
                  </a:lnTo>
                  <a:cubicBezTo>
                    <a:pt x="499" y="485"/>
                    <a:pt x="505" y="505"/>
                    <a:pt x="495" y="521"/>
                  </a:cubicBezTo>
                  <a:cubicBezTo>
                    <a:pt x="486" y="537"/>
                    <a:pt x="466" y="543"/>
                    <a:pt x="450" y="53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57" name="Freeform 1456"/>
            <p:cNvSpPr>
              <a:spLocks noEditPoints="1"/>
            </p:cNvSpPr>
            <p:nvPr/>
          </p:nvSpPr>
          <p:spPr bwMode="auto">
            <a:xfrm>
              <a:off x="3429000" y="4040188"/>
              <a:ext cx="239713" cy="80963"/>
            </a:xfrm>
            <a:custGeom>
              <a:avLst/>
              <a:gdLst>
                <a:gd name="T0" fmla="*/ 34621489 w 1625"/>
                <a:gd name="T1" fmla="*/ 6513868 h 543"/>
                <a:gd name="T2" fmla="*/ 1436213 w 1625"/>
                <a:gd name="T3" fmla="*/ 6869628 h 543"/>
                <a:gd name="T4" fmla="*/ 718106 w 1625"/>
                <a:gd name="T5" fmla="*/ 6135892 h 543"/>
                <a:gd name="T6" fmla="*/ 1436213 w 1625"/>
                <a:gd name="T7" fmla="*/ 5380088 h 543"/>
                <a:gd name="T8" fmla="*/ 34621489 w 1625"/>
                <a:gd name="T9" fmla="*/ 5046545 h 543"/>
                <a:gd name="T10" fmla="*/ 35339595 w 1625"/>
                <a:gd name="T11" fmla="*/ 5780281 h 543"/>
                <a:gd name="T12" fmla="*/ 34621489 w 1625"/>
                <a:gd name="T13" fmla="*/ 6513868 h 543"/>
                <a:gd name="T14" fmla="*/ 9835905 w 1625"/>
                <a:gd name="T15" fmla="*/ 11871740 h 543"/>
                <a:gd name="T16" fmla="*/ 0 w 1625"/>
                <a:gd name="T17" fmla="*/ 6135892 h 543"/>
                <a:gd name="T18" fmla="*/ 9727186 w 1625"/>
                <a:gd name="T19" fmla="*/ 200096 h 543"/>
                <a:gd name="T20" fmla="*/ 10706395 w 1625"/>
                <a:gd name="T21" fmla="*/ 466842 h 543"/>
                <a:gd name="T22" fmla="*/ 10466977 w 1625"/>
                <a:gd name="T23" fmla="*/ 1489540 h 543"/>
                <a:gd name="T24" fmla="*/ 1806182 w 1625"/>
                <a:gd name="T25" fmla="*/ 6758397 h 543"/>
                <a:gd name="T26" fmla="*/ 1806182 w 1625"/>
                <a:gd name="T27" fmla="*/ 5468954 h 543"/>
                <a:gd name="T28" fmla="*/ 10554012 w 1625"/>
                <a:gd name="T29" fmla="*/ 10582296 h 543"/>
                <a:gd name="T30" fmla="*/ 10815114 w 1625"/>
                <a:gd name="T31" fmla="*/ 11582778 h 543"/>
                <a:gd name="T32" fmla="*/ 9835905 w 1625"/>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5"/>
                <a:gd name="T52" fmla="*/ 0 h 543"/>
                <a:gd name="T53" fmla="*/ 1625 w 1625"/>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5" h="543">
                  <a:moveTo>
                    <a:pt x="1591" y="293"/>
                  </a:moveTo>
                  <a:lnTo>
                    <a:pt x="66" y="309"/>
                  </a:lnTo>
                  <a:cubicBezTo>
                    <a:pt x="48" y="309"/>
                    <a:pt x="33" y="294"/>
                    <a:pt x="33" y="276"/>
                  </a:cubicBezTo>
                  <a:cubicBezTo>
                    <a:pt x="33" y="257"/>
                    <a:pt x="47" y="242"/>
                    <a:pt x="66" y="242"/>
                  </a:cubicBezTo>
                  <a:lnTo>
                    <a:pt x="1591" y="227"/>
                  </a:lnTo>
                  <a:cubicBezTo>
                    <a:pt x="1609" y="227"/>
                    <a:pt x="1624" y="241"/>
                    <a:pt x="1624" y="260"/>
                  </a:cubicBezTo>
                  <a:cubicBezTo>
                    <a:pt x="1625" y="278"/>
                    <a:pt x="1610" y="293"/>
                    <a:pt x="1591" y="293"/>
                  </a:cubicBezTo>
                  <a:close/>
                  <a:moveTo>
                    <a:pt x="452" y="534"/>
                  </a:moveTo>
                  <a:lnTo>
                    <a:pt x="0" y="276"/>
                  </a:lnTo>
                  <a:lnTo>
                    <a:pt x="447" y="9"/>
                  </a:lnTo>
                  <a:cubicBezTo>
                    <a:pt x="462" y="0"/>
                    <a:pt x="483" y="5"/>
                    <a:pt x="492" y="21"/>
                  </a:cubicBezTo>
                  <a:cubicBezTo>
                    <a:pt x="502" y="37"/>
                    <a:pt x="497" y="57"/>
                    <a:pt x="481" y="67"/>
                  </a:cubicBezTo>
                  <a:lnTo>
                    <a:pt x="83"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058" name="Group 1459"/>
            <p:cNvGrpSpPr>
              <a:grpSpLocks/>
            </p:cNvGrpSpPr>
            <p:nvPr/>
          </p:nvGrpSpPr>
          <p:grpSpPr bwMode="auto">
            <a:xfrm>
              <a:off x="3341688" y="3241675"/>
              <a:ext cx="200025" cy="93663"/>
              <a:chOff x="2105" y="2042"/>
              <a:chExt cx="126" cy="59"/>
            </a:xfrm>
          </p:grpSpPr>
          <p:sp>
            <p:nvSpPr>
              <p:cNvPr id="73396" name="Freeform 1457"/>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solidFill>
                <a:srgbClr val="1F497D"/>
              </a:solidFill>
              <a:ln w="9525">
                <a:noFill/>
                <a:round/>
                <a:headEnd/>
                <a:tailEnd/>
              </a:ln>
            </p:spPr>
            <p:txBody>
              <a:bodyPr/>
              <a:lstStyle/>
              <a:p>
                <a:endParaRPr lang="en-US"/>
              </a:p>
            </p:txBody>
          </p:sp>
          <p:sp>
            <p:nvSpPr>
              <p:cNvPr id="73397" name="Freeform 1458"/>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noFill/>
              <a:ln w="9525" cap="rnd">
                <a:solidFill>
                  <a:srgbClr val="1F497D"/>
                </a:solidFill>
                <a:prstDash val="solid"/>
                <a:round/>
                <a:headEnd/>
                <a:tailEnd/>
              </a:ln>
            </p:spPr>
            <p:txBody>
              <a:bodyPr/>
              <a:lstStyle/>
              <a:p>
                <a:endParaRPr lang="en-US"/>
              </a:p>
            </p:txBody>
          </p:sp>
        </p:grpSp>
        <p:grpSp>
          <p:nvGrpSpPr>
            <p:cNvPr id="73059" name="Group 1462"/>
            <p:cNvGrpSpPr>
              <a:grpSpLocks/>
            </p:cNvGrpSpPr>
            <p:nvPr/>
          </p:nvGrpSpPr>
          <p:grpSpPr bwMode="auto">
            <a:xfrm>
              <a:off x="3422650" y="3952875"/>
              <a:ext cx="120650" cy="36513"/>
              <a:chOff x="2156" y="2490"/>
              <a:chExt cx="76" cy="23"/>
            </a:xfrm>
          </p:grpSpPr>
          <p:sp>
            <p:nvSpPr>
              <p:cNvPr id="73394" name="Rectangle 1460"/>
              <p:cNvSpPr>
                <a:spLocks noChangeArrowheads="1"/>
              </p:cNvSpPr>
              <p:nvPr/>
            </p:nvSpPr>
            <p:spPr bwMode="auto">
              <a:xfrm>
                <a:off x="2156" y="2490"/>
                <a:ext cx="76" cy="23"/>
              </a:xfrm>
              <a:prstGeom prst="rect">
                <a:avLst/>
              </a:prstGeom>
              <a:solidFill>
                <a:srgbClr val="1F497D"/>
              </a:solidFill>
              <a:ln w="9525">
                <a:noFill/>
                <a:miter lim="800000"/>
                <a:headEnd/>
                <a:tailEnd/>
              </a:ln>
            </p:spPr>
            <p:txBody>
              <a:bodyPr/>
              <a:lstStyle/>
              <a:p>
                <a:endParaRPr lang="en-US"/>
              </a:p>
            </p:txBody>
          </p:sp>
          <p:sp>
            <p:nvSpPr>
              <p:cNvPr id="73395" name="Rectangle 1461"/>
              <p:cNvSpPr>
                <a:spLocks noChangeArrowheads="1"/>
              </p:cNvSpPr>
              <p:nvPr/>
            </p:nvSpPr>
            <p:spPr bwMode="auto">
              <a:xfrm>
                <a:off x="2156" y="2490"/>
                <a:ext cx="76" cy="23"/>
              </a:xfrm>
              <a:prstGeom prst="rect">
                <a:avLst/>
              </a:prstGeom>
              <a:noFill/>
              <a:ln w="20638" cap="rnd">
                <a:solidFill>
                  <a:srgbClr val="1F497D"/>
                </a:solidFill>
                <a:miter lim="800000"/>
                <a:headEnd/>
                <a:tailEnd/>
              </a:ln>
            </p:spPr>
            <p:txBody>
              <a:bodyPr/>
              <a:lstStyle/>
              <a:p>
                <a:endParaRPr lang="en-US"/>
              </a:p>
            </p:txBody>
          </p:sp>
        </p:grpSp>
        <p:sp>
          <p:nvSpPr>
            <p:cNvPr id="73060" name="Freeform 1463"/>
            <p:cNvSpPr>
              <a:spLocks noEditPoints="1"/>
            </p:cNvSpPr>
            <p:nvPr/>
          </p:nvSpPr>
          <p:spPr bwMode="auto">
            <a:xfrm>
              <a:off x="3429000" y="4900613"/>
              <a:ext cx="412750" cy="80963"/>
            </a:xfrm>
            <a:custGeom>
              <a:avLst/>
              <a:gdLst>
                <a:gd name="T0" fmla="*/ 60275098 w 2792"/>
                <a:gd name="T1" fmla="*/ 6313772 h 543"/>
                <a:gd name="T2" fmla="*/ 1464287 w 2792"/>
                <a:gd name="T3" fmla="*/ 6847411 h 543"/>
                <a:gd name="T4" fmla="*/ 721130 w 2792"/>
                <a:gd name="T5" fmla="*/ 6113675 h 543"/>
                <a:gd name="T6" fmla="*/ 1442408 w 2792"/>
                <a:gd name="T7" fmla="*/ 5380088 h 543"/>
                <a:gd name="T8" fmla="*/ 60275098 w 2792"/>
                <a:gd name="T9" fmla="*/ 4846447 h 543"/>
                <a:gd name="T10" fmla="*/ 60996228 w 2792"/>
                <a:gd name="T11" fmla="*/ 5580184 h 543"/>
                <a:gd name="T12" fmla="*/ 60275098 w 2792"/>
                <a:gd name="T13" fmla="*/ 6313772 h 543"/>
                <a:gd name="T14" fmla="*/ 9878356 w 2792"/>
                <a:gd name="T15" fmla="*/ 11871740 h 543"/>
                <a:gd name="T16" fmla="*/ 0 w 2792"/>
                <a:gd name="T17" fmla="*/ 6135892 h 543"/>
                <a:gd name="T18" fmla="*/ 9768960 w 2792"/>
                <a:gd name="T19" fmla="*/ 200096 h 543"/>
                <a:gd name="T20" fmla="*/ 10774372 w 2792"/>
                <a:gd name="T21" fmla="*/ 466842 h 543"/>
                <a:gd name="T22" fmla="*/ 10512117 w 2792"/>
                <a:gd name="T23" fmla="*/ 1489540 h 543"/>
                <a:gd name="T24" fmla="*/ 1835791 w 2792"/>
                <a:gd name="T25" fmla="*/ 6758397 h 543"/>
                <a:gd name="T26" fmla="*/ 1813912 w 2792"/>
                <a:gd name="T27" fmla="*/ 5468954 h 543"/>
                <a:gd name="T28" fmla="*/ 10599486 w 2792"/>
                <a:gd name="T29" fmla="*/ 10582296 h 543"/>
                <a:gd name="T30" fmla="*/ 10861742 w 2792"/>
                <a:gd name="T31" fmla="*/ 11582778 h 543"/>
                <a:gd name="T32" fmla="*/ 9878356 w 2792"/>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92"/>
                <a:gd name="T52" fmla="*/ 0 h 543"/>
                <a:gd name="T53" fmla="*/ 2792 w 2792"/>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92" h="543">
                  <a:moveTo>
                    <a:pt x="2758" y="284"/>
                  </a:moveTo>
                  <a:lnTo>
                    <a:pt x="67" y="308"/>
                  </a:lnTo>
                  <a:cubicBezTo>
                    <a:pt x="48" y="308"/>
                    <a:pt x="33" y="294"/>
                    <a:pt x="33" y="275"/>
                  </a:cubicBezTo>
                  <a:cubicBezTo>
                    <a:pt x="33" y="257"/>
                    <a:pt x="48" y="242"/>
                    <a:pt x="66" y="242"/>
                  </a:cubicBezTo>
                  <a:lnTo>
                    <a:pt x="2758" y="218"/>
                  </a:lnTo>
                  <a:cubicBezTo>
                    <a:pt x="2776" y="218"/>
                    <a:pt x="2791" y="232"/>
                    <a:pt x="2791" y="251"/>
                  </a:cubicBezTo>
                  <a:cubicBezTo>
                    <a:pt x="2792" y="269"/>
                    <a:pt x="2777" y="284"/>
                    <a:pt x="2758" y="284"/>
                  </a:cubicBezTo>
                  <a:close/>
                  <a:moveTo>
                    <a:pt x="452" y="534"/>
                  </a:moveTo>
                  <a:lnTo>
                    <a:pt x="0" y="276"/>
                  </a:lnTo>
                  <a:lnTo>
                    <a:pt x="447" y="9"/>
                  </a:lnTo>
                  <a:cubicBezTo>
                    <a:pt x="463" y="0"/>
                    <a:pt x="484" y="5"/>
                    <a:pt x="493" y="21"/>
                  </a:cubicBezTo>
                  <a:cubicBezTo>
                    <a:pt x="502" y="37"/>
                    <a:pt x="497" y="57"/>
                    <a:pt x="481" y="67"/>
                  </a:cubicBezTo>
                  <a:lnTo>
                    <a:pt x="84"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61" name="Freeform 1464"/>
            <p:cNvSpPr>
              <a:spLocks noEditPoints="1"/>
            </p:cNvSpPr>
            <p:nvPr/>
          </p:nvSpPr>
          <p:spPr bwMode="auto">
            <a:xfrm>
              <a:off x="3532188" y="4210050"/>
              <a:ext cx="241300" cy="282575"/>
            </a:xfrm>
            <a:custGeom>
              <a:avLst/>
              <a:gdLst>
                <a:gd name="T0" fmla="*/ 263991 w 1627"/>
                <a:gd name="T1" fmla="*/ 40701208 h 1902"/>
                <a:gd name="T2" fmla="*/ 34291443 w 1627"/>
                <a:gd name="T3" fmla="*/ 618040 h 1902"/>
                <a:gd name="T4" fmla="*/ 35325162 w 1627"/>
                <a:gd name="T5" fmla="*/ 551779 h 1902"/>
                <a:gd name="T6" fmla="*/ 35391160 w 1627"/>
                <a:gd name="T7" fmla="*/ 1589225 h 1902"/>
                <a:gd name="T8" fmla="*/ 1385807 w 1627"/>
                <a:gd name="T9" fmla="*/ 41650255 h 1902"/>
                <a:gd name="T10" fmla="*/ 351939 w 1627"/>
                <a:gd name="T11" fmla="*/ 41738653 h 1902"/>
                <a:gd name="T12" fmla="*/ 263991 w 1627"/>
                <a:gd name="T13" fmla="*/ 40701208 h 1902"/>
                <a:gd name="T14" fmla="*/ 24987232 w 1627"/>
                <a:gd name="T15" fmla="*/ 3796489 h 1902"/>
                <a:gd name="T16" fmla="*/ 35787147 w 1627"/>
                <a:gd name="T17" fmla="*/ 0 h 1902"/>
                <a:gd name="T18" fmla="*/ 33763609 w 1627"/>
                <a:gd name="T19" fmla="*/ 11300922 h 1902"/>
                <a:gd name="T20" fmla="*/ 32905637 w 1627"/>
                <a:gd name="T21" fmla="*/ 11896974 h 1902"/>
                <a:gd name="T22" fmla="*/ 32311805 w 1627"/>
                <a:gd name="T23" fmla="*/ 11036175 h 1902"/>
                <a:gd name="T24" fmla="*/ 34115399 w 1627"/>
                <a:gd name="T25" fmla="*/ 971184 h 1902"/>
                <a:gd name="T26" fmla="*/ 35083269 w 1627"/>
                <a:gd name="T27" fmla="*/ 1787859 h 1902"/>
                <a:gd name="T28" fmla="*/ 25471167 w 1627"/>
                <a:gd name="T29" fmla="*/ 5186931 h 1902"/>
                <a:gd name="T30" fmla="*/ 24525247 w 1627"/>
                <a:gd name="T31" fmla="*/ 4723400 h 1902"/>
                <a:gd name="T32" fmla="*/ 24987232 w 1627"/>
                <a:gd name="T33" fmla="*/ 3796489 h 19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7"/>
                <a:gd name="T52" fmla="*/ 0 h 1902"/>
                <a:gd name="T53" fmla="*/ 1627 w 1627"/>
                <a:gd name="T54" fmla="*/ 1902 h 19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7" h="1902">
                  <a:moveTo>
                    <a:pt x="12" y="1844"/>
                  </a:moveTo>
                  <a:lnTo>
                    <a:pt x="1559" y="28"/>
                  </a:lnTo>
                  <a:cubicBezTo>
                    <a:pt x="1571" y="14"/>
                    <a:pt x="1592" y="13"/>
                    <a:pt x="1606" y="25"/>
                  </a:cubicBezTo>
                  <a:cubicBezTo>
                    <a:pt x="1620" y="37"/>
                    <a:pt x="1621" y="58"/>
                    <a:pt x="1609" y="72"/>
                  </a:cubicBezTo>
                  <a:lnTo>
                    <a:pt x="63" y="1887"/>
                  </a:lnTo>
                  <a:cubicBezTo>
                    <a:pt x="51" y="1901"/>
                    <a:pt x="30" y="1902"/>
                    <a:pt x="16" y="1891"/>
                  </a:cubicBezTo>
                  <a:cubicBezTo>
                    <a:pt x="2" y="1879"/>
                    <a:pt x="0" y="1858"/>
                    <a:pt x="12" y="1844"/>
                  </a:cubicBezTo>
                  <a:close/>
                  <a:moveTo>
                    <a:pt x="1136" y="172"/>
                  </a:moveTo>
                  <a:lnTo>
                    <a:pt x="1627" y="0"/>
                  </a:lnTo>
                  <a:lnTo>
                    <a:pt x="1535" y="512"/>
                  </a:lnTo>
                  <a:cubicBezTo>
                    <a:pt x="1532" y="530"/>
                    <a:pt x="1514" y="542"/>
                    <a:pt x="1496" y="539"/>
                  </a:cubicBezTo>
                  <a:cubicBezTo>
                    <a:pt x="1478" y="535"/>
                    <a:pt x="1466" y="518"/>
                    <a:pt x="1469" y="500"/>
                  </a:cubicBezTo>
                  <a:lnTo>
                    <a:pt x="1551" y="44"/>
                  </a:lnTo>
                  <a:lnTo>
                    <a:pt x="1595" y="81"/>
                  </a:lnTo>
                  <a:lnTo>
                    <a:pt x="1158" y="235"/>
                  </a:lnTo>
                  <a:cubicBezTo>
                    <a:pt x="1141" y="241"/>
                    <a:pt x="1122" y="231"/>
                    <a:pt x="1115" y="214"/>
                  </a:cubicBezTo>
                  <a:cubicBezTo>
                    <a:pt x="1109" y="197"/>
                    <a:pt x="1119" y="178"/>
                    <a:pt x="1136" y="17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62" name="Freeform 1465"/>
            <p:cNvSpPr>
              <a:spLocks noEditPoints="1"/>
            </p:cNvSpPr>
            <p:nvPr/>
          </p:nvSpPr>
          <p:spPr bwMode="auto">
            <a:xfrm>
              <a:off x="3097213" y="4625975"/>
              <a:ext cx="176213" cy="195263"/>
            </a:xfrm>
            <a:custGeom>
              <a:avLst/>
              <a:gdLst>
                <a:gd name="T0" fmla="*/ 283595 w 1193"/>
                <a:gd name="T1" fmla="*/ 27593472 h 1320"/>
                <a:gd name="T2" fmla="*/ 24500548 w 1193"/>
                <a:gd name="T3" fmla="*/ 590818 h 1320"/>
                <a:gd name="T4" fmla="*/ 25547634 w 1193"/>
                <a:gd name="T5" fmla="*/ 525139 h 1320"/>
                <a:gd name="T6" fmla="*/ 25591355 w 1193"/>
                <a:gd name="T7" fmla="*/ 1553672 h 1320"/>
                <a:gd name="T8" fmla="*/ 1352690 w 1193"/>
                <a:gd name="T9" fmla="*/ 28556325 h 1320"/>
                <a:gd name="T10" fmla="*/ 327316 w 1193"/>
                <a:gd name="T11" fmla="*/ 28622004 h 1320"/>
                <a:gd name="T12" fmla="*/ 283595 w 1193"/>
                <a:gd name="T13" fmla="*/ 27593472 h 1320"/>
                <a:gd name="T14" fmla="*/ 15206457 w 1193"/>
                <a:gd name="T15" fmla="*/ 3457338 h 1320"/>
                <a:gd name="T16" fmla="*/ 26027678 w 1193"/>
                <a:gd name="T17" fmla="*/ 0 h 1320"/>
                <a:gd name="T18" fmla="*/ 23715049 w 1193"/>
                <a:gd name="T19" fmla="*/ 11138127 h 1320"/>
                <a:gd name="T20" fmla="*/ 22842404 w 1193"/>
                <a:gd name="T21" fmla="*/ 11707053 h 1320"/>
                <a:gd name="T22" fmla="*/ 22275214 w 1193"/>
                <a:gd name="T23" fmla="*/ 10853665 h 1320"/>
                <a:gd name="T24" fmla="*/ 24347821 w 1193"/>
                <a:gd name="T25" fmla="*/ 919067 h 1320"/>
                <a:gd name="T26" fmla="*/ 25264039 w 1193"/>
                <a:gd name="T27" fmla="*/ 1772455 h 1320"/>
                <a:gd name="T28" fmla="*/ 15642779 w 1193"/>
                <a:gd name="T29" fmla="*/ 4857907 h 1320"/>
                <a:gd name="T30" fmla="*/ 14748273 w 1193"/>
                <a:gd name="T31" fmla="*/ 4376405 h 1320"/>
                <a:gd name="T32" fmla="*/ 15206457 w 1193"/>
                <a:gd name="T33" fmla="*/ 3457338 h 1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3"/>
                <a:gd name="T52" fmla="*/ 0 h 1320"/>
                <a:gd name="T53" fmla="*/ 1193 w 1193"/>
                <a:gd name="T54" fmla="*/ 1320 h 1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3" h="1320">
                  <a:moveTo>
                    <a:pt x="13" y="1261"/>
                  </a:moveTo>
                  <a:lnTo>
                    <a:pt x="1123" y="27"/>
                  </a:lnTo>
                  <a:cubicBezTo>
                    <a:pt x="1136" y="13"/>
                    <a:pt x="1157" y="12"/>
                    <a:pt x="1171" y="24"/>
                  </a:cubicBezTo>
                  <a:cubicBezTo>
                    <a:pt x="1184" y="36"/>
                    <a:pt x="1185" y="58"/>
                    <a:pt x="1173" y="71"/>
                  </a:cubicBezTo>
                  <a:lnTo>
                    <a:pt x="62" y="1305"/>
                  </a:lnTo>
                  <a:cubicBezTo>
                    <a:pt x="50" y="1319"/>
                    <a:pt x="29" y="1320"/>
                    <a:pt x="15" y="1308"/>
                  </a:cubicBezTo>
                  <a:cubicBezTo>
                    <a:pt x="1" y="1296"/>
                    <a:pt x="0" y="1275"/>
                    <a:pt x="13" y="1261"/>
                  </a:cubicBezTo>
                  <a:close/>
                  <a:moveTo>
                    <a:pt x="697" y="158"/>
                  </a:moveTo>
                  <a:lnTo>
                    <a:pt x="1193" y="0"/>
                  </a:lnTo>
                  <a:lnTo>
                    <a:pt x="1087" y="509"/>
                  </a:lnTo>
                  <a:cubicBezTo>
                    <a:pt x="1083" y="527"/>
                    <a:pt x="1065" y="539"/>
                    <a:pt x="1047" y="535"/>
                  </a:cubicBezTo>
                  <a:cubicBezTo>
                    <a:pt x="1029" y="531"/>
                    <a:pt x="1018" y="514"/>
                    <a:pt x="1021" y="496"/>
                  </a:cubicBezTo>
                  <a:lnTo>
                    <a:pt x="1116" y="42"/>
                  </a:lnTo>
                  <a:lnTo>
                    <a:pt x="1158" y="81"/>
                  </a:lnTo>
                  <a:lnTo>
                    <a:pt x="717" y="222"/>
                  </a:lnTo>
                  <a:cubicBezTo>
                    <a:pt x="700" y="227"/>
                    <a:pt x="681" y="218"/>
                    <a:pt x="676" y="200"/>
                  </a:cubicBezTo>
                  <a:cubicBezTo>
                    <a:pt x="670" y="183"/>
                    <a:pt x="680" y="164"/>
                    <a:pt x="697" y="1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63" name="Freeform 1466"/>
            <p:cNvSpPr>
              <a:spLocks noEditPoints="1"/>
            </p:cNvSpPr>
            <p:nvPr/>
          </p:nvSpPr>
          <p:spPr bwMode="auto">
            <a:xfrm>
              <a:off x="6213475" y="3573463"/>
              <a:ext cx="387350" cy="244475"/>
            </a:xfrm>
            <a:custGeom>
              <a:avLst/>
              <a:gdLst>
                <a:gd name="T0" fmla="*/ 113573910 w 1311"/>
                <a:gd name="T1" fmla="*/ 2904921 h 824"/>
                <a:gd name="T2" fmla="*/ 3229985 w 1311"/>
                <a:gd name="T3" fmla="*/ 72094013 h 824"/>
                <a:gd name="T4" fmla="*/ 1222029 w 1311"/>
                <a:gd name="T5" fmla="*/ 71653721 h 824"/>
                <a:gd name="T6" fmla="*/ 1658721 w 1311"/>
                <a:gd name="T7" fmla="*/ 69629089 h 824"/>
                <a:gd name="T8" fmla="*/ 112090103 w 1311"/>
                <a:gd name="T9" fmla="*/ 439996 h 824"/>
                <a:gd name="T10" fmla="*/ 114010602 w 1311"/>
                <a:gd name="T11" fmla="*/ 968406 h 824"/>
                <a:gd name="T12" fmla="*/ 113573910 w 1311"/>
                <a:gd name="T13" fmla="*/ 2904921 h 824"/>
                <a:gd name="T14" fmla="*/ 22697352 w 1311"/>
                <a:gd name="T15" fmla="*/ 71741839 h 824"/>
                <a:gd name="T16" fmla="*/ 0 w 1311"/>
                <a:gd name="T17" fmla="*/ 72358070 h 824"/>
                <a:gd name="T18" fmla="*/ 10650205 w 1311"/>
                <a:gd name="T19" fmla="*/ 52111748 h 824"/>
                <a:gd name="T20" fmla="*/ 12570704 w 1311"/>
                <a:gd name="T21" fmla="*/ 51583635 h 824"/>
                <a:gd name="T22" fmla="*/ 13182014 w 1311"/>
                <a:gd name="T23" fmla="*/ 53520149 h 824"/>
                <a:gd name="T24" fmla="*/ 3753838 w 1311"/>
                <a:gd name="T25" fmla="*/ 71565603 h 824"/>
                <a:gd name="T26" fmla="*/ 2444353 w 1311"/>
                <a:gd name="T27" fmla="*/ 69365032 h 824"/>
                <a:gd name="T28" fmla="*/ 22610191 w 1311"/>
                <a:gd name="T29" fmla="*/ 68836919 h 824"/>
                <a:gd name="T30" fmla="*/ 24093998 w 1311"/>
                <a:gd name="T31" fmla="*/ 70245320 h 824"/>
                <a:gd name="T32" fmla="*/ 22697352 w 1311"/>
                <a:gd name="T33" fmla="*/ 71741839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1"/>
                <a:gd name="T52" fmla="*/ 0 h 824"/>
                <a:gd name="T53" fmla="*/ 1311 w 1311"/>
                <a:gd name="T54" fmla="*/ 824 h 8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1" h="824">
                  <a:moveTo>
                    <a:pt x="1301" y="33"/>
                  </a:moveTo>
                  <a:lnTo>
                    <a:pt x="37" y="819"/>
                  </a:lnTo>
                  <a:cubicBezTo>
                    <a:pt x="29" y="824"/>
                    <a:pt x="19" y="822"/>
                    <a:pt x="14" y="814"/>
                  </a:cubicBezTo>
                  <a:cubicBezTo>
                    <a:pt x="9" y="806"/>
                    <a:pt x="11" y="796"/>
                    <a:pt x="19" y="791"/>
                  </a:cubicBezTo>
                  <a:lnTo>
                    <a:pt x="1284" y="5"/>
                  </a:lnTo>
                  <a:cubicBezTo>
                    <a:pt x="1291" y="0"/>
                    <a:pt x="1302" y="3"/>
                    <a:pt x="1306" y="11"/>
                  </a:cubicBezTo>
                  <a:cubicBezTo>
                    <a:pt x="1311" y="18"/>
                    <a:pt x="1309" y="29"/>
                    <a:pt x="1301" y="33"/>
                  </a:cubicBezTo>
                  <a:close/>
                  <a:moveTo>
                    <a:pt x="260" y="815"/>
                  </a:moveTo>
                  <a:lnTo>
                    <a:pt x="0" y="822"/>
                  </a:lnTo>
                  <a:lnTo>
                    <a:pt x="122" y="592"/>
                  </a:lnTo>
                  <a:cubicBezTo>
                    <a:pt x="126" y="584"/>
                    <a:pt x="136" y="581"/>
                    <a:pt x="144" y="586"/>
                  </a:cubicBezTo>
                  <a:cubicBezTo>
                    <a:pt x="152" y="590"/>
                    <a:pt x="155" y="600"/>
                    <a:pt x="151" y="608"/>
                  </a:cubicBezTo>
                  <a:lnTo>
                    <a:pt x="43" y="813"/>
                  </a:lnTo>
                  <a:lnTo>
                    <a:pt x="28" y="788"/>
                  </a:lnTo>
                  <a:lnTo>
                    <a:pt x="259" y="782"/>
                  </a:lnTo>
                  <a:cubicBezTo>
                    <a:pt x="268" y="782"/>
                    <a:pt x="276" y="789"/>
                    <a:pt x="276" y="798"/>
                  </a:cubicBezTo>
                  <a:cubicBezTo>
                    <a:pt x="276" y="807"/>
                    <a:pt x="269" y="815"/>
                    <a:pt x="260" y="81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64" name="Freeform 1467"/>
            <p:cNvSpPr>
              <a:spLocks noEditPoints="1"/>
            </p:cNvSpPr>
            <p:nvPr/>
          </p:nvSpPr>
          <p:spPr bwMode="auto">
            <a:xfrm>
              <a:off x="7100888" y="3570288"/>
              <a:ext cx="288925" cy="215900"/>
            </a:xfrm>
            <a:custGeom>
              <a:avLst/>
              <a:gdLst>
                <a:gd name="T0" fmla="*/ 2438598 w 979"/>
                <a:gd name="T1" fmla="*/ 435044 h 732"/>
                <a:gd name="T2" fmla="*/ 83787676 w 979"/>
                <a:gd name="T3" fmla="*/ 60807997 h 732"/>
                <a:gd name="T4" fmla="*/ 84135920 w 979"/>
                <a:gd name="T5" fmla="*/ 62808906 h 732"/>
                <a:gd name="T6" fmla="*/ 82132924 w 979"/>
                <a:gd name="T7" fmla="*/ 63156646 h 732"/>
                <a:gd name="T8" fmla="*/ 783846 w 979"/>
                <a:gd name="T9" fmla="*/ 2783694 h 732"/>
                <a:gd name="T10" fmla="*/ 435601 w 979"/>
                <a:gd name="T11" fmla="*/ 783080 h 732"/>
                <a:gd name="T12" fmla="*/ 2438598 w 979"/>
                <a:gd name="T13" fmla="*/ 435044 h 732"/>
                <a:gd name="T14" fmla="*/ 76384509 w 979"/>
                <a:gd name="T15" fmla="*/ 42887418 h 732"/>
                <a:gd name="T16" fmla="*/ 85268305 w 979"/>
                <a:gd name="T17" fmla="*/ 63678699 h 732"/>
                <a:gd name="T18" fmla="*/ 62710008 w 979"/>
                <a:gd name="T19" fmla="*/ 61156033 h 732"/>
                <a:gd name="T20" fmla="*/ 61490857 w 979"/>
                <a:gd name="T21" fmla="*/ 59590168 h 732"/>
                <a:gd name="T22" fmla="*/ 63058548 w 979"/>
                <a:gd name="T23" fmla="*/ 58285035 h 732"/>
                <a:gd name="T24" fmla="*/ 83090892 w 979"/>
                <a:gd name="T25" fmla="*/ 60546971 h 732"/>
                <a:gd name="T26" fmla="*/ 81610262 w 979"/>
                <a:gd name="T27" fmla="*/ 62547879 h 732"/>
                <a:gd name="T28" fmla="*/ 73684434 w 979"/>
                <a:gd name="T29" fmla="*/ 44018238 h 732"/>
                <a:gd name="T30" fmla="*/ 74468279 w 979"/>
                <a:gd name="T31" fmla="*/ 42104634 h 732"/>
                <a:gd name="T32" fmla="*/ 76384509 w 979"/>
                <a:gd name="T33" fmla="*/ 42887418 h 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9"/>
                <a:gd name="T52" fmla="*/ 0 h 732"/>
                <a:gd name="T53" fmla="*/ 979 w 979"/>
                <a:gd name="T54" fmla="*/ 732 h 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9" h="732">
                  <a:moveTo>
                    <a:pt x="28" y="5"/>
                  </a:moveTo>
                  <a:lnTo>
                    <a:pt x="962" y="699"/>
                  </a:lnTo>
                  <a:cubicBezTo>
                    <a:pt x="970" y="704"/>
                    <a:pt x="971" y="715"/>
                    <a:pt x="966" y="722"/>
                  </a:cubicBezTo>
                  <a:cubicBezTo>
                    <a:pt x="960" y="730"/>
                    <a:pt x="950" y="731"/>
                    <a:pt x="943" y="726"/>
                  </a:cubicBezTo>
                  <a:lnTo>
                    <a:pt x="9" y="32"/>
                  </a:lnTo>
                  <a:cubicBezTo>
                    <a:pt x="1" y="27"/>
                    <a:pt x="0" y="16"/>
                    <a:pt x="5" y="9"/>
                  </a:cubicBezTo>
                  <a:cubicBezTo>
                    <a:pt x="11" y="1"/>
                    <a:pt x="21" y="0"/>
                    <a:pt x="28" y="5"/>
                  </a:cubicBezTo>
                  <a:close/>
                  <a:moveTo>
                    <a:pt x="877" y="493"/>
                  </a:moveTo>
                  <a:lnTo>
                    <a:pt x="979" y="732"/>
                  </a:lnTo>
                  <a:lnTo>
                    <a:pt x="720" y="703"/>
                  </a:lnTo>
                  <a:cubicBezTo>
                    <a:pt x="711" y="702"/>
                    <a:pt x="705" y="694"/>
                    <a:pt x="706" y="685"/>
                  </a:cubicBezTo>
                  <a:cubicBezTo>
                    <a:pt x="707" y="676"/>
                    <a:pt x="715" y="669"/>
                    <a:pt x="724" y="670"/>
                  </a:cubicBezTo>
                  <a:lnTo>
                    <a:pt x="954" y="696"/>
                  </a:lnTo>
                  <a:lnTo>
                    <a:pt x="937" y="719"/>
                  </a:lnTo>
                  <a:lnTo>
                    <a:pt x="846" y="506"/>
                  </a:lnTo>
                  <a:cubicBezTo>
                    <a:pt x="842" y="498"/>
                    <a:pt x="846" y="488"/>
                    <a:pt x="855" y="484"/>
                  </a:cubicBezTo>
                  <a:cubicBezTo>
                    <a:pt x="863" y="481"/>
                    <a:pt x="873" y="484"/>
                    <a:pt x="877" y="493"/>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065" name="Group 1470"/>
            <p:cNvGrpSpPr>
              <a:grpSpLocks/>
            </p:cNvGrpSpPr>
            <p:nvPr/>
          </p:nvGrpSpPr>
          <p:grpSpPr bwMode="auto">
            <a:xfrm>
              <a:off x="7319963" y="1414463"/>
              <a:ext cx="569913" cy="269875"/>
              <a:chOff x="4611" y="891"/>
              <a:chExt cx="359" cy="170"/>
            </a:xfrm>
          </p:grpSpPr>
          <p:sp>
            <p:nvSpPr>
              <p:cNvPr id="73392" name="Rectangle 1468"/>
              <p:cNvSpPr>
                <a:spLocks noChangeArrowheads="1"/>
              </p:cNvSpPr>
              <p:nvPr/>
            </p:nvSpPr>
            <p:spPr bwMode="auto">
              <a:xfrm>
                <a:off x="4611" y="891"/>
                <a:ext cx="359" cy="170"/>
              </a:xfrm>
              <a:prstGeom prst="rect">
                <a:avLst/>
              </a:prstGeom>
              <a:solidFill>
                <a:srgbClr val="FFFFFF"/>
              </a:solidFill>
              <a:ln w="9525">
                <a:noFill/>
                <a:miter lim="800000"/>
                <a:headEnd/>
                <a:tailEnd/>
              </a:ln>
            </p:spPr>
            <p:txBody>
              <a:bodyPr/>
              <a:lstStyle/>
              <a:p>
                <a:endParaRPr lang="en-US"/>
              </a:p>
            </p:txBody>
          </p:sp>
          <p:sp>
            <p:nvSpPr>
              <p:cNvPr id="73393" name="Rectangle 1469"/>
              <p:cNvSpPr>
                <a:spLocks noChangeArrowheads="1"/>
              </p:cNvSpPr>
              <p:nvPr/>
            </p:nvSpPr>
            <p:spPr bwMode="auto">
              <a:xfrm>
                <a:off x="4611" y="891"/>
                <a:ext cx="359" cy="170"/>
              </a:xfrm>
              <a:prstGeom prst="rect">
                <a:avLst/>
              </a:prstGeom>
              <a:noFill/>
              <a:ln w="7938" cap="rnd">
                <a:solidFill>
                  <a:srgbClr val="000000"/>
                </a:solidFill>
                <a:miter lim="800000"/>
                <a:headEnd/>
                <a:tailEnd/>
              </a:ln>
            </p:spPr>
            <p:txBody>
              <a:bodyPr/>
              <a:lstStyle/>
              <a:p>
                <a:endParaRPr lang="en-US"/>
              </a:p>
            </p:txBody>
          </p:sp>
        </p:grpSp>
        <p:sp>
          <p:nvSpPr>
            <p:cNvPr id="73066" name="Rectangle 1471"/>
            <p:cNvSpPr>
              <a:spLocks noChangeArrowheads="1"/>
            </p:cNvSpPr>
            <p:nvPr/>
          </p:nvSpPr>
          <p:spPr bwMode="auto">
            <a:xfrm>
              <a:off x="7415213" y="1452563"/>
              <a:ext cx="492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a:t>
              </a:r>
              <a:endParaRPr lang="en-US">
                <a:cs typeface="Arial" charset="0"/>
              </a:endParaRPr>
            </a:p>
          </p:txBody>
        </p:sp>
        <p:sp>
          <p:nvSpPr>
            <p:cNvPr id="73067" name="Rectangle 1472"/>
            <p:cNvSpPr>
              <a:spLocks noChangeArrowheads="1"/>
            </p:cNvSpPr>
            <p:nvPr/>
          </p:nvSpPr>
          <p:spPr bwMode="auto">
            <a:xfrm>
              <a:off x="7421563" y="1547813"/>
              <a:ext cx="458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of juveniles</a:t>
              </a:r>
              <a:endParaRPr lang="en-US">
                <a:cs typeface="Arial" charset="0"/>
              </a:endParaRPr>
            </a:p>
          </p:txBody>
        </p:sp>
        <p:sp>
          <p:nvSpPr>
            <p:cNvPr id="73068" name="Freeform 1473"/>
            <p:cNvSpPr>
              <a:spLocks noEditPoints="1"/>
            </p:cNvSpPr>
            <p:nvPr/>
          </p:nvSpPr>
          <p:spPr bwMode="auto">
            <a:xfrm>
              <a:off x="7204075" y="1511300"/>
              <a:ext cx="104775" cy="80963"/>
            </a:xfrm>
            <a:custGeom>
              <a:avLst/>
              <a:gdLst>
                <a:gd name="T0" fmla="*/ 1523429 w 350"/>
                <a:gd name="T1" fmla="*/ 10442733 h 271"/>
                <a:gd name="T2" fmla="*/ 28407795 w 350"/>
                <a:gd name="T3" fmla="*/ 11067731 h 271"/>
                <a:gd name="T4" fmla="*/ 29841715 w 350"/>
                <a:gd name="T5" fmla="*/ 12585115 h 271"/>
                <a:gd name="T6" fmla="*/ 28318287 w 350"/>
                <a:gd name="T7" fmla="*/ 14013170 h 271"/>
                <a:gd name="T8" fmla="*/ 1433921 w 350"/>
                <a:gd name="T9" fmla="*/ 13388172 h 271"/>
                <a:gd name="T10" fmla="*/ 0 w 350"/>
                <a:gd name="T11" fmla="*/ 11871087 h 271"/>
                <a:gd name="T12" fmla="*/ 1523429 w 350"/>
                <a:gd name="T13" fmla="*/ 10442733 h 271"/>
                <a:gd name="T14" fmla="*/ 11470768 w 350"/>
                <a:gd name="T15" fmla="*/ 446342 h 271"/>
                <a:gd name="T16" fmla="*/ 31365143 w 350"/>
                <a:gd name="T17" fmla="*/ 12585115 h 271"/>
                <a:gd name="T18" fmla="*/ 10933122 w 350"/>
                <a:gd name="T19" fmla="*/ 23831204 h 271"/>
                <a:gd name="T20" fmla="*/ 8871748 w 350"/>
                <a:gd name="T21" fmla="*/ 23206504 h 271"/>
                <a:gd name="T22" fmla="*/ 9499200 w 350"/>
                <a:gd name="T23" fmla="*/ 21242779 h 271"/>
                <a:gd name="T24" fmla="*/ 27601327 w 350"/>
                <a:gd name="T25" fmla="*/ 11246089 h 271"/>
                <a:gd name="T26" fmla="*/ 27601327 w 350"/>
                <a:gd name="T27" fmla="*/ 13745186 h 271"/>
                <a:gd name="T28" fmla="*/ 9857533 w 350"/>
                <a:gd name="T29" fmla="*/ 2945440 h 271"/>
                <a:gd name="T30" fmla="*/ 9409393 w 350"/>
                <a:gd name="T31" fmla="*/ 892684 h 271"/>
                <a:gd name="T32" fmla="*/ 11470768 w 350"/>
                <a:gd name="T33" fmla="*/ 44634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71"/>
                <a:gd name="T53" fmla="*/ 350 w 350"/>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71">
                  <a:moveTo>
                    <a:pt x="17" y="117"/>
                  </a:moveTo>
                  <a:lnTo>
                    <a:pt x="317" y="124"/>
                  </a:lnTo>
                  <a:cubicBezTo>
                    <a:pt x="326" y="124"/>
                    <a:pt x="333" y="131"/>
                    <a:pt x="333" y="141"/>
                  </a:cubicBezTo>
                  <a:cubicBezTo>
                    <a:pt x="333" y="150"/>
                    <a:pt x="325" y="157"/>
                    <a:pt x="316" y="157"/>
                  </a:cubicBezTo>
                  <a:lnTo>
                    <a:pt x="16" y="150"/>
                  </a:lnTo>
                  <a:cubicBezTo>
                    <a:pt x="7" y="150"/>
                    <a:pt x="0" y="142"/>
                    <a:pt x="0" y="133"/>
                  </a:cubicBezTo>
                  <a:cubicBezTo>
                    <a:pt x="0" y="124"/>
                    <a:pt x="8" y="117"/>
                    <a:pt x="17" y="117"/>
                  </a:cubicBezTo>
                  <a:close/>
                  <a:moveTo>
                    <a:pt x="128" y="5"/>
                  </a:moveTo>
                  <a:lnTo>
                    <a:pt x="350" y="141"/>
                  </a:lnTo>
                  <a:lnTo>
                    <a:pt x="122" y="267"/>
                  </a:lnTo>
                  <a:cubicBezTo>
                    <a:pt x="114" y="271"/>
                    <a:pt x="104" y="269"/>
                    <a:pt x="99" y="260"/>
                  </a:cubicBezTo>
                  <a:cubicBezTo>
                    <a:pt x="95" y="252"/>
                    <a:pt x="98" y="242"/>
                    <a:pt x="106" y="238"/>
                  </a:cubicBezTo>
                  <a:lnTo>
                    <a:pt x="308" y="126"/>
                  </a:lnTo>
                  <a:lnTo>
                    <a:pt x="308" y="154"/>
                  </a:lnTo>
                  <a:lnTo>
                    <a:pt x="110" y="33"/>
                  </a:lnTo>
                  <a:cubicBezTo>
                    <a:pt x="103" y="28"/>
                    <a:pt x="100" y="18"/>
                    <a:pt x="105" y="10"/>
                  </a:cubicBezTo>
                  <a:cubicBezTo>
                    <a:pt x="110" y="3"/>
                    <a:pt x="120" y="0"/>
                    <a:pt x="128" y="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69" name="Freeform 1474"/>
            <p:cNvSpPr>
              <a:spLocks noEditPoints="1"/>
            </p:cNvSpPr>
            <p:nvPr/>
          </p:nvSpPr>
          <p:spPr bwMode="auto">
            <a:xfrm>
              <a:off x="7170738" y="1905000"/>
              <a:ext cx="368300" cy="301625"/>
            </a:xfrm>
            <a:custGeom>
              <a:avLst/>
              <a:gdLst>
                <a:gd name="T0" fmla="*/ 2633804 w 1243"/>
                <a:gd name="T1" fmla="*/ 525698 h 1019"/>
                <a:gd name="T2" fmla="*/ 107810264 w 1243"/>
                <a:gd name="T3" fmla="*/ 86302358 h 1019"/>
                <a:gd name="T4" fmla="*/ 107985673 w 1243"/>
                <a:gd name="T5" fmla="*/ 88317533 h 1019"/>
                <a:gd name="T6" fmla="*/ 105966394 w 1243"/>
                <a:gd name="T7" fmla="*/ 88580381 h 1019"/>
                <a:gd name="T8" fmla="*/ 702229 w 1243"/>
                <a:gd name="T9" fmla="*/ 2803722 h 1019"/>
                <a:gd name="T10" fmla="*/ 526820 w 1243"/>
                <a:gd name="T11" fmla="*/ 700930 h 1019"/>
                <a:gd name="T12" fmla="*/ 2633804 w 1243"/>
                <a:gd name="T13" fmla="*/ 525698 h 1019"/>
                <a:gd name="T14" fmla="*/ 101137903 w 1243"/>
                <a:gd name="T15" fmla="*/ 67902923 h 1019"/>
                <a:gd name="T16" fmla="*/ 109127018 w 1243"/>
                <a:gd name="T17" fmla="*/ 89281312 h 1019"/>
                <a:gd name="T18" fmla="*/ 86564133 w 1243"/>
                <a:gd name="T19" fmla="*/ 85689045 h 1019"/>
                <a:gd name="T20" fmla="*/ 85335084 w 1243"/>
                <a:gd name="T21" fmla="*/ 84024335 h 1019"/>
                <a:gd name="T22" fmla="*/ 87003248 w 1243"/>
                <a:gd name="T23" fmla="*/ 82797708 h 1019"/>
                <a:gd name="T24" fmla="*/ 107107739 w 1243"/>
                <a:gd name="T25" fmla="*/ 85951893 h 1019"/>
                <a:gd name="T26" fmla="*/ 105527575 w 1243"/>
                <a:gd name="T27" fmla="*/ 87879451 h 1019"/>
                <a:gd name="T28" fmla="*/ 98416395 w 1243"/>
                <a:gd name="T29" fmla="*/ 68954319 h 1019"/>
                <a:gd name="T30" fmla="*/ 99206329 w 1243"/>
                <a:gd name="T31" fmla="*/ 67026761 h 1019"/>
                <a:gd name="T32" fmla="*/ 101137903 w 1243"/>
                <a:gd name="T33" fmla="*/ 67902923 h 10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3"/>
                <a:gd name="T52" fmla="*/ 0 h 1019"/>
                <a:gd name="T53" fmla="*/ 1243 w 1243"/>
                <a:gd name="T54" fmla="*/ 1019 h 10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3" h="1019">
                  <a:moveTo>
                    <a:pt x="30" y="6"/>
                  </a:moveTo>
                  <a:lnTo>
                    <a:pt x="1228" y="985"/>
                  </a:lnTo>
                  <a:cubicBezTo>
                    <a:pt x="1235" y="991"/>
                    <a:pt x="1236" y="1001"/>
                    <a:pt x="1230" y="1008"/>
                  </a:cubicBezTo>
                  <a:cubicBezTo>
                    <a:pt x="1224" y="1015"/>
                    <a:pt x="1214" y="1016"/>
                    <a:pt x="1207" y="1011"/>
                  </a:cubicBezTo>
                  <a:lnTo>
                    <a:pt x="8" y="32"/>
                  </a:lnTo>
                  <a:cubicBezTo>
                    <a:pt x="1" y="26"/>
                    <a:pt x="0" y="16"/>
                    <a:pt x="6" y="8"/>
                  </a:cubicBezTo>
                  <a:cubicBezTo>
                    <a:pt x="12" y="1"/>
                    <a:pt x="22" y="0"/>
                    <a:pt x="30" y="6"/>
                  </a:cubicBezTo>
                  <a:close/>
                  <a:moveTo>
                    <a:pt x="1152" y="775"/>
                  </a:moveTo>
                  <a:lnTo>
                    <a:pt x="1243" y="1019"/>
                  </a:lnTo>
                  <a:lnTo>
                    <a:pt x="986" y="978"/>
                  </a:lnTo>
                  <a:cubicBezTo>
                    <a:pt x="977" y="977"/>
                    <a:pt x="971" y="968"/>
                    <a:pt x="972" y="959"/>
                  </a:cubicBezTo>
                  <a:cubicBezTo>
                    <a:pt x="974" y="950"/>
                    <a:pt x="982" y="944"/>
                    <a:pt x="991" y="945"/>
                  </a:cubicBezTo>
                  <a:lnTo>
                    <a:pt x="1220" y="981"/>
                  </a:lnTo>
                  <a:lnTo>
                    <a:pt x="1202" y="1003"/>
                  </a:lnTo>
                  <a:lnTo>
                    <a:pt x="1121" y="787"/>
                  </a:lnTo>
                  <a:cubicBezTo>
                    <a:pt x="1117" y="778"/>
                    <a:pt x="1122" y="768"/>
                    <a:pt x="1130" y="765"/>
                  </a:cubicBezTo>
                  <a:cubicBezTo>
                    <a:pt x="1139" y="762"/>
                    <a:pt x="1149" y="766"/>
                    <a:pt x="1152" y="77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70" name="Freeform 1475"/>
            <p:cNvSpPr>
              <a:spLocks noEditPoints="1"/>
            </p:cNvSpPr>
            <p:nvPr/>
          </p:nvSpPr>
          <p:spPr bwMode="auto">
            <a:xfrm>
              <a:off x="2324100" y="2822575"/>
              <a:ext cx="1071563" cy="468313"/>
            </a:xfrm>
            <a:custGeom>
              <a:avLst/>
              <a:gdLst>
                <a:gd name="T0" fmla="*/ 2102430 w 7241"/>
                <a:gd name="T1" fmla="*/ 65162513 h 3159"/>
                <a:gd name="T2" fmla="*/ 157458970 w 7241"/>
                <a:gd name="T3" fmla="*/ 0 h 3159"/>
                <a:gd name="T4" fmla="*/ 158575817 w 7241"/>
                <a:gd name="T5" fmla="*/ 2703140 h 3159"/>
                <a:gd name="T6" fmla="*/ 3241179 w 7241"/>
                <a:gd name="T7" fmla="*/ 67865652 h 3159"/>
                <a:gd name="T8" fmla="*/ 2102430 w 7241"/>
                <a:gd name="T9" fmla="*/ 65162513 h 3159"/>
                <a:gd name="T10" fmla="*/ 12526678 w 7241"/>
                <a:gd name="T11" fmla="*/ 69316251 h 3159"/>
                <a:gd name="T12" fmla="*/ 0 w 7241"/>
                <a:gd name="T13" fmla="*/ 67645950 h 3159"/>
                <a:gd name="T14" fmla="*/ 7621105 w 7241"/>
                <a:gd name="T15" fmla="*/ 57514441 h 3159"/>
                <a:gd name="T16" fmla="*/ 9657829 w 7241"/>
                <a:gd name="T17" fmla="*/ 57228769 h 3159"/>
                <a:gd name="T18" fmla="*/ 9942408 w 7241"/>
                <a:gd name="T19" fmla="*/ 59272653 h 3159"/>
                <a:gd name="T20" fmla="*/ 3832381 w 7241"/>
                <a:gd name="T21" fmla="*/ 67404159 h 3159"/>
                <a:gd name="T22" fmla="*/ 2868847 w 7241"/>
                <a:gd name="T23" fmla="*/ 65074603 h 3159"/>
                <a:gd name="T24" fmla="*/ 12920763 w 7241"/>
                <a:gd name="T25" fmla="*/ 66415202 h 3159"/>
                <a:gd name="T26" fmla="*/ 14169168 w 7241"/>
                <a:gd name="T27" fmla="*/ 68041473 h 3159"/>
                <a:gd name="T28" fmla="*/ 12526678 w 7241"/>
                <a:gd name="T29" fmla="*/ 69316251 h 3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41"/>
                <a:gd name="T46" fmla="*/ 0 h 3159"/>
                <a:gd name="T47" fmla="*/ 7241 w 7241"/>
                <a:gd name="T48" fmla="*/ 3159 h 3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41" h="3159">
                  <a:moveTo>
                    <a:pt x="96" y="2965"/>
                  </a:moveTo>
                  <a:lnTo>
                    <a:pt x="7190" y="0"/>
                  </a:lnTo>
                  <a:lnTo>
                    <a:pt x="7241" y="123"/>
                  </a:lnTo>
                  <a:lnTo>
                    <a:pt x="148" y="3088"/>
                  </a:lnTo>
                  <a:lnTo>
                    <a:pt x="96" y="2965"/>
                  </a:lnTo>
                  <a:close/>
                  <a:moveTo>
                    <a:pt x="572" y="3154"/>
                  </a:moveTo>
                  <a:lnTo>
                    <a:pt x="0" y="3078"/>
                  </a:lnTo>
                  <a:lnTo>
                    <a:pt x="348" y="2617"/>
                  </a:lnTo>
                  <a:cubicBezTo>
                    <a:pt x="370" y="2588"/>
                    <a:pt x="412" y="2582"/>
                    <a:pt x="441" y="2604"/>
                  </a:cubicBezTo>
                  <a:cubicBezTo>
                    <a:pt x="470" y="2626"/>
                    <a:pt x="476" y="2668"/>
                    <a:pt x="454" y="2697"/>
                  </a:cubicBezTo>
                  <a:lnTo>
                    <a:pt x="175" y="3067"/>
                  </a:lnTo>
                  <a:lnTo>
                    <a:pt x="131" y="2961"/>
                  </a:lnTo>
                  <a:lnTo>
                    <a:pt x="590" y="3022"/>
                  </a:lnTo>
                  <a:cubicBezTo>
                    <a:pt x="626" y="3026"/>
                    <a:pt x="652" y="3060"/>
                    <a:pt x="647" y="3096"/>
                  </a:cubicBezTo>
                  <a:cubicBezTo>
                    <a:pt x="642" y="3133"/>
                    <a:pt x="609" y="3159"/>
                    <a:pt x="572" y="3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71" name="Freeform 1476"/>
            <p:cNvSpPr>
              <a:spLocks noEditPoints="1"/>
            </p:cNvSpPr>
            <p:nvPr/>
          </p:nvSpPr>
          <p:spPr bwMode="auto">
            <a:xfrm>
              <a:off x="5310188" y="1722438"/>
              <a:ext cx="460375" cy="703263"/>
            </a:xfrm>
            <a:custGeom>
              <a:avLst/>
              <a:gdLst>
                <a:gd name="T0" fmla="*/ 133239084 w 1557"/>
                <a:gd name="T1" fmla="*/ 207540813 h 2373"/>
                <a:gd name="T2" fmla="*/ 6819286 w 1557"/>
                <a:gd name="T3" fmla="*/ 12998659 h 2373"/>
                <a:gd name="T4" fmla="*/ 7169077 w 1557"/>
                <a:gd name="T5" fmla="*/ 10978668 h 2373"/>
                <a:gd name="T6" fmla="*/ 9267227 w 1557"/>
                <a:gd name="T7" fmla="*/ 11417873 h 2373"/>
                <a:gd name="T8" fmla="*/ 135687025 w 1557"/>
                <a:gd name="T9" fmla="*/ 205960028 h 2373"/>
                <a:gd name="T10" fmla="*/ 135249713 w 1557"/>
                <a:gd name="T11" fmla="*/ 207980019 h 2373"/>
                <a:gd name="T12" fmla="*/ 133239084 w 1557"/>
                <a:gd name="T13" fmla="*/ 207540813 h 2373"/>
                <a:gd name="T14" fmla="*/ 2273194 w 1557"/>
                <a:gd name="T15" fmla="*/ 19498138 h 2373"/>
                <a:gd name="T16" fmla="*/ 0 w 1557"/>
                <a:gd name="T17" fmla="*/ 0 h 2373"/>
                <a:gd name="T18" fmla="*/ 16960841 w 1557"/>
                <a:gd name="T19" fmla="*/ 9836792 h 2373"/>
                <a:gd name="T20" fmla="*/ 2273194 w 1557"/>
                <a:gd name="T21" fmla="*/ 19498138 h 2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
                <a:gd name="T34" fmla="*/ 0 h 2373"/>
                <a:gd name="T35" fmla="*/ 1557 w 1557"/>
                <a:gd name="T36" fmla="*/ 2373 h 2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 h="2373">
                  <a:moveTo>
                    <a:pt x="1524" y="2363"/>
                  </a:moveTo>
                  <a:lnTo>
                    <a:pt x="78" y="148"/>
                  </a:lnTo>
                  <a:cubicBezTo>
                    <a:pt x="73" y="141"/>
                    <a:pt x="75" y="130"/>
                    <a:pt x="82" y="125"/>
                  </a:cubicBezTo>
                  <a:cubicBezTo>
                    <a:pt x="90" y="120"/>
                    <a:pt x="101" y="122"/>
                    <a:pt x="106" y="130"/>
                  </a:cubicBezTo>
                  <a:lnTo>
                    <a:pt x="1552" y="2345"/>
                  </a:lnTo>
                  <a:cubicBezTo>
                    <a:pt x="1557" y="2352"/>
                    <a:pt x="1555" y="2363"/>
                    <a:pt x="1547" y="2368"/>
                  </a:cubicBezTo>
                  <a:cubicBezTo>
                    <a:pt x="1539" y="2373"/>
                    <a:pt x="1529" y="2371"/>
                    <a:pt x="1524" y="2363"/>
                  </a:cubicBezTo>
                  <a:close/>
                  <a:moveTo>
                    <a:pt x="26" y="222"/>
                  </a:moveTo>
                  <a:lnTo>
                    <a:pt x="0" y="0"/>
                  </a:lnTo>
                  <a:lnTo>
                    <a:pt x="194" y="112"/>
                  </a:lnTo>
                  <a:lnTo>
                    <a:pt x="26" y="22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3072" name="Freeform 1477"/>
            <p:cNvSpPr>
              <a:spLocks noEditPoints="1"/>
            </p:cNvSpPr>
            <p:nvPr/>
          </p:nvSpPr>
          <p:spPr bwMode="auto">
            <a:xfrm>
              <a:off x="5349875" y="1525588"/>
              <a:ext cx="412750" cy="352425"/>
            </a:xfrm>
            <a:custGeom>
              <a:avLst/>
              <a:gdLst>
                <a:gd name="T0" fmla="*/ 119581132 w 1394"/>
                <a:gd name="T1" fmla="*/ 103500192 h 1194"/>
                <a:gd name="T2" fmla="*/ 10169522 w 1394"/>
                <a:gd name="T3" fmla="*/ 10541758 h 1194"/>
                <a:gd name="T4" fmla="*/ 9994236 w 1394"/>
                <a:gd name="T5" fmla="*/ 8450820 h 1194"/>
                <a:gd name="T6" fmla="*/ 12098254 w 1394"/>
                <a:gd name="T7" fmla="*/ 8363747 h 1194"/>
                <a:gd name="T8" fmla="*/ 121509864 w 1394"/>
                <a:gd name="T9" fmla="*/ 101235110 h 1194"/>
                <a:gd name="T10" fmla="*/ 121685149 w 1394"/>
                <a:gd name="T11" fmla="*/ 103326046 h 1194"/>
                <a:gd name="T12" fmla="*/ 119581132 w 1394"/>
                <a:gd name="T13" fmla="*/ 103500192 h 1194"/>
                <a:gd name="T14" fmla="*/ 7627288 w 1394"/>
                <a:gd name="T15" fmla="*/ 17947108 h 1194"/>
                <a:gd name="T16" fmla="*/ 0 w 1394"/>
                <a:gd name="T17" fmla="*/ 0 h 1194"/>
                <a:gd name="T18" fmla="*/ 19024398 w 1394"/>
                <a:gd name="T19" fmla="*/ 4704607 h 1194"/>
                <a:gd name="T20" fmla="*/ 7627288 w 1394"/>
                <a:gd name="T21" fmla="*/ 17947108 h 1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4"/>
                <a:gd name="T34" fmla="*/ 0 h 1194"/>
                <a:gd name="T35" fmla="*/ 1394 w 1394"/>
                <a:gd name="T36" fmla="*/ 1194 h 1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4" h="1194">
                  <a:moveTo>
                    <a:pt x="1364" y="1188"/>
                  </a:moveTo>
                  <a:lnTo>
                    <a:pt x="116" y="121"/>
                  </a:lnTo>
                  <a:cubicBezTo>
                    <a:pt x="109" y="115"/>
                    <a:pt x="108" y="104"/>
                    <a:pt x="114" y="97"/>
                  </a:cubicBezTo>
                  <a:cubicBezTo>
                    <a:pt x="120" y="90"/>
                    <a:pt x="131" y="90"/>
                    <a:pt x="138" y="96"/>
                  </a:cubicBezTo>
                  <a:lnTo>
                    <a:pt x="1386" y="1162"/>
                  </a:lnTo>
                  <a:cubicBezTo>
                    <a:pt x="1393" y="1168"/>
                    <a:pt x="1394" y="1179"/>
                    <a:pt x="1388" y="1186"/>
                  </a:cubicBezTo>
                  <a:cubicBezTo>
                    <a:pt x="1382" y="1193"/>
                    <a:pt x="1371" y="1194"/>
                    <a:pt x="1364" y="1188"/>
                  </a:cubicBezTo>
                  <a:close/>
                  <a:moveTo>
                    <a:pt x="87" y="206"/>
                  </a:moveTo>
                  <a:lnTo>
                    <a:pt x="0" y="0"/>
                  </a:lnTo>
                  <a:lnTo>
                    <a:pt x="217" y="54"/>
                  </a:lnTo>
                  <a:lnTo>
                    <a:pt x="87" y="206"/>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073" name="Group 1480"/>
            <p:cNvGrpSpPr>
              <a:grpSpLocks/>
            </p:cNvGrpSpPr>
            <p:nvPr/>
          </p:nvGrpSpPr>
          <p:grpSpPr bwMode="auto">
            <a:xfrm>
              <a:off x="5740400" y="3338513"/>
              <a:ext cx="690563" cy="263525"/>
              <a:chOff x="3616" y="2103"/>
              <a:chExt cx="435" cy="166"/>
            </a:xfrm>
          </p:grpSpPr>
          <p:sp>
            <p:nvSpPr>
              <p:cNvPr id="73390" name="Rectangle 1478"/>
              <p:cNvSpPr>
                <a:spLocks noChangeArrowheads="1"/>
              </p:cNvSpPr>
              <p:nvPr/>
            </p:nvSpPr>
            <p:spPr bwMode="auto">
              <a:xfrm>
                <a:off x="3616" y="2103"/>
                <a:ext cx="435" cy="166"/>
              </a:xfrm>
              <a:prstGeom prst="rect">
                <a:avLst/>
              </a:prstGeom>
              <a:solidFill>
                <a:srgbClr val="FFFFFF"/>
              </a:solidFill>
              <a:ln w="9525">
                <a:noFill/>
                <a:miter lim="800000"/>
                <a:headEnd/>
                <a:tailEnd/>
              </a:ln>
            </p:spPr>
            <p:txBody>
              <a:bodyPr/>
              <a:lstStyle/>
              <a:p>
                <a:endParaRPr lang="en-US"/>
              </a:p>
            </p:txBody>
          </p:sp>
          <p:sp>
            <p:nvSpPr>
              <p:cNvPr id="73391" name="Rectangle 1479"/>
              <p:cNvSpPr>
                <a:spLocks noChangeArrowheads="1"/>
              </p:cNvSpPr>
              <p:nvPr/>
            </p:nvSpPr>
            <p:spPr bwMode="auto">
              <a:xfrm>
                <a:off x="3616" y="2103"/>
                <a:ext cx="435" cy="166"/>
              </a:xfrm>
              <a:prstGeom prst="rect">
                <a:avLst/>
              </a:prstGeom>
              <a:noFill/>
              <a:ln w="7938" cap="rnd">
                <a:solidFill>
                  <a:srgbClr val="000000"/>
                </a:solidFill>
                <a:miter lim="800000"/>
                <a:headEnd/>
                <a:tailEnd/>
              </a:ln>
            </p:spPr>
            <p:txBody>
              <a:bodyPr/>
              <a:lstStyle/>
              <a:p>
                <a:endParaRPr lang="en-US"/>
              </a:p>
            </p:txBody>
          </p:sp>
        </p:grpSp>
        <p:sp>
          <p:nvSpPr>
            <p:cNvPr id="73074" name="Rectangle 1481"/>
            <p:cNvSpPr>
              <a:spLocks noChangeArrowheads="1"/>
            </p:cNvSpPr>
            <p:nvPr/>
          </p:nvSpPr>
          <p:spPr bwMode="auto">
            <a:xfrm>
              <a:off x="5816600" y="3375025"/>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3075" name="Rectangle 1482"/>
            <p:cNvSpPr>
              <a:spLocks noChangeArrowheads="1"/>
            </p:cNvSpPr>
            <p:nvPr/>
          </p:nvSpPr>
          <p:spPr bwMode="auto">
            <a:xfrm>
              <a:off x="5816600" y="3471863"/>
              <a:ext cx="5238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process rates</a:t>
              </a:r>
              <a:endParaRPr lang="en-US">
                <a:cs typeface="Arial" charset="0"/>
              </a:endParaRPr>
            </a:p>
          </p:txBody>
        </p:sp>
        <p:grpSp>
          <p:nvGrpSpPr>
            <p:cNvPr id="73076" name="Group 1485"/>
            <p:cNvGrpSpPr>
              <a:grpSpLocks/>
            </p:cNvGrpSpPr>
            <p:nvPr/>
          </p:nvGrpSpPr>
          <p:grpSpPr bwMode="auto">
            <a:xfrm>
              <a:off x="5878513" y="3822700"/>
              <a:ext cx="650875" cy="263525"/>
              <a:chOff x="3703" y="2408"/>
              <a:chExt cx="410" cy="166"/>
            </a:xfrm>
          </p:grpSpPr>
          <p:sp>
            <p:nvSpPr>
              <p:cNvPr id="73388" name="Rectangle 1483"/>
              <p:cNvSpPr>
                <a:spLocks noChangeArrowheads="1"/>
              </p:cNvSpPr>
              <p:nvPr/>
            </p:nvSpPr>
            <p:spPr bwMode="auto">
              <a:xfrm>
                <a:off x="3703" y="2408"/>
                <a:ext cx="410" cy="166"/>
              </a:xfrm>
              <a:prstGeom prst="rect">
                <a:avLst/>
              </a:prstGeom>
              <a:solidFill>
                <a:srgbClr val="FFFFFF"/>
              </a:solidFill>
              <a:ln w="9525">
                <a:noFill/>
                <a:miter lim="800000"/>
                <a:headEnd/>
                <a:tailEnd/>
              </a:ln>
            </p:spPr>
            <p:txBody>
              <a:bodyPr/>
              <a:lstStyle/>
              <a:p>
                <a:endParaRPr lang="en-US"/>
              </a:p>
            </p:txBody>
          </p:sp>
          <p:sp>
            <p:nvSpPr>
              <p:cNvPr id="73389" name="Rectangle 1484"/>
              <p:cNvSpPr>
                <a:spLocks noChangeArrowheads="1"/>
              </p:cNvSpPr>
              <p:nvPr/>
            </p:nvSpPr>
            <p:spPr bwMode="auto">
              <a:xfrm>
                <a:off x="3703" y="2408"/>
                <a:ext cx="410" cy="166"/>
              </a:xfrm>
              <a:prstGeom prst="rect">
                <a:avLst/>
              </a:prstGeom>
              <a:noFill/>
              <a:ln w="7938" cap="rnd">
                <a:solidFill>
                  <a:srgbClr val="000000"/>
                </a:solidFill>
                <a:miter lim="800000"/>
                <a:headEnd/>
                <a:tailEnd/>
              </a:ln>
            </p:spPr>
            <p:txBody>
              <a:bodyPr/>
              <a:lstStyle/>
              <a:p>
                <a:endParaRPr lang="en-US"/>
              </a:p>
            </p:txBody>
          </p:sp>
        </p:grpSp>
        <p:sp>
          <p:nvSpPr>
            <p:cNvPr id="73077" name="Rectangle 1486"/>
            <p:cNvSpPr>
              <a:spLocks noChangeArrowheads="1"/>
            </p:cNvSpPr>
            <p:nvPr/>
          </p:nvSpPr>
          <p:spPr bwMode="auto">
            <a:xfrm>
              <a:off x="5962650" y="3860800"/>
              <a:ext cx="6080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Oceanographic </a:t>
              </a:r>
              <a:endParaRPr lang="en-US">
                <a:cs typeface="Arial" charset="0"/>
              </a:endParaRPr>
            </a:p>
          </p:txBody>
        </p:sp>
        <p:sp>
          <p:nvSpPr>
            <p:cNvPr id="73078" name="Rectangle 1487"/>
            <p:cNvSpPr>
              <a:spLocks noChangeArrowheads="1"/>
            </p:cNvSpPr>
            <p:nvPr/>
          </p:nvSpPr>
          <p:spPr bwMode="auto">
            <a:xfrm>
              <a:off x="6129338" y="3954463"/>
              <a:ext cx="2174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Data</a:t>
              </a:r>
              <a:endParaRPr lang="en-US">
                <a:cs typeface="Arial" charset="0"/>
              </a:endParaRPr>
            </a:p>
          </p:txBody>
        </p:sp>
        <p:sp>
          <p:nvSpPr>
            <p:cNvPr id="73079" name="Freeform 1488"/>
            <p:cNvSpPr>
              <a:spLocks noEditPoints="1"/>
            </p:cNvSpPr>
            <p:nvPr/>
          </p:nvSpPr>
          <p:spPr bwMode="auto">
            <a:xfrm>
              <a:off x="6442075" y="1460500"/>
              <a:ext cx="142875" cy="80963"/>
            </a:xfrm>
            <a:custGeom>
              <a:avLst/>
              <a:gdLst>
                <a:gd name="T0" fmla="*/ 40863441 w 483"/>
                <a:gd name="T1" fmla="*/ 12852800 h 271"/>
                <a:gd name="T2" fmla="*/ 2887673 w 483"/>
                <a:gd name="T3" fmla="*/ 14191528 h 271"/>
                <a:gd name="T4" fmla="*/ 1400057 w 483"/>
                <a:gd name="T5" fmla="*/ 12674144 h 271"/>
                <a:gd name="T6" fmla="*/ 2800114 w 483"/>
                <a:gd name="T7" fmla="*/ 11157060 h 271"/>
                <a:gd name="T8" fmla="*/ 40775882 w 483"/>
                <a:gd name="T9" fmla="*/ 9907362 h 271"/>
                <a:gd name="T10" fmla="*/ 42263498 w 483"/>
                <a:gd name="T11" fmla="*/ 11335417 h 271"/>
                <a:gd name="T12" fmla="*/ 40863441 w 483"/>
                <a:gd name="T13" fmla="*/ 12852800 h 271"/>
                <a:gd name="T14" fmla="*/ 20038001 w 483"/>
                <a:gd name="T15" fmla="*/ 23831204 h 271"/>
                <a:gd name="T16" fmla="*/ 0 w 483"/>
                <a:gd name="T17" fmla="*/ 12763472 h 271"/>
                <a:gd name="T18" fmla="*/ 19250557 w 483"/>
                <a:gd name="T19" fmla="*/ 446342 h 271"/>
                <a:gd name="T20" fmla="*/ 21262939 w 483"/>
                <a:gd name="T21" fmla="*/ 892684 h 271"/>
                <a:gd name="T22" fmla="*/ 20825440 w 483"/>
                <a:gd name="T23" fmla="*/ 2945440 h 271"/>
                <a:gd name="T24" fmla="*/ 3675112 w 483"/>
                <a:gd name="T25" fmla="*/ 13923842 h 271"/>
                <a:gd name="T26" fmla="*/ 3587553 w 483"/>
                <a:gd name="T27" fmla="*/ 11335417 h 271"/>
                <a:gd name="T28" fmla="*/ 21438057 w 483"/>
                <a:gd name="T29" fmla="*/ 21153451 h 271"/>
                <a:gd name="T30" fmla="*/ 21963115 w 483"/>
                <a:gd name="T31" fmla="*/ 23206504 h 271"/>
                <a:gd name="T32" fmla="*/ 20038001 w 483"/>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3"/>
                <a:gd name="T52" fmla="*/ 0 h 271"/>
                <a:gd name="T53" fmla="*/ 483 w 483"/>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3" h="271">
                  <a:moveTo>
                    <a:pt x="467" y="144"/>
                  </a:moveTo>
                  <a:lnTo>
                    <a:pt x="33" y="159"/>
                  </a:lnTo>
                  <a:cubicBezTo>
                    <a:pt x="24" y="159"/>
                    <a:pt x="17" y="152"/>
                    <a:pt x="16" y="142"/>
                  </a:cubicBezTo>
                  <a:cubicBezTo>
                    <a:pt x="16" y="133"/>
                    <a:pt x="23" y="126"/>
                    <a:pt x="32" y="125"/>
                  </a:cubicBezTo>
                  <a:lnTo>
                    <a:pt x="466" y="111"/>
                  </a:lnTo>
                  <a:cubicBezTo>
                    <a:pt x="475" y="111"/>
                    <a:pt x="483" y="118"/>
                    <a:pt x="483" y="127"/>
                  </a:cubicBezTo>
                  <a:cubicBezTo>
                    <a:pt x="483" y="136"/>
                    <a:pt x="476" y="144"/>
                    <a:pt x="467" y="144"/>
                  </a:cubicBezTo>
                  <a:close/>
                  <a:moveTo>
                    <a:pt x="229" y="267"/>
                  </a:moveTo>
                  <a:lnTo>
                    <a:pt x="0" y="143"/>
                  </a:lnTo>
                  <a:lnTo>
                    <a:pt x="220" y="5"/>
                  </a:lnTo>
                  <a:cubicBezTo>
                    <a:pt x="228" y="0"/>
                    <a:pt x="238" y="2"/>
                    <a:pt x="243" y="10"/>
                  </a:cubicBezTo>
                  <a:cubicBezTo>
                    <a:pt x="248" y="18"/>
                    <a:pt x="246" y="28"/>
                    <a:pt x="238" y="33"/>
                  </a:cubicBezTo>
                  <a:lnTo>
                    <a:pt x="42" y="156"/>
                  </a:lnTo>
                  <a:lnTo>
                    <a:pt x="41" y="127"/>
                  </a:lnTo>
                  <a:lnTo>
                    <a:pt x="245" y="237"/>
                  </a:lnTo>
                  <a:cubicBezTo>
                    <a:pt x="253" y="242"/>
                    <a:pt x="256" y="252"/>
                    <a:pt x="251" y="260"/>
                  </a:cubicBezTo>
                  <a:cubicBezTo>
                    <a:pt x="247" y="268"/>
                    <a:pt x="237" y="271"/>
                    <a:pt x="229" y="267"/>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080" name="Group 1491"/>
            <p:cNvGrpSpPr>
              <a:grpSpLocks/>
            </p:cNvGrpSpPr>
            <p:nvPr/>
          </p:nvGrpSpPr>
          <p:grpSpPr bwMode="auto">
            <a:xfrm>
              <a:off x="5951538" y="4529138"/>
              <a:ext cx="544513" cy="741363"/>
              <a:chOff x="3749" y="2853"/>
              <a:chExt cx="343" cy="467"/>
            </a:xfrm>
          </p:grpSpPr>
          <p:sp>
            <p:nvSpPr>
              <p:cNvPr id="73386" name="Rectangle 1489"/>
              <p:cNvSpPr>
                <a:spLocks noChangeArrowheads="1"/>
              </p:cNvSpPr>
              <p:nvPr/>
            </p:nvSpPr>
            <p:spPr bwMode="auto">
              <a:xfrm>
                <a:off x="3749" y="2853"/>
                <a:ext cx="343" cy="467"/>
              </a:xfrm>
              <a:prstGeom prst="rect">
                <a:avLst/>
              </a:prstGeom>
              <a:solidFill>
                <a:srgbClr val="FFFFFF"/>
              </a:solidFill>
              <a:ln w="9525">
                <a:noFill/>
                <a:miter lim="800000"/>
                <a:headEnd/>
                <a:tailEnd/>
              </a:ln>
            </p:spPr>
            <p:txBody>
              <a:bodyPr/>
              <a:lstStyle/>
              <a:p>
                <a:endParaRPr lang="en-US"/>
              </a:p>
            </p:txBody>
          </p:sp>
          <p:sp>
            <p:nvSpPr>
              <p:cNvPr id="73387" name="Rectangle 1490"/>
              <p:cNvSpPr>
                <a:spLocks noChangeArrowheads="1"/>
              </p:cNvSpPr>
              <p:nvPr/>
            </p:nvSpPr>
            <p:spPr bwMode="auto">
              <a:xfrm>
                <a:off x="3749" y="2853"/>
                <a:ext cx="343" cy="467"/>
              </a:xfrm>
              <a:prstGeom prst="rect">
                <a:avLst/>
              </a:prstGeom>
              <a:noFill/>
              <a:ln w="7938" cap="rnd">
                <a:solidFill>
                  <a:srgbClr val="000000"/>
                </a:solidFill>
                <a:miter lim="800000"/>
                <a:headEnd/>
                <a:tailEnd/>
              </a:ln>
            </p:spPr>
            <p:txBody>
              <a:bodyPr/>
              <a:lstStyle/>
              <a:p>
                <a:endParaRPr lang="en-US"/>
              </a:p>
            </p:txBody>
          </p:sp>
        </p:grpSp>
        <p:sp>
          <p:nvSpPr>
            <p:cNvPr id="73081" name="Rectangle 1492"/>
            <p:cNvSpPr>
              <a:spLocks noChangeArrowheads="1"/>
            </p:cNvSpPr>
            <p:nvPr/>
          </p:nvSpPr>
          <p:spPr bwMode="auto">
            <a:xfrm>
              <a:off x="6161088" y="4567238"/>
              <a:ext cx="209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EOF </a:t>
              </a:r>
              <a:endParaRPr lang="en-US">
                <a:cs typeface="Arial" charset="0"/>
              </a:endParaRPr>
            </a:p>
          </p:txBody>
        </p:sp>
        <p:sp>
          <p:nvSpPr>
            <p:cNvPr id="73082" name="Rectangle 1493"/>
            <p:cNvSpPr>
              <a:spLocks noChangeArrowheads="1"/>
            </p:cNvSpPr>
            <p:nvPr/>
          </p:nvSpPr>
          <p:spPr bwMode="auto">
            <a:xfrm>
              <a:off x="6084888" y="4660900"/>
              <a:ext cx="358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3083" name="Rectangle 1494"/>
            <p:cNvSpPr>
              <a:spLocks noChangeArrowheads="1"/>
            </p:cNvSpPr>
            <p:nvPr/>
          </p:nvSpPr>
          <p:spPr bwMode="auto">
            <a:xfrm>
              <a:off x="6086475" y="4756150"/>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3084" name="Rectangle 1495"/>
            <p:cNvSpPr>
              <a:spLocks noChangeArrowheads="1"/>
            </p:cNvSpPr>
            <p:nvPr/>
          </p:nvSpPr>
          <p:spPr bwMode="auto">
            <a:xfrm>
              <a:off x="6072188" y="485140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3085" name="Rectangle 1496"/>
            <p:cNvSpPr>
              <a:spLocks noChangeArrowheads="1"/>
            </p:cNvSpPr>
            <p:nvPr/>
          </p:nvSpPr>
          <p:spPr bwMode="auto">
            <a:xfrm>
              <a:off x="6113463" y="494665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3086" name="Group 1499"/>
            <p:cNvGrpSpPr>
              <a:grpSpLocks/>
            </p:cNvGrpSpPr>
            <p:nvPr/>
          </p:nvGrpSpPr>
          <p:grpSpPr bwMode="auto">
            <a:xfrm>
              <a:off x="6602413" y="4521200"/>
              <a:ext cx="541338" cy="741363"/>
              <a:chOff x="4159" y="2848"/>
              <a:chExt cx="341" cy="467"/>
            </a:xfrm>
          </p:grpSpPr>
          <p:sp>
            <p:nvSpPr>
              <p:cNvPr id="73384" name="Rectangle 1497"/>
              <p:cNvSpPr>
                <a:spLocks noChangeArrowheads="1"/>
              </p:cNvSpPr>
              <p:nvPr/>
            </p:nvSpPr>
            <p:spPr bwMode="auto">
              <a:xfrm>
                <a:off x="4159" y="2848"/>
                <a:ext cx="341" cy="467"/>
              </a:xfrm>
              <a:prstGeom prst="rect">
                <a:avLst/>
              </a:prstGeom>
              <a:solidFill>
                <a:srgbClr val="FFFFFF"/>
              </a:solidFill>
              <a:ln w="9525">
                <a:noFill/>
                <a:miter lim="800000"/>
                <a:headEnd/>
                <a:tailEnd/>
              </a:ln>
            </p:spPr>
            <p:txBody>
              <a:bodyPr/>
              <a:lstStyle/>
              <a:p>
                <a:endParaRPr lang="en-US"/>
              </a:p>
            </p:txBody>
          </p:sp>
          <p:sp>
            <p:nvSpPr>
              <p:cNvPr id="73385" name="Rectangle 1498"/>
              <p:cNvSpPr>
                <a:spLocks noChangeArrowheads="1"/>
              </p:cNvSpPr>
              <p:nvPr/>
            </p:nvSpPr>
            <p:spPr bwMode="auto">
              <a:xfrm>
                <a:off x="4159" y="2848"/>
                <a:ext cx="341" cy="467"/>
              </a:xfrm>
              <a:prstGeom prst="rect">
                <a:avLst/>
              </a:prstGeom>
              <a:noFill/>
              <a:ln w="7938" cap="rnd">
                <a:solidFill>
                  <a:srgbClr val="000000"/>
                </a:solidFill>
                <a:miter lim="800000"/>
                <a:headEnd/>
                <a:tailEnd/>
              </a:ln>
            </p:spPr>
            <p:txBody>
              <a:bodyPr/>
              <a:lstStyle/>
              <a:p>
                <a:endParaRPr lang="en-US"/>
              </a:p>
            </p:txBody>
          </p:sp>
        </p:grpSp>
        <p:sp>
          <p:nvSpPr>
            <p:cNvPr id="73087" name="Rectangle 1500"/>
            <p:cNvSpPr>
              <a:spLocks noChangeArrowheads="1"/>
            </p:cNvSpPr>
            <p:nvPr/>
          </p:nvSpPr>
          <p:spPr bwMode="auto">
            <a:xfrm>
              <a:off x="6735763" y="4557713"/>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3088" name="Rectangle 1501"/>
            <p:cNvSpPr>
              <a:spLocks noChangeArrowheads="1"/>
            </p:cNvSpPr>
            <p:nvPr/>
          </p:nvSpPr>
          <p:spPr bwMode="auto">
            <a:xfrm>
              <a:off x="6721475" y="465455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3089" name="Rectangle 1502"/>
            <p:cNvSpPr>
              <a:spLocks noChangeArrowheads="1"/>
            </p:cNvSpPr>
            <p:nvPr/>
          </p:nvSpPr>
          <p:spPr bwMode="auto">
            <a:xfrm>
              <a:off x="6761163" y="474980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3090" name="Group 1505"/>
            <p:cNvGrpSpPr>
              <a:grpSpLocks/>
            </p:cNvGrpSpPr>
            <p:nvPr/>
          </p:nvGrpSpPr>
          <p:grpSpPr bwMode="auto">
            <a:xfrm>
              <a:off x="7231063" y="4535488"/>
              <a:ext cx="557213" cy="742950"/>
              <a:chOff x="4555" y="2857"/>
              <a:chExt cx="351" cy="468"/>
            </a:xfrm>
          </p:grpSpPr>
          <p:sp>
            <p:nvSpPr>
              <p:cNvPr id="73382" name="Rectangle 1503"/>
              <p:cNvSpPr>
                <a:spLocks noChangeArrowheads="1"/>
              </p:cNvSpPr>
              <p:nvPr/>
            </p:nvSpPr>
            <p:spPr bwMode="auto">
              <a:xfrm>
                <a:off x="4555" y="2857"/>
                <a:ext cx="351" cy="468"/>
              </a:xfrm>
              <a:prstGeom prst="rect">
                <a:avLst/>
              </a:prstGeom>
              <a:solidFill>
                <a:srgbClr val="FFFFFF"/>
              </a:solidFill>
              <a:ln w="9525">
                <a:noFill/>
                <a:miter lim="800000"/>
                <a:headEnd/>
                <a:tailEnd/>
              </a:ln>
            </p:spPr>
            <p:txBody>
              <a:bodyPr/>
              <a:lstStyle/>
              <a:p>
                <a:endParaRPr lang="en-US"/>
              </a:p>
            </p:txBody>
          </p:sp>
          <p:sp>
            <p:nvSpPr>
              <p:cNvPr id="73383" name="Rectangle 1504"/>
              <p:cNvSpPr>
                <a:spLocks noChangeArrowheads="1"/>
              </p:cNvSpPr>
              <p:nvPr/>
            </p:nvSpPr>
            <p:spPr bwMode="auto">
              <a:xfrm>
                <a:off x="4555" y="2857"/>
                <a:ext cx="351" cy="468"/>
              </a:xfrm>
              <a:prstGeom prst="rect">
                <a:avLst/>
              </a:prstGeom>
              <a:noFill/>
              <a:ln w="7938" cap="rnd">
                <a:solidFill>
                  <a:srgbClr val="000000"/>
                </a:solidFill>
                <a:miter lim="800000"/>
                <a:headEnd/>
                <a:tailEnd/>
              </a:ln>
            </p:spPr>
            <p:txBody>
              <a:bodyPr/>
              <a:lstStyle/>
              <a:p>
                <a:endParaRPr lang="en-US"/>
              </a:p>
            </p:txBody>
          </p:sp>
        </p:grpSp>
        <p:sp>
          <p:nvSpPr>
            <p:cNvPr id="73091" name="Rectangle 1506"/>
            <p:cNvSpPr>
              <a:spLocks noChangeArrowheads="1"/>
            </p:cNvSpPr>
            <p:nvPr/>
          </p:nvSpPr>
          <p:spPr bwMode="auto">
            <a:xfrm>
              <a:off x="7312025" y="4573588"/>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Longitudinal </a:t>
              </a:r>
              <a:endParaRPr lang="en-US">
                <a:cs typeface="Arial" charset="0"/>
              </a:endParaRPr>
            </a:p>
          </p:txBody>
        </p:sp>
        <p:sp>
          <p:nvSpPr>
            <p:cNvPr id="73092" name="Rectangle 1507"/>
            <p:cNvSpPr>
              <a:spLocks noChangeArrowheads="1"/>
            </p:cNvSpPr>
            <p:nvPr/>
          </p:nvSpPr>
          <p:spPr bwMode="auto">
            <a:xfrm>
              <a:off x="7326313" y="4668838"/>
              <a:ext cx="484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 trajectory </a:t>
              </a:r>
              <a:endParaRPr lang="en-US">
                <a:cs typeface="Arial" charset="0"/>
              </a:endParaRPr>
            </a:p>
          </p:txBody>
        </p:sp>
        <p:sp>
          <p:nvSpPr>
            <p:cNvPr id="73093" name="Rectangle 1508"/>
            <p:cNvSpPr>
              <a:spLocks noChangeArrowheads="1"/>
            </p:cNvSpPr>
            <p:nvPr/>
          </p:nvSpPr>
          <p:spPr bwMode="auto">
            <a:xfrm>
              <a:off x="7375525" y="4764088"/>
              <a:ext cx="3524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3094" name="Rectangle 1509"/>
            <p:cNvSpPr>
              <a:spLocks noChangeArrowheads="1"/>
            </p:cNvSpPr>
            <p:nvPr/>
          </p:nvSpPr>
          <p:spPr bwMode="auto">
            <a:xfrm>
              <a:off x="7372350" y="4857750"/>
              <a:ext cx="3810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Genetics </a:t>
              </a:r>
              <a:endParaRPr lang="en-US">
                <a:cs typeface="Arial" charset="0"/>
              </a:endParaRPr>
            </a:p>
          </p:txBody>
        </p:sp>
        <p:sp>
          <p:nvSpPr>
            <p:cNvPr id="73095" name="Rectangle 1510"/>
            <p:cNvSpPr>
              <a:spLocks noChangeArrowheads="1"/>
            </p:cNvSpPr>
            <p:nvPr/>
          </p:nvSpPr>
          <p:spPr bwMode="auto">
            <a:xfrm>
              <a:off x="7407275" y="4954588"/>
              <a:ext cx="3016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Model </a:t>
              </a:r>
              <a:endParaRPr lang="en-US">
                <a:cs typeface="Arial" charset="0"/>
              </a:endParaRPr>
            </a:p>
          </p:txBody>
        </p:sp>
        <p:sp>
          <p:nvSpPr>
            <p:cNvPr id="73096" name="Freeform 1511"/>
            <p:cNvSpPr>
              <a:spLocks noEditPoints="1"/>
            </p:cNvSpPr>
            <p:nvPr/>
          </p:nvSpPr>
          <p:spPr bwMode="auto">
            <a:xfrm>
              <a:off x="6164263" y="4079875"/>
              <a:ext cx="79375" cy="409575"/>
            </a:xfrm>
            <a:custGeom>
              <a:avLst/>
              <a:gdLst>
                <a:gd name="T0" fmla="*/ 13039759 w 271"/>
                <a:gd name="T1" fmla="*/ 1499597 h 1379"/>
                <a:gd name="T2" fmla="*/ 13039759 w 271"/>
                <a:gd name="T3" fmla="*/ 118736352 h 1379"/>
                <a:gd name="T4" fmla="*/ 11581427 w 271"/>
                <a:gd name="T5" fmla="*/ 120147737 h 1379"/>
                <a:gd name="T6" fmla="*/ 10208914 w 271"/>
                <a:gd name="T7" fmla="*/ 118736352 h 1379"/>
                <a:gd name="T8" fmla="*/ 10208914 w 271"/>
                <a:gd name="T9" fmla="*/ 1499597 h 1379"/>
                <a:gd name="T10" fmla="*/ 11581427 w 271"/>
                <a:gd name="T11" fmla="*/ 0 h 1379"/>
                <a:gd name="T12" fmla="*/ 13039759 w 271"/>
                <a:gd name="T13" fmla="*/ 1499597 h 1379"/>
                <a:gd name="T14" fmla="*/ 22905398 w 271"/>
                <a:gd name="T15" fmla="*/ 101799140 h 1379"/>
                <a:gd name="T16" fmla="*/ 11581427 w 271"/>
                <a:gd name="T17" fmla="*/ 121647333 h 1379"/>
                <a:gd name="T18" fmla="*/ 343275 w 271"/>
                <a:gd name="T19" fmla="*/ 101799140 h 1379"/>
                <a:gd name="T20" fmla="*/ 857894 w 271"/>
                <a:gd name="T21" fmla="*/ 99770274 h 1379"/>
                <a:gd name="T22" fmla="*/ 2831139 w 271"/>
                <a:gd name="T23" fmla="*/ 100299543 h 1379"/>
                <a:gd name="T24" fmla="*/ 12868121 w 271"/>
                <a:gd name="T25" fmla="*/ 117942448 h 1379"/>
                <a:gd name="T26" fmla="*/ 10380258 w 271"/>
                <a:gd name="T27" fmla="*/ 117942448 h 1379"/>
                <a:gd name="T28" fmla="*/ 20417535 w 271"/>
                <a:gd name="T29" fmla="*/ 100299543 h 1379"/>
                <a:gd name="T30" fmla="*/ 22390779 w 271"/>
                <a:gd name="T31" fmla="*/ 99770274 h 1379"/>
                <a:gd name="T32" fmla="*/ 22905398 w 271"/>
                <a:gd name="T33" fmla="*/ 101799140 h 1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1379"/>
                <a:gd name="T53" fmla="*/ 271 w 271"/>
                <a:gd name="T54" fmla="*/ 1379 h 13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1379">
                  <a:moveTo>
                    <a:pt x="152" y="17"/>
                  </a:moveTo>
                  <a:lnTo>
                    <a:pt x="152" y="1346"/>
                  </a:lnTo>
                  <a:cubicBezTo>
                    <a:pt x="152" y="1355"/>
                    <a:pt x="145" y="1362"/>
                    <a:pt x="135" y="1362"/>
                  </a:cubicBezTo>
                  <a:cubicBezTo>
                    <a:pt x="126" y="1362"/>
                    <a:pt x="119" y="1355"/>
                    <a:pt x="119" y="1346"/>
                  </a:cubicBezTo>
                  <a:lnTo>
                    <a:pt x="119" y="17"/>
                  </a:lnTo>
                  <a:cubicBezTo>
                    <a:pt x="119" y="7"/>
                    <a:pt x="126" y="0"/>
                    <a:pt x="135" y="0"/>
                  </a:cubicBezTo>
                  <a:cubicBezTo>
                    <a:pt x="145" y="0"/>
                    <a:pt x="152" y="7"/>
                    <a:pt x="152" y="17"/>
                  </a:cubicBezTo>
                  <a:close/>
                  <a:moveTo>
                    <a:pt x="267" y="1154"/>
                  </a:moveTo>
                  <a:lnTo>
                    <a:pt x="135" y="1379"/>
                  </a:lnTo>
                  <a:lnTo>
                    <a:pt x="4" y="1154"/>
                  </a:lnTo>
                  <a:cubicBezTo>
                    <a:pt x="0" y="1146"/>
                    <a:pt x="2" y="1136"/>
                    <a:pt x="10" y="1131"/>
                  </a:cubicBezTo>
                  <a:cubicBezTo>
                    <a:pt x="18" y="1127"/>
                    <a:pt x="29" y="1129"/>
                    <a:pt x="33" y="1137"/>
                  </a:cubicBezTo>
                  <a:lnTo>
                    <a:pt x="150" y="1337"/>
                  </a:lnTo>
                  <a:lnTo>
                    <a:pt x="121" y="1337"/>
                  </a:lnTo>
                  <a:lnTo>
                    <a:pt x="238" y="1137"/>
                  </a:lnTo>
                  <a:cubicBezTo>
                    <a:pt x="242" y="1129"/>
                    <a:pt x="253" y="1127"/>
                    <a:pt x="261" y="1131"/>
                  </a:cubicBezTo>
                  <a:cubicBezTo>
                    <a:pt x="268" y="1136"/>
                    <a:pt x="271" y="1146"/>
                    <a:pt x="267" y="1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97" name="Freeform 1512"/>
            <p:cNvSpPr>
              <a:spLocks noEditPoints="1"/>
            </p:cNvSpPr>
            <p:nvPr/>
          </p:nvSpPr>
          <p:spPr bwMode="auto">
            <a:xfrm>
              <a:off x="6792913" y="4243388"/>
              <a:ext cx="80963" cy="228600"/>
            </a:xfrm>
            <a:custGeom>
              <a:avLst/>
              <a:gdLst>
                <a:gd name="T0" fmla="*/ 13299142 w 271"/>
                <a:gd name="T1" fmla="*/ 1494350 h 771"/>
                <a:gd name="T2" fmla="*/ 13656156 w 271"/>
                <a:gd name="T3" fmla="*/ 64790456 h 771"/>
                <a:gd name="T4" fmla="*/ 12138773 w 271"/>
                <a:gd name="T5" fmla="*/ 66285103 h 771"/>
                <a:gd name="T6" fmla="*/ 10710718 w 271"/>
                <a:gd name="T7" fmla="*/ 64878516 h 771"/>
                <a:gd name="T8" fmla="*/ 10353704 w 271"/>
                <a:gd name="T9" fmla="*/ 1494350 h 771"/>
                <a:gd name="T10" fmla="*/ 11781759 w 271"/>
                <a:gd name="T11" fmla="*/ 0 h 771"/>
                <a:gd name="T12" fmla="*/ 13299142 w 271"/>
                <a:gd name="T13" fmla="*/ 1494350 h 771"/>
                <a:gd name="T14" fmla="*/ 23741876 w 271"/>
                <a:gd name="T15" fmla="*/ 47911420 h 771"/>
                <a:gd name="T16" fmla="*/ 12138773 w 271"/>
                <a:gd name="T17" fmla="*/ 67779452 h 771"/>
                <a:gd name="T18" fmla="*/ 357014 w 271"/>
                <a:gd name="T19" fmla="*/ 48087244 h 771"/>
                <a:gd name="T20" fmla="*/ 892684 w 271"/>
                <a:gd name="T21" fmla="*/ 46065424 h 771"/>
                <a:gd name="T22" fmla="*/ 2945440 w 271"/>
                <a:gd name="T23" fmla="*/ 46592894 h 771"/>
                <a:gd name="T24" fmla="*/ 13477500 w 271"/>
                <a:gd name="T25" fmla="*/ 64087163 h 771"/>
                <a:gd name="T26" fmla="*/ 10889075 w 271"/>
                <a:gd name="T27" fmla="*/ 64087163 h 771"/>
                <a:gd name="T28" fmla="*/ 21153451 w 271"/>
                <a:gd name="T29" fmla="*/ 46504834 h 771"/>
                <a:gd name="T30" fmla="*/ 23206504 w 271"/>
                <a:gd name="T31" fmla="*/ 45889601 h 771"/>
                <a:gd name="T32" fmla="*/ 23741876 w 271"/>
                <a:gd name="T33" fmla="*/ 47911420 h 7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71"/>
                <a:gd name="T53" fmla="*/ 271 w 271"/>
                <a:gd name="T54" fmla="*/ 771 h 7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71">
                  <a:moveTo>
                    <a:pt x="149" y="17"/>
                  </a:moveTo>
                  <a:lnTo>
                    <a:pt x="153" y="737"/>
                  </a:lnTo>
                  <a:cubicBezTo>
                    <a:pt x="153" y="747"/>
                    <a:pt x="146" y="754"/>
                    <a:pt x="136" y="754"/>
                  </a:cubicBezTo>
                  <a:cubicBezTo>
                    <a:pt x="127" y="754"/>
                    <a:pt x="120" y="747"/>
                    <a:pt x="120" y="738"/>
                  </a:cubicBezTo>
                  <a:lnTo>
                    <a:pt x="116" y="17"/>
                  </a:lnTo>
                  <a:cubicBezTo>
                    <a:pt x="116" y="8"/>
                    <a:pt x="123" y="0"/>
                    <a:pt x="132" y="0"/>
                  </a:cubicBezTo>
                  <a:cubicBezTo>
                    <a:pt x="142" y="0"/>
                    <a:pt x="149" y="7"/>
                    <a:pt x="149" y="17"/>
                  </a:cubicBezTo>
                  <a:close/>
                  <a:moveTo>
                    <a:pt x="266" y="545"/>
                  </a:moveTo>
                  <a:lnTo>
                    <a:pt x="136" y="771"/>
                  </a:lnTo>
                  <a:lnTo>
                    <a:pt x="4" y="547"/>
                  </a:lnTo>
                  <a:cubicBezTo>
                    <a:pt x="0" y="539"/>
                    <a:pt x="2" y="528"/>
                    <a:pt x="10" y="524"/>
                  </a:cubicBezTo>
                  <a:cubicBezTo>
                    <a:pt x="18" y="519"/>
                    <a:pt x="28" y="522"/>
                    <a:pt x="33" y="530"/>
                  </a:cubicBezTo>
                  <a:lnTo>
                    <a:pt x="151" y="729"/>
                  </a:lnTo>
                  <a:lnTo>
                    <a:pt x="122" y="729"/>
                  </a:lnTo>
                  <a:lnTo>
                    <a:pt x="237" y="529"/>
                  </a:lnTo>
                  <a:cubicBezTo>
                    <a:pt x="242" y="521"/>
                    <a:pt x="252" y="518"/>
                    <a:pt x="260" y="522"/>
                  </a:cubicBezTo>
                  <a:cubicBezTo>
                    <a:pt x="268" y="527"/>
                    <a:pt x="271" y="537"/>
                    <a:pt x="266" y="54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98" name="Freeform 1513"/>
            <p:cNvSpPr>
              <a:spLocks noEditPoints="1"/>
            </p:cNvSpPr>
            <p:nvPr/>
          </p:nvSpPr>
          <p:spPr bwMode="auto">
            <a:xfrm>
              <a:off x="7512050" y="4249738"/>
              <a:ext cx="80963" cy="246063"/>
            </a:xfrm>
            <a:custGeom>
              <a:avLst/>
              <a:gdLst>
                <a:gd name="T0" fmla="*/ 10532061 w 271"/>
                <a:gd name="T1" fmla="*/ 1392882 h 834"/>
                <a:gd name="T2" fmla="*/ 14637869 w 271"/>
                <a:gd name="T3" fmla="*/ 69638777 h 834"/>
                <a:gd name="T4" fmla="*/ 13299142 w 271"/>
                <a:gd name="T5" fmla="*/ 71205437 h 834"/>
                <a:gd name="T6" fmla="*/ 11692431 w 271"/>
                <a:gd name="T7" fmla="*/ 69812851 h 834"/>
                <a:gd name="T8" fmla="*/ 7586620 w 271"/>
                <a:gd name="T9" fmla="*/ 1566955 h 834"/>
                <a:gd name="T10" fmla="*/ 8925646 w 271"/>
                <a:gd name="T11" fmla="*/ 87037 h 834"/>
                <a:gd name="T12" fmla="*/ 10532061 w 271"/>
                <a:gd name="T13" fmla="*/ 1392882 h 834"/>
                <a:gd name="T14" fmla="*/ 23831204 w 271"/>
                <a:gd name="T15" fmla="*/ 52403161 h 834"/>
                <a:gd name="T16" fmla="*/ 13299142 w 271"/>
                <a:gd name="T17" fmla="*/ 72598318 h 834"/>
                <a:gd name="T18" fmla="*/ 446342 w 271"/>
                <a:gd name="T19" fmla="*/ 53708711 h 834"/>
                <a:gd name="T20" fmla="*/ 892684 w 271"/>
                <a:gd name="T21" fmla="*/ 51706868 h 834"/>
                <a:gd name="T22" fmla="*/ 2945440 w 271"/>
                <a:gd name="T23" fmla="*/ 52142051 h 834"/>
                <a:gd name="T24" fmla="*/ 14370184 w 271"/>
                <a:gd name="T25" fmla="*/ 68942189 h 834"/>
                <a:gd name="T26" fmla="*/ 11871087 w 271"/>
                <a:gd name="T27" fmla="*/ 69029226 h 834"/>
                <a:gd name="T28" fmla="*/ 21153451 w 271"/>
                <a:gd name="T29" fmla="*/ 51097316 h 834"/>
                <a:gd name="T30" fmla="*/ 23206504 w 271"/>
                <a:gd name="T31" fmla="*/ 50488060 h 834"/>
                <a:gd name="T32" fmla="*/ 23831204 w 271"/>
                <a:gd name="T33" fmla="*/ 52403161 h 8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834"/>
                <a:gd name="T53" fmla="*/ 271 w 271"/>
                <a:gd name="T54" fmla="*/ 834 h 8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834">
                  <a:moveTo>
                    <a:pt x="118" y="16"/>
                  </a:moveTo>
                  <a:lnTo>
                    <a:pt x="164" y="800"/>
                  </a:lnTo>
                  <a:cubicBezTo>
                    <a:pt x="165" y="809"/>
                    <a:pt x="158" y="817"/>
                    <a:pt x="149" y="818"/>
                  </a:cubicBezTo>
                  <a:cubicBezTo>
                    <a:pt x="139" y="818"/>
                    <a:pt x="131" y="811"/>
                    <a:pt x="131" y="802"/>
                  </a:cubicBezTo>
                  <a:lnTo>
                    <a:pt x="85" y="18"/>
                  </a:lnTo>
                  <a:cubicBezTo>
                    <a:pt x="84" y="9"/>
                    <a:pt x="91" y="1"/>
                    <a:pt x="100" y="1"/>
                  </a:cubicBezTo>
                  <a:cubicBezTo>
                    <a:pt x="110" y="0"/>
                    <a:pt x="118" y="7"/>
                    <a:pt x="118" y="16"/>
                  </a:cubicBezTo>
                  <a:close/>
                  <a:moveTo>
                    <a:pt x="267" y="602"/>
                  </a:moveTo>
                  <a:lnTo>
                    <a:pt x="149" y="834"/>
                  </a:lnTo>
                  <a:lnTo>
                    <a:pt x="5" y="617"/>
                  </a:lnTo>
                  <a:cubicBezTo>
                    <a:pt x="0" y="610"/>
                    <a:pt x="2" y="599"/>
                    <a:pt x="10" y="594"/>
                  </a:cubicBezTo>
                  <a:cubicBezTo>
                    <a:pt x="18" y="589"/>
                    <a:pt x="28" y="591"/>
                    <a:pt x="33" y="599"/>
                  </a:cubicBezTo>
                  <a:lnTo>
                    <a:pt x="161" y="792"/>
                  </a:lnTo>
                  <a:lnTo>
                    <a:pt x="133" y="793"/>
                  </a:lnTo>
                  <a:lnTo>
                    <a:pt x="237" y="587"/>
                  </a:lnTo>
                  <a:cubicBezTo>
                    <a:pt x="242" y="579"/>
                    <a:pt x="252" y="575"/>
                    <a:pt x="260" y="580"/>
                  </a:cubicBezTo>
                  <a:cubicBezTo>
                    <a:pt x="268" y="584"/>
                    <a:pt x="271" y="594"/>
                    <a:pt x="267" y="60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099" name="Freeform 1514"/>
            <p:cNvSpPr>
              <a:spLocks noEditPoints="1"/>
            </p:cNvSpPr>
            <p:nvPr/>
          </p:nvSpPr>
          <p:spPr bwMode="auto">
            <a:xfrm>
              <a:off x="6837363" y="3575050"/>
              <a:ext cx="79375" cy="207963"/>
            </a:xfrm>
            <a:custGeom>
              <a:avLst/>
              <a:gdLst>
                <a:gd name="T0" fmla="*/ 13039759 w 271"/>
                <a:gd name="T1" fmla="*/ 1396070 h 704"/>
                <a:gd name="T2" fmla="*/ 13039759 w 271"/>
                <a:gd name="T3" fmla="*/ 58465664 h 704"/>
                <a:gd name="T4" fmla="*/ 11581427 w 271"/>
                <a:gd name="T5" fmla="*/ 59949173 h 704"/>
                <a:gd name="T6" fmla="*/ 10208914 w 271"/>
                <a:gd name="T7" fmla="*/ 58465664 h 704"/>
                <a:gd name="T8" fmla="*/ 10208914 w 271"/>
                <a:gd name="T9" fmla="*/ 1396070 h 704"/>
                <a:gd name="T10" fmla="*/ 11581427 w 271"/>
                <a:gd name="T11" fmla="*/ 0 h 704"/>
                <a:gd name="T12" fmla="*/ 13039759 w 271"/>
                <a:gd name="T13" fmla="*/ 1396070 h 704"/>
                <a:gd name="T14" fmla="*/ 22905398 w 271"/>
                <a:gd name="T15" fmla="*/ 41798795 h 704"/>
                <a:gd name="T16" fmla="*/ 11581427 w 271"/>
                <a:gd name="T17" fmla="*/ 61432681 h 704"/>
                <a:gd name="T18" fmla="*/ 343275 w 271"/>
                <a:gd name="T19" fmla="*/ 41798795 h 704"/>
                <a:gd name="T20" fmla="*/ 857894 w 271"/>
                <a:gd name="T21" fmla="*/ 39791539 h 704"/>
                <a:gd name="T22" fmla="*/ 2831139 w 271"/>
                <a:gd name="T23" fmla="*/ 40315286 h 704"/>
                <a:gd name="T24" fmla="*/ 12868121 w 271"/>
                <a:gd name="T25" fmla="*/ 57767630 h 704"/>
                <a:gd name="T26" fmla="*/ 10380258 w 271"/>
                <a:gd name="T27" fmla="*/ 57767630 h 704"/>
                <a:gd name="T28" fmla="*/ 20417535 w 271"/>
                <a:gd name="T29" fmla="*/ 40315286 h 704"/>
                <a:gd name="T30" fmla="*/ 22390779 w 271"/>
                <a:gd name="T31" fmla="*/ 39791539 h 704"/>
                <a:gd name="T32" fmla="*/ 22905398 w 271"/>
                <a:gd name="T33" fmla="*/ 41798795 h 7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04"/>
                <a:gd name="T53" fmla="*/ 271 w 271"/>
                <a:gd name="T54" fmla="*/ 704 h 7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04">
                  <a:moveTo>
                    <a:pt x="152" y="16"/>
                  </a:moveTo>
                  <a:lnTo>
                    <a:pt x="152" y="670"/>
                  </a:lnTo>
                  <a:cubicBezTo>
                    <a:pt x="152" y="680"/>
                    <a:pt x="145" y="687"/>
                    <a:pt x="135" y="687"/>
                  </a:cubicBezTo>
                  <a:cubicBezTo>
                    <a:pt x="126" y="687"/>
                    <a:pt x="119" y="680"/>
                    <a:pt x="119" y="670"/>
                  </a:cubicBezTo>
                  <a:lnTo>
                    <a:pt x="119" y="16"/>
                  </a:lnTo>
                  <a:cubicBezTo>
                    <a:pt x="119" y="7"/>
                    <a:pt x="126" y="0"/>
                    <a:pt x="135" y="0"/>
                  </a:cubicBezTo>
                  <a:cubicBezTo>
                    <a:pt x="145" y="0"/>
                    <a:pt x="152" y="7"/>
                    <a:pt x="152" y="16"/>
                  </a:cubicBezTo>
                  <a:close/>
                  <a:moveTo>
                    <a:pt x="267" y="479"/>
                  </a:moveTo>
                  <a:lnTo>
                    <a:pt x="135" y="704"/>
                  </a:lnTo>
                  <a:lnTo>
                    <a:pt x="4" y="479"/>
                  </a:lnTo>
                  <a:cubicBezTo>
                    <a:pt x="0" y="471"/>
                    <a:pt x="2" y="461"/>
                    <a:pt x="10" y="456"/>
                  </a:cubicBezTo>
                  <a:cubicBezTo>
                    <a:pt x="18" y="451"/>
                    <a:pt x="29" y="454"/>
                    <a:pt x="33" y="462"/>
                  </a:cubicBezTo>
                  <a:lnTo>
                    <a:pt x="150" y="662"/>
                  </a:lnTo>
                  <a:lnTo>
                    <a:pt x="121" y="662"/>
                  </a:lnTo>
                  <a:lnTo>
                    <a:pt x="238" y="462"/>
                  </a:lnTo>
                  <a:cubicBezTo>
                    <a:pt x="242" y="454"/>
                    <a:pt x="253" y="451"/>
                    <a:pt x="261" y="456"/>
                  </a:cubicBezTo>
                  <a:cubicBezTo>
                    <a:pt x="268" y="461"/>
                    <a:pt x="271" y="471"/>
                    <a:pt x="267" y="479"/>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100" name="Group 1517"/>
            <p:cNvGrpSpPr>
              <a:grpSpLocks/>
            </p:cNvGrpSpPr>
            <p:nvPr/>
          </p:nvGrpSpPr>
          <p:grpSpPr bwMode="auto">
            <a:xfrm>
              <a:off x="7204075" y="2841625"/>
              <a:ext cx="611188" cy="360363"/>
              <a:chOff x="4538" y="1790"/>
              <a:chExt cx="385" cy="227"/>
            </a:xfrm>
          </p:grpSpPr>
          <p:sp>
            <p:nvSpPr>
              <p:cNvPr id="73380" name="Rectangle 1515"/>
              <p:cNvSpPr>
                <a:spLocks noChangeArrowheads="1"/>
              </p:cNvSpPr>
              <p:nvPr/>
            </p:nvSpPr>
            <p:spPr bwMode="auto">
              <a:xfrm>
                <a:off x="4538" y="1790"/>
                <a:ext cx="385" cy="227"/>
              </a:xfrm>
              <a:prstGeom prst="rect">
                <a:avLst/>
              </a:prstGeom>
              <a:solidFill>
                <a:srgbClr val="FFFFFF"/>
              </a:solidFill>
              <a:ln w="9525">
                <a:noFill/>
                <a:miter lim="800000"/>
                <a:headEnd/>
                <a:tailEnd/>
              </a:ln>
            </p:spPr>
            <p:txBody>
              <a:bodyPr/>
              <a:lstStyle/>
              <a:p>
                <a:endParaRPr lang="en-US"/>
              </a:p>
            </p:txBody>
          </p:sp>
          <p:sp>
            <p:nvSpPr>
              <p:cNvPr id="73381" name="Rectangle 1516"/>
              <p:cNvSpPr>
                <a:spLocks noChangeArrowheads="1"/>
              </p:cNvSpPr>
              <p:nvPr/>
            </p:nvSpPr>
            <p:spPr bwMode="auto">
              <a:xfrm>
                <a:off x="4538" y="1790"/>
                <a:ext cx="385" cy="227"/>
              </a:xfrm>
              <a:prstGeom prst="rect">
                <a:avLst/>
              </a:prstGeom>
              <a:noFill/>
              <a:ln w="7938" cap="rnd">
                <a:solidFill>
                  <a:srgbClr val="000000"/>
                </a:solidFill>
                <a:miter lim="800000"/>
                <a:headEnd/>
                <a:tailEnd/>
              </a:ln>
            </p:spPr>
            <p:txBody>
              <a:bodyPr/>
              <a:lstStyle/>
              <a:p>
                <a:endParaRPr lang="en-US"/>
              </a:p>
            </p:txBody>
          </p:sp>
        </p:grpSp>
        <p:sp>
          <p:nvSpPr>
            <p:cNvPr id="73101" name="Rectangle 1518"/>
            <p:cNvSpPr>
              <a:spLocks noChangeArrowheads="1"/>
            </p:cNvSpPr>
            <p:nvPr/>
          </p:nvSpPr>
          <p:spPr bwMode="auto">
            <a:xfrm>
              <a:off x="7245350" y="2879725"/>
              <a:ext cx="585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of </a:t>
              </a:r>
              <a:endParaRPr lang="en-US">
                <a:cs typeface="Arial" charset="0"/>
              </a:endParaRPr>
            </a:p>
          </p:txBody>
        </p:sp>
        <p:sp>
          <p:nvSpPr>
            <p:cNvPr id="73102" name="Rectangle 1519"/>
            <p:cNvSpPr>
              <a:spLocks noChangeArrowheads="1"/>
            </p:cNvSpPr>
            <p:nvPr/>
          </p:nvSpPr>
          <p:spPr bwMode="auto">
            <a:xfrm>
              <a:off x="7245350" y="2974975"/>
              <a:ext cx="6810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competitors and  </a:t>
              </a:r>
              <a:endParaRPr lang="en-US">
                <a:cs typeface="Arial" charset="0"/>
              </a:endParaRPr>
            </a:p>
          </p:txBody>
        </p:sp>
        <p:sp>
          <p:nvSpPr>
            <p:cNvPr id="73103" name="Rectangle 1520"/>
            <p:cNvSpPr>
              <a:spLocks noChangeArrowheads="1"/>
            </p:cNvSpPr>
            <p:nvPr/>
          </p:nvSpPr>
          <p:spPr bwMode="auto">
            <a:xfrm>
              <a:off x="7245350" y="3070225"/>
              <a:ext cx="363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juveniles</a:t>
              </a:r>
              <a:endParaRPr lang="en-US">
                <a:cs typeface="Arial" charset="0"/>
              </a:endParaRPr>
            </a:p>
          </p:txBody>
        </p:sp>
        <p:sp>
          <p:nvSpPr>
            <p:cNvPr id="73104" name="Freeform 1521"/>
            <p:cNvSpPr>
              <a:spLocks noEditPoints="1"/>
            </p:cNvSpPr>
            <p:nvPr/>
          </p:nvSpPr>
          <p:spPr bwMode="auto">
            <a:xfrm>
              <a:off x="2366963" y="3851275"/>
              <a:ext cx="652463" cy="971550"/>
            </a:xfrm>
            <a:custGeom>
              <a:avLst/>
              <a:gdLst>
                <a:gd name="T0" fmla="*/ 94206765 w 4405"/>
                <a:gd name="T1" fmla="*/ 143866692 h 6561"/>
                <a:gd name="T2" fmla="*/ 394885 w 4405"/>
                <a:gd name="T3" fmla="*/ 3223396 h 6561"/>
                <a:gd name="T4" fmla="*/ 2830104 w 4405"/>
                <a:gd name="T5" fmla="*/ 1600740 h 6561"/>
                <a:gd name="T6" fmla="*/ 96641984 w 4405"/>
                <a:gd name="T7" fmla="*/ 142244036 h 6561"/>
                <a:gd name="T8" fmla="*/ 94206765 w 4405"/>
                <a:gd name="T9" fmla="*/ 143866692 h 6561"/>
                <a:gd name="T10" fmla="*/ 767847 w 4405"/>
                <a:gd name="T11" fmla="*/ 12652215 h 6561"/>
                <a:gd name="T12" fmla="*/ 0 w 4405"/>
                <a:gd name="T13" fmla="*/ 0 h 6561"/>
                <a:gd name="T14" fmla="*/ 11386479 w 4405"/>
                <a:gd name="T15" fmla="*/ 5569569 h 6561"/>
                <a:gd name="T16" fmla="*/ 12044570 w 4405"/>
                <a:gd name="T17" fmla="*/ 7521109 h 6561"/>
                <a:gd name="T18" fmla="*/ 10092070 w 4405"/>
                <a:gd name="T19" fmla="*/ 8200942 h 6561"/>
                <a:gd name="T20" fmla="*/ 965290 w 4405"/>
                <a:gd name="T21" fmla="*/ 3727755 h 6561"/>
                <a:gd name="T22" fmla="*/ 3071538 w 4405"/>
                <a:gd name="T23" fmla="*/ 2324257 h 6561"/>
                <a:gd name="T24" fmla="*/ 3685786 w 4405"/>
                <a:gd name="T25" fmla="*/ 12476740 h 6561"/>
                <a:gd name="T26" fmla="*/ 2303542 w 4405"/>
                <a:gd name="T27" fmla="*/ 14011733 h 6561"/>
                <a:gd name="T28" fmla="*/ 767847 w 4405"/>
                <a:gd name="T29" fmla="*/ 12652215 h 65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05"/>
                <a:gd name="T46" fmla="*/ 0 h 6561"/>
                <a:gd name="T47" fmla="*/ 4405 w 4405"/>
                <a:gd name="T48" fmla="*/ 6561 h 65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05" h="6561">
                  <a:moveTo>
                    <a:pt x="4294" y="6561"/>
                  </a:moveTo>
                  <a:lnTo>
                    <a:pt x="18" y="147"/>
                  </a:lnTo>
                  <a:lnTo>
                    <a:pt x="129" y="73"/>
                  </a:lnTo>
                  <a:lnTo>
                    <a:pt x="4405" y="6487"/>
                  </a:lnTo>
                  <a:lnTo>
                    <a:pt x="4294" y="6561"/>
                  </a:lnTo>
                  <a:close/>
                  <a:moveTo>
                    <a:pt x="35" y="577"/>
                  </a:moveTo>
                  <a:lnTo>
                    <a:pt x="0" y="0"/>
                  </a:lnTo>
                  <a:lnTo>
                    <a:pt x="519" y="254"/>
                  </a:lnTo>
                  <a:cubicBezTo>
                    <a:pt x="552" y="270"/>
                    <a:pt x="566" y="310"/>
                    <a:pt x="549" y="343"/>
                  </a:cubicBezTo>
                  <a:cubicBezTo>
                    <a:pt x="533" y="376"/>
                    <a:pt x="493" y="390"/>
                    <a:pt x="460" y="374"/>
                  </a:cubicBezTo>
                  <a:lnTo>
                    <a:pt x="44" y="170"/>
                  </a:lnTo>
                  <a:lnTo>
                    <a:pt x="140" y="106"/>
                  </a:lnTo>
                  <a:lnTo>
                    <a:pt x="168" y="569"/>
                  </a:lnTo>
                  <a:cubicBezTo>
                    <a:pt x="170" y="605"/>
                    <a:pt x="142" y="637"/>
                    <a:pt x="105" y="639"/>
                  </a:cubicBezTo>
                  <a:cubicBezTo>
                    <a:pt x="68" y="641"/>
                    <a:pt x="37" y="613"/>
                    <a:pt x="35" y="57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05" name="Freeform 1522"/>
            <p:cNvSpPr>
              <a:spLocks noEditPoints="1"/>
            </p:cNvSpPr>
            <p:nvPr/>
          </p:nvSpPr>
          <p:spPr bwMode="auto">
            <a:xfrm>
              <a:off x="2330450" y="2819400"/>
              <a:ext cx="1065213" cy="165100"/>
            </a:xfrm>
            <a:custGeom>
              <a:avLst/>
              <a:gdLst>
                <a:gd name="T0" fmla="*/ 2730653 w 7207"/>
                <a:gd name="T1" fmla="*/ 17211265 h 1115"/>
                <a:gd name="T2" fmla="*/ 157113554 w 7207"/>
                <a:gd name="T3" fmla="*/ 0 h 1115"/>
                <a:gd name="T4" fmla="*/ 157441232 w 7207"/>
                <a:gd name="T5" fmla="*/ 2916125 h 1115"/>
                <a:gd name="T6" fmla="*/ 3036604 w 7207"/>
                <a:gd name="T7" fmla="*/ 20127393 h 1115"/>
                <a:gd name="T8" fmla="*/ 2730653 w 7207"/>
                <a:gd name="T9" fmla="*/ 17211265 h 1115"/>
                <a:gd name="T10" fmla="*/ 11534513 w 7207"/>
                <a:gd name="T11" fmla="*/ 24117777 h 1115"/>
                <a:gd name="T12" fmla="*/ 0 w 7207"/>
                <a:gd name="T13" fmla="*/ 18987237 h 1115"/>
                <a:gd name="T14" fmla="*/ 10136301 w 7207"/>
                <a:gd name="T15" fmla="*/ 11444909 h 1115"/>
                <a:gd name="T16" fmla="*/ 12167994 w 7207"/>
                <a:gd name="T17" fmla="*/ 11751862 h 1115"/>
                <a:gd name="T18" fmla="*/ 11884066 w 7207"/>
                <a:gd name="T19" fmla="*/ 13790957 h 1115"/>
                <a:gd name="T20" fmla="*/ 3757437 w 7207"/>
                <a:gd name="T21" fmla="*/ 19842355 h 1115"/>
                <a:gd name="T22" fmla="*/ 3473508 w 7207"/>
                <a:gd name="T23" fmla="*/ 17342901 h 1115"/>
                <a:gd name="T24" fmla="*/ 12714125 w 7207"/>
                <a:gd name="T25" fmla="*/ 21464777 h 1115"/>
                <a:gd name="T26" fmla="*/ 13456832 w 7207"/>
                <a:gd name="T27" fmla="*/ 23394299 h 1115"/>
                <a:gd name="T28" fmla="*/ 11534513 w 7207"/>
                <a:gd name="T29" fmla="*/ 24117777 h 1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07"/>
                <a:gd name="T46" fmla="*/ 0 h 1115"/>
                <a:gd name="T47" fmla="*/ 7207 w 7207"/>
                <a:gd name="T48" fmla="*/ 1115 h 1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07" h="1115">
                  <a:moveTo>
                    <a:pt x="125" y="785"/>
                  </a:moveTo>
                  <a:lnTo>
                    <a:pt x="7192" y="0"/>
                  </a:lnTo>
                  <a:lnTo>
                    <a:pt x="7207" y="133"/>
                  </a:lnTo>
                  <a:lnTo>
                    <a:pt x="139" y="918"/>
                  </a:lnTo>
                  <a:lnTo>
                    <a:pt x="125" y="785"/>
                  </a:lnTo>
                  <a:close/>
                  <a:moveTo>
                    <a:pt x="528" y="1100"/>
                  </a:moveTo>
                  <a:lnTo>
                    <a:pt x="0" y="866"/>
                  </a:lnTo>
                  <a:lnTo>
                    <a:pt x="464" y="522"/>
                  </a:lnTo>
                  <a:cubicBezTo>
                    <a:pt x="494" y="500"/>
                    <a:pt x="535" y="506"/>
                    <a:pt x="557" y="536"/>
                  </a:cubicBezTo>
                  <a:cubicBezTo>
                    <a:pt x="579" y="565"/>
                    <a:pt x="573" y="607"/>
                    <a:pt x="544" y="629"/>
                  </a:cubicBezTo>
                  <a:lnTo>
                    <a:pt x="172" y="905"/>
                  </a:lnTo>
                  <a:lnTo>
                    <a:pt x="159" y="791"/>
                  </a:lnTo>
                  <a:lnTo>
                    <a:pt x="582" y="979"/>
                  </a:lnTo>
                  <a:cubicBezTo>
                    <a:pt x="616" y="993"/>
                    <a:pt x="631" y="1033"/>
                    <a:pt x="616" y="1067"/>
                  </a:cubicBezTo>
                  <a:cubicBezTo>
                    <a:pt x="601" y="1100"/>
                    <a:pt x="562" y="1115"/>
                    <a:pt x="528" y="110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06" name="Freeform 1523"/>
            <p:cNvSpPr>
              <a:spLocks noEditPoints="1"/>
            </p:cNvSpPr>
            <p:nvPr/>
          </p:nvSpPr>
          <p:spPr bwMode="auto">
            <a:xfrm>
              <a:off x="2327275" y="2201863"/>
              <a:ext cx="1674813" cy="1189038"/>
            </a:xfrm>
            <a:custGeom>
              <a:avLst/>
              <a:gdLst>
                <a:gd name="T0" fmla="*/ 9238145 w 11333"/>
                <a:gd name="T1" fmla="*/ 167646543 h 8030"/>
                <a:gd name="T2" fmla="*/ 22909605 w 11333"/>
                <a:gd name="T3" fmla="*/ 165234707 h 8030"/>
                <a:gd name="T4" fmla="*/ 36231701 w 11333"/>
                <a:gd name="T5" fmla="*/ 160981121 h 8030"/>
                <a:gd name="T6" fmla="*/ 48854946 w 11333"/>
                <a:gd name="T7" fmla="*/ 155104898 h 8030"/>
                <a:gd name="T8" fmla="*/ 60626514 w 11333"/>
                <a:gd name="T9" fmla="*/ 147759665 h 8030"/>
                <a:gd name="T10" fmla="*/ 71240506 w 11333"/>
                <a:gd name="T11" fmla="*/ 139208515 h 8030"/>
                <a:gd name="T12" fmla="*/ 80478520 w 11333"/>
                <a:gd name="T13" fmla="*/ 129626766 h 8030"/>
                <a:gd name="T14" fmla="*/ 88056924 w 11333"/>
                <a:gd name="T15" fmla="*/ 119255781 h 8030"/>
                <a:gd name="T16" fmla="*/ 93757021 w 11333"/>
                <a:gd name="T17" fmla="*/ 108292794 h 8030"/>
                <a:gd name="T18" fmla="*/ 96901967 w 11333"/>
                <a:gd name="T19" fmla="*/ 98886514 h 8030"/>
                <a:gd name="T20" fmla="*/ 98015800 w 11333"/>
                <a:gd name="T21" fmla="*/ 93163881 h 8030"/>
                <a:gd name="T22" fmla="*/ 98539834 w 11333"/>
                <a:gd name="T23" fmla="*/ 87419185 h 8030"/>
                <a:gd name="T24" fmla="*/ 98802000 w 11333"/>
                <a:gd name="T25" fmla="*/ 81477254 h 8030"/>
                <a:gd name="T26" fmla="*/ 99915832 w 11333"/>
                <a:gd name="T27" fmla="*/ 75359837 h 8030"/>
                <a:gd name="T28" fmla="*/ 101968670 w 11333"/>
                <a:gd name="T29" fmla="*/ 69330246 h 8030"/>
                <a:gd name="T30" fmla="*/ 104895196 w 11333"/>
                <a:gd name="T31" fmla="*/ 63388167 h 8030"/>
                <a:gd name="T32" fmla="*/ 108651516 w 11333"/>
                <a:gd name="T33" fmla="*/ 57555959 h 8030"/>
                <a:gd name="T34" fmla="*/ 113150441 w 11333"/>
                <a:gd name="T35" fmla="*/ 51898923 h 8030"/>
                <a:gd name="T36" fmla="*/ 118348227 w 11333"/>
                <a:gd name="T37" fmla="*/ 46395589 h 8030"/>
                <a:gd name="T38" fmla="*/ 124223149 w 11333"/>
                <a:gd name="T39" fmla="*/ 41067426 h 8030"/>
                <a:gd name="T40" fmla="*/ 130709445 w 11333"/>
                <a:gd name="T41" fmla="*/ 35980616 h 8030"/>
                <a:gd name="T42" fmla="*/ 145363795 w 11333"/>
                <a:gd name="T43" fmla="*/ 26486676 h 8030"/>
                <a:gd name="T44" fmla="*/ 161961809 w 11333"/>
                <a:gd name="T45" fmla="*/ 18132904 h 8030"/>
                <a:gd name="T46" fmla="*/ 180132335 w 11333"/>
                <a:gd name="T47" fmla="*/ 11138460 h 8030"/>
                <a:gd name="T48" fmla="*/ 199525755 w 11333"/>
                <a:gd name="T49" fmla="*/ 5656890 h 8030"/>
                <a:gd name="T50" fmla="*/ 219749119 w 11333"/>
                <a:gd name="T51" fmla="*/ 1907495 h 8030"/>
                <a:gd name="T52" fmla="*/ 240496665 w 11333"/>
                <a:gd name="T53" fmla="*/ 131490 h 8030"/>
                <a:gd name="T54" fmla="*/ 240649471 w 11333"/>
                <a:gd name="T55" fmla="*/ 3047669 h 8030"/>
                <a:gd name="T56" fmla="*/ 220207834 w 11333"/>
                <a:gd name="T57" fmla="*/ 4801759 h 8030"/>
                <a:gd name="T58" fmla="*/ 200224616 w 11333"/>
                <a:gd name="T59" fmla="*/ 8485408 h 8030"/>
                <a:gd name="T60" fmla="*/ 181093213 w 11333"/>
                <a:gd name="T61" fmla="*/ 13879169 h 8030"/>
                <a:gd name="T62" fmla="*/ 163184853 w 11333"/>
                <a:gd name="T63" fmla="*/ 20807873 h 8030"/>
                <a:gd name="T64" fmla="*/ 146848855 w 11333"/>
                <a:gd name="T65" fmla="*/ 29008235 h 8030"/>
                <a:gd name="T66" fmla="*/ 132456670 w 11333"/>
                <a:gd name="T67" fmla="*/ 38304792 h 8030"/>
                <a:gd name="T68" fmla="*/ 126123181 w 11333"/>
                <a:gd name="T69" fmla="*/ 43303943 h 8030"/>
                <a:gd name="T70" fmla="*/ 120401213 w 11333"/>
                <a:gd name="T71" fmla="*/ 48456637 h 8030"/>
                <a:gd name="T72" fmla="*/ 115356234 w 11333"/>
                <a:gd name="T73" fmla="*/ 53784651 h 8030"/>
                <a:gd name="T74" fmla="*/ 111032135 w 11333"/>
                <a:gd name="T75" fmla="*/ 59244156 h 8030"/>
                <a:gd name="T76" fmla="*/ 107450345 w 11333"/>
                <a:gd name="T77" fmla="*/ 64791468 h 8030"/>
                <a:gd name="T78" fmla="*/ 104676774 w 11333"/>
                <a:gd name="T79" fmla="*/ 70404526 h 8030"/>
                <a:gd name="T80" fmla="*/ 102754870 w 11333"/>
                <a:gd name="T81" fmla="*/ 76061413 h 8030"/>
                <a:gd name="T82" fmla="*/ 101684781 w 11333"/>
                <a:gd name="T83" fmla="*/ 81740383 h 8030"/>
                <a:gd name="T84" fmla="*/ 101444488 w 11333"/>
                <a:gd name="T85" fmla="*/ 87594653 h 8030"/>
                <a:gd name="T86" fmla="*/ 100876710 w 11333"/>
                <a:gd name="T87" fmla="*/ 93646159 h 8030"/>
                <a:gd name="T88" fmla="*/ 99697410 w 11333"/>
                <a:gd name="T89" fmla="*/ 99653984 h 8030"/>
                <a:gd name="T90" fmla="*/ 96399657 w 11333"/>
                <a:gd name="T91" fmla="*/ 109520627 h 8030"/>
                <a:gd name="T92" fmla="*/ 90481139 w 11333"/>
                <a:gd name="T93" fmla="*/ 120878381 h 8030"/>
                <a:gd name="T94" fmla="*/ 82640717 w 11333"/>
                <a:gd name="T95" fmla="*/ 131578239 h 8030"/>
                <a:gd name="T96" fmla="*/ 73162410 w 11333"/>
                <a:gd name="T97" fmla="*/ 141401053 h 8030"/>
                <a:gd name="T98" fmla="*/ 62264381 w 11333"/>
                <a:gd name="T99" fmla="*/ 150193417 h 8030"/>
                <a:gd name="T100" fmla="*/ 50187200 w 11333"/>
                <a:gd name="T101" fmla="*/ 157692239 h 8030"/>
                <a:gd name="T102" fmla="*/ 37214451 w 11333"/>
                <a:gd name="T103" fmla="*/ 163743745 h 8030"/>
                <a:gd name="T104" fmla="*/ 23564870 w 11333"/>
                <a:gd name="T105" fmla="*/ 168107055 h 8030"/>
                <a:gd name="T106" fmla="*/ 9478291 w 11333"/>
                <a:gd name="T107" fmla="*/ 170562721 h 8030"/>
                <a:gd name="T108" fmla="*/ 2860911 w 11333"/>
                <a:gd name="T109" fmla="*/ 168041310 h 8030"/>
                <a:gd name="T110" fmla="*/ 10745080 w 11333"/>
                <a:gd name="T111" fmla="*/ 162932446 h 8030"/>
                <a:gd name="T112" fmla="*/ 3668983 w 11333"/>
                <a:gd name="T113" fmla="*/ 170760104 h 8030"/>
                <a:gd name="T114" fmla="*/ 13038212 w 11333"/>
                <a:gd name="T115" fmla="*/ 175101499 h 80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33"/>
                <a:gd name="T175" fmla="*/ 0 h 8030"/>
                <a:gd name="T176" fmla="*/ 11333 w 11333"/>
                <a:gd name="T177" fmla="*/ 8030 h 80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33" h="8030">
                  <a:moveTo>
                    <a:pt x="131" y="7664"/>
                  </a:moveTo>
                  <a:lnTo>
                    <a:pt x="212" y="7662"/>
                  </a:lnTo>
                  <a:lnTo>
                    <a:pt x="423" y="7646"/>
                  </a:lnTo>
                  <a:lnTo>
                    <a:pt x="633" y="7619"/>
                  </a:lnTo>
                  <a:lnTo>
                    <a:pt x="843" y="7583"/>
                  </a:lnTo>
                  <a:lnTo>
                    <a:pt x="1049" y="7536"/>
                  </a:lnTo>
                  <a:lnTo>
                    <a:pt x="1255" y="7481"/>
                  </a:lnTo>
                  <a:lnTo>
                    <a:pt x="1458" y="7416"/>
                  </a:lnTo>
                  <a:lnTo>
                    <a:pt x="1659" y="7342"/>
                  </a:lnTo>
                  <a:lnTo>
                    <a:pt x="1855" y="7261"/>
                  </a:lnTo>
                  <a:lnTo>
                    <a:pt x="2048" y="7171"/>
                  </a:lnTo>
                  <a:lnTo>
                    <a:pt x="2237" y="7074"/>
                  </a:lnTo>
                  <a:lnTo>
                    <a:pt x="2422" y="6969"/>
                  </a:lnTo>
                  <a:lnTo>
                    <a:pt x="2602" y="6857"/>
                  </a:lnTo>
                  <a:lnTo>
                    <a:pt x="2776" y="6739"/>
                  </a:lnTo>
                  <a:lnTo>
                    <a:pt x="2944" y="6615"/>
                  </a:lnTo>
                  <a:lnTo>
                    <a:pt x="3107" y="6484"/>
                  </a:lnTo>
                  <a:lnTo>
                    <a:pt x="3262" y="6349"/>
                  </a:lnTo>
                  <a:lnTo>
                    <a:pt x="3411" y="6208"/>
                  </a:lnTo>
                  <a:lnTo>
                    <a:pt x="3552" y="6062"/>
                  </a:lnTo>
                  <a:lnTo>
                    <a:pt x="3685" y="5912"/>
                  </a:lnTo>
                  <a:lnTo>
                    <a:pt x="3809" y="5758"/>
                  </a:lnTo>
                  <a:lnTo>
                    <a:pt x="3925" y="5600"/>
                  </a:lnTo>
                  <a:lnTo>
                    <a:pt x="4032" y="5439"/>
                  </a:lnTo>
                  <a:lnTo>
                    <a:pt x="4129" y="5275"/>
                  </a:lnTo>
                  <a:lnTo>
                    <a:pt x="4216" y="5108"/>
                  </a:lnTo>
                  <a:lnTo>
                    <a:pt x="4293" y="4939"/>
                  </a:lnTo>
                  <a:lnTo>
                    <a:pt x="4359" y="4768"/>
                  </a:lnTo>
                  <a:lnTo>
                    <a:pt x="4413" y="4596"/>
                  </a:lnTo>
                  <a:lnTo>
                    <a:pt x="4437" y="4510"/>
                  </a:lnTo>
                  <a:lnTo>
                    <a:pt x="4457" y="4424"/>
                  </a:lnTo>
                  <a:lnTo>
                    <a:pt x="4474" y="4337"/>
                  </a:lnTo>
                  <a:lnTo>
                    <a:pt x="4488" y="4249"/>
                  </a:lnTo>
                  <a:lnTo>
                    <a:pt x="4499" y="4162"/>
                  </a:lnTo>
                  <a:lnTo>
                    <a:pt x="4507" y="4075"/>
                  </a:lnTo>
                  <a:lnTo>
                    <a:pt x="4512" y="3987"/>
                  </a:lnTo>
                  <a:lnTo>
                    <a:pt x="4513" y="3900"/>
                  </a:lnTo>
                  <a:lnTo>
                    <a:pt x="4516" y="3810"/>
                  </a:lnTo>
                  <a:lnTo>
                    <a:pt x="4524" y="3716"/>
                  </a:lnTo>
                  <a:lnTo>
                    <a:pt x="4536" y="3623"/>
                  </a:lnTo>
                  <a:lnTo>
                    <a:pt x="4553" y="3530"/>
                  </a:lnTo>
                  <a:lnTo>
                    <a:pt x="4575" y="3437"/>
                  </a:lnTo>
                  <a:lnTo>
                    <a:pt x="4602" y="3345"/>
                  </a:lnTo>
                  <a:lnTo>
                    <a:pt x="4633" y="3253"/>
                  </a:lnTo>
                  <a:lnTo>
                    <a:pt x="4669" y="3162"/>
                  </a:lnTo>
                  <a:lnTo>
                    <a:pt x="4710" y="3071"/>
                  </a:lnTo>
                  <a:lnTo>
                    <a:pt x="4755" y="2980"/>
                  </a:lnTo>
                  <a:lnTo>
                    <a:pt x="4803" y="2891"/>
                  </a:lnTo>
                  <a:lnTo>
                    <a:pt x="4857" y="2802"/>
                  </a:lnTo>
                  <a:lnTo>
                    <a:pt x="4913" y="2713"/>
                  </a:lnTo>
                  <a:lnTo>
                    <a:pt x="4975" y="2625"/>
                  </a:lnTo>
                  <a:lnTo>
                    <a:pt x="5040" y="2539"/>
                  </a:lnTo>
                  <a:lnTo>
                    <a:pt x="5108" y="2452"/>
                  </a:lnTo>
                  <a:lnTo>
                    <a:pt x="5181" y="2367"/>
                  </a:lnTo>
                  <a:lnTo>
                    <a:pt x="5256" y="2282"/>
                  </a:lnTo>
                  <a:lnTo>
                    <a:pt x="5336" y="2198"/>
                  </a:lnTo>
                  <a:lnTo>
                    <a:pt x="5419" y="2116"/>
                  </a:lnTo>
                  <a:lnTo>
                    <a:pt x="5505" y="2034"/>
                  </a:lnTo>
                  <a:lnTo>
                    <a:pt x="5595" y="1953"/>
                  </a:lnTo>
                  <a:lnTo>
                    <a:pt x="5688" y="1873"/>
                  </a:lnTo>
                  <a:lnTo>
                    <a:pt x="5784" y="1795"/>
                  </a:lnTo>
                  <a:lnTo>
                    <a:pt x="5883" y="1717"/>
                  </a:lnTo>
                  <a:lnTo>
                    <a:pt x="5985" y="1641"/>
                  </a:lnTo>
                  <a:lnTo>
                    <a:pt x="6198" y="1491"/>
                  </a:lnTo>
                  <a:lnTo>
                    <a:pt x="6421" y="1347"/>
                  </a:lnTo>
                  <a:lnTo>
                    <a:pt x="6656" y="1208"/>
                  </a:lnTo>
                  <a:lnTo>
                    <a:pt x="6900" y="1075"/>
                  </a:lnTo>
                  <a:lnTo>
                    <a:pt x="7154" y="948"/>
                  </a:lnTo>
                  <a:lnTo>
                    <a:pt x="7416" y="827"/>
                  </a:lnTo>
                  <a:lnTo>
                    <a:pt x="7686" y="714"/>
                  </a:lnTo>
                  <a:lnTo>
                    <a:pt x="7964" y="607"/>
                  </a:lnTo>
                  <a:lnTo>
                    <a:pt x="8248" y="508"/>
                  </a:lnTo>
                  <a:lnTo>
                    <a:pt x="8538" y="416"/>
                  </a:lnTo>
                  <a:lnTo>
                    <a:pt x="8835" y="333"/>
                  </a:lnTo>
                  <a:lnTo>
                    <a:pt x="9136" y="258"/>
                  </a:lnTo>
                  <a:lnTo>
                    <a:pt x="9441" y="192"/>
                  </a:lnTo>
                  <a:lnTo>
                    <a:pt x="9750" y="135"/>
                  </a:lnTo>
                  <a:lnTo>
                    <a:pt x="10062" y="87"/>
                  </a:lnTo>
                  <a:lnTo>
                    <a:pt x="10378" y="50"/>
                  </a:lnTo>
                  <a:lnTo>
                    <a:pt x="10694" y="23"/>
                  </a:lnTo>
                  <a:lnTo>
                    <a:pt x="11012" y="6"/>
                  </a:lnTo>
                  <a:lnTo>
                    <a:pt x="11331" y="0"/>
                  </a:lnTo>
                  <a:lnTo>
                    <a:pt x="11333" y="133"/>
                  </a:lnTo>
                  <a:lnTo>
                    <a:pt x="11019" y="139"/>
                  </a:lnTo>
                  <a:lnTo>
                    <a:pt x="10706" y="155"/>
                  </a:lnTo>
                  <a:lnTo>
                    <a:pt x="10393" y="182"/>
                  </a:lnTo>
                  <a:lnTo>
                    <a:pt x="10083" y="219"/>
                  </a:lnTo>
                  <a:lnTo>
                    <a:pt x="9775" y="266"/>
                  </a:lnTo>
                  <a:lnTo>
                    <a:pt x="9470" y="322"/>
                  </a:lnTo>
                  <a:lnTo>
                    <a:pt x="9168" y="387"/>
                  </a:lnTo>
                  <a:lnTo>
                    <a:pt x="8871" y="461"/>
                  </a:lnTo>
                  <a:lnTo>
                    <a:pt x="8579" y="543"/>
                  </a:lnTo>
                  <a:lnTo>
                    <a:pt x="8292" y="633"/>
                  </a:lnTo>
                  <a:lnTo>
                    <a:pt x="8011" y="731"/>
                  </a:lnTo>
                  <a:lnTo>
                    <a:pt x="7738" y="836"/>
                  </a:lnTo>
                  <a:lnTo>
                    <a:pt x="7472" y="949"/>
                  </a:lnTo>
                  <a:lnTo>
                    <a:pt x="7213" y="1068"/>
                  </a:lnTo>
                  <a:lnTo>
                    <a:pt x="6964" y="1193"/>
                  </a:lnTo>
                  <a:lnTo>
                    <a:pt x="6724" y="1323"/>
                  </a:lnTo>
                  <a:lnTo>
                    <a:pt x="6494" y="1460"/>
                  </a:lnTo>
                  <a:lnTo>
                    <a:pt x="6274" y="1601"/>
                  </a:lnTo>
                  <a:lnTo>
                    <a:pt x="6065" y="1747"/>
                  </a:lnTo>
                  <a:lnTo>
                    <a:pt x="5965" y="1822"/>
                  </a:lnTo>
                  <a:lnTo>
                    <a:pt x="5868" y="1897"/>
                  </a:lnTo>
                  <a:lnTo>
                    <a:pt x="5775" y="1975"/>
                  </a:lnTo>
                  <a:lnTo>
                    <a:pt x="5684" y="2052"/>
                  </a:lnTo>
                  <a:lnTo>
                    <a:pt x="5597" y="2131"/>
                  </a:lnTo>
                  <a:lnTo>
                    <a:pt x="5513" y="2210"/>
                  </a:lnTo>
                  <a:lnTo>
                    <a:pt x="5433" y="2291"/>
                  </a:lnTo>
                  <a:lnTo>
                    <a:pt x="5356" y="2371"/>
                  </a:lnTo>
                  <a:lnTo>
                    <a:pt x="5282" y="2453"/>
                  </a:lnTo>
                  <a:lnTo>
                    <a:pt x="5213" y="2536"/>
                  </a:lnTo>
                  <a:lnTo>
                    <a:pt x="5146" y="2618"/>
                  </a:lnTo>
                  <a:lnTo>
                    <a:pt x="5084" y="2702"/>
                  </a:lnTo>
                  <a:lnTo>
                    <a:pt x="5026" y="2785"/>
                  </a:lnTo>
                  <a:lnTo>
                    <a:pt x="4971" y="2870"/>
                  </a:lnTo>
                  <a:lnTo>
                    <a:pt x="4920" y="2955"/>
                  </a:lnTo>
                  <a:lnTo>
                    <a:pt x="4874" y="3040"/>
                  </a:lnTo>
                  <a:lnTo>
                    <a:pt x="4832" y="3125"/>
                  </a:lnTo>
                  <a:lnTo>
                    <a:pt x="4793" y="3211"/>
                  </a:lnTo>
                  <a:lnTo>
                    <a:pt x="4760" y="3297"/>
                  </a:lnTo>
                  <a:lnTo>
                    <a:pt x="4730" y="3383"/>
                  </a:lnTo>
                  <a:lnTo>
                    <a:pt x="4705" y="3469"/>
                  </a:lnTo>
                  <a:lnTo>
                    <a:pt x="4684" y="3555"/>
                  </a:lnTo>
                  <a:lnTo>
                    <a:pt x="4668" y="3641"/>
                  </a:lnTo>
                  <a:lnTo>
                    <a:pt x="4656" y="3728"/>
                  </a:lnTo>
                  <a:lnTo>
                    <a:pt x="4649" y="3813"/>
                  </a:lnTo>
                  <a:lnTo>
                    <a:pt x="4647" y="3903"/>
                  </a:lnTo>
                  <a:lnTo>
                    <a:pt x="4645" y="3995"/>
                  </a:lnTo>
                  <a:lnTo>
                    <a:pt x="4640" y="4087"/>
                  </a:lnTo>
                  <a:lnTo>
                    <a:pt x="4631" y="4179"/>
                  </a:lnTo>
                  <a:lnTo>
                    <a:pt x="4619" y="4271"/>
                  </a:lnTo>
                  <a:lnTo>
                    <a:pt x="4604" y="4362"/>
                  </a:lnTo>
                  <a:lnTo>
                    <a:pt x="4586" y="4454"/>
                  </a:lnTo>
                  <a:lnTo>
                    <a:pt x="4565" y="4545"/>
                  </a:lnTo>
                  <a:lnTo>
                    <a:pt x="4540" y="4637"/>
                  </a:lnTo>
                  <a:lnTo>
                    <a:pt x="4483" y="4817"/>
                  </a:lnTo>
                  <a:lnTo>
                    <a:pt x="4414" y="4995"/>
                  </a:lnTo>
                  <a:lnTo>
                    <a:pt x="4334" y="5170"/>
                  </a:lnTo>
                  <a:lnTo>
                    <a:pt x="4244" y="5343"/>
                  </a:lnTo>
                  <a:lnTo>
                    <a:pt x="4143" y="5513"/>
                  </a:lnTo>
                  <a:lnTo>
                    <a:pt x="4033" y="5679"/>
                  </a:lnTo>
                  <a:lnTo>
                    <a:pt x="3913" y="5842"/>
                  </a:lnTo>
                  <a:lnTo>
                    <a:pt x="3784" y="6001"/>
                  </a:lnTo>
                  <a:lnTo>
                    <a:pt x="3647" y="6155"/>
                  </a:lnTo>
                  <a:lnTo>
                    <a:pt x="3502" y="6305"/>
                  </a:lnTo>
                  <a:lnTo>
                    <a:pt x="3350" y="6449"/>
                  </a:lnTo>
                  <a:lnTo>
                    <a:pt x="3190" y="6588"/>
                  </a:lnTo>
                  <a:lnTo>
                    <a:pt x="3024" y="6722"/>
                  </a:lnTo>
                  <a:lnTo>
                    <a:pt x="2851" y="6850"/>
                  </a:lnTo>
                  <a:lnTo>
                    <a:pt x="2672" y="6971"/>
                  </a:lnTo>
                  <a:lnTo>
                    <a:pt x="2488" y="7085"/>
                  </a:lnTo>
                  <a:lnTo>
                    <a:pt x="2298" y="7192"/>
                  </a:lnTo>
                  <a:lnTo>
                    <a:pt x="2105" y="7292"/>
                  </a:lnTo>
                  <a:lnTo>
                    <a:pt x="1906" y="7384"/>
                  </a:lnTo>
                  <a:lnTo>
                    <a:pt x="1704" y="7468"/>
                  </a:lnTo>
                  <a:lnTo>
                    <a:pt x="1499" y="7543"/>
                  </a:lnTo>
                  <a:lnTo>
                    <a:pt x="1290" y="7609"/>
                  </a:lnTo>
                  <a:lnTo>
                    <a:pt x="1079" y="7667"/>
                  </a:lnTo>
                  <a:lnTo>
                    <a:pt x="865" y="7714"/>
                  </a:lnTo>
                  <a:lnTo>
                    <a:pt x="650" y="7752"/>
                  </a:lnTo>
                  <a:lnTo>
                    <a:pt x="434" y="7779"/>
                  </a:lnTo>
                  <a:lnTo>
                    <a:pt x="216" y="7796"/>
                  </a:lnTo>
                  <a:lnTo>
                    <a:pt x="134" y="7798"/>
                  </a:lnTo>
                  <a:lnTo>
                    <a:pt x="131" y="7664"/>
                  </a:lnTo>
                  <a:close/>
                  <a:moveTo>
                    <a:pt x="507" y="8012"/>
                  </a:moveTo>
                  <a:lnTo>
                    <a:pt x="0" y="7734"/>
                  </a:lnTo>
                  <a:lnTo>
                    <a:pt x="492" y="7431"/>
                  </a:lnTo>
                  <a:cubicBezTo>
                    <a:pt x="523" y="7411"/>
                    <a:pt x="564" y="7421"/>
                    <a:pt x="583" y="7452"/>
                  </a:cubicBezTo>
                  <a:cubicBezTo>
                    <a:pt x="603" y="7484"/>
                    <a:pt x="593" y="7525"/>
                    <a:pt x="562" y="7544"/>
                  </a:cubicBezTo>
                  <a:lnTo>
                    <a:pt x="168" y="7788"/>
                  </a:lnTo>
                  <a:lnTo>
                    <a:pt x="165" y="7673"/>
                  </a:lnTo>
                  <a:lnTo>
                    <a:pt x="571" y="7896"/>
                  </a:lnTo>
                  <a:cubicBezTo>
                    <a:pt x="603" y="7913"/>
                    <a:pt x="615" y="7954"/>
                    <a:pt x="597" y="7986"/>
                  </a:cubicBezTo>
                  <a:cubicBezTo>
                    <a:pt x="579" y="8018"/>
                    <a:pt x="539" y="8030"/>
                    <a:pt x="507" y="801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07" name="Freeform 1524"/>
            <p:cNvSpPr>
              <a:spLocks noEditPoints="1"/>
            </p:cNvSpPr>
            <p:nvPr/>
          </p:nvSpPr>
          <p:spPr bwMode="auto">
            <a:xfrm>
              <a:off x="2333625" y="2201863"/>
              <a:ext cx="1668463" cy="701675"/>
            </a:xfrm>
            <a:custGeom>
              <a:avLst/>
              <a:gdLst>
                <a:gd name="T0" fmla="*/ 8223413 w 11282"/>
                <a:gd name="T1" fmla="*/ 95613775 h 4735"/>
                <a:gd name="T2" fmla="*/ 20405325 w 11282"/>
                <a:gd name="T3" fmla="*/ 94230283 h 4735"/>
                <a:gd name="T4" fmla="*/ 32237330 w 11282"/>
                <a:gd name="T5" fmla="*/ 91814655 h 4735"/>
                <a:gd name="T6" fmla="*/ 43478830 w 11282"/>
                <a:gd name="T7" fmla="*/ 88454766 h 4735"/>
                <a:gd name="T8" fmla="*/ 53911083 w 11282"/>
                <a:gd name="T9" fmla="*/ 84260426 h 4735"/>
                <a:gd name="T10" fmla="*/ 63337260 w 11282"/>
                <a:gd name="T11" fmla="*/ 79385306 h 4735"/>
                <a:gd name="T12" fmla="*/ 71473121 w 11282"/>
                <a:gd name="T13" fmla="*/ 73939195 h 4735"/>
                <a:gd name="T14" fmla="*/ 78143736 w 11282"/>
                <a:gd name="T15" fmla="*/ 68054019 h 4735"/>
                <a:gd name="T16" fmla="*/ 83130194 w 11282"/>
                <a:gd name="T17" fmla="*/ 61905214 h 4735"/>
                <a:gd name="T18" fmla="*/ 86213936 w 11282"/>
                <a:gd name="T19" fmla="*/ 55602738 h 4735"/>
                <a:gd name="T20" fmla="*/ 87263786 w 11282"/>
                <a:gd name="T21" fmla="*/ 49344126 h 4735"/>
                <a:gd name="T22" fmla="*/ 87810525 w 11282"/>
                <a:gd name="T23" fmla="*/ 45698677 h 4735"/>
                <a:gd name="T24" fmla="*/ 89472628 w 11282"/>
                <a:gd name="T25" fmla="*/ 41987433 h 4735"/>
                <a:gd name="T26" fmla="*/ 92075294 w 11282"/>
                <a:gd name="T27" fmla="*/ 38430000 h 4735"/>
                <a:gd name="T28" fmla="*/ 95574599 w 11282"/>
                <a:gd name="T29" fmla="*/ 35004167 h 4735"/>
                <a:gd name="T30" fmla="*/ 99883142 w 11282"/>
                <a:gd name="T31" fmla="*/ 31688291 h 4735"/>
                <a:gd name="T32" fmla="*/ 104957149 w 11282"/>
                <a:gd name="T33" fmla="*/ 28460143 h 4735"/>
                <a:gd name="T34" fmla="*/ 110796471 w 11282"/>
                <a:gd name="T35" fmla="*/ 25363735 h 4735"/>
                <a:gd name="T36" fmla="*/ 117314004 w 11282"/>
                <a:gd name="T37" fmla="*/ 22355203 h 4735"/>
                <a:gd name="T38" fmla="*/ 124465677 w 11282"/>
                <a:gd name="T39" fmla="*/ 19500490 h 4735"/>
                <a:gd name="T40" fmla="*/ 137653659 w 11282"/>
                <a:gd name="T41" fmla="*/ 15042517 h 4735"/>
                <a:gd name="T42" fmla="*/ 155412572 w 11282"/>
                <a:gd name="T43" fmla="*/ 10299285 h 4735"/>
                <a:gd name="T44" fmla="*/ 174811812 w 11282"/>
                <a:gd name="T45" fmla="*/ 6324411 h 4735"/>
                <a:gd name="T46" fmla="*/ 195523254 w 11282"/>
                <a:gd name="T47" fmla="*/ 3206217 h 4735"/>
                <a:gd name="T48" fmla="*/ 217153372 w 11282"/>
                <a:gd name="T49" fmla="*/ 1097932 h 4735"/>
                <a:gd name="T50" fmla="*/ 239286305 w 11282"/>
                <a:gd name="T51" fmla="*/ 65944 h 4735"/>
                <a:gd name="T52" fmla="*/ 239351967 w 11282"/>
                <a:gd name="T53" fmla="*/ 3008533 h 4735"/>
                <a:gd name="T54" fmla="*/ 217372097 w 11282"/>
                <a:gd name="T55" fmla="*/ 3996657 h 4735"/>
                <a:gd name="T56" fmla="*/ 195916930 w 11282"/>
                <a:gd name="T57" fmla="*/ 6104943 h 4735"/>
                <a:gd name="T58" fmla="*/ 175358551 w 11282"/>
                <a:gd name="T59" fmla="*/ 9201203 h 4735"/>
                <a:gd name="T60" fmla="*/ 156090634 w 11282"/>
                <a:gd name="T61" fmla="*/ 13153997 h 4735"/>
                <a:gd name="T62" fmla="*/ 138550298 w 11282"/>
                <a:gd name="T63" fmla="*/ 17853514 h 4735"/>
                <a:gd name="T64" fmla="*/ 125493641 w 11282"/>
                <a:gd name="T65" fmla="*/ 22245395 h 4735"/>
                <a:gd name="T66" fmla="*/ 118473144 w 11282"/>
                <a:gd name="T67" fmla="*/ 25056391 h 4735"/>
                <a:gd name="T68" fmla="*/ 112108822 w 11282"/>
                <a:gd name="T69" fmla="*/ 27977047 h 4735"/>
                <a:gd name="T70" fmla="*/ 106466189 w 11282"/>
                <a:gd name="T71" fmla="*/ 30985579 h 4735"/>
                <a:gd name="T72" fmla="*/ 101567132 w 11282"/>
                <a:gd name="T73" fmla="*/ 34059907 h 4735"/>
                <a:gd name="T74" fmla="*/ 97499202 w 11282"/>
                <a:gd name="T75" fmla="*/ 37178248 h 4735"/>
                <a:gd name="T76" fmla="*/ 94306171 w 11282"/>
                <a:gd name="T77" fmla="*/ 40318529 h 4735"/>
                <a:gd name="T78" fmla="*/ 92009632 w 11282"/>
                <a:gd name="T79" fmla="*/ 43414937 h 4735"/>
                <a:gd name="T80" fmla="*/ 90653655 w 11282"/>
                <a:gd name="T81" fmla="*/ 46401389 h 4735"/>
                <a:gd name="T82" fmla="*/ 90172578 w 11282"/>
                <a:gd name="T83" fmla="*/ 49497798 h 4735"/>
                <a:gd name="T84" fmla="*/ 88947777 w 11282"/>
                <a:gd name="T85" fmla="*/ 56656806 h 4735"/>
                <a:gd name="T86" fmla="*/ 85514134 w 11282"/>
                <a:gd name="T87" fmla="*/ 63574118 h 4735"/>
                <a:gd name="T88" fmla="*/ 80177627 w 11282"/>
                <a:gd name="T89" fmla="*/ 70162155 h 4735"/>
                <a:gd name="T90" fmla="*/ 73200886 w 11282"/>
                <a:gd name="T91" fmla="*/ 76310959 h 4735"/>
                <a:gd name="T92" fmla="*/ 64758898 w 11282"/>
                <a:gd name="T93" fmla="*/ 81932674 h 4735"/>
                <a:gd name="T94" fmla="*/ 55092109 w 11282"/>
                <a:gd name="T95" fmla="*/ 86939534 h 4735"/>
                <a:gd name="T96" fmla="*/ 44397357 w 11282"/>
                <a:gd name="T97" fmla="*/ 91221751 h 4735"/>
                <a:gd name="T98" fmla="*/ 32893357 w 11282"/>
                <a:gd name="T99" fmla="*/ 94669515 h 4735"/>
                <a:gd name="T100" fmla="*/ 20820888 w 11282"/>
                <a:gd name="T101" fmla="*/ 97129007 h 4735"/>
                <a:gd name="T102" fmla="*/ 8376476 w 11282"/>
                <a:gd name="T103" fmla="*/ 98556363 h 4735"/>
                <a:gd name="T104" fmla="*/ 2886906 w 11282"/>
                <a:gd name="T105" fmla="*/ 95855323 h 4735"/>
                <a:gd name="T106" fmla="*/ 10825933 w 11282"/>
                <a:gd name="T107" fmla="*/ 90804599 h 4735"/>
                <a:gd name="T108" fmla="*/ 3652369 w 11282"/>
                <a:gd name="T109" fmla="*/ 98556363 h 4735"/>
                <a:gd name="T110" fmla="*/ 13013035 w 11282"/>
                <a:gd name="T111" fmla="*/ 103014331 h 47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82"/>
                <a:gd name="T169" fmla="*/ 0 h 4735"/>
                <a:gd name="T170" fmla="*/ 11282 w 11282"/>
                <a:gd name="T171" fmla="*/ 4735 h 47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82" h="4735">
                  <a:moveTo>
                    <a:pt x="132" y="4365"/>
                  </a:moveTo>
                  <a:lnTo>
                    <a:pt x="188" y="4364"/>
                  </a:lnTo>
                  <a:lnTo>
                    <a:pt x="376" y="4354"/>
                  </a:lnTo>
                  <a:lnTo>
                    <a:pt x="563" y="4339"/>
                  </a:lnTo>
                  <a:lnTo>
                    <a:pt x="749" y="4318"/>
                  </a:lnTo>
                  <a:lnTo>
                    <a:pt x="933" y="4291"/>
                  </a:lnTo>
                  <a:lnTo>
                    <a:pt x="1116" y="4260"/>
                  </a:lnTo>
                  <a:lnTo>
                    <a:pt x="1296" y="4223"/>
                  </a:lnTo>
                  <a:lnTo>
                    <a:pt x="1474" y="4181"/>
                  </a:lnTo>
                  <a:lnTo>
                    <a:pt x="1649" y="4135"/>
                  </a:lnTo>
                  <a:lnTo>
                    <a:pt x="1820" y="4083"/>
                  </a:lnTo>
                  <a:lnTo>
                    <a:pt x="1988" y="4028"/>
                  </a:lnTo>
                  <a:lnTo>
                    <a:pt x="2152" y="3968"/>
                  </a:lnTo>
                  <a:lnTo>
                    <a:pt x="2311" y="3904"/>
                  </a:lnTo>
                  <a:lnTo>
                    <a:pt x="2465" y="3837"/>
                  </a:lnTo>
                  <a:lnTo>
                    <a:pt x="2614" y="3766"/>
                  </a:lnTo>
                  <a:lnTo>
                    <a:pt x="2758" y="3692"/>
                  </a:lnTo>
                  <a:lnTo>
                    <a:pt x="2896" y="3615"/>
                  </a:lnTo>
                  <a:lnTo>
                    <a:pt x="3027" y="3535"/>
                  </a:lnTo>
                  <a:lnTo>
                    <a:pt x="3151" y="3452"/>
                  </a:lnTo>
                  <a:lnTo>
                    <a:pt x="3268" y="3367"/>
                  </a:lnTo>
                  <a:lnTo>
                    <a:pt x="3378" y="3279"/>
                  </a:lnTo>
                  <a:lnTo>
                    <a:pt x="3480" y="3190"/>
                  </a:lnTo>
                  <a:lnTo>
                    <a:pt x="3573" y="3099"/>
                  </a:lnTo>
                  <a:lnTo>
                    <a:pt x="3659" y="3007"/>
                  </a:lnTo>
                  <a:lnTo>
                    <a:pt x="3735" y="2913"/>
                  </a:lnTo>
                  <a:lnTo>
                    <a:pt x="3801" y="2819"/>
                  </a:lnTo>
                  <a:lnTo>
                    <a:pt x="3858" y="2724"/>
                  </a:lnTo>
                  <a:lnTo>
                    <a:pt x="3906" y="2628"/>
                  </a:lnTo>
                  <a:lnTo>
                    <a:pt x="3942" y="2532"/>
                  </a:lnTo>
                  <a:lnTo>
                    <a:pt x="3969" y="2437"/>
                  </a:lnTo>
                  <a:lnTo>
                    <a:pt x="3985" y="2341"/>
                  </a:lnTo>
                  <a:lnTo>
                    <a:pt x="3990" y="2247"/>
                  </a:lnTo>
                  <a:lnTo>
                    <a:pt x="3992" y="2196"/>
                  </a:lnTo>
                  <a:lnTo>
                    <a:pt x="4001" y="2138"/>
                  </a:lnTo>
                  <a:lnTo>
                    <a:pt x="4015" y="2081"/>
                  </a:lnTo>
                  <a:lnTo>
                    <a:pt x="4035" y="2024"/>
                  </a:lnTo>
                  <a:lnTo>
                    <a:pt x="4060" y="1968"/>
                  </a:lnTo>
                  <a:lnTo>
                    <a:pt x="4091" y="1912"/>
                  </a:lnTo>
                  <a:lnTo>
                    <a:pt x="4125" y="1858"/>
                  </a:lnTo>
                  <a:lnTo>
                    <a:pt x="4165" y="1803"/>
                  </a:lnTo>
                  <a:lnTo>
                    <a:pt x="4210" y="1750"/>
                  </a:lnTo>
                  <a:lnTo>
                    <a:pt x="4259" y="1698"/>
                  </a:lnTo>
                  <a:lnTo>
                    <a:pt x="4312" y="1645"/>
                  </a:lnTo>
                  <a:lnTo>
                    <a:pt x="4370" y="1594"/>
                  </a:lnTo>
                  <a:lnTo>
                    <a:pt x="4431" y="1543"/>
                  </a:lnTo>
                  <a:lnTo>
                    <a:pt x="4497" y="1493"/>
                  </a:lnTo>
                  <a:lnTo>
                    <a:pt x="4567" y="1443"/>
                  </a:lnTo>
                  <a:lnTo>
                    <a:pt x="4640" y="1393"/>
                  </a:lnTo>
                  <a:lnTo>
                    <a:pt x="4718" y="1344"/>
                  </a:lnTo>
                  <a:lnTo>
                    <a:pt x="4799" y="1296"/>
                  </a:lnTo>
                  <a:lnTo>
                    <a:pt x="4885" y="1248"/>
                  </a:lnTo>
                  <a:lnTo>
                    <a:pt x="4974" y="1201"/>
                  </a:lnTo>
                  <a:lnTo>
                    <a:pt x="5066" y="1155"/>
                  </a:lnTo>
                  <a:lnTo>
                    <a:pt x="5162" y="1109"/>
                  </a:lnTo>
                  <a:lnTo>
                    <a:pt x="5261" y="1063"/>
                  </a:lnTo>
                  <a:lnTo>
                    <a:pt x="5364" y="1018"/>
                  </a:lnTo>
                  <a:lnTo>
                    <a:pt x="5469" y="974"/>
                  </a:lnTo>
                  <a:lnTo>
                    <a:pt x="5578" y="931"/>
                  </a:lnTo>
                  <a:lnTo>
                    <a:pt x="5691" y="888"/>
                  </a:lnTo>
                  <a:lnTo>
                    <a:pt x="5806" y="846"/>
                  </a:lnTo>
                  <a:lnTo>
                    <a:pt x="6044" y="764"/>
                  </a:lnTo>
                  <a:lnTo>
                    <a:pt x="6294" y="685"/>
                  </a:lnTo>
                  <a:lnTo>
                    <a:pt x="6555" y="610"/>
                  </a:lnTo>
                  <a:lnTo>
                    <a:pt x="6826" y="538"/>
                  </a:lnTo>
                  <a:lnTo>
                    <a:pt x="7106" y="469"/>
                  </a:lnTo>
                  <a:lnTo>
                    <a:pt x="7394" y="405"/>
                  </a:lnTo>
                  <a:lnTo>
                    <a:pt x="7690" y="344"/>
                  </a:lnTo>
                  <a:lnTo>
                    <a:pt x="7993" y="288"/>
                  </a:lnTo>
                  <a:lnTo>
                    <a:pt x="8303" y="236"/>
                  </a:lnTo>
                  <a:lnTo>
                    <a:pt x="8619" y="189"/>
                  </a:lnTo>
                  <a:lnTo>
                    <a:pt x="8940" y="146"/>
                  </a:lnTo>
                  <a:lnTo>
                    <a:pt x="9266" y="108"/>
                  </a:lnTo>
                  <a:lnTo>
                    <a:pt x="9596" y="76"/>
                  </a:lnTo>
                  <a:lnTo>
                    <a:pt x="9929" y="50"/>
                  </a:lnTo>
                  <a:lnTo>
                    <a:pt x="10264" y="28"/>
                  </a:lnTo>
                  <a:lnTo>
                    <a:pt x="10602" y="12"/>
                  </a:lnTo>
                  <a:lnTo>
                    <a:pt x="10941" y="3"/>
                  </a:lnTo>
                  <a:lnTo>
                    <a:pt x="11280" y="0"/>
                  </a:lnTo>
                  <a:lnTo>
                    <a:pt x="11282" y="133"/>
                  </a:lnTo>
                  <a:lnTo>
                    <a:pt x="10944" y="137"/>
                  </a:lnTo>
                  <a:lnTo>
                    <a:pt x="10608" y="146"/>
                  </a:lnTo>
                  <a:lnTo>
                    <a:pt x="10273" y="161"/>
                  </a:lnTo>
                  <a:lnTo>
                    <a:pt x="9939" y="182"/>
                  </a:lnTo>
                  <a:lnTo>
                    <a:pt x="9608" y="209"/>
                  </a:lnTo>
                  <a:lnTo>
                    <a:pt x="9281" y="241"/>
                  </a:lnTo>
                  <a:lnTo>
                    <a:pt x="8958" y="278"/>
                  </a:lnTo>
                  <a:lnTo>
                    <a:pt x="8639" y="320"/>
                  </a:lnTo>
                  <a:lnTo>
                    <a:pt x="8325" y="367"/>
                  </a:lnTo>
                  <a:lnTo>
                    <a:pt x="8018" y="419"/>
                  </a:lnTo>
                  <a:lnTo>
                    <a:pt x="7716" y="475"/>
                  </a:lnTo>
                  <a:lnTo>
                    <a:pt x="7423" y="535"/>
                  </a:lnTo>
                  <a:lnTo>
                    <a:pt x="7137" y="599"/>
                  </a:lnTo>
                  <a:lnTo>
                    <a:pt x="6860" y="667"/>
                  </a:lnTo>
                  <a:lnTo>
                    <a:pt x="6592" y="738"/>
                  </a:lnTo>
                  <a:lnTo>
                    <a:pt x="6335" y="813"/>
                  </a:lnTo>
                  <a:lnTo>
                    <a:pt x="6088" y="891"/>
                  </a:lnTo>
                  <a:lnTo>
                    <a:pt x="5851" y="972"/>
                  </a:lnTo>
                  <a:lnTo>
                    <a:pt x="5738" y="1013"/>
                  </a:lnTo>
                  <a:lnTo>
                    <a:pt x="5628" y="1055"/>
                  </a:lnTo>
                  <a:lnTo>
                    <a:pt x="5521" y="1098"/>
                  </a:lnTo>
                  <a:lnTo>
                    <a:pt x="5417" y="1141"/>
                  </a:lnTo>
                  <a:lnTo>
                    <a:pt x="5316" y="1185"/>
                  </a:lnTo>
                  <a:lnTo>
                    <a:pt x="5219" y="1229"/>
                  </a:lnTo>
                  <a:lnTo>
                    <a:pt x="5126" y="1274"/>
                  </a:lnTo>
                  <a:lnTo>
                    <a:pt x="5036" y="1319"/>
                  </a:lnTo>
                  <a:lnTo>
                    <a:pt x="4950" y="1365"/>
                  </a:lnTo>
                  <a:lnTo>
                    <a:pt x="4868" y="1411"/>
                  </a:lnTo>
                  <a:lnTo>
                    <a:pt x="4789" y="1458"/>
                  </a:lnTo>
                  <a:lnTo>
                    <a:pt x="4715" y="1504"/>
                  </a:lnTo>
                  <a:lnTo>
                    <a:pt x="4644" y="1551"/>
                  </a:lnTo>
                  <a:lnTo>
                    <a:pt x="4578" y="1598"/>
                  </a:lnTo>
                  <a:lnTo>
                    <a:pt x="4516" y="1646"/>
                  </a:lnTo>
                  <a:lnTo>
                    <a:pt x="4458" y="1693"/>
                  </a:lnTo>
                  <a:lnTo>
                    <a:pt x="4405" y="1741"/>
                  </a:lnTo>
                  <a:lnTo>
                    <a:pt x="4356" y="1788"/>
                  </a:lnTo>
                  <a:lnTo>
                    <a:pt x="4312" y="1836"/>
                  </a:lnTo>
                  <a:lnTo>
                    <a:pt x="4272" y="1883"/>
                  </a:lnTo>
                  <a:lnTo>
                    <a:pt x="4238" y="1929"/>
                  </a:lnTo>
                  <a:lnTo>
                    <a:pt x="4207" y="1977"/>
                  </a:lnTo>
                  <a:lnTo>
                    <a:pt x="4182" y="2022"/>
                  </a:lnTo>
                  <a:lnTo>
                    <a:pt x="4161" y="2068"/>
                  </a:lnTo>
                  <a:lnTo>
                    <a:pt x="4145" y="2113"/>
                  </a:lnTo>
                  <a:lnTo>
                    <a:pt x="4133" y="2158"/>
                  </a:lnTo>
                  <a:lnTo>
                    <a:pt x="4126" y="2203"/>
                  </a:lnTo>
                  <a:lnTo>
                    <a:pt x="4123" y="2254"/>
                  </a:lnTo>
                  <a:lnTo>
                    <a:pt x="4116" y="2364"/>
                  </a:lnTo>
                  <a:lnTo>
                    <a:pt x="4097" y="2472"/>
                  </a:lnTo>
                  <a:lnTo>
                    <a:pt x="4067" y="2580"/>
                  </a:lnTo>
                  <a:lnTo>
                    <a:pt x="4025" y="2687"/>
                  </a:lnTo>
                  <a:lnTo>
                    <a:pt x="3973" y="2792"/>
                  </a:lnTo>
                  <a:lnTo>
                    <a:pt x="3910" y="2895"/>
                  </a:lnTo>
                  <a:lnTo>
                    <a:pt x="3838" y="2998"/>
                  </a:lnTo>
                  <a:lnTo>
                    <a:pt x="3757" y="3097"/>
                  </a:lnTo>
                  <a:lnTo>
                    <a:pt x="3666" y="3195"/>
                  </a:lnTo>
                  <a:lnTo>
                    <a:pt x="3568" y="3291"/>
                  </a:lnTo>
                  <a:lnTo>
                    <a:pt x="3461" y="3384"/>
                  </a:lnTo>
                  <a:lnTo>
                    <a:pt x="3347" y="3475"/>
                  </a:lnTo>
                  <a:lnTo>
                    <a:pt x="3225" y="3563"/>
                  </a:lnTo>
                  <a:lnTo>
                    <a:pt x="3096" y="3648"/>
                  </a:lnTo>
                  <a:lnTo>
                    <a:pt x="2961" y="3731"/>
                  </a:lnTo>
                  <a:lnTo>
                    <a:pt x="2819" y="3811"/>
                  </a:lnTo>
                  <a:lnTo>
                    <a:pt x="2671" y="3887"/>
                  </a:lnTo>
                  <a:lnTo>
                    <a:pt x="2519" y="3959"/>
                  </a:lnTo>
                  <a:lnTo>
                    <a:pt x="2360" y="4028"/>
                  </a:lnTo>
                  <a:lnTo>
                    <a:pt x="2197" y="4093"/>
                  </a:lnTo>
                  <a:lnTo>
                    <a:pt x="2030" y="4154"/>
                  </a:lnTo>
                  <a:lnTo>
                    <a:pt x="1859" y="4211"/>
                  </a:lnTo>
                  <a:lnTo>
                    <a:pt x="1683" y="4263"/>
                  </a:lnTo>
                  <a:lnTo>
                    <a:pt x="1504" y="4311"/>
                  </a:lnTo>
                  <a:lnTo>
                    <a:pt x="1323" y="4353"/>
                  </a:lnTo>
                  <a:lnTo>
                    <a:pt x="1138" y="4391"/>
                  </a:lnTo>
                  <a:lnTo>
                    <a:pt x="952" y="4423"/>
                  </a:lnTo>
                  <a:lnTo>
                    <a:pt x="763" y="4451"/>
                  </a:lnTo>
                  <a:lnTo>
                    <a:pt x="574" y="4472"/>
                  </a:lnTo>
                  <a:lnTo>
                    <a:pt x="383" y="4488"/>
                  </a:lnTo>
                  <a:lnTo>
                    <a:pt x="191" y="4497"/>
                  </a:lnTo>
                  <a:lnTo>
                    <a:pt x="134" y="4498"/>
                  </a:lnTo>
                  <a:lnTo>
                    <a:pt x="132" y="4365"/>
                  </a:lnTo>
                  <a:close/>
                  <a:moveTo>
                    <a:pt x="504" y="4716"/>
                  </a:moveTo>
                  <a:lnTo>
                    <a:pt x="0" y="4433"/>
                  </a:lnTo>
                  <a:lnTo>
                    <a:pt x="495" y="4135"/>
                  </a:lnTo>
                  <a:cubicBezTo>
                    <a:pt x="526" y="4116"/>
                    <a:pt x="567" y="4126"/>
                    <a:pt x="586" y="4157"/>
                  </a:cubicBezTo>
                  <a:cubicBezTo>
                    <a:pt x="605" y="4189"/>
                    <a:pt x="595" y="4230"/>
                    <a:pt x="564" y="4249"/>
                  </a:cubicBezTo>
                  <a:lnTo>
                    <a:pt x="167" y="4488"/>
                  </a:lnTo>
                  <a:lnTo>
                    <a:pt x="165" y="4373"/>
                  </a:lnTo>
                  <a:lnTo>
                    <a:pt x="569" y="4600"/>
                  </a:lnTo>
                  <a:cubicBezTo>
                    <a:pt x="601" y="4618"/>
                    <a:pt x="613" y="4659"/>
                    <a:pt x="595" y="4691"/>
                  </a:cubicBezTo>
                  <a:cubicBezTo>
                    <a:pt x="576" y="4723"/>
                    <a:pt x="536" y="4735"/>
                    <a:pt x="504" y="47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08" name="Freeform 1525"/>
            <p:cNvSpPr>
              <a:spLocks noEditPoints="1"/>
            </p:cNvSpPr>
            <p:nvPr/>
          </p:nvSpPr>
          <p:spPr bwMode="auto">
            <a:xfrm>
              <a:off x="2333625" y="3409950"/>
              <a:ext cx="677863" cy="1408113"/>
            </a:xfrm>
            <a:custGeom>
              <a:avLst/>
              <a:gdLst>
                <a:gd name="T0" fmla="*/ 97510913 w 4588"/>
                <a:gd name="T1" fmla="*/ 208648017 h 9503"/>
                <a:gd name="T2" fmla="*/ 1069688 w 4588"/>
                <a:gd name="T3" fmla="*/ 3249491 h 9503"/>
                <a:gd name="T4" fmla="*/ 3710960 w 4588"/>
                <a:gd name="T5" fmla="*/ 2019930 h 9503"/>
                <a:gd name="T6" fmla="*/ 100152184 w 4588"/>
                <a:gd name="T7" fmla="*/ 207396527 h 9503"/>
                <a:gd name="T8" fmla="*/ 97510913 w 4588"/>
                <a:gd name="T9" fmla="*/ 208648017 h 9503"/>
                <a:gd name="T10" fmla="*/ 65452 w 4588"/>
                <a:gd name="T11" fmla="*/ 12646641 h 9503"/>
                <a:gd name="T12" fmla="*/ 1157006 w 4588"/>
                <a:gd name="T13" fmla="*/ 0 h 9503"/>
                <a:gd name="T14" fmla="*/ 11547606 w 4588"/>
                <a:gd name="T15" fmla="*/ 7179553 h 9503"/>
                <a:gd name="T16" fmla="*/ 11918746 w 4588"/>
                <a:gd name="T17" fmla="*/ 9221561 h 9503"/>
                <a:gd name="T18" fmla="*/ 9888556 w 4588"/>
                <a:gd name="T19" fmla="*/ 9594815 h 9503"/>
                <a:gd name="T20" fmla="*/ 1571732 w 4588"/>
                <a:gd name="T21" fmla="*/ 3842342 h 9503"/>
                <a:gd name="T22" fmla="*/ 3841863 w 4588"/>
                <a:gd name="T23" fmla="*/ 2766439 h 9503"/>
                <a:gd name="T24" fmla="*/ 2968827 w 4588"/>
                <a:gd name="T25" fmla="*/ 12888167 h 9503"/>
                <a:gd name="T26" fmla="*/ 1375229 w 4588"/>
                <a:gd name="T27" fmla="*/ 14227526 h 9503"/>
                <a:gd name="T28" fmla="*/ 65452 w 4588"/>
                <a:gd name="T29" fmla="*/ 12646641 h 9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88"/>
                <a:gd name="T46" fmla="*/ 0 h 9503"/>
                <a:gd name="T47" fmla="*/ 4588 w 4588"/>
                <a:gd name="T48" fmla="*/ 9503 h 95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88" h="9503">
                  <a:moveTo>
                    <a:pt x="4467" y="9503"/>
                  </a:moveTo>
                  <a:lnTo>
                    <a:pt x="49" y="148"/>
                  </a:lnTo>
                  <a:lnTo>
                    <a:pt x="170" y="92"/>
                  </a:lnTo>
                  <a:lnTo>
                    <a:pt x="4588" y="9446"/>
                  </a:lnTo>
                  <a:lnTo>
                    <a:pt x="4467" y="9503"/>
                  </a:lnTo>
                  <a:close/>
                  <a:moveTo>
                    <a:pt x="3" y="576"/>
                  </a:moveTo>
                  <a:lnTo>
                    <a:pt x="53" y="0"/>
                  </a:lnTo>
                  <a:lnTo>
                    <a:pt x="529" y="327"/>
                  </a:lnTo>
                  <a:cubicBezTo>
                    <a:pt x="559" y="348"/>
                    <a:pt x="567" y="389"/>
                    <a:pt x="546" y="420"/>
                  </a:cubicBezTo>
                  <a:cubicBezTo>
                    <a:pt x="525" y="450"/>
                    <a:pt x="484" y="458"/>
                    <a:pt x="453" y="437"/>
                  </a:cubicBezTo>
                  <a:lnTo>
                    <a:pt x="72" y="175"/>
                  </a:lnTo>
                  <a:lnTo>
                    <a:pt x="176" y="126"/>
                  </a:lnTo>
                  <a:lnTo>
                    <a:pt x="136" y="587"/>
                  </a:lnTo>
                  <a:cubicBezTo>
                    <a:pt x="132" y="624"/>
                    <a:pt x="100" y="651"/>
                    <a:pt x="63" y="648"/>
                  </a:cubicBezTo>
                  <a:cubicBezTo>
                    <a:pt x="27" y="645"/>
                    <a:pt x="0" y="612"/>
                    <a:pt x="3" y="57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09" name="Freeform 1526"/>
            <p:cNvSpPr>
              <a:spLocks noEditPoints="1"/>
            </p:cNvSpPr>
            <p:nvPr/>
          </p:nvSpPr>
          <p:spPr bwMode="auto">
            <a:xfrm>
              <a:off x="2346325" y="3001963"/>
              <a:ext cx="673100" cy="1814513"/>
            </a:xfrm>
            <a:custGeom>
              <a:avLst/>
              <a:gdLst>
                <a:gd name="T0" fmla="*/ 96838818 w 4550"/>
                <a:gd name="T1" fmla="*/ 268837861 h 12247"/>
                <a:gd name="T2" fmla="*/ 2079065 w 4550"/>
                <a:gd name="T3" fmla="*/ 3226772 h 12247"/>
                <a:gd name="T4" fmla="*/ 4814513 w 4550"/>
                <a:gd name="T5" fmla="*/ 2260918 h 12247"/>
                <a:gd name="T6" fmla="*/ 99574414 w 4550"/>
                <a:gd name="T7" fmla="*/ 267850080 h 12247"/>
                <a:gd name="T8" fmla="*/ 96838818 w 4550"/>
                <a:gd name="T9" fmla="*/ 268837861 h 12247"/>
                <a:gd name="T10" fmla="*/ 153260 w 4550"/>
                <a:gd name="T11" fmla="*/ 12468388 h 12247"/>
                <a:gd name="T12" fmla="*/ 2473014 w 4550"/>
                <a:gd name="T13" fmla="*/ 0 h 12247"/>
                <a:gd name="T14" fmla="*/ 12145830 w 4550"/>
                <a:gd name="T15" fmla="*/ 8165827 h 12247"/>
                <a:gd name="T16" fmla="*/ 12320984 w 4550"/>
                <a:gd name="T17" fmla="*/ 10229250 h 12247"/>
                <a:gd name="T18" fmla="*/ 10263814 w 4550"/>
                <a:gd name="T19" fmla="*/ 10404967 h 12247"/>
                <a:gd name="T20" fmla="*/ 2494760 w 4550"/>
                <a:gd name="T21" fmla="*/ 3863415 h 12247"/>
                <a:gd name="T22" fmla="*/ 4880197 w 4550"/>
                <a:gd name="T23" fmla="*/ 3007348 h 12247"/>
                <a:gd name="T24" fmla="*/ 3020074 w 4550"/>
                <a:gd name="T25" fmla="*/ 12995244 h 12247"/>
                <a:gd name="T26" fmla="*/ 1313063 w 4550"/>
                <a:gd name="T27" fmla="*/ 14180522 h 12247"/>
                <a:gd name="T28" fmla="*/ 153260 w 4550"/>
                <a:gd name="T29" fmla="*/ 12468388 h 12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0"/>
                <a:gd name="T46" fmla="*/ 0 h 12247"/>
                <a:gd name="T47" fmla="*/ 4550 w 4550"/>
                <a:gd name="T48" fmla="*/ 12247 h 12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0" h="12247">
                  <a:moveTo>
                    <a:pt x="4425" y="12247"/>
                  </a:moveTo>
                  <a:lnTo>
                    <a:pt x="95" y="147"/>
                  </a:lnTo>
                  <a:lnTo>
                    <a:pt x="220" y="103"/>
                  </a:lnTo>
                  <a:lnTo>
                    <a:pt x="4550" y="12202"/>
                  </a:lnTo>
                  <a:lnTo>
                    <a:pt x="4425" y="12247"/>
                  </a:lnTo>
                  <a:close/>
                  <a:moveTo>
                    <a:pt x="7" y="568"/>
                  </a:moveTo>
                  <a:lnTo>
                    <a:pt x="113" y="0"/>
                  </a:lnTo>
                  <a:lnTo>
                    <a:pt x="555" y="372"/>
                  </a:lnTo>
                  <a:cubicBezTo>
                    <a:pt x="583" y="396"/>
                    <a:pt x="587" y="438"/>
                    <a:pt x="563" y="466"/>
                  </a:cubicBezTo>
                  <a:cubicBezTo>
                    <a:pt x="539" y="494"/>
                    <a:pt x="497" y="498"/>
                    <a:pt x="469" y="474"/>
                  </a:cubicBezTo>
                  <a:lnTo>
                    <a:pt x="114" y="176"/>
                  </a:lnTo>
                  <a:lnTo>
                    <a:pt x="223" y="137"/>
                  </a:lnTo>
                  <a:lnTo>
                    <a:pt x="138" y="592"/>
                  </a:lnTo>
                  <a:cubicBezTo>
                    <a:pt x="131" y="629"/>
                    <a:pt x="96" y="653"/>
                    <a:pt x="60" y="646"/>
                  </a:cubicBezTo>
                  <a:cubicBezTo>
                    <a:pt x="24" y="639"/>
                    <a:pt x="0" y="604"/>
                    <a:pt x="7" y="5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10" name="Freeform 1527"/>
            <p:cNvSpPr>
              <a:spLocks noEditPoints="1"/>
            </p:cNvSpPr>
            <p:nvPr/>
          </p:nvSpPr>
          <p:spPr bwMode="auto">
            <a:xfrm>
              <a:off x="7204075" y="2678113"/>
              <a:ext cx="211138" cy="149225"/>
            </a:xfrm>
            <a:custGeom>
              <a:avLst/>
              <a:gdLst>
                <a:gd name="T0" fmla="*/ 2434870 w 716"/>
                <a:gd name="T1" fmla="*/ 445287 h 500"/>
                <a:gd name="T2" fmla="*/ 60696275 w 716"/>
                <a:gd name="T3" fmla="*/ 41596776 h 500"/>
                <a:gd name="T4" fmla="*/ 61044240 w 716"/>
                <a:gd name="T5" fmla="*/ 43645634 h 500"/>
                <a:gd name="T6" fmla="*/ 59044032 w 716"/>
                <a:gd name="T7" fmla="*/ 44001685 h 500"/>
                <a:gd name="T8" fmla="*/ 782626 w 716"/>
                <a:gd name="T9" fmla="*/ 2850198 h 500"/>
                <a:gd name="T10" fmla="*/ 434661 w 716"/>
                <a:gd name="T11" fmla="*/ 801637 h 500"/>
                <a:gd name="T12" fmla="*/ 2434870 w 716"/>
                <a:gd name="T13" fmla="*/ 445287 h 500"/>
                <a:gd name="T14" fmla="*/ 52609339 w 716"/>
                <a:gd name="T15" fmla="*/ 23515178 h 500"/>
                <a:gd name="T16" fmla="*/ 62261527 w 716"/>
                <a:gd name="T17" fmla="*/ 44447271 h 500"/>
                <a:gd name="T18" fmla="*/ 39652665 w 716"/>
                <a:gd name="T19" fmla="*/ 42754761 h 500"/>
                <a:gd name="T20" fmla="*/ 38348083 w 716"/>
                <a:gd name="T21" fmla="*/ 41151488 h 500"/>
                <a:gd name="T22" fmla="*/ 39913344 w 716"/>
                <a:gd name="T23" fmla="*/ 39726390 h 500"/>
                <a:gd name="T24" fmla="*/ 60000640 w 716"/>
                <a:gd name="T25" fmla="*/ 41329663 h 500"/>
                <a:gd name="T26" fmla="*/ 58522380 w 716"/>
                <a:gd name="T27" fmla="*/ 43467460 h 500"/>
                <a:gd name="T28" fmla="*/ 50000488 w 716"/>
                <a:gd name="T29" fmla="*/ 24762101 h 500"/>
                <a:gd name="T30" fmla="*/ 50696122 w 716"/>
                <a:gd name="T31" fmla="*/ 22802479 h 500"/>
                <a:gd name="T32" fmla="*/ 52609339 w 716"/>
                <a:gd name="T33" fmla="*/ 23515178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6"/>
                <a:gd name="T52" fmla="*/ 0 h 500"/>
                <a:gd name="T53" fmla="*/ 716 w 716"/>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6" h="500">
                  <a:moveTo>
                    <a:pt x="28" y="5"/>
                  </a:moveTo>
                  <a:lnTo>
                    <a:pt x="698" y="467"/>
                  </a:lnTo>
                  <a:cubicBezTo>
                    <a:pt x="706" y="472"/>
                    <a:pt x="708" y="483"/>
                    <a:pt x="702" y="490"/>
                  </a:cubicBezTo>
                  <a:cubicBezTo>
                    <a:pt x="697" y="498"/>
                    <a:pt x="687" y="500"/>
                    <a:pt x="679" y="494"/>
                  </a:cubicBezTo>
                  <a:lnTo>
                    <a:pt x="9" y="32"/>
                  </a:lnTo>
                  <a:cubicBezTo>
                    <a:pt x="1" y="27"/>
                    <a:pt x="0" y="17"/>
                    <a:pt x="5" y="9"/>
                  </a:cubicBezTo>
                  <a:cubicBezTo>
                    <a:pt x="10" y="1"/>
                    <a:pt x="20" y="0"/>
                    <a:pt x="28" y="5"/>
                  </a:cubicBezTo>
                  <a:close/>
                  <a:moveTo>
                    <a:pt x="605" y="264"/>
                  </a:moveTo>
                  <a:lnTo>
                    <a:pt x="716" y="499"/>
                  </a:lnTo>
                  <a:lnTo>
                    <a:pt x="456" y="480"/>
                  </a:lnTo>
                  <a:cubicBezTo>
                    <a:pt x="447" y="479"/>
                    <a:pt x="440" y="471"/>
                    <a:pt x="441" y="462"/>
                  </a:cubicBezTo>
                  <a:cubicBezTo>
                    <a:pt x="442" y="453"/>
                    <a:pt x="450" y="446"/>
                    <a:pt x="459" y="446"/>
                  </a:cubicBezTo>
                  <a:lnTo>
                    <a:pt x="690" y="464"/>
                  </a:lnTo>
                  <a:lnTo>
                    <a:pt x="673" y="488"/>
                  </a:lnTo>
                  <a:lnTo>
                    <a:pt x="575" y="278"/>
                  </a:lnTo>
                  <a:cubicBezTo>
                    <a:pt x="571" y="270"/>
                    <a:pt x="575" y="260"/>
                    <a:pt x="583" y="256"/>
                  </a:cubicBezTo>
                  <a:cubicBezTo>
                    <a:pt x="591" y="252"/>
                    <a:pt x="601" y="256"/>
                    <a:pt x="605" y="26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111" name="Group 1530"/>
            <p:cNvGrpSpPr>
              <a:grpSpLocks/>
            </p:cNvGrpSpPr>
            <p:nvPr/>
          </p:nvGrpSpPr>
          <p:grpSpPr bwMode="auto">
            <a:xfrm>
              <a:off x="3343275" y="3151188"/>
              <a:ext cx="287338" cy="95250"/>
              <a:chOff x="2106" y="1985"/>
              <a:chExt cx="181" cy="60"/>
            </a:xfrm>
          </p:grpSpPr>
          <p:sp>
            <p:nvSpPr>
              <p:cNvPr id="73378" name="Freeform 1528"/>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solidFill>
                <a:srgbClr val="1F497D"/>
              </a:solidFill>
              <a:ln w="9525">
                <a:noFill/>
                <a:round/>
                <a:headEnd/>
                <a:tailEnd/>
              </a:ln>
            </p:spPr>
            <p:txBody>
              <a:bodyPr/>
              <a:lstStyle/>
              <a:p>
                <a:endParaRPr lang="en-US"/>
              </a:p>
            </p:txBody>
          </p:sp>
          <p:sp>
            <p:nvSpPr>
              <p:cNvPr id="73379" name="Freeform 1529"/>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noFill/>
              <a:ln w="9525" cap="rnd">
                <a:solidFill>
                  <a:srgbClr val="1F497D"/>
                </a:solidFill>
                <a:prstDash val="solid"/>
                <a:round/>
                <a:headEnd/>
                <a:tailEnd/>
              </a:ln>
            </p:spPr>
            <p:txBody>
              <a:bodyPr/>
              <a:lstStyle/>
              <a:p>
                <a:endParaRPr lang="en-US"/>
              </a:p>
            </p:txBody>
          </p:sp>
        </p:grpSp>
        <p:grpSp>
          <p:nvGrpSpPr>
            <p:cNvPr id="73112" name="Group 1592"/>
            <p:cNvGrpSpPr>
              <a:grpSpLocks/>
            </p:cNvGrpSpPr>
            <p:nvPr/>
          </p:nvGrpSpPr>
          <p:grpSpPr bwMode="auto">
            <a:xfrm>
              <a:off x="5994400" y="5038725"/>
              <a:ext cx="452438" cy="215900"/>
              <a:chOff x="3776" y="3174"/>
              <a:chExt cx="285" cy="136"/>
            </a:xfrm>
          </p:grpSpPr>
          <p:sp>
            <p:nvSpPr>
              <p:cNvPr id="73317" name="Rectangle 1531"/>
              <p:cNvSpPr>
                <a:spLocks noChangeArrowheads="1"/>
              </p:cNvSpPr>
              <p:nvPr/>
            </p:nvSpPr>
            <p:spPr bwMode="auto">
              <a:xfrm>
                <a:off x="3776" y="3174"/>
                <a:ext cx="285" cy="3"/>
              </a:xfrm>
              <a:prstGeom prst="rect">
                <a:avLst/>
              </a:prstGeom>
              <a:solidFill>
                <a:srgbClr val="99CCFF"/>
              </a:solidFill>
              <a:ln w="9525">
                <a:noFill/>
                <a:miter lim="800000"/>
                <a:headEnd/>
                <a:tailEnd/>
              </a:ln>
            </p:spPr>
            <p:txBody>
              <a:bodyPr/>
              <a:lstStyle/>
              <a:p>
                <a:endParaRPr lang="en-US"/>
              </a:p>
            </p:txBody>
          </p:sp>
          <p:sp>
            <p:nvSpPr>
              <p:cNvPr id="73318" name="Rectangle 1532"/>
              <p:cNvSpPr>
                <a:spLocks noChangeArrowheads="1"/>
              </p:cNvSpPr>
              <p:nvPr/>
            </p:nvSpPr>
            <p:spPr bwMode="auto">
              <a:xfrm>
                <a:off x="3776" y="3177"/>
                <a:ext cx="285" cy="3"/>
              </a:xfrm>
              <a:prstGeom prst="rect">
                <a:avLst/>
              </a:prstGeom>
              <a:solidFill>
                <a:srgbClr val="98CAFD"/>
              </a:solidFill>
              <a:ln w="9525">
                <a:noFill/>
                <a:miter lim="800000"/>
                <a:headEnd/>
                <a:tailEnd/>
              </a:ln>
            </p:spPr>
            <p:txBody>
              <a:bodyPr/>
              <a:lstStyle/>
              <a:p>
                <a:endParaRPr lang="en-US"/>
              </a:p>
            </p:txBody>
          </p:sp>
          <p:sp>
            <p:nvSpPr>
              <p:cNvPr id="73319" name="Rectangle 1533"/>
              <p:cNvSpPr>
                <a:spLocks noChangeArrowheads="1"/>
              </p:cNvSpPr>
              <p:nvPr/>
            </p:nvSpPr>
            <p:spPr bwMode="auto">
              <a:xfrm>
                <a:off x="3776" y="3180"/>
                <a:ext cx="285" cy="2"/>
              </a:xfrm>
              <a:prstGeom prst="rect">
                <a:avLst/>
              </a:prstGeom>
              <a:solidFill>
                <a:srgbClr val="96C9FC"/>
              </a:solidFill>
              <a:ln w="9525">
                <a:noFill/>
                <a:miter lim="800000"/>
                <a:headEnd/>
                <a:tailEnd/>
              </a:ln>
            </p:spPr>
            <p:txBody>
              <a:bodyPr/>
              <a:lstStyle/>
              <a:p>
                <a:endParaRPr lang="en-US"/>
              </a:p>
            </p:txBody>
          </p:sp>
          <p:sp>
            <p:nvSpPr>
              <p:cNvPr id="73320" name="Rectangle 1534"/>
              <p:cNvSpPr>
                <a:spLocks noChangeArrowheads="1"/>
              </p:cNvSpPr>
              <p:nvPr/>
            </p:nvSpPr>
            <p:spPr bwMode="auto">
              <a:xfrm>
                <a:off x="3776" y="3182"/>
                <a:ext cx="285" cy="3"/>
              </a:xfrm>
              <a:prstGeom prst="rect">
                <a:avLst/>
              </a:prstGeom>
              <a:solidFill>
                <a:srgbClr val="95C7FA"/>
              </a:solidFill>
              <a:ln w="9525">
                <a:noFill/>
                <a:miter lim="800000"/>
                <a:headEnd/>
                <a:tailEnd/>
              </a:ln>
            </p:spPr>
            <p:txBody>
              <a:bodyPr/>
              <a:lstStyle/>
              <a:p>
                <a:endParaRPr lang="en-US"/>
              </a:p>
            </p:txBody>
          </p:sp>
          <p:sp>
            <p:nvSpPr>
              <p:cNvPr id="73321" name="Rectangle 1535"/>
              <p:cNvSpPr>
                <a:spLocks noChangeArrowheads="1"/>
              </p:cNvSpPr>
              <p:nvPr/>
            </p:nvSpPr>
            <p:spPr bwMode="auto">
              <a:xfrm>
                <a:off x="3776" y="3185"/>
                <a:ext cx="285" cy="3"/>
              </a:xfrm>
              <a:prstGeom prst="rect">
                <a:avLst/>
              </a:prstGeom>
              <a:solidFill>
                <a:srgbClr val="94C6F8"/>
              </a:solidFill>
              <a:ln w="9525">
                <a:noFill/>
                <a:miter lim="800000"/>
                <a:headEnd/>
                <a:tailEnd/>
              </a:ln>
            </p:spPr>
            <p:txBody>
              <a:bodyPr/>
              <a:lstStyle/>
              <a:p>
                <a:endParaRPr lang="en-US"/>
              </a:p>
            </p:txBody>
          </p:sp>
          <p:sp>
            <p:nvSpPr>
              <p:cNvPr id="73322" name="Rectangle 1536"/>
              <p:cNvSpPr>
                <a:spLocks noChangeArrowheads="1"/>
              </p:cNvSpPr>
              <p:nvPr/>
            </p:nvSpPr>
            <p:spPr bwMode="auto">
              <a:xfrm>
                <a:off x="3776" y="3188"/>
                <a:ext cx="285" cy="2"/>
              </a:xfrm>
              <a:prstGeom prst="rect">
                <a:avLst/>
              </a:prstGeom>
              <a:solidFill>
                <a:srgbClr val="92C4F7"/>
              </a:solidFill>
              <a:ln w="9525">
                <a:noFill/>
                <a:miter lim="800000"/>
                <a:headEnd/>
                <a:tailEnd/>
              </a:ln>
            </p:spPr>
            <p:txBody>
              <a:bodyPr/>
              <a:lstStyle/>
              <a:p>
                <a:endParaRPr lang="en-US"/>
              </a:p>
            </p:txBody>
          </p:sp>
          <p:sp>
            <p:nvSpPr>
              <p:cNvPr id="73323" name="Rectangle 1537"/>
              <p:cNvSpPr>
                <a:spLocks noChangeArrowheads="1"/>
              </p:cNvSpPr>
              <p:nvPr/>
            </p:nvSpPr>
            <p:spPr bwMode="auto">
              <a:xfrm>
                <a:off x="3776" y="3190"/>
                <a:ext cx="285" cy="4"/>
              </a:xfrm>
              <a:prstGeom prst="rect">
                <a:avLst/>
              </a:prstGeom>
              <a:solidFill>
                <a:srgbClr val="91C3F5"/>
              </a:solidFill>
              <a:ln w="9525">
                <a:noFill/>
                <a:miter lim="800000"/>
                <a:headEnd/>
                <a:tailEnd/>
              </a:ln>
            </p:spPr>
            <p:txBody>
              <a:bodyPr/>
              <a:lstStyle/>
              <a:p>
                <a:endParaRPr lang="en-US"/>
              </a:p>
            </p:txBody>
          </p:sp>
          <p:sp>
            <p:nvSpPr>
              <p:cNvPr id="73324" name="Rectangle 1538"/>
              <p:cNvSpPr>
                <a:spLocks noChangeArrowheads="1"/>
              </p:cNvSpPr>
              <p:nvPr/>
            </p:nvSpPr>
            <p:spPr bwMode="auto">
              <a:xfrm>
                <a:off x="3776" y="3194"/>
                <a:ext cx="285" cy="3"/>
              </a:xfrm>
              <a:prstGeom prst="rect">
                <a:avLst/>
              </a:prstGeom>
              <a:solidFill>
                <a:srgbClr val="90C1F3"/>
              </a:solidFill>
              <a:ln w="9525">
                <a:noFill/>
                <a:miter lim="800000"/>
                <a:headEnd/>
                <a:tailEnd/>
              </a:ln>
            </p:spPr>
            <p:txBody>
              <a:bodyPr/>
              <a:lstStyle/>
              <a:p>
                <a:endParaRPr lang="en-US"/>
              </a:p>
            </p:txBody>
          </p:sp>
          <p:sp>
            <p:nvSpPr>
              <p:cNvPr id="73325" name="Rectangle 1539"/>
              <p:cNvSpPr>
                <a:spLocks noChangeArrowheads="1"/>
              </p:cNvSpPr>
              <p:nvPr/>
            </p:nvSpPr>
            <p:spPr bwMode="auto">
              <a:xfrm>
                <a:off x="3776" y="3197"/>
                <a:ext cx="285" cy="4"/>
              </a:xfrm>
              <a:prstGeom prst="rect">
                <a:avLst/>
              </a:prstGeom>
              <a:solidFill>
                <a:srgbClr val="8EBFF1"/>
              </a:solidFill>
              <a:ln w="9525">
                <a:noFill/>
                <a:miter lim="800000"/>
                <a:headEnd/>
                <a:tailEnd/>
              </a:ln>
            </p:spPr>
            <p:txBody>
              <a:bodyPr/>
              <a:lstStyle/>
              <a:p>
                <a:endParaRPr lang="en-US"/>
              </a:p>
            </p:txBody>
          </p:sp>
          <p:sp>
            <p:nvSpPr>
              <p:cNvPr id="73326" name="Rectangle 1540"/>
              <p:cNvSpPr>
                <a:spLocks noChangeArrowheads="1"/>
              </p:cNvSpPr>
              <p:nvPr/>
            </p:nvSpPr>
            <p:spPr bwMode="auto">
              <a:xfrm>
                <a:off x="3776" y="3201"/>
                <a:ext cx="285" cy="2"/>
              </a:xfrm>
              <a:prstGeom prst="rect">
                <a:avLst/>
              </a:prstGeom>
              <a:solidFill>
                <a:srgbClr val="8CBDEF"/>
              </a:solidFill>
              <a:ln w="9525">
                <a:noFill/>
                <a:miter lim="800000"/>
                <a:headEnd/>
                <a:tailEnd/>
              </a:ln>
            </p:spPr>
            <p:txBody>
              <a:bodyPr/>
              <a:lstStyle/>
              <a:p>
                <a:endParaRPr lang="en-US"/>
              </a:p>
            </p:txBody>
          </p:sp>
          <p:sp>
            <p:nvSpPr>
              <p:cNvPr id="73327" name="Rectangle 1541"/>
              <p:cNvSpPr>
                <a:spLocks noChangeArrowheads="1"/>
              </p:cNvSpPr>
              <p:nvPr/>
            </p:nvSpPr>
            <p:spPr bwMode="auto">
              <a:xfrm>
                <a:off x="3776" y="3203"/>
                <a:ext cx="285" cy="3"/>
              </a:xfrm>
              <a:prstGeom prst="rect">
                <a:avLst/>
              </a:prstGeom>
              <a:solidFill>
                <a:srgbClr val="8BBCED"/>
              </a:solidFill>
              <a:ln w="9525">
                <a:noFill/>
                <a:miter lim="800000"/>
                <a:headEnd/>
                <a:tailEnd/>
              </a:ln>
            </p:spPr>
            <p:txBody>
              <a:bodyPr/>
              <a:lstStyle/>
              <a:p>
                <a:endParaRPr lang="en-US"/>
              </a:p>
            </p:txBody>
          </p:sp>
          <p:sp>
            <p:nvSpPr>
              <p:cNvPr id="73328" name="Rectangle 1542"/>
              <p:cNvSpPr>
                <a:spLocks noChangeArrowheads="1"/>
              </p:cNvSpPr>
              <p:nvPr/>
            </p:nvSpPr>
            <p:spPr bwMode="auto">
              <a:xfrm>
                <a:off x="3776" y="3206"/>
                <a:ext cx="285" cy="3"/>
              </a:xfrm>
              <a:prstGeom prst="rect">
                <a:avLst/>
              </a:prstGeom>
              <a:solidFill>
                <a:srgbClr val="89BAEB"/>
              </a:solidFill>
              <a:ln w="9525">
                <a:noFill/>
                <a:miter lim="800000"/>
                <a:headEnd/>
                <a:tailEnd/>
              </a:ln>
            </p:spPr>
            <p:txBody>
              <a:bodyPr/>
              <a:lstStyle/>
              <a:p>
                <a:endParaRPr lang="en-US"/>
              </a:p>
            </p:txBody>
          </p:sp>
          <p:sp>
            <p:nvSpPr>
              <p:cNvPr id="73329" name="Rectangle 1543"/>
              <p:cNvSpPr>
                <a:spLocks noChangeArrowheads="1"/>
              </p:cNvSpPr>
              <p:nvPr/>
            </p:nvSpPr>
            <p:spPr bwMode="auto">
              <a:xfrm>
                <a:off x="3776" y="3209"/>
                <a:ext cx="285" cy="4"/>
              </a:xfrm>
              <a:prstGeom prst="rect">
                <a:avLst/>
              </a:prstGeom>
              <a:solidFill>
                <a:srgbClr val="87B8E9"/>
              </a:solidFill>
              <a:ln w="9525">
                <a:noFill/>
                <a:miter lim="800000"/>
                <a:headEnd/>
                <a:tailEnd/>
              </a:ln>
            </p:spPr>
            <p:txBody>
              <a:bodyPr/>
              <a:lstStyle/>
              <a:p>
                <a:endParaRPr lang="en-US"/>
              </a:p>
            </p:txBody>
          </p:sp>
          <p:sp>
            <p:nvSpPr>
              <p:cNvPr id="73330" name="Rectangle 1544"/>
              <p:cNvSpPr>
                <a:spLocks noChangeArrowheads="1"/>
              </p:cNvSpPr>
              <p:nvPr/>
            </p:nvSpPr>
            <p:spPr bwMode="auto">
              <a:xfrm>
                <a:off x="3776" y="3213"/>
                <a:ext cx="285" cy="3"/>
              </a:xfrm>
              <a:prstGeom prst="rect">
                <a:avLst/>
              </a:prstGeom>
              <a:solidFill>
                <a:srgbClr val="85B6E7"/>
              </a:solidFill>
              <a:ln w="9525">
                <a:noFill/>
                <a:miter lim="800000"/>
                <a:headEnd/>
                <a:tailEnd/>
              </a:ln>
            </p:spPr>
            <p:txBody>
              <a:bodyPr/>
              <a:lstStyle/>
              <a:p>
                <a:endParaRPr lang="en-US"/>
              </a:p>
            </p:txBody>
          </p:sp>
          <p:sp>
            <p:nvSpPr>
              <p:cNvPr id="73331" name="Rectangle 1545"/>
              <p:cNvSpPr>
                <a:spLocks noChangeArrowheads="1"/>
              </p:cNvSpPr>
              <p:nvPr/>
            </p:nvSpPr>
            <p:spPr bwMode="auto">
              <a:xfrm>
                <a:off x="3776" y="3216"/>
                <a:ext cx="285" cy="3"/>
              </a:xfrm>
              <a:prstGeom prst="rect">
                <a:avLst/>
              </a:prstGeom>
              <a:solidFill>
                <a:srgbClr val="83B4E5"/>
              </a:solidFill>
              <a:ln w="9525">
                <a:noFill/>
                <a:miter lim="800000"/>
                <a:headEnd/>
                <a:tailEnd/>
              </a:ln>
            </p:spPr>
            <p:txBody>
              <a:bodyPr/>
              <a:lstStyle/>
              <a:p>
                <a:endParaRPr lang="en-US"/>
              </a:p>
            </p:txBody>
          </p:sp>
          <p:sp>
            <p:nvSpPr>
              <p:cNvPr id="73332" name="Rectangle 1546"/>
              <p:cNvSpPr>
                <a:spLocks noChangeArrowheads="1"/>
              </p:cNvSpPr>
              <p:nvPr/>
            </p:nvSpPr>
            <p:spPr bwMode="auto">
              <a:xfrm>
                <a:off x="3776" y="3219"/>
                <a:ext cx="285" cy="3"/>
              </a:xfrm>
              <a:prstGeom prst="rect">
                <a:avLst/>
              </a:prstGeom>
              <a:solidFill>
                <a:srgbClr val="82B2E3"/>
              </a:solidFill>
              <a:ln w="9525">
                <a:noFill/>
                <a:miter lim="800000"/>
                <a:headEnd/>
                <a:tailEnd/>
              </a:ln>
            </p:spPr>
            <p:txBody>
              <a:bodyPr/>
              <a:lstStyle/>
              <a:p>
                <a:endParaRPr lang="en-US"/>
              </a:p>
            </p:txBody>
          </p:sp>
          <p:sp>
            <p:nvSpPr>
              <p:cNvPr id="73333" name="Rectangle 1547"/>
              <p:cNvSpPr>
                <a:spLocks noChangeArrowheads="1"/>
              </p:cNvSpPr>
              <p:nvPr/>
            </p:nvSpPr>
            <p:spPr bwMode="auto">
              <a:xfrm>
                <a:off x="3776" y="3222"/>
                <a:ext cx="285" cy="2"/>
              </a:xfrm>
              <a:prstGeom prst="rect">
                <a:avLst/>
              </a:prstGeom>
              <a:solidFill>
                <a:srgbClr val="81B0E1"/>
              </a:solidFill>
              <a:ln w="9525">
                <a:noFill/>
                <a:miter lim="800000"/>
                <a:headEnd/>
                <a:tailEnd/>
              </a:ln>
            </p:spPr>
            <p:txBody>
              <a:bodyPr/>
              <a:lstStyle/>
              <a:p>
                <a:endParaRPr lang="en-US"/>
              </a:p>
            </p:txBody>
          </p:sp>
          <p:sp>
            <p:nvSpPr>
              <p:cNvPr id="73334" name="Rectangle 1548"/>
              <p:cNvSpPr>
                <a:spLocks noChangeArrowheads="1"/>
              </p:cNvSpPr>
              <p:nvPr/>
            </p:nvSpPr>
            <p:spPr bwMode="auto">
              <a:xfrm>
                <a:off x="3776" y="3224"/>
                <a:ext cx="285" cy="2"/>
              </a:xfrm>
              <a:prstGeom prst="rect">
                <a:avLst/>
              </a:prstGeom>
              <a:solidFill>
                <a:srgbClr val="7FAFE0"/>
              </a:solidFill>
              <a:ln w="9525">
                <a:noFill/>
                <a:miter lim="800000"/>
                <a:headEnd/>
                <a:tailEnd/>
              </a:ln>
            </p:spPr>
            <p:txBody>
              <a:bodyPr/>
              <a:lstStyle/>
              <a:p>
                <a:endParaRPr lang="en-US"/>
              </a:p>
            </p:txBody>
          </p:sp>
          <p:sp>
            <p:nvSpPr>
              <p:cNvPr id="73335" name="Rectangle 1549"/>
              <p:cNvSpPr>
                <a:spLocks noChangeArrowheads="1"/>
              </p:cNvSpPr>
              <p:nvPr/>
            </p:nvSpPr>
            <p:spPr bwMode="auto">
              <a:xfrm>
                <a:off x="3776" y="3226"/>
                <a:ext cx="285" cy="2"/>
              </a:xfrm>
              <a:prstGeom prst="rect">
                <a:avLst/>
              </a:prstGeom>
              <a:solidFill>
                <a:srgbClr val="7EADDE"/>
              </a:solidFill>
              <a:ln w="9525">
                <a:noFill/>
                <a:miter lim="800000"/>
                <a:headEnd/>
                <a:tailEnd/>
              </a:ln>
            </p:spPr>
            <p:txBody>
              <a:bodyPr/>
              <a:lstStyle/>
              <a:p>
                <a:endParaRPr lang="en-US"/>
              </a:p>
            </p:txBody>
          </p:sp>
          <p:sp>
            <p:nvSpPr>
              <p:cNvPr id="73336" name="Rectangle 1550"/>
              <p:cNvSpPr>
                <a:spLocks noChangeArrowheads="1"/>
              </p:cNvSpPr>
              <p:nvPr/>
            </p:nvSpPr>
            <p:spPr bwMode="auto">
              <a:xfrm>
                <a:off x="3776" y="3228"/>
                <a:ext cx="285" cy="3"/>
              </a:xfrm>
              <a:prstGeom prst="rect">
                <a:avLst/>
              </a:prstGeom>
              <a:solidFill>
                <a:srgbClr val="7CACDD"/>
              </a:solidFill>
              <a:ln w="9525">
                <a:noFill/>
                <a:miter lim="800000"/>
                <a:headEnd/>
                <a:tailEnd/>
              </a:ln>
            </p:spPr>
            <p:txBody>
              <a:bodyPr/>
              <a:lstStyle/>
              <a:p>
                <a:endParaRPr lang="en-US"/>
              </a:p>
            </p:txBody>
          </p:sp>
          <p:sp>
            <p:nvSpPr>
              <p:cNvPr id="73337" name="Rectangle 1551"/>
              <p:cNvSpPr>
                <a:spLocks noChangeArrowheads="1"/>
              </p:cNvSpPr>
              <p:nvPr/>
            </p:nvSpPr>
            <p:spPr bwMode="auto">
              <a:xfrm>
                <a:off x="3776" y="3231"/>
                <a:ext cx="285" cy="3"/>
              </a:xfrm>
              <a:prstGeom prst="rect">
                <a:avLst/>
              </a:prstGeom>
              <a:solidFill>
                <a:srgbClr val="7AAADB"/>
              </a:solidFill>
              <a:ln w="9525">
                <a:noFill/>
                <a:miter lim="800000"/>
                <a:headEnd/>
                <a:tailEnd/>
              </a:ln>
            </p:spPr>
            <p:txBody>
              <a:bodyPr/>
              <a:lstStyle/>
              <a:p>
                <a:endParaRPr lang="en-US"/>
              </a:p>
            </p:txBody>
          </p:sp>
          <p:sp>
            <p:nvSpPr>
              <p:cNvPr id="73338" name="Rectangle 1552"/>
              <p:cNvSpPr>
                <a:spLocks noChangeArrowheads="1"/>
              </p:cNvSpPr>
              <p:nvPr/>
            </p:nvSpPr>
            <p:spPr bwMode="auto">
              <a:xfrm>
                <a:off x="3776" y="3234"/>
                <a:ext cx="285" cy="3"/>
              </a:xfrm>
              <a:prstGeom prst="rect">
                <a:avLst/>
              </a:prstGeom>
              <a:solidFill>
                <a:srgbClr val="78A8D9"/>
              </a:solidFill>
              <a:ln w="9525">
                <a:noFill/>
                <a:miter lim="800000"/>
                <a:headEnd/>
                <a:tailEnd/>
              </a:ln>
            </p:spPr>
            <p:txBody>
              <a:bodyPr/>
              <a:lstStyle/>
              <a:p>
                <a:endParaRPr lang="en-US"/>
              </a:p>
            </p:txBody>
          </p:sp>
          <p:sp>
            <p:nvSpPr>
              <p:cNvPr id="73339" name="Rectangle 1553"/>
              <p:cNvSpPr>
                <a:spLocks noChangeArrowheads="1"/>
              </p:cNvSpPr>
              <p:nvPr/>
            </p:nvSpPr>
            <p:spPr bwMode="auto">
              <a:xfrm>
                <a:off x="3776" y="3237"/>
                <a:ext cx="285" cy="3"/>
              </a:xfrm>
              <a:prstGeom prst="rect">
                <a:avLst/>
              </a:prstGeom>
              <a:solidFill>
                <a:srgbClr val="77A6D7"/>
              </a:solidFill>
              <a:ln w="9525">
                <a:noFill/>
                <a:miter lim="800000"/>
                <a:headEnd/>
                <a:tailEnd/>
              </a:ln>
            </p:spPr>
            <p:txBody>
              <a:bodyPr/>
              <a:lstStyle/>
              <a:p>
                <a:endParaRPr lang="en-US"/>
              </a:p>
            </p:txBody>
          </p:sp>
          <p:sp>
            <p:nvSpPr>
              <p:cNvPr id="73340" name="Rectangle 1554"/>
              <p:cNvSpPr>
                <a:spLocks noChangeArrowheads="1"/>
              </p:cNvSpPr>
              <p:nvPr/>
            </p:nvSpPr>
            <p:spPr bwMode="auto">
              <a:xfrm>
                <a:off x="3776" y="3240"/>
                <a:ext cx="285" cy="1"/>
              </a:xfrm>
              <a:prstGeom prst="rect">
                <a:avLst/>
              </a:prstGeom>
              <a:solidFill>
                <a:srgbClr val="75A5D6"/>
              </a:solidFill>
              <a:ln w="9525">
                <a:noFill/>
                <a:miter lim="800000"/>
                <a:headEnd/>
                <a:tailEnd/>
              </a:ln>
            </p:spPr>
            <p:txBody>
              <a:bodyPr/>
              <a:lstStyle/>
              <a:p>
                <a:endParaRPr lang="en-US"/>
              </a:p>
            </p:txBody>
          </p:sp>
          <p:sp>
            <p:nvSpPr>
              <p:cNvPr id="73341" name="Rectangle 1555"/>
              <p:cNvSpPr>
                <a:spLocks noChangeArrowheads="1"/>
              </p:cNvSpPr>
              <p:nvPr/>
            </p:nvSpPr>
            <p:spPr bwMode="auto">
              <a:xfrm>
                <a:off x="3776" y="3241"/>
                <a:ext cx="285" cy="3"/>
              </a:xfrm>
              <a:prstGeom prst="rect">
                <a:avLst/>
              </a:prstGeom>
              <a:solidFill>
                <a:srgbClr val="74A3D4"/>
              </a:solidFill>
              <a:ln w="9525">
                <a:noFill/>
                <a:miter lim="800000"/>
                <a:headEnd/>
                <a:tailEnd/>
              </a:ln>
            </p:spPr>
            <p:txBody>
              <a:bodyPr/>
              <a:lstStyle/>
              <a:p>
                <a:endParaRPr lang="en-US"/>
              </a:p>
            </p:txBody>
          </p:sp>
          <p:sp>
            <p:nvSpPr>
              <p:cNvPr id="73342" name="Rectangle 1556"/>
              <p:cNvSpPr>
                <a:spLocks noChangeArrowheads="1"/>
              </p:cNvSpPr>
              <p:nvPr/>
            </p:nvSpPr>
            <p:spPr bwMode="auto">
              <a:xfrm>
                <a:off x="3776" y="3244"/>
                <a:ext cx="285" cy="2"/>
              </a:xfrm>
              <a:prstGeom prst="rect">
                <a:avLst/>
              </a:prstGeom>
              <a:solidFill>
                <a:srgbClr val="72A1D2"/>
              </a:solidFill>
              <a:ln w="9525">
                <a:noFill/>
                <a:miter lim="800000"/>
                <a:headEnd/>
                <a:tailEnd/>
              </a:ln>
            </p:spPr>
            <p:txBody>
              <a:bodyPr/>
              <a:lstStyle/>
              <a:p>
                <a:endParaRPr lang="en-US"/>
              </a:p>
            </p:txBody>
          </p:sp>
          <p:sp>
            <p:nvSpPr>
              <p:cNvPr id="73343" name="Rectangle 1557"/>
              <p:cNvSpPr>
                <a:spLocks noChangeArrowheads="1"/>
              </p:cNvSpPr>
              <p:nvPr/>
            </p:nvSpPr>
            <p:spPr bwMode="auto">
              <a:xfrm>
                <a:off x="3776" y="3246"/>
                <a:ext cx="285" cy="3"/>
              </a:xfrm>
              <a:prstGeom prst="rect">
                <a:avLst/>
              </a:prstGeom>
              <a:solidFill>
                <a:srgbClr val="71A0D0"/>
              </a:solidFill>
              <a:ln w="9525">
                <a:noFill/>
                <a:miter lim="800000"/>
                <a:headEnd/>
                <a:tailEnd/>
              </a:ln>
            </p:spPr>
            <p:txBody>
              <a:bodyPr/>
              <a:lstStyle/>
              <a:p>
                <a:endParaRPr lang="en-US"/>
              </a:p>
            </p:txBody>
          </p:sp>
          <p:sp>
            <p:nvSpPr>
              <p:cNvPr id="73344" name="Rectangle 1558"/>
              <p:cNvSpPr>
                <a:spLocks noChangeArrowheads="1"/>
              </p:cNvSpPr>
              <p:nvPr/>
            </p:nvSpPr>
            <p:spPr bwMode="auto">
              <a:xfrm>
                <a:off x="3776" y="3249"/>
                <a:ext cx="285" cy="3"/>
              </a:xfrm>
              <a:prstGeom prst="rect">
                <a:avLst/>
              </a:prstGeom>
              <a:solidFill>
                <a:srgbClr val="6F9ECE"/>
              </a:solidFill>
              <a:ln w="9525">
                <a:noFill/>
                <a:miter lim="800000"/>
                <a:headEnd/>
                <a:tailEnd/>
              </a:ln>
            </p:spPr>
            <p:txBody>
              <a:bodyPr/>
              <a:lstStyle/>
              <a:p>
                <a:endParaRPr lang="en-US"/>
              </a:p>
            </p:txBody>
          </p:sp>
          <p:sp>
            <p:nvSpPr>
              <p:cNvPr id="73345" name="Rectangle 1559"/>
              <p:cNvSpPr>
                <a:spLocks noChangeArrowheads="1"/>
              </p:cNvSpPr>
              <p:nvPr/>
            </p:nvSpPr>
            <p:spPr bwMode="auto">
              <a:xfrm>
                <a:off x="3776" y="3252"/>
                <a:ext cx="285" cy="2"/>
              </a:xfrm>
              <a:prstGeom prst="rect">
                <a:avLst/>
              </a:prstGeom>
              <a:solidFill>
                <a:srgbClr val="6D9CCC"/>
              </a:solidFill>
              <a:ln w="9525">
                <a:noFill/>
                <a:miter lim="800000"/>
                <a:headEnd/>
                <a:tailEnd/>
              </a:ln>
            </p:spPr>
            <p:txBody>
              <a:bodyPr/>
              <a:lstStyle/>
              <a:p>
                <a:endParaRPr lang="en-US"/>
              </a:p>
            </p:txBody>
          </p:sp>
          <p:sp>
            <p:nvSpPr>
              <p:cNvPr id="73346" name="Rectangle 1560"/>
              <p:cNvSpPr>
                <a:spLocks noChangeArrowheads="1"/>
              </p:cNvSpPr>
              <p:nvPr/>
            </p:nvSpPr>
            <p:spPr bwMode="auto">
              <a:xfrm>
                <a:off x="3776" y="3254"/>
                <a:ext cx="285" cy="2"/>
              </a:xfrm>
              <a:prstGeom prst="rect">
                <a:avLst/>
              </a:prstGeom>
              <a:solidFill>
                <a:srgbClr val="6B9ACA"/>
              </a:solidFill>
              <a:ln w="9525">
                <a:noFill/>
                <a:miter lim="800000"/>
                <a:headEnd/>
                <a:tailEnd/>
              </a:ln>
            </p:spPr>
            <p:txBody>
              <a:bodyPr/>
              <a:lstStyle/>
              <a:p>
                <a:endParaRPr lang="en-US"/>
              </a:p>
            </p:txBody>
          </p:sp>
          <p:sp>
            <p:nvSpPr>
              <p:cNvPr id="73347" name="Rectangle 1561"/>
              <p:cNvSpPr>
                <a:spLocks noChangeArrowheads="1"/>
              </p:cNvSpPr>
              <p:nvPr/>
            </p:nvSpPr>
            <p:spPr bwMode="auto">
              <a:xfrm>
                <a:off x="3776" y="3256"/>
                <a:ext cx="285" cy="2"/>
              </a:xfrm>
              <a:prstGeom prst="rect">
                <a:avLst/>
              </a:prstGeom>
              <a:solidFill>
                <a:srgbClr val="6A98C9"/>
              </a:solidFill>
              <a:ln w="9525">
                <a:noFill/>
                <a:miter lim="800000"/>
                <a:headEnd/>
                <a:tailEnd/>
              </a:ln>
            </p:spPr>
            <p:txBody>
              <a:bodyPr/>
              <a:lstStyle/>
              <a:p>
                <a:endParaRPr lang="en-US"/>
              </a:p>
            </p:txBody>
          </p:sp>
          <p:sp>
            <p:nvSpPr>
              <p:cNvPr id="73348" name="Rectangle 1562"/>
              <p:cNvSpPr>
                <a:spLocks noChangeArrowheads="1"/>
              </p:cNvSpPr>
              <p:nvPr/>
            </p:nvSpPr>
            <p:spPr bwMode="auto">
              <a:xfrm>
                <a:off x="3776" y="3258"/>
                <a:ext cx="285" cy="3"/>
              </a:xfrm>
              <a:prstGeom prst="rect">
                <a:avLst/>
              </a:prstGeom>
              <a:solidFill>
                <a:srgbClr val="6896C7"/>
              </a:solidFill>
              <a:ln w="9525">
                <a:noFill/>
                <a:miter lim="800000"/>
                <a:headEnd/>
                <a:tailEnd/>
              </a:ln>
            </p:spPr>
            <p:txBody>
              <a:bodyPr/>
              <a:lstStyle/>
              <a:p>
                <a:endParaRPr lang="en-US"/>
              </a:p>
            </p:txBody>
          </p:sp>
          <p:sp>
            <p:nvSpPr>
              <p:cNvPr id="73349" name="Rectangle 1563"/>
              <p:cNvSpPr>
                <a:spLocks noChangeArrowheads="1"/>
              </p:cNvSpPr>
              <p:nvPr/>
            </p:nvSpPr>
            <p:spPr bwMode="auto">
              <a:xfrm>
                <a:off x="3776" y="3261"/>
                <a:ext cx="285" cy="2"/>
              </a:xfrm>
              <a:prstGeom prst="rect">
                <a:avLst/>
              </a:prstGeom>
              <a:solidFill>
                <a:srgbClr val="6795C5"/>
              </a:solidFill>
              <a:ln w="9525">
                <a:noFill/>
                <a:miter lim="800000"/>
                <a:headEnd/>
                <a:tailEnd/>
              </a:ln>
            </p:spPr>
            <p:txBody>
              <a:bodyPr/>
              <a:lstStyle/>
              <a:p>
                <a:endParaRPr lang="en-US"/>
              </a:p>
            </p:txBody>
          </p:sp>
          <p:sp>
            <p:nvSpPr>
              <p:cNvPr id="73350" name="Rectangle 1564"/>
              <p:cNvSpPr>
                <a:spLocks noChangeArrowheads="1"/>
              </p:cNvSpPr>
              <p:nvPr/>
            </p:nvSpPr>
            <p:spPr bwMode="auto">
              <a:xfrm>
                <a:off x="3776" y="3263"/>
                <a:ext cx="285" cy="1"/>
              </a:xfrm>
              <a:prstGeom prst="rect">
                <a:avLst/>
              </a:prstGeom>
              <a:solidFill>
                <a:srgbClr val="6593C4"/>
              </a:solidFill>
              <a:ln w="9525">
                <a:noFill/>
                <a:miter lim="800000"/>
                <a:headEnd/>
                <a:tailEnd/>
              </a:ln>
            </p:spPr>
            <p:txBody>
              <a:bodyPr/>
              <a:lstStyle/>
              <a:p>
                <a:endParaRPr lang="en-US"/>
              </a:p>
            </p:txBody>
          </p:sp>
          <p:sp>
            <p:nvSpPr>
              <p:cNvPr id="73351" name="Rectangle 1565"/>
              <p:cNvSpPr>
                <a:spLocks noChangeArrowheads="1"/>
              </p:cNvSpPr>
              <p:nvPr/>
            </p:nvSpPr>
            <p:spPr bwMode="auto">
              <a:xfrm>
                <a:off x="3776" y="3264"/>
                <a:ext cx="285" cy="3"/>
              </a:xfrm>
              <a:prstGeom prst="rect">
                <a:avLst/>
              </a:prstGeom>
              <a:solidFill>
                <a:srgbClr val="6492C2"/>
              </a:solidFill>
              <a:ln w="9525">
                <a:noFill/>
                <a:miter lim="800000"/>
                <a:headEnd/>
                <a:tailEnd/>
              </a:ln>
            </p:spPr>
            <p:txBody>
              <a:bodyPr/>
              <a:lstStyle/>
              <a:p>
                <a:endParaRPr lang="en-US"/>
              </a:p>
            </p:txBody>
          </p:sp>
          <p:sp>
            <p:nvSpPr>
              <p:cNvPr id="73352" name="Rectangle 1566"/>
              <p:cNvSpPr>
                <a:spLocks noChangeArrowheads="1"/>
              </p:cNvSpPr>
              <p:nvPr/>
            </p:nvSpPr>
            <p:spPr bwMode="auto">
              <a:xfrm>
                <a:off x="3776" y="3267"/>
                <a:ext cx="285" cy="1"/>
              </a:xfrm>
              <a:prstGeom prst="rect">
                <a:avLst/>
              </a:prstGeom>
              <a:solidFill>
                <a:srgbClr val="6290C1"/>
              </a:solidFill>
              <a:ln w="9525">
                <a:noFill/>
                <a:miter lim="800000"/>
                <a:headEnd/>
                <a:tailEnd/>
              </a:ln>
            </p:spPr>
            <p:txBody>
              <a:bodyPr/>
              <a:lstStyle/>
              <a:p>
                <a:endParaRPr lang="en-US"/>
              </a:p>
            </p:txBody>
          </p:sp>
          <p:sp>
            <p:nvSpPr>
              <p:cNvPr id="73353" name="Rectangle 1567"/>
              <p:cNvSpPr>
                <a:spLocks noChangeArrowheads="1"/>
              </p:cNvSpPr>
              <p:nvPr/>
            </p:nvSpPr>
            <p:spPr bwMode="auto">
              <a:xfrm>
                <a:off x="3776" y="3268"/>
                <a:ext cx="285" cy="2"/>
              </a:xfrm>
              <a:prstGeom prst="rect">
                <a:avLst/>
              </a:prstGeom>
              <a:solidFill>
                <a:srgbClr val="618FBF"/>
              </a:solidFill>
              <a:ln w="9525">
                <a:noFill/>
                <a:miter lim="800000"/>
                <a:headEnd/>
                <a:tailEnd/>
              </a:ln>
            </p:spPr>
            <p:txBody>
              <a:bodyPr/>
              <a:lstStyle/>
              <a:p>
                <a:endParaRPr lang="en-US"/>
              </a:p>
            </p:txBody>
          </p:sp>
          <p:sp>
            <p:nvSpPr>
              <p:cNvPr id="73354" name="Rectangle 1568"/>
              <p:cNvSpPr>
                <a:spLocks noChangeArrowheads="1"/>
              </p:cNvSpPr>
              <p:nvPr/>
            </p:nvSpPr>
            <p:spPr bwMode="auto">
              <a:xfrm>
                <a:off x="3776" y="3270"/>
                <a:ext cx="285" cy="3"/>
              </a:xfrm>
              <a:prstGeom prst="rect">
                <a:avLst/>
              </a:prstGeom>
              <a:solidFill>
                <a:srgbClr val="5F8DBD"/>
              </a:solidFill>
              <a:ln w="9525">
                <a:noFill/>
                <a:miter lim="800000"/>
                <a:headEnd/>
                <a:tailEnd/>
              </a:ln>
            </p:spPr>
            <p:txBody>
              <a:bodyPr/>
              <a:lstStyle/>
              <a:p>
                <a:endParaRPr lang="en-US"/>
              </a:p>
            </p:txBody>
          </p:sp>
          <p:sp>
            <p:nvSpPr>
              <p:cNvPr id="73355" name="Rectangle 1569"/>
              <p:cNvSpPr>
                <a:spLocks noChangeArrowheads="1"/>
              </p:cNvSpPr>
              <p:nvPr/>
            </p:nvSpPr>
            <p:spPr bwMode="auto">
              <a:xfrm>
                <a:off x="3776" y="3273"/>
                <a:ext cx="285" cy="3"/>
              </a:xfrm>
              <a:prstGeom prst="rect">
                <a:avLst/>
              </a:prstGeom>
              <a:solidFill>
                <a:srgbClr val="5D8BBB"/>
              </a:solidFill>
              <a:ln w="9525">
                <a:noFill/>
                <a:miter lim="800000"/>
                <a:headEnd/>
                <a:tailEnd/>
              </a:ln>
            </p:spPr>
            <p:txBody>
              <a:bodyPr/>
              <a:lstStyle/>
              <a:p>
                <a:endParaRPr lang="en-US"/>
              </a:p>
            </p:txBody>
          </p:sp>
          <p:sp>
            <p:nvSpPr>
              <p:cNvPr id="73356" name="Rectangle 1570"/>
              <p:cNvSpPr>
                <a:spLocks noChangeArrowheads="1"/>
              </p:cNvSpPr>
              <p:nvPr/>
            </p:nvSpPr>
            <p:spPr bwMode="auto">
              <a:xfrm>
                <a:off x="3776" y="3276"/>
                <a:ext cx="285" cy="2"/>
              </a:xfrm>
              <a:prstGeom prst="rect">
                <a:avLst/>
              </a:prstGeom>
              <a:solidFill>
                <a:srgbClr val="5B89B9"/>
              </a:solidFill>
              <a:ln w="9525">
                <a:noFill/>
                <a:miter lim="800000"/>
                <a:headEnd/>
                <a:tailEnd/>
              </a:ln>
            </p:spPr>
            <p:txBody>
              <a:bodyPr/>
              <a:lstStyle/>
              <a:p>
                <a:endParaRPr lang="en-US"/>
              </a:p>
            </p:txBody>
          </p:sp>
          <p:sp>
            <p:nvSpPr>
              <p:cNvPr id="73357" name="Rectangle 1571"/>
              <p:cNvSpPr>
                <a:spLocks noChangeArrowheads="1"/>
              </p:cNvSpPr>
              <p:nvPr/>
            </p:nvSpPr>
            <p:spPr bwMode="auto">
              <a:xfrm>
                <a:off x="3776" y="3278"/>
                <a:ext cx="285" cy="2"/>
              </a:xfrm>
              <a:prstGeom prst="rect">
                <a:avLst/>
              </a:prstGeom>
              <a:solidFill>
                <a:srgbClr val="5987B7"/>
              </a:solidFill>
              <a:ln w="9525">
                <a:noFill/>
                <a:miter lim="800000"/>
                <a:headEnd/>
                <a:tailEnd/>
              </a:ln>
            </p:spPr>
            <p:txBody>
              <a:bodyPr/>
              <a:lstStyle/>
              <a:p>
                <a:endParaRPr lang="en-US"/>
              </a:p>
            </p:txBody>
          </p:sp>
          <p:sp>
            <p:nvSpPr>
              <p:cNvPr id="73358" name="Rectangle 1572"/>
              <p:cNvSpPr>
                <a:spLocks noChangeArrowheads="1"/>
              </p:cNvSpPr>
              <p:nvPr/>
            </p:nvSpPr>
            <p:spPr bwMode="auto">
              <a:xfrm>
                <a:off x="3776" y="3280"/>
                <a:ext cx="285" cy="2"/>
              </a:xfrm>
              <a:prstGeom prst="rect">
                <a:avLst/>
              </a:prstGeom>
              <a:solidFill>
                <a:srgbClr val="5785B5"/>
              </a:solidFill>
              <a:ln w="9525">
                <a:noFill/>
                <a:miter lim="800000"/>
                <a:headEnd/>
                <a:tailEnd/>
              </a:ln>
            </p:spPr>
            <p:txBody>
              <a:bodyPr/>
              <a:lstStyle/>
              <a:p>
                <a:endParaRPr lang="en-US"/>
              </a:p>
            </p:txBody>
          </p:sp>
          <p:sp>
            <p:nvSpPr>
              <p:cNvPr id="73359" name="Rectangle 1573"/>
              <p:cNvSpPr>
                <a:spLocks noChangeArrowheads="1"/>
              </p:cNvSpPr>
              <p:nvPr/>
            </p:nvSpPr>
            <p:spPr bwMode="auto">
              <a:xfrm>
                <a:off x="3776" y="3282"/>
                <a:ext cx="285" cy="2"/>
              </a:xfrm>
              <a:prstGeom prst="rect">
                <a:avLst/>
              </a:prstGeom>
              <a:solidFill>
                <a:srgbClr val="5583B4"/>
              </a:solidFill>
              <a:ln w="9525">
                <a:noFill/>
                <a:miter lim="800000"/>
                <a:headEnd/>
                <a:tailEnd/>
              </a:ln>
            </p:spPr>
            <p:txBody>
              <a:bodyPr/>
              <a:lstStyle/>
              <a:p>
                <a:endParaRPr lang="en-US"/>
              </a:p>
            </p:txBody>
          </p:sp>
          <p:sp>
            <p:nvSpPr>
              <p:cNvPr id="73360" name="Rectangle 1574"/>
              <p:cNvSpPr>
                <a:spLocks noChangeArrowheads="1"/>
              </p:cNvSpPr>
              <p:nvPr/>
            </p:nvSpPr>
            <p:spPr bwMode="auto">
              <a:xfrm>
                <a:off x="3776" y="3284"/>
                <a:ext cx="285" cy="2"/>
              </a:xfrm>
              <a:prstGeom prst="rect">
                <a:avLst/>
              </a:prstGeom>
              <a:solidFill>
                <a:srgbClr val="5381B2"/>
              </a:solidFill>
              <a:ln w="9525">
                <a:noFill/>
                <a:miter lim="800000"/>
                <a:headEnd/>
                <a:tailEnd/>
              </a:ln>
            </p:spPr>
            <p:txBody>
              <a:bodyPr/>
              <a:lstStyle/>
              <a:p>
                <a:endParaRPr lang="en-US"/>
              </a:p>
            </p:txBody>
          </p:sp>
          <p:sp>
            <p:nvSpPr>
              <p:cNvPr id="73361" name="Rectangle 1575"/>
              <p:cNvSpPr>
                <a:spLocks noChangeArrowheads="1"/>
              </p:cNvSpPr>
              <p:nvPr/>
            </p:nvSpPr>
            <p:spPr bwMode="auto">
              <a:xfrm>
                <a:off x="3776" y="3286"/>
                <a:ext cx="285" cy="1"/>
              </a:xfrm>
              <a:prstGeom prst="rect">
                <a:avLst/>
              </a:prstGeom>
              <a:solidFill>
                <a:srgbClr val="517FB0"/>
              </a:solidFill>
              <a:ln w="9525">
                <a:noFill/>
                <a:miter lim="800000"/>
                <a:headEnd/>
                <a:tailEnd/>
              </a:ln>
            </p:spPr>
            <p:txBody>
              <a:bodyPr/>
              <a:lstStyle/>
              <a:p>
                <a:endParaRPr lang="en-US"/>
              </a:p>
            </p:txBody>
          </p:sp>
          <p:sp>
            <p:nvSpPr>
              <p:cNvPr id="73362" name="Rectangle 1576"/>
              <p:cNvSpPr>
                <a:spLocks noChangeArrowheads="1"/>
              </p:cNvSpPr>
              <p:nvPr/>
            </p:nvSpPr>
            <p:spPr bwMode="auto">
              <a:xfrm>
                <a:off x="3776" y="3287"/>
                <a:ext cx="285" cy="2"/>
              </a:xfrm>
              <a:prstGeom prst="rect">
                <a:avLst/>
              </a:prstGeom>
              <a:solidFill>
                <a:srgbClr val="4F7EAF"/>
              </a:solidFill>
              <a:ln w="9525">
                <a:noFill/>
                <a:miter lim="800000"/>
                <a:headEnd/>
                <a:tailEnd/>
              </a:ln>
            </p:spPr>
            <p:txBody>
              <a:bodyPr/>
              <a:lstStyle/>
              <a:p>
                <a:endParaRPr lang="en-US"/>
              </a:p>
            </p:txBody>
          </p:sp>
          <p:sp>
            <p:nvSpPr>
              <p:cNvPr id="73363" name="Rectangle 1577"/>
              <p:cNvSpPr>
                <a:spLocks noChangeArrowheads="1"/>
              </p:cNvSpPr>
              <p:nvPr/>
            </p:nvSpPr>
            <p:spPr bwMode="auto">
              <a:xfrm>
                <a:off x="3776" y="3289"/>
                <a:ext cx="285" cy="1"/>
              </a:xfrm>
              <a:prstGeom prst="rect">
                <a:avLst/>
              </a:prstGeom>
              <a:solidFill>
                <a:srgbClr val="4E7CAD"/>
              </a:solidFill>
              <a:ln w="9525">
                <a:noFill/>
                <a:miter lim="800000"/>
                <a:headEnd/>
                <a:tailEnd/>
              </a:ln>
            </p:spPr>
            <p:txBody>
              <a:bodyPr/>
              <a:lstStyle/>
              <a:p>
                <a:endParaRPr lang="en-US"/>
              </a:p>
            </p:txBody>
          </p:sp>
          <p:sp>
            <p:nvSpPr>
              <p:cNvPr id="73364" name="Rectangle 1578"/>
              <p:cNvSpPr>
                <a:spLocks noChangeArrowheads="1"/>
              </p:cNvSpPr>
              <p:nvPr/>
            </p:nvSpPr>
            <p:spPr bwMode="auto">
              <a:xfrm>
                <a:off x="3776" y="3290"/>
                <a:ext cx="285" cy="3"/>
              </a:xfrm>
              <a:prstGeom prst="rect">
                <a:avLst/>
              </a:prstGeom>
              <a:solidFill>
                <a:srgbClr val="4C7BAC"/>
              </a:solidFill>
              <a:ln w="9525">
                <a:noFill/>
                <a:miter lim="800000"/>
                <a:headEnd/>
                <a:tailEnd/>
              </a:ln>
            </p:spPr>
            <p:txBody>
              <a:bodyPr/>
              <a:lstStyle/>
              <a:p>
                <a:endParaRPr lang="en-US"/>
              </a:p>
            </p:txBody>
          </p:sp>
          <p:sp>
            <p:nvSpPr>
              <p:cNvPr id="73365" name="Rectangle 1579"/>
              <p:cNvSpPr>
                <a:spLocks noChangeArrowheads="1"/>
              </p:cNvSpPr>
              <p:nvPr/>
            </p:nvSpPr>
            <p:spPr bwMode="auto">
              <a:xfrm>
                <a:off x="3776" y="3293"/>
                <a:ext cx="285" cy="1"/>
              </a:xfrm>
              <a:prstGeom prst="rect">
                <a:avLst/>
              </a:prstGeom>
              <a:solidFill>
                <a:srgbClr val="4A79AA"/>
              </a:solidFill>
              <a:ln w="9525">
                <a:noFill/>
                <a:miter lim="800000"/>
                <a:headEnd/>
                <a:tailEnd/>
              </a:ln>
            </p:spPr>
            <p:txBody>
              <a:bodyPr/>
              <a:lstStyle/>
              <a:p>
                <a:endParaRPr lang="en-US"/>
              </a:p>
            </p:txBody>
          </p:sp>
          <p:sp>
            <p:nvSpPr>
              <p:cNvPr id="73366" name="Rectangle 1580"/>
              <p:cNvSpPr>
                <a:spLocks noChangeArrowheads="1"/>
              </p:cNvSpPr>
              <p:nvPr/>
            </p:nvSpPr>
            <p:spPr bwMode="auto">
              <a:xfrm>
                <a:off x="3776" y="3294"/>
                <a:ext cx="285" cy="2"/>
              </a:xfrm>
              <a:prstGeom prst="rect">
                <a:avLst/>
              </a:prstGeom>
              <a:solidFill>
                <a:srgbClr val="4877A9"/>
              </a:solidFill>
              <a:ln w="9525">
                <a:noFill/>
                <a:miter lim="800000"/>
                <a:headEnd/>
                <a:tailEnd/>
              </a:ln>
            </p:spPr>
            <p:txBody>
              <a:bodyPr/>
              <a:lstStyle/>
              <a:p>
                <a:endParaRPr lang="en-US"/>
              </a:p>
            </p:txBody>
          </p:sp>
          <p:sp>
            <p:nvSpPr>
              <p:cNvPr id="73367" name="Rectangle 1581"/>
              <p:cNvSpPr>
                <a:spLocks noChangeArrowheads="1"/>
              </p:cNvSpPr>
              <p:nvPr/>
            </p:nvSpPr>
            <p:spPr bwMode="auto">
              <a:xfrm>
                <a:off x="3776" y="3296"/>
                <a:ext cx="285" cy="1"/>
              </a:xfrm>
              <a:prstGeom prst="rect">
                <a:avLst/>
              </a:prstGeom>
              <a:solidFill>
                <a:srgbClr val="4676A7"/>
              </a:solidFill>
              <a:ln w="9525">
                <a:noFill/>
                <a:miter lim="800000"/>
                <a:headEnd/>
                <a:tailEnd/>
              </a:ln>
            </p:spPr>
            <p:txBody>
              <a:bodyPr/>
              <a:lstStyle/>
              <a:p>
                <a:endParaRPr lang="en-US"/>
              </a:p>
            </p:txBody>
          </p:sp>
          <p:sp>
            <p:nvSpPr>
              <p:cNvPr id="73368" name="Rectangle 1582"/>
              <p:cNvSpPr>
                <a:spLocks noChangeArrowheads="1"/>
              </p:cNvSpPr>
              <p:nvPr/>
            </p:nvSpPr>
            <p:spPr bwMode="auto">
              <a:xfrm>
                <a:off x="3776" y="3297"/>
                <a:ext cx="285" cy="2"/>
              </a:xfrm>
              <a:prstGeom prst="rect">
                <a:avLst/>
              </a:prstGeom>
              <a:solidFill>
                <a:srgbClr val="4574A6"/>
              </a:solidFill>
              <a:ln w="9525">
                <a:noFill/>
                <a:miter lim="800000"/>
                <a:headEnd/>
                <a:tailEnd/>
              </a:ln>
            </p:spPr>
            <p:txBody>
              <a:bodyPr/>
              <a:lstStyle/>
              <a:p>
                <a:endParaRPr lang="en-US"/>
              </a:p>
            </p:txBody>
          </p:sp>
          <p:sp>
            <p:nvSpPr>
              <p:cNvPr id="73369" name="Rectangle 1583"/>
              <p:cNvSpPr>
                <a:spLocks noChangeArrowheads="1"/>
              </p:cNvSpPr>
              <p:nvPr/>
            </p:nvSpPr>
            <p:spPr bwMode="auto">
              <a:xfrm>
                <a:off x="3776" y="3299"/>
                <a:ext cx="285" cy="1"/>
              </a:xfrm>
              <a:prstGeom prst="rect">
                <a:avLst/>
              </a:prstGeom>
              <a:solidFill>
                <a:srgbClr val="4373A4"/>
              </a:solidFill>
              <a:ln w="9525">
                <a:noFill/>
                <a:miter lim="800000"/>
                <a:headEnd/>
                <a:tailEnd/>
              </a:ln>
            </p:spPr>
            <p:txBody>
              <a:bodyPr/>
              <a:lstStyle/>
              <a:p>
                <a:endParaRPr lang="en-US"/>
              </a:p>
            </p:txBody>
          </p:sp>
          <p:sp>
            <p:nvSpPr>
              <p:cNvPr id="73370" name="Rectangle 1584"/>
              <p:cNvSpPr>
                <a:spLocks noChangeArrowheads="1"/>
              </p:cNvSpPr>
              <p:nvPr/>
            </p:nvSpPr>
            <p:spPr bwMode="auto">
              <a:xfrm>
                <a:off x="3776" y="3300"/>
                <a:ext cx="285" cy="2"/>
              </a:xfrm>
              <a:prstGeom prst="rect">
                <a:avLst/>
              </a:prstGeom>
              <a:solidFill>
                <a:srgbClr val="4171A3"/>
              </a:solidFill>
              <a:ln w="9525">
                <a:noFill/>
                <a:miter lim="800000"/>
                <a:headEnd/>
                <a:tailEnd/>
              </a:ln>
            </p:spPr>
            <p:txBody>
              <a:bodyPr/>
              <a:lstStyle/>
              <a:p>
                <a:endParaRPr lang="en-US"/>
              </a:p>
            </p:txBody>
          </p:sp>
          <p:sp>
            <p:nvSpPr>
              <p:cNvPr id="73371" name="Rectangle 1585"/>
              <p:cNvSpPr>
                <a:spLocks noChangeArrowheads="1"/>
              </p:cNvSpPr>
              <p:nvPr/>
            </p:nvSpPr>
            <p:spPr bwMode="auto">
              <a:xfrm>
                <a:off x="3776" y="3302"/>
                <a:ext cx="285" cy="1"/>
              </a:xfrm>
              <a:prstGeom prst="rect">
                <a:avLst/>
              </a:prstGeom>
              <a:solidFill>
                <a:srgbClr val="3F6FA1"/>
              </a:solidFill>
              <a:ln w="9525">
                <a:noFill/>
                <a:miter lim="800000"/>
                <a:headEnd/>
                <a:tailEnd/>
              </a:ln>
            </p:spPr>
            <p:txBody>
              <a:bodyPr/>
              <a:lstStyle/>
              <a:p>
                <a:endParaRPr lang="en-US"/>
              </a:p>
            </p:txBody>
          </p:sp>
          <p:sp>
            <p:nvSpPr>
              <p:cNvPr id="73372" name="Rectangle 1586"/>
              <p:cNvSpPr>
                <a:spLocks noChangeArrowheads="1"/>
              </p:cNvSpPr>
              <p:nvPr/>
            </p:nvSpPr>
            <p:spPr bwMode="auto">
              <a:xfrm>
                <a:off x="3776" y="3303"/>
                <a:ext cx="285" cy="2"/>
              </a:xfrm>
              <a:prstGeom prst="rect">
                <a:avLst/>
              </a:prstGeom>
              <a:solidFill>
                <a:srgbClr val="3D6EA0"/>
              </a:solidFill>
              <a:ln w="9525">
                <a:noFill/>
                <a:miter lim="800000"/>
                <a:headEnd/>
                <a:tailEnd/>
              </a:ln>
            </p:spPr>
            <p:txBody>
              <a:bodyPr/>
              <a:lstStyle/>
              <a:p>
                <a:endParaRPr lang="en-US"/>
              </a:p>
            </p:txBody>
          </p:sp>
          <p:sp>
            <p:nvSpPr>
              <p:cNvPr id="73373" name="Rectangle 1587"/>
              <p:cNvSpPr>
                <a:spLocks noChangeArrowheads="1"/>
              </p:cNvSpPr>
              <p:nvPr/>
            </p:nvSpPr>
            <p:spPr bwMode="auto">
              <a:xfrm>
                <a:off x="3776" y="3305"/>
                <a:ext cx="285" cy="1"/>
              </a:xfrm>
              <a:prstGeom prst="rect">
                <a:avLst/>
              </a:prstGeom>
              <a:solidFill>
                <a:srgbClr val="3B6C9E"/>
              </a:solidFill>
              <a:ln w="9525">
                <a:noFill/>
                <a:miter lim="800000"/>
                <a:headEnd/>
                <a:tailEnd/>
              </a:ln>
            </p:spPr>
            <p:txBody>
              <a:bodyPr/>
              <a:lstStyle/>
              <a:p>
                <a:endParaRPr lang="en-US"/>
              </a:p>
            </p:txBody>
          </p:sp>
          <p:sp>
            <p:nvSpPr>
              <p:cNvPr id="73374" name="Rectangle 1588"/>
              <p:cNvSpPr>
                <a:spLocks noChangeArrowheads="1"/>
              </p:cNvSpPr>
              <p:nvPr/>
            </p:nvSpPr>
            <p:spPr bwMode="auto">
              <a:xfrm>
                <a:off x="3776" y="3305"/>
                <a:ext cx="285" cy="2"/>
              </a:xfrm>
              <a:prstGeom prst="rect">
                <a:avLst/>
              </a:prstGeom>
              <a:solidFill>
                <a:srgbClr val="396B9D"/>
              </a:solidFill>
              <a:ln w="9525">
                <a:noFill/>
                <a:miter lim="800000"/>
                <a:headEnd/>
                <a:tailEnd/>
              </a:ln>
            </p:spPr>
            <p:txBody>
              <a:bodyPr/>
              <a:lstStyle/>
              <a:p>
                <a:endParaRPr lang="en-US"/>
              </a:p>
            </p:txBody>
          </p:sp>
          <p:sp>
            <p:nvSpPr>
              <p:cNvPr id="73375" name="Rectangle 1589"/>
              <p:cNvSpPr>
                <a:spLocks noChangeArrowheads="1"/>
              </p:cNvSpPr>
              <p:nvPr/>
            </p:nvSpPr>
            <p:spPr bwMode="auto">
              <a:xfrm>
                <a:off x="3776" y="3307"/>
                <a:ext cx="285" cy="1"/>
              </a:xfrm>
              <a:prstGeom prst="rect">
                <a:avLst/>
              </a:prstGeom>
              <a:solidFill>
                <a:srgbClr val="37699C"/>
              </a:solidFill>
              <a:ln w="9525">
                <a:noFill/>
                <a:miter lim="800000"/>
                <a:headEnd/>
                <a:tailEnd/>
              </a:ln>
            </p:spPr>
            <p:txBody>
              <a:bodyPr/>
              <a:lstStyle/>
              <a:p>
                <a:endParaRPr lang="en-US"/>
              </a:p>
            </p:txBody>
          </p:sp>
          <p:sp>
            <p:nvSpPr>
              <p:cNvPr id="73376" name="Rectangle 1590"/>
              <p:cNvSpPr>
                <a:spLocks noChangeArrowheads="1"/>
              </p:cNvSpPr>
              <p:nvPr/>
            </p:nvSpPr>
            <p:spPr bwMode="auto">
              <a:xfrm>
                <a:off x="3776" y="3308"/>
                <a:ext cx="285" cy="2"/>
              </a:xfrm>
              <a:prstGeom prst="rect">
                <a:avLst/>
              </a:prstGeom>
              <a:solidFill>
                <a:srgbClr val="346699"/>
              </a:solidFill>
              <a:ln w="9525">
                <a:noFill/>
                <a:miter lim="800000"/>
                <a:headEnd/>
                <a:tailEnd/>
              </a:ln>
            </p:spPr>
            <p:txBody>
              <a:bodyPr/>
              <a:lstStyle/>
              <a:p>
                <a:endParaRPr lang="en-US"/>
              </a:p>
            </p:txBody>
          </p:sp>
          <p:sp>
            <p:nvSpPr>
              <p:cNvPr id="73377" name="Rectangle 1591"/>
              <p:cNvSpPr>
                <a:spLocks noChangeArrowheads="1"/>
              </p:cNvSpPr>
              <p:nvPr/>
            </p:nvSpPr>
            <p:spPr bwMode="auto">
              <a:xfrm>
                <a:off x="3776" y="3175"/>
                <a:ext cx="284" cy="135"/>
              </a:xfrm>
              <a:prstGeom prst="rect">
                <a:avLst/>
              </a:prstGeom>
              <a:noFill/>
              <a:ln w="7938" cap="rnd">
                <a:solidFill>
                  <a:srgbClr val="212121"/>
                </a:solidFill>
                <a:miter lim="800000"/>
                <a:headEnd/>
                <a:tailEnd/>
              </a:ln>
            </p:spPr>
            <p:txBody>
              <a:bodyPr/>
              <a:lstStyle/>
              <a:p>
                <a:endParaRPr lang="en-US"/>
              </a:p>
            </p:txBody>
          </p:sp>
        </p:grpSp>
        <p:sp>
          <p:nvSpPr>
            <p:cNvPr id="73113" name="Rectangle 1593"/>
            <p:cNvSpPr>
              <a:spLocks noChangeArrowheads="1"/>
            </p:cNvSpPr>
            <p:nvPr/>
          </p:nvSpPr>
          <p:spPr bwMode="auto">
            <a:xfrm>
              <a:off x="6096000" y="5076825"/>
              <a:ext cx="33655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a:t>
              </a:r>
              <a:endParaRPr lang="en-US">
                <a:cs typeface="Arial" charset="0"/>
              </a:endParaRPr>
            </a:p>
          </p:txBody>
        </p:sp>
        <p:sp>
          <p:nvSpPr>
            <p:cNvPr id="73114" name="Rectangle 1594"/>
            <p:cNvSpPr>
              <a:spLocks noChangeArrowheads="1"/>
            </p:cNvSpPr>
            <p:nvPr/>
          </p:nvSpPr>
          <p:spPr bwMode="auto">
            <a:xfrm>
              <a:off x="6192838" y="5218113"/>
              <a:ext cx="12858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S</a:t>
              </a:r>
              <a:endParaRPr lang="en-US">
                <a:cs typeface="Arial" charset="0"/>
              </a:endParaRPr>
            </a:p>
          </p:txBody>
        </p:sp>
        <p:grpSp>
          <p:nvGrpSpPr>
            <p:cNvPr id="73115" name="Group 1696"/>
            <p:cNvGrpSpPr>
              <a:grpSpLocks/>
            </p:cNvGrpSpPr>
            <p:nvPr/>
          </p:nvGrpSpPr>
          <p:grpSpPr bwMode="auto">
            <a:xfrm>
              <a:off x="6651625" y="5014913"/>
              <a:ext cx="436563" cy="215900"/>
              <a:chOff x="4190" y="3159"/>
              <a:chExt cx="275" cy="136"/>
            </a:xfrm>
          </p:grpSpPr>
          <p:sp>
            <p:nvSpPr>
              <p:cNvPr id="73216" name="Rectangle 1595"/>
              <p:cNvSpPr>
                <a:spLocks noChangeArrowheads="1"/>
              </p:cNvSpPr>
              <p:nvPr/>
            </p:nvSpPr>
            <p:spPr bwMode="auto">
              <a:xfrm>
                <a:off x="4190" y="3159"/>
                <a:ext cx="275" cy="2"/>
              </a:xfrm>
              <a:prstGeom prst="rect">
                <a:avLst/>
              </a:prstGeom>
              <a:solidFill>
                <a:srgbClr val="DDEBCF"/>
              </a:solidFill>
              <a:ln w="9525">
                <a:noFill/>
                <a:miter lim="800000"/>
                <a:headEnd/>
                <a:tailEnd/>
              </a:ln>
            </p:spPr>
            <p:txBody>
              <a:bodyPr/>
              <a:lstStyle/>
              <a:p>
                <a:endParaRPr lang="en-US"/>
              </a:p>
            </p:txBody>
          </p:sp>
          <p:sp>
            <p:nvSpPr>
              <p:cNvPr id="73217" name="Rectangle 1596"/>
              <p:cNvSpPr>
                <a:spLocks noChangeArrowheads="1"/>
              </p:cNvSpPr>
              <p:nvPr/>
            </p:nvSpPr>
            <p:spPr bwMode="auto">
              <a:xfrm>
                <a:off x="4190" y="3161"/>
                <a:ext cx="275" cy="1"/>
              </a:xfrm>
              <a:prstGeom prst="rect">
                <a:avLst/>
              </a:prstGeom>
              <a:solidFill>
                <a:srgbClr val="DBEACD"/>
              </a:solidFill>
              <a:ln w="9525">
                <a:noFill/>
                <a:miter lim="800000"/>
                <a:headEnd/>
                <a:tailEnd/>
              </a:ln>
            </p:spPr>
            <p:txBody>
              <a:bodyPr/>
              <a:lstStyle/>
              <a:p>
                <a:endParaRPr lang="en-US"/>
              </a:p>
            </p:txBody>
          </p:sp>
          <p:sp>
            <p:nvSpPr>
              <p:cNvPr id="73218" name="Rectangle 1597"/>
              <p:cNvSpPr>
                <a:spLocks noChangeArrowheads="1"/>
              </p:cNvSpPr>
              <p:nvPr/>
            </p:nvSpPr>
            <p:spPr bwMode="auto">
              <a:xfrm>
                <a:off x="4190" y="3162"/>
                <a:ext cx="275" cy="2"/>
              </a:xfrm>
              <a:prstGeom prst="rect">
                <a:avLst/>
              </a:prstGeom>
              <a:solidFill>
                <a:srgbClr val="DAE9CB"/>
              </a:solidFill>
              <a:ln w="9525">
                <a:noFill/>
                <a:miter lim="800000"/>
                <a:headEnd/>
                <a:tailEnd/>
              </a:ln>
            </p:spPr>
            <p:txBody>
              <a:bodyPr/>
              <a:lstStyle/>
              <a:p>
                <a:endParaRPr lang="en-US"/>
              </a:p>
            </p:txBody>
          </p:sp>
          <p:sp>
            <p:nvSpPr>
              <p:cNvPr id="73219" name="Rectangle 1598"/>
              <p:cNvSpPr>
                <a:spLocks noChangeArrowheads="1"/>
              </p:cNvSpPr>
              <p:nvPr/>
            </p:nvSpPr>
            <p:spPr bwMode="auto">
              <a:xfrm>
                <a:off x="4190" y="3164"/>
                <a:ext cx="275" cy="2"/>
              </a:xfrm>
              <a:prstGeom prst="rect">
                <a:avLst/>
              </a:prstGeom>
              <a:solidFill>
                <a:srgbClr val="D8E7C9"/>
              </a:solidFill>
              <a:ln w="9525">
                <a:noFill/>
                <a:miter lim="800000"/>
                <a:headEnd/>
                <a:tailEnd/>
              </a:ln>
            </p:spPr>
            <p:txBody>
              <a:bodyPr/>
              <a:lstStyle/>
              <a:p>
                <a:endParaRPr lang="en-US"/>
              </a:p>
            </p:txBody>
          </p:sp>
          <p:sp>
            <p:nvSpPr>
              <p:cNvPr id="73220" name="Rectangle 1599"/>
              <p:cNvSpPr>
                <a:spLocks noChangeArrowheads="1"/>
              </p:cNvSpPr>
              <p:nvPr/>
            </p:nvSpPr>
            <p:spPr bwMode="auto">
              <a:xfrm>
                <a:off x="4190" y="3166"/>
                <a:ext cx="275" cy="2"/>
              </a:xfrm>
              <a:prstGeom prst="rect">
                <a:avLst/>
              </a:prstGeom>
              <a:solidFill>
                <a:srgbClr val="D7E6C7"/>
              </a:solidFill>
              <a:ln w="9525">
                <a:noFill/>
                <a:miter lim="800000"/>
                <a:headEnd/>
                <a:tailEnd/>
              </a:ln>
            </p:spPr>
            <p:txBody>
              <a:bodyPr/>
              <a:lstStyle/>
              <a:p>
                <a:endParaRPr lang="en-US"/>
              </a:p>
            </p:txBody>
          </p:sp>
          <p:sp>
            <p:nvSpPr>
              <p:cNvPr id="73221" name="Rectangle 1600"/>
              <p:cNvSpPr>
                <a:spLocks noChangeArrowheads="1"/>
              </p:cNvSpPr>
              <p:nvPr/>
            </p:nvSpPr>
            <p:spPr bwMode="auto">
              <a:xfrm>
                <a:off x="4190" y="3168"/>
                <a:ext cx="275" cy="2"/>
              </a:xfrm>
              <a:prstGeom prst="rect">
                <a:avLst/>
              </a:prstGeom>
              <a:solidFill>
                <a:srgbClr val="D5E4C5"/>
              </a:solidFill>
              <a:ln w="9525">
                <a:noFill/>
                <a:miter lim="800000"/>
                <a:headEnd/>
                <a:tailEnd/>
              </a:ln>
            </p:spPr>
            <p:txBody>
              <a:bodyPr/>
              <a:lstStyle/>
              <a:p>
                <a:endParaRPr lang="en-US"/>
              </a:p>
            </p:txBody>
          </p:sp>
          <p:sp>
            <p:nvSpPr>
              <p:cNvPr id="73222" name="Rectangle 1601"/>
              <p:cNvSpPr>
                <a:spLocks noChangeArrowheads="1"/>
              </p:cNvSpPr>
              <p:nvPr/>
            </p:nvSpPr>
            <p:spPr bwMode="auto">
              <a:xfrm>
                <a:off x="4190" y="3170"/>
                <a:ext cx="275" cy="1"/>
              </a:xfrm>
              <a:prstGeom prst="rect">
                <a:avLst/>
              </a:prstGeom>
              <a:solidFill>
                <a:srgbClr val="D4E4C3"/>
              </a:solidFill>
              <a:ln w="9525">
                <a:noFill/>
                <a:miter lim="800000"/>
                <a:headEnd/>
                <a:tailEnd/>
              </a:ln>
            </p:spPr>
            <p:txBody>
              <a:bodyPr/>
              <a:lstStyle/>
              <a:p>
                <a:endParaRPr lang="en-US"/>
              </a:p>
            </p:txBody>
          </p:sp>
          <p:sp>
            <p:nvSpPr>
              <p:cNvPr id="73223" name="Rectangle 1602"/>
              <p:cNvSpPr>
                <a:spLocks noChangeArrowheads="1"/>
              </p:cNvSpPr>
              <p:nvPr/>
            </p:nvSpPr>
            <p:spPr bwMode="auto">
              <a:xfrm>
                <a:off x="4190" y="3171"/>
                <a:ext cx="275" cy="2"/>
              </a:xfrm>
              <a:prstGeom prst="rect">
                <a:avLst/>
              </a:prstGeom>
              <a:solidFill>
                <a:srgbClr val="D3E3C1"/>
              </a:solidFill>
              <a:ln w="9525">
                <a:noFill/>
                <a:miter lim="800000"/>
                <a:headEnd/>
                <a:tailEnd/>
              </a:ln>
            </p:spPr>
            <p:txBody>
              <a:bodyPr/>
              <a:lstStyle/>
              <a:p>
                <a:endParaRPr lang="en-US"/>
              </a:p>
            </p:txBody>
          </p:sp>
          <p:sp>
            <p:nvSpPr>
              <p:cNvPr id="73224" name="Rectangle 1603"/>
              <p:cNvSpPr>
                <a:spLocks noChangeArrowheads="1"/>
              </p:cNvSpPr>
              <p:nvPr/>
            </p:nvSpPr>
            <p:spPr bwMode="auto">
              <a:xfrm>
                <a:off x="4190" y="3173"/>
                <a:ext cx="275" cy="2"/>
              </a:xfrm>
              <a:prstGeom prst="rect">
                <a:avLst/>
              </a:prstGeom>
              <a:solidFill>
                <a:srgbClr val="D1E1BF"/>
              </a:solidFill>
              <a:ln w="9525">
                <a:noFill/>
                <a:miter lim="800000"/>
                <a:headEnd/>
                <a:tailEnd/>
              </a:ln>
            </p:spPr>
            <p:txBody>
              <a:bodyPr/>
              <a:lstStyle/>
              <a:p>
                <a:endParaRPr lang="en-US"/>
              </a:p>
            </p:txBody>
          </p:sp>
          <p:sp>
            <p:nvSpPr>
              <p:cNvPr id="73225" name="Rectangle 1604"/>
              <p:cNvSpPr>
                <a:spLocks noChangeArrowheads="1"/>
              </p:cNvSpPr>
              <p:nvPr/>
            </p:nvSpPr>
            <p:spPr bwMode="auto">
              <a:xfrm>
                <a:off x="4190" y="3175"/>
                <a:ext cx="275" cy="1"/>
              </a:xfrm>
              <a:prstGeom prst="rect">
                <a:avLst/>
              </a:prstGeom>
              <a:solidFill>
                <a:srgbClr val="D0E0BD"/>
              </a:solidFill>
              <a:ln w="9525">
                <a:noFill/>
                <a:miter lim="800000"/>
                <a:headEnd/>
                <a:tailEnd/>
              </a:ln>
            </p:spPr>
            <p:txBody>
              <a:bodyPr/>
              <a:lstStyle/>
              <a:p>
                <a:endParaRPr lang="en-US"/>
              </a:p>
            </p:txBody>
          </p:sp>
          <p:sp>
            <p:nvSpPr>
              <p:cNvPr id="73226" name="Rectangle 1605"/>
              <p:cNvSpPr>
                <a:spLocks noChangeArrowheads="1"/>
              </p:cNvSpPr>
              <p:nvPr/>
            </p:nvSpPr>
            <p:spPr bwMode="auto">
              <a:xfrm>
                <a:off x="4190" y="3176"/>
                <a:ext cx="275" cy="2"/>
              </a:xfrm>
              <a:prstGeom prst="rect">
                <a:avLst/>
              </a:prstGeom>
              <a:solidFill>
                <a:srgbClr val="CEE0BB"/>
              </a:solidFill>
              <a:ln w="9525">
                <a:noFill/>
                <a:miter lim="800000"/>
                <a:headEnd/>
                <a:tailEnd/>
              </a:ln>
            </p:spPr>
            <p:txBody>
              <a:bodyPr/>
              <a:lstStyle/>
              <a:p>
                <a:endParaRPr lang="en-US"/>
              </a:p>
            </p:txBody>
          </p:sp>
          <p:sp>
            <p:nvSpPr>
              <p:cNvPr id="73227" name="Rectangle 1606"/>
              <p:cNvSpPr>
                <a:spLocks noChangeArrowheads="1"/>
              </p:cNvSpPr>
              <p:nvPr/>
            </p:nvSpPr>
            <p:spPr bwMode="auto">
              <a:xfrm>
                <a:off x="4190" y="3178"/>
                <a:ext cx="275" cy="2"/>
              </a:xfrm>
              <a:prstGeom prst="rect">
                <a:avLst/>
              </a:prstGeom>
              <a:solidFill>
                <a:srgbClr val="CDDEB9"/>
              </a:solidFill>
              <a:ln w="9525">
                <a:noFill/>
                <a:miter lim="800000"/>
                <a:headEnd/>
                <a:tailEnd/>
              </a:ln>
            </p:spPr>
            <p:txBody>
              <a:bodyPr/>
              <a:lstStyle/>
              <a:p>
                <a:endParaRPr lang="en-US"/>
              </a:p>
            </p:txBody>
          </p:sp>
          <p:sp>
            <p:nvSpPr>
              <p:cNvPr id="73228" name="Rectangle 1607"/>
              <p:cNvSpPr>
                <a:spLocks noChangeArrowheads="1"/>
              </p:cNvSpPr>
              <p:nvPr/>
            </p:nvSpPr>
            <p:spPr bwMode="auto">
              <a:xfrm>
                <a:off x="4190" y="3180"/>
                <a:ext cx="275" cy="1"/>
              </a:xfrm>
              <a:prstGeom prst="rect">
                <a:avLst/>
              </a:prstGeom>
              <a:solidFill>
                <a:srgbClr val="CBDDB7"/>
              </a:solidFill>
              <a:ln w="9525">
                <a:noFill/>
                <a:miter lim="800000"/>
                <a:headEnd/>
                <a:tailEnd/>
              </a:ln>
            </p:spPr>
            <p:txBody>
              <a:bodyPr/>
              <a:lstStyle/>
              <a:p>
                <a:endParaRPr lang="en-US"/>
              </a:p>
            </p:txBody>
          </p:sp>
          <p:sp>
            <p:nvSpPr>
              <p:cNvPr id="73229" name="Rectangle 1608"/>
              <p:cNvSpPr>
                <a:spLocks noChangeArrowheads="1"/>
              </p:cNvSpPr>
              <p:nvPr/>
            </p:nvSpPr>
            <p:spPr bwMode="auto">
              <a:xfrm>
                <a:off x="4190" y="3181"/>
                <a:ext cx="275" cy="2"/>
              </a:xfrm>
              <a:prstGeom prst="rect">
                <a:avLst/>
              </a:prstGeom>
              <a:solidFill>
                <a:srgbClr val="CADCB5"/>
              </a:solidFill>
              <a:ln w="9525">
                <a:noFill/>
                <a:miter lim="800000"/>
                <a:headEnd/>
                <a:tailEnd/>
              </a:ln>
            </p:spPr>
            <p:txBody>
              <a:bodyPr/>
              <a:lstStyle/>
              <a:p>
                <a:endParaRPr lang="en-US"/>
              </a:p>
            </p:txBody>
          </p:sp>
          <p:sp>
            <p:nvSpPr>
              <p:cNvPr id="73230" name="Rectangle 1609"/>
              <p:cNvSpPr>
                <a:spLocks noChangeArrowheads="1"/>
              </p:cNvSpPr>
              <p:nvPr/>
            </p:nvSpPr>
            <p:spPr bwMode="auto">
              <a:xfrm>
                <a:off x="4190" y="3183"/>
                <a:ext cx="275" cy="1"/>
              </a:xfrm>
              <a:prstGeom prst="rect">
                <a:avLst/>
              </a:prstGeom>
              <a:solidFill>
                <a:srgbClr val="C9DBB3"/>
              </a:solidFill>
              <a:ln w="9525">
                <a:noFill/>
                <a:miter lim="800000"/>
                <a:headEnd/>
                <a:tailEnd/>
              </a:ln>
            </p:spPr>
            <p:txBody>
              <a:bodyPr/>
              <a:lstStyle/>
              <a:p>
                <a:endParaRPr lang="en-US"/>
              </a:p>
            </p:txBody>
          </p:sp>
          <p:sp>
            <p:nvSpPr>
              <p:cNvPr id="73231" name="Rectangle 1610"/>
              <p:cNvSpPr>
                <a:spLocks noChangeArrowheads="1"/>
              </p:cNvSpPr>
              <p:nvPr/>
            </p:nvSpPr>
            <p:spPr bwMode="auto">
              <a:xfrm>
                <a:off x="4190" y="3184"/>
                <a:ext cx="275" cy="2"/>
              </a:xfrm>
              <a:prstGeom prst="rect">
                <a:avLst/>
              </a:prstGeom>
              <a:solidFill>
                <a:srgbClr val="C8DAB1"/>
              </a:solidFill>
              <a:ln w="9525">
                <a:noFill/>
                <a:miter lim="800000"/>
                <a:headEnd/>
                <a:tailEnd/>
              </a:ln>
            </p:spPr>
            <p:txBody>
              <a:bodyPr/>
              <a:lstStyle/>
              <a:p>
                <a:endParaRPr lang="en-US"/>
              </a:p>
            </p:txBody>
          </p:sp>
          <p:sp>
            <p:nvSpPr>
              <p:cNvPr id="73232" name="Rectangle 1611"/>
              <p:cNvSpPr>
                <a:spLocks noChangeArrowheads="1"/>
              </p:cNvSpPr>
              <p:nvPr/>
            </p:nvSpPr>
            <p:spPr bwMode="auto">
              <a:xfrm>
                <a:off x="4190" y="3186"/>
                <a:ext cx="275" cy="1"/>
              </a:xfrm>
              <a:prstGeom prst="rect">
                <a:avLst/>
              </a:prstGeom>
              <a:solidFill>
                <a:srgbClr val="C6D8B0"/>
              </a:solidFill>
              <a:ln w="9525">
                <a:noFill/>
                <a:miter lim="800000"/>
                <a:headEnd/>
                <a:tailEnd/>
              </a:ln>
            </p:spPr>
            <p:txBody>
              <a:bodyPr/>
              <a:lstStyle/>
              <a:p>
                <a:endParaRPr lang="en-US"/>
              </a:p>
            </p:txBody>
          </p:sp>
          <p:sp>
            <p:nvSpPr>
              <p:cNvPr id="73233" name="Rectangle 1612"/>
              <p:cNvSpPr>
                <a:spLocks noChangeArrowheads="1"/>
              </p:cNvSpPr>
              <p:nvPr/>
            </p:nvSpPr>
            <p:spPr bwMode="auto">
              <a:xfrm>
                <a:off x="4190" y="3187"/>
                <a:ext cx="275" cy="2"/>
              </a:xfrm>
              <a:prstGeom prst="rect">
                <a:avLst/>
              </a:prstGeom>
              <a:solidFill>
                <a:srgbClr val="C5D7AE"/>
              </a:solidFill>
              <a:ln w="9525">
                <a:noFill/>
                <a:miter lim="800000"/>
                <a:headEnd/>
                <a:tailEnd/>
              </a:ln>
            </p:spPr>
            <p:txBody>
              <a:bodyPr/>
              <a:lstStyle/>
              <a:p>
                <a:endParaRPr lang="en-US"/>
              </a:p>
            </p:txBody>
          </p:sp>
          <p:sp>
            <p:nvSpPr>
              <p:cNvPr id="73234" name="Rectangle 1613"/>
              <p:cNvSpPr>
                <a:spLocks noChangeArrowheads="1"/>
              </p:cNvSpPr>
              <p:nvPr/>
            </p:nvSpPr>
            <p:spPr bwMode="auto">
              <a:xfrm>
                <a:off x="4190" y="3189"/>
                <a:ext cx="275" cy="1"/>
              </a:xfrm>
              <a:prstGeom prst="rect">
                <a:avLst/>
              </a:prstGeom>
              <a:solidFill>
                <a:srgbClr val="C3D6AC"/>
              </a:solidFill>
              <a:ln w="9525">
                <a:noFill/>
                <a:miter lim="800000"/>
                <a:headEnd/>
                <a:tailEnd/>
              </a:ln>
            </p:spPr>
            <p:txBody>
              <a:bodyPr/>
              <a:lstStyle/>
              <a:p>
                <a:endParaRPr lang="en-US"/>
              </a:p>
            </p:txBody>
          </p:sp>
          <p:sp>
            <p:nvSpPr>
              <p:cNvPr id="73235" name="Rectangle 1614"/>
              <p:cNvSpPr>
                <a:spLocks noChangeArrowheads="1"/>
              </p:cNvSpPr>
              <p:nvPr/>
            </p:nvSpPr>
            <p:spPr bwMode="auto">
              <a:xfrm>
                <a:off x="4190" y="3190"/>
                <a:ext cx="275" cy="2"/>
              </a:xfrm>
              <a:prstGeom prst="rect">
                <a:avLst/>
              </a:prstGeom>
              <a:solidFill>
                <a:srgbClr val="C2D5AA"/>
              </a:solidFill>
              <a:ln w="9525">
                <a:noFill/>
                <a:miter lim="800000"/>
                <a:headEnd/>
                <a:tailEnd/>
              </a:ln>
            </p:spPr>
            <p:txBody>
              <a:bodyPr/>
              <a:lstStyle/>
              <a:p>
                <a:endParaRPr lang="en-US"/>
              </a:p>
            </p:txBody>
          </p:sp>
          <p:sp>
            <p:nvSpPr>
              <p:cNvPr id="73236" name="Rectangle 1615"/>
              <p:cNvSpPr>
                <a:spLocks noChangeArrowheads="1"/>
              </p:cNvSpPr>
              <p:nvPr/>
            </p:nvSpPr>
            <p:spPr bwMode="auto">
              <a:xfrm>
                <a:off x="4190" y="3192"/>
                <a:ext cx="275" cy="1"/>
              </a:xfrm>
              <a:prstGeom prst="rect">
                <a:avLst/>
              </a:prstGeom>
              <a:solidFill>
                <a:srgbClr val="C1D3A8"/>
              </a:solidFill>
              <a:ln w="9525">
                <a:noFill/>
                <a:miter lim="800000"/>
                <a:headEnd/>
                <a:tailEnd/>
              </a:ln>
            </p:spPr>
            <p:txBody>
              <a:bodyPr/>
              <a:lstStyle/>
              <a:p>
                <a:endParaRPr lang="en-US"/>
              </a:p>
            </p:txBody>
          </p:sp>
          <p:sp>
            <p:nvSpPr>
              <p:cNvPr id="73237" name="Rectangle 1616"/>
              <p:cNvSpPr>
                <a:spLocks noChangeArrowheads="1"/>
              </p:cNvSpPr>
              <p:nvPr/>
            </p:nvSpPr>
            <p:spPr bwMode="auto">
              <a:xfrm>
                <a:off x="4190" y="3193"/>
                <a:ext cx="275" cy="2"/>
              </a:xfrm>
              <a:prstGeom prst="rect">
                <a:avLst/>
              </a:prstGeom>
              <a:solidFill>
                <a:srgbClr val="BFD2A6"/>
              </a:solidFill>
              <a:ln w="9525">
                <a:noFill/>
                <a:miter lim="800000"/>
                <a:headEnd/>
                <a:tailEnd/>
              </a:ln>
            </p:spPr>
            <p:txBody>
              <a:bodyPr/>
              <a:lstStyle/>
              <a:p>
                <a:endParaRPr lang="en-US"/>
              </a:p>
            </p:txBody>
          </p:sp>
          <p:sp>
            <p:nvSpPr>
              <p:cNvPr id="73238" name="Rectangle 1617"/>
              <p:cNvSpPr>
                <a:spLocks noChangeArrowheads="1"/>
              </p:cNvSpPr>
              <p:nvPr/>
            </p:nvSpPr>
            <p:spPr bwMode="auto">
              <a:xfrm>
                <a:off x="4190" y="3195"/>
                <a:ext cx="275" cy="1"/>
              </a:xfrm>
              <a:prstGeom prst="rect">
                <a:avLst/>
              </a:prstGeom>
              <a:solidFill>
                <a:srgbClr val="BED1A4"/>
              </a:solidFill>
              <a:ln w="9525">
                <a:noFill/>
                <a:miter lim="800000"/>
                <a:headEnd/>
                <a:tailEnd/>
              </a:ln>
            </p:spPr>
            <p:txBody>
              <a:bodyPr/>
              <a:lstStyle/>
              <a:p>
                <a:endParaRPr lang="en-US"/>
              </a:p>
            </p:txBody>
          </p:sp>
          <p:sp>
            <p:nvSpPr>
              <p:cNvPr id="73239" name="Rectangle 1618"/>
              <p:cNvSpPr>
                <a:spLocks noChangeArrowheads="1"/>
              </p:cNvSpPr>
              <p:nvPr/>
            </p:nvSpPr>
            <p:spPr bwMode="auto">
              <a:xfrm>
                <a:off x="4190" y="3196"/>
                <a:ext cx="275" cy="2"/>
              </a:xfrm>
              <a:prstGeom prst="rect">
                <a:avLst/>
              </a:prstGeom>
              <a:solidFill>
                <a:srgbClr val="BCD0A1"/>
              </a:solidFill>
              <a:ln w="9525">
                <a:noFill/>
                <a:miter lim="800000"/>
                <a:headEnd/>
                <a:tailEnd/>
              </a:ln>
            </p:spPr>
            <p:txBody>
              <a:bodyPr/>
              <a:lstStyle/>
              <a:p>
                <a:endParaRPr lang="en-US"/>
              </a:p>
            </p:txBody>
          </p:sp>
          <p:sp>
            <p:nvSpPr>
              <p:cNvPr id="73240" name="Rectangle 1619"/>
              <p:cNvSpPr>
                <a:spLocks noChangeArrowheads="1"/>
              </p:cNvSpPr>
              <p:nvPr/>
            </p:nvSpPr>
            <p:spPr bwMode="auto">
              <a:xfrm>
                <a:off x="4190" y="3198"/>
                <a:ext cx="275" cy="1"/>
              </a:xfrm>
              <a:prstGeom prst="rect">
                <a:avLst/>
              </a:prstGeom>
              <a:solidFill>
                <a:srgbClr val="BBCF9F"/>
              </a:solidFill>
              <a:ln w="9525">
                <a:noFill/>
                <a:miter lim="800000"/>
                <a:headEnd/>
                <a:tailEnd/>
              </a:ln>
            </p:spPr>
            <p:txBody>
              <a:bodyPr/>
              <a:lstStyle/>
              <a:p>
                <a:endParaRPr lang="en-US"/>
              </a:p>
            </p:txBody>
          </p:sp>
          <p:sp>
            <p:nvSpPr>
              <p:cNvPr id="73241" name="Rectangle 1620"/>
              <p:cNvSpPr>
                <a:spLocks noChangeArrowheads="1"/>
              </p:cNvSpPr>
              <p:nvPr/>
            </p:nvSpPr>
            <p:spPr bwMode="auto">
              <a:xfrm>
                <a:off x="4190" y="3199"/>
                <a:ext cx="275" cy="2"/>
              </a:xfrm>
              <a:prstGeom prst="rect">
                <a:avLst/>
              </a:prstGeom>
              <a:solidFill>
                <a:srgbClr val="B9CE9D"/>
              </a:solidFill>
              <a:ln w="9525">
                <a:noFill/>
                <a:miter lim="800000"/>
                <a:headEnd/>
                <a:tailEnd/>
              </a:ln>
            </p:spPr>
            <p:txBody>
              <a:bodyPr/>
              <a:lstStyle/>
              <a:p>
                <a:endParaRPr lang="en-US"/>
              </a:p>
            </p:txBody>
          </p:sp>
          <p:sp>
            <p:nvSpPr>
              <p:cNvPr id="73242" name="Rectangle 1621"/>
              <p:cNvSpPr>
                <a:spLocks noChangeArrowheads="1"/>
              </p:cNvSpPr>
              <p:nvPr/>
            </p:nvSpPr>
            <p:spPr bwMode="auto">
              <a:xfrm>
                <a:off x="4190" y="3201"/>
                <a:ext cx="275" cy="1"/>
              </a:xfrm>
              <a:prstGeom prst="rect">
                <a:avLst/>
              </a:prstGeom>
              <a:solidFill>
                <a:srgbClr val="B8CD9B"/>
              </a:solidFill>
              <a:ln w="9525">
                <a:noFill/>
                <a:miter lim="800000"/>
                <a:headEnd/>
                <a:tailEnd/>
              </a:ln>
            </p:spPr>
            <p:txBody>
              <a:bodyPr/>
              <a:lstStyle/>
              <a:p>
                <a:endParaRPr lang="en-US"/>
              </a:p>
            </p:txBody>
          </p:sp>
          <p:sp>
            <p:nvSpPr>
              <p:cNvPr id="73243" name="Rectangle 1622"/>
              <p:cNvSpPr>
                <a:spLocks noChangeArrowheads="1"/>
              </p:cNvSpPr>
              <p:nvPr/>
            </p:nvSpPr>
            <p:spPr bwMode="auto">
              <a:xfrm>
                <a:off x="4190" y="3202"/>
                <a:ext cx="275" cy="2"/>
              </a:xfrm>
              <a:prstGeom prst="rect">
                <a:avLst/>
              </a:prstGeom>
              <a:solidFill>
                <a:srgbClr val="B6CC99"/>
              </a:solidFill>
              <a:ln w="9525">
                <a:noFill/>
                <a:miter lim="800000"/>
                <a:headEnd/>
                <a:tailEnd/>
              </a:ln>
            </p:spPr>
            <p:txBody>
              <a:bodyPr/>
              <a:lstStyle/>
              <a:p>
                <a:endParaRPr lang="en-US"/>
              </a:p>
            </p:txBody>
          </p:sp>
          <p:sp>
            <p:nvSpPr>
              <p:cNvPr id="73244" name="Rectangle 1623"/>
              <p:cNvSpPr>
                <a:spLocks noChangeArrowheads="1"/>
              </p:cNvSpPr>
              <p:nvPr/>
            </p:nvSpPr>
            <p:spPr bwMode="auto">
              <a:xfrm>
                <a:off x="4190" y="3204"/>
                <a:ext cx="275" cy="1"/>
              </a:xfrm>
              <a:prstGeom prst="rect">
                <a:avLst/>
              </a:prstGeom>
              <a:solidFill>
                <a:srgbClr val="B5CB96"/>
              </a:solidFill>
              <a:ln w="9525">
                <a:noFill/>
                <a:miter lim="800000"/>
                <a:headEnd/>
                <a:tailEnd/>
              </a:ln>
            </p:spPr>
            <p:txBody>
              <a:bodyPr/>
              <a:lstStyle/>
              <a:p>
                <a:endParaRPr lang="en-US"/>
              </a:p>
            </p:txBody>
          </p:sp>
          <p:sp>
            <p:nvSpPr>
              <p:cNvPr id="73245" name="Rectangle 1624"/>
              <p:cNvSpPr>
                <a:spLocks noChangeArrowheads="1"/>
              </p:cNvSpPr>
              <p:nvPr/>
            </p:nvSpPr>
            <p:spPr bwMode="auto">
              <a:xfrm>
                <a:off x="4190" y="3205"/>
                <a:ext cx="275" cy="2"/>
              </a:xfrm>
              <a:prstGeom prst="rect">
                <a:avLst/>
              </a:prstGeom>
              <a:solidFill>
                <a:srgbClr val="B3C994"/>
              </a:solidFill>
              <a:ln w="9525">
                <a:noFill/>
                <a:miter lim="800000"/>
                <a:headEnd/>
                <a:tailEnd/>
              </a:ln>
            </p:spPr>
            <p:txBody>
              <a:bodyPr/>
              <a:lstStyle/>
              <a:p>
                <a:endParaRPr lang="en-US"/>
              </a:p>
            </p:txBody>
          </p:sp>
          <p:sp>
            <p:nvSpPr>
              <p:cNvPr id="73246" name="Rectangle 1625"/>
              <p:cNvSpPr>
                <a:spLocks noChangeArrowheads="1"/>
              </p:cNvSpPr>
              <p:nvPr/>
            </p:nvSpPr>
            <p:spPr bwMode="auto">
              <a:xfrm>
                <a:off x="4190" y="3207"/>
                <a:ext cx="275" cy="1"/>
              </a:xfrm>
              <a:prstGeom prst="rect">
                <a:avLst/>
              </a:prstGeom>
              <a:solidFill>
                <a:srgbClr val="B2C892"/>
              </a:solidFill>
              <a:ln w="9525">
                <a:noFill/>
                <a:miter lim="800000"/>
                <a:headEnd/>
                <a:tailEnd/>
              </a:ln>
            </p:spPr>
            <p:txBody>
              <a:bodyPr/>
              <a:lstStyle/>
              <a:p>
                <a:endParaRPr lang="en-US"/>
              </a:p>
            </p:txBody>
          </p:sp>
          <p:sp>
            <p:nvSpPr>
              <p:cNvPr id="73247" name="Rectangle 1626"/>
              <p:cNvSpPr>
                <a:spLocks noChangeArrowheads="1"/>
              </p:cNvSpPr>
              <p:nvPr/>
            </p:nvSpPr>
            <p:spPr bwMode="auto">
              <a:xfrm>
                <a:off x="4190" y="3208"/>
                <a:ext cx="275" cy="1"/>
              </a:xfrm>
              <a:prstGeom prst="rect">
                <a:avLst/>
              </a:prstGeom>
              <a:solidFill>
                <a:srgbClr val="B0C790"/>
              </a:solidFill>
              <a:ln w="9525">
                <a:noFill/>
                <a:miter lim="800000"/>
                <a:headEnd/>
                <a:tailEnd/>
              </a:ln>
            </p:spPr>
            <p:txBody>
              <a:bodyPr/>
              <a:lstStyle/>
              <a:p>
                <a:endParaRPr lang="en-US"/>
              </a:p>
            </p:txBody>
          </p:sp>
          <p:sp>
            <p:nvSpPr>
              <p:cNvPr id="73248" name="Rectangle 1627"/>
              <p:cNvSpPr>
                <a:spLocks noChangeArrowheads="1"/>
              </p:cNvSpPr>
              <p:nvPr/>
            </p:nvSpPr>
            <p:spPr bwMode="auto">
              <a:xfrm>
                <a:off x="4190" y="3209"/>
                <a:ext cx="275" cy="2"/>
              </a:xfrm>
              <a:prstGeom prst="rect">
                <a:avLst/>
              </a:prstGeom>
              <a:solidFill>
                <a:srgbClr val="AFC68E"/>
              </a:solidFill>
              <a:ln w="9525">
                <a:noFill/>
                <a:miter lim="800000"/>
                <a:headEnd/>
                <a:tailEnd/>
              </a:ln>
            </p:spPr>
            <p:txBody>
              <a:bodyPr/>
              <a:lstStyle/>
              <a:p>
                <a:endParaRPr lang="en-US"/>
              </a:p>
            </p:txBody>
          </p:sp>
          <p:sp>
            <p:nvSpPr>
              <p:cNvPr id="73249" name="Rectangle 1628"/>
              <p:cNvSpPr>
                <a:spLocks noChangeArrowheads="1"/>
              </p:cNvSpPr>
              <p:nvPr/>
            </p:nvSpPr>
            <p:spPr bwMode="auto">
              <a:xfrm>
                <a:off x="4190" y="3211"/>
                <a:ext cx="275" cy="1"/>
              </a:xfrm>
              <a:prstGeom prst="rect">
                <a:avLst/>
              </a:prstGeom>
              <a:solidFill>
                <a:srgbClr val="AEC58C"/>
              </a:solidFill>
              <a:ln w="9525">
                <a:noFill/>
                <a:miter lim="800000"/>
                <a:headEnd/>
                <a:tailEnd/>
              </a:ln>
            </p:spPr>
            <p:txBody>
              <a:bodyPr/>
              <a:lstStyle/>
              <a:p>
                <a:endParaRPr lang="en-US"/>
              </a:p>
            </p:txBody>
          </p:sp>
          <p:sp>
            <p:nvSpPr>
              <p:cNvPr id="73250" name="Rectangle 1629"/>
              <p:cNvSpPr>
                <a:spLocks noChangeArrowheads="1"/>
              </p:cNvSpPr>
              <p:nvPr/>
            </p:nvSpPr>
            <p:spPr bwMode="auto">
              <a:xfrm>
                <a:off x="4190" y="3212"/>
                <a:ext cx="275" cy="2"/>
              </a:xfrm>
              <a:prstGeom prst="rect">
                <a:avLst/>
              </a:prstGeom>
              <a:solidFill>
                <a:srgbClr val="ACC489"/>
              </a:solidFill>
              <a:ln w="9525">
                <a:noFill/>
                <a:miter lim="800000"/>
                <a:headEnd/>
                <a:tailEnd/>
              </a:ln>
            </p:spPr>
            <p:txBody>
              <a:bodyPr/>
              <a:lstStyle/>
              <a:p>
                <a:endParaRPr lang="en-US"/>
              </a:p>
            </p:txBody>
          </p:sp>
          <p:sp>
            <p:nvSpPr>
              <p:cNvPr id="73251" name="Rectangle 1630"/>
              <p:cNvSpPr>
                <a:spLocks noChangeArrowheads="1"/>
              </p:cNvSpPr>
              <p:nvPr/>
            </p:nvSpPr>
            <p:spPr bwMode="auto">
              <a:xfrm>
                <a:off x="4190" y="3214"/>
                <a:ext cx="275" cy="1"/>
              </a:xfrm>
              <a:prstGeom prst="rect">
                <a:avLst/>
              </a:prstGeom>
              <a:solidFill>
                <a:srgbClr val="ABC387"/>
              </a:solidFill>
              <a:ln w="9525">
                <a:noFill/>
                <a:miter lim="800000"/>
                <a:headEnd/>
                <a:tailEnd/>
              </a:ln>
            </p:spPr>
            <p:txBody>
              <a:bodyPr/>
              <a:lstStyle/>
              <a:p>
                <a:endParaRPr lang="en-US"/>
              </a:p>
            </p:txBody>
          </p:sp>
          <p:sp>
            <p:nvSpPr>
              <p:cNvPr id="73252" name="Rectangle 1631"/>
              <p:cNvSpPr>
                <a:spLocks noChangeArrowheads="1"/>
              </p:cNvSpPr>
              <p:nvPr/>
            </p:nvSpPr>
            <p:spPr bwMode="auto">
              <a:xfrm>
                <a:off x="4190" y="3214"/>
                <a:ext cx="275" cy="2"/>
              </a:xfrm>
              <a:prstGeom prst="rect">
                <a:avLst/>
              </a:prstGeom>
              <a:solidFill>
                <a:srgbClr val="AAC285"/>
              </a:solidFill>
              <a:ln w="9525">
                <a:noFill/>
                <a:miter lim="800000"/>
                <a:headEnd/>
                <a:tailEnd/>
              </a:ln>
            </p:spPr>
            <p:txBody>
              <a:bodyPr/>
              <a:lstStyle/>
              <a:p>
                <a:endParaRPr lang="en-US"/>
              </a:p>
            </p:txBody>
          </p:sp>
          <p:sp>
            <p:nvSpPr>
              <p:cNvPr id="73253" name="Rectangle 1632"/>
              <p:cNvSpPr>
                <a:spLocks noChangeArrowheads="1"/>
              </p:cNvSpPr>
              <p:nvPr/>
            </p:nvSpPr>
            <p:spPr bwMode="auto">
              <a:xfrm>
                <a:off x="4190" y="3216"/>
                <a:ext cx="275" cy="1"/>
              </a:xfrm>
              <a:prstGeom prst="rect">
                <a:avLst/>
              </a:prstGeom>
              <a:solidFill>
                <a:srgbClr val="A8C183"/>
              </a:solidFill>
              <a:ln w="9525">
                <a:noFill/>
                <a:miter lim="800000"/>
                <a:headEnd/>
                <a:tailEnd/>
              </a:ln>
            </p:spPr>
            <p:txBody>
              <a:bodyPr/>
              <a:lstStyle/>
              <a:p>
                <a:endParaRPr lang="en-US"/>
              </a:p>
            </p:txBody>
          </p:sp>
          <p:sp>
            <p:nvSpPr>
              <p:cNvPr id="73254" name="Rectangle 1633"/>
              <p:cNvSpPr>
                <a:spLocks noChangeArrowheads="1"/>
              </p:cNvSpPr>
              <p:nvPr/>
            </p:nvSpPr>
            <p:spPr bwMode="auto">
              <a:xfrm>
                <a:off x="4190" y="3217"/>
                <a:ext cx="275" cy="1"/>
              </a:xfrm>
              <a:prstGeom prst="rect">
                <a:avLst/>
              </a:prstGeom>
              <a:solidFill>
                <a:srgbClr val="A7C081"/>
              </a:solidFill>
              <a:ln w="9525">
                <a:noFill/>
                <a:miter lim="800000"/>
                <a:headEnd/>
                <a:tailEnd/>
              </a:ln>
            </p:spPr>
            <p:txBody>
              <a:bodyPr/>
              <a:lstStyle/>
              <a:p>
                <a:endParaRPr lang="en-US"/>
              </a:p>
            </p:txBody>
          </p:sp>
          <p:sp>
            <p:nvSpPr>
              <p:cNvPr id="73255" name="Rectangle 1634"/>
              <p:cNvSpPr>
                <a:spLocks noChangeArrowheads="1"/>
              </p:cNvSpPr>
              <p:nvPr/>
            </p:nvSpPr>
            <p:spPr bwMode="auto">
              <a:xfrm>
                <a:off x="4190" y="3218"/>
                <a:ext cx="275" cy="1"/>
              </a:xfrm>
              <a:prstGeom prst="rect">
                <a:avLst/>
              </a:prstGeom>
              <a:solidFill>
                <a:srgbClr val="A6BF7F"/>
              </a:solidFill>
              <a:ln w="9525">
                <a:noFill/>
                <a:miter lim="800000"/>
                <a:headEnd/>
                <a:tailEnd/>
              </a:ln>
            </p:spPr>
            <p:txBody>
              <a:bodyPr/>
              <a:lstStyle/>
              <a:p>
                <a:endParaRPr lang="en-US"/>
              </a:p>
            </p:txBody>
          </p:sp>
          <p:sp>
            <p:nvSpPr>
              <p:cNvPr id="73256" name="Rectangle 1635"/>
              <p:cNvSpPr>
                <a:spLocks noChangeArrowheads="1"/>
              </p:cNvSpPr>
              <p:nvPr/>
            </p:nvSpPr>
            <p:spPr bwMode="auto">
              <a:xfrm>
                <a:off x="4190" y="3219"/>
                <a:ext cx="275" cy="1"/>
              </a:xfrm>
              <a:prstGeom prst="rect">
                <a:avLst/>
              </a:prstGeom>
              <a:solidFill>
                <a:srgbClr val="A5BE7D"/>
              </a:solidFill>
              <a:ln w="9525">
                <a:noFill/>
                <a:miter lim="800000"/>
                <a:headEnd/>
                <a:tailEnd/>
              </a:ln>
            </p:spPr>
            <p:txBody>
              <a:bodyPr/>
              <a:lstStyle/>
              <a:p>
                <a:endParaRPr lang="en-US"/>
              </a:p>
            </p:txBody>
          </p:sp>
          <p:sp>
            <p:nvSpPr>
              <p:cNvPr id="73257" name="Rectangle 1636"/>
              <p:cNvSpPr>
                <a:spLocks noChangeArrowheads="1"/>
              </p:cNvSpPr>
              <p:nvPr/>
            </p:nvSpPr>
            <p:spPr bwMode="auto">
              <a:xfrm>
                <a:off x="4190" y="3220"/>
                <a:ext cx="275" cy="2"/>
              </a:xfrm>
              <a:prstGeom prst="rect">
                <a:avLst/>
              </a:prstGeom>
              <a:solidFill>
                <a:srgbClr val="A3BD7A"/>
              </a:solidFill>
              <a:ln w="9525">
                <a:noFill/>
                <a:miter lim="800000"/>
                <a:headEnd/>
                <a:tailEnd/>
              </a:ln>
            </p:spPr>
            <p:txBody>
              <a:bodyPr/>
              <a:lstStyle/>
              <a:p>
                <a:endParaRPr lang="en-US"/>
              </a:p>
            </p:txBody>
          </p:sp>
          <p:sp>
            <p:nvSpPr>
              <p:cNvPr id="73258" name="Rectangle 1637"/>
              <p:cNvSpPr>
                <a:spLocks noChangeArrowheads="1"/>
              </p:cNvSpPr>
              <p:nvPr/>
            </p:nvSpPr>
            <p:spPr bwMode="auto">
              <a:xfrm>
                <a:off x="4190" y="3222"/>
                <a:ext cx="275" cy="1"/>
              </a:xfrm>
              <a:prstGeom prst="rect">
                <a:avLst/>
              </a:prstGeom>
              <a:solidFill>
                <a:srgbClr val="A1BC77"/>
              </a:solidFill>
              <a:ln w="9525">
                <a:noFill/>
                <a:miter lim="800000"/>
                <a:headEnd/>
                <a:tailEnd/>
              </a:ln>
            </p:spPr>
            <p:txBody>
              <a:bodyPr/>
              <a:lstStyle/>
              <a:p>
                <a:endParaRPr lang="en-US"/>
              </a:p>
            </p:txBody>
          </p:sp>
          <p:sp>
            <p:nvSpPr>
              <p:cNvPr id="73259" name="Rectangle 1638"/>
              <p:cNvSpPr>
                <a:spLocks noChangeArrowheads="1"/>
              </p:cNvSpPr>
              <p:nvPr/>
            </p:nvSpPr>
            <p:spPr bwMode="auto">
              <a:xfrm>
                <a:off x="4190" y="3223"/>
                <a:ext cx="275" cy="2"/>
              </a:xfrm>
              <a:prstGeom prst="rect">
                <a:avLst/>
              </a:prstGeom>
              <a:solidFill>
                <a:srgbClr val="A0BB74"/>
              </a:solidFill>
              <a:ln w="9525">
                <a:noFill/>
                <a:miter lim="800000"/>
                <a:headEnd/>
                <a:tailEnd/>
              </a:ln>
            </p:spPr>
            <p:txBody>
              <a:bodyPr/>
              <a:lstStyle/>
              <a:p>
                <a:endParaRPr lang="en-US"/>
              </a:p>
            </p:txBody>
          </p:sp>
          <p:sp>
            <p:nvSpPr>
              <p:cNvPr id="73260" name="Rectangle 1639"/>
              <p:cNvSpPr>
                <a:spLocks noChangeArrowheads="1"/>
              </p:cNvSpPr>
              <p:nvPr/>
            </p:nvSpPr>
            <p:spPr bwMode="auto">
              <a:xfrm>
                <a:off x="4190" y="3225"/>
                <a:ext cx="275" cy="1"/>
              </a:xfrm>
              <a:prstGeom prst="rect">
                <a:avLst/>
              </a:prstGeom>
              <a:solidFill>
                <a:srgbClr val="9EB971"/>
              </a:solidFill>
              <a:ln w="9525">
                <a:noFill/>
                <a:miter lim="800000"/>
                <a:headEnd/>
                <a:tailEnd/>
              </a:ln>
            </p:spPr>
            <p:txBody>
              <a:bodyPr/>
              <a:lstStyle/>
              <a:p>
                <a:endParaRPr lang="en-US"/>
              </a:p>
            </p:txBody>
          </p:sp>
          <p:sp>
            <p:nvSpPr>
              <p:cNvPr id="73261" name="Rectangle 1640"/>
              <p:cNvSpPr>
                <a:spLocks noChangeArrowheads="1"/>
              </p:cNvSpPr>
              <p:nvPr/>
            </p:nvSpPr>
            <p:spPr bwMode="auto">
              <a:xfrm>
                <a:off x="4190" y="3226"/>
                <a:ext cx="275" cy="2"/>
              </a:xfrm>
              <a:prstGeom prst="rect">
                <a:avLst/>
              </a:prstGeom>
              <a:solidFill>
                <a:srgbClr val="9CB86E"/>
              </a:solidFill>
              <a:ln w="9525">
                <a:noFill/>
                <a:miter lim="800000"/>
                <a:headEnd/>
                <a:tailEnd/>
              </a:ln>
            </p:spPr>
            <p:txBody>
              <a:bodyPr/>
              <a:lstStyle/>
              <a:p>
                <a:endParaRPr lang="en-US"/>
              </a:p>
            </p:txBody>
          </p:sp>
          <p:sp>
            <p:nvSpPr>
              <p:cNvPr id="73262" name="Rectangle 1641"/>
              <p:cNvSpPr>
                <a:spLocks noChangeArrowheads="1"/>
              </p:cNvSpPr>
              <p:nvPr/>
            </p:nvSpPr>
            <p:spPr bwMode="auto">
              <a:xfrm>
                <a:off x="4190" y="3228"/>
                <a:ext cx="275" cy="2"/>
              </a:xfrm>
              <a:prstGeom prst="rect">
                <a:avLst/>
              </a:prstGeom>
              <a:solidFill>
                <a:srgbClr val="9AB76D"/>
              </a:solidFill>
              <a:ln w="9525">
                <a:noFill/>
                <a:miter lim="800000"/>
                <a:headEnd/>
                <a:tailEnd/>
              </a:ln>
            </p:spPr>
            <p:txBody>
              <a:bodyPr/>
              <a:lstStyle/>
              <a:p>
                <a:endParaRPr lang="en-US"/>
              </a:p>
            </p:txBody>
          </p:sp>
          <p:sp>
            <p:nvSpPr>
              <p:cNvPr id="73263" name="Rectangle 1642"/>
              <p:cNvSpPr>
                <a:spLocks noChangeArrowheads="1"/>
              </p:cNvSpPr>
              <p:nvPr/>
            </p:nvSpPr>
            <p:spPr bwMode="auto">
              <a:xfrm>
                <a:off x="4190" y="3230"/>
                <a:ext cx="275" cy="1"/>
              </a:xfrm>
              <a:prstGeom prst="rect">
                <a:avLst/>
              </a:prstGeom>
              <a:solidFill>
                <a:srgbClr val="98B56B"/>
              </a:solidFill>
              <a:ln w="9525">
                <a:noFill/>
                <a:miter lim="800000"/>
                <a:headEnd/>
                <a:tailEnd/>
              </a:ln>
            </p:spPr>
            <p:txBody>
              <a:bodyPr/>
              <a:lstStyle/>
              <a:p>
                <a:endParaRPr lang="en-US"/>
              </a:p>
            </p:txBody>
          </p:sp>
          <p:sp>
            <p:nvSpPr>
              <p:cNvPr id="73264" name="Rectangle 1643"/>
              <p:cNvSpPr>
                <a:spLocks noChangeArrowheads="1"/>
              </p:cNvSpPr>
              <p:nvPr/>
            </p:nvSpPr>
            <p:spPr bwMode="auto">
              <a:xfrm>
                <a:off x="4190" y="3231"/>
                <a:ext cx="275" cy="2"/>
              </a:xfrm>
              <a:prstGeom prst="rect">
                <a:avLst/>
              </a:prstGeom>
              <a:solidFill>
                <a:srgbClr val="96B46A"/>
              </a:solidFill>
              <a:ln w="9525">
                <a:noFill/>
                <a:miter lim="800000"/>
                <a:headEnd/>
                <a:tailEnd/>
              </a:ln>
            </p:spPr>
            <p:txBody>
              <a:bodyPr/>
              <a:lstStyle/>
              <a:p>
                <a:endParaRPr lang="en-US"/>
              </a:p>
            </p:txBody>
          </p:sp>
          <p:sp>
            <p:nvSpPr>
              <p:cNvPr id="73265" name="Rectangle 1644"/>
              <p:cNvSpPr>
                <a:spLocks noChangeArrowheads="1"/>
              </p:cNvSpPr>
              <p:nvPr/>
            </p:nvSpPr>
            <p:spPr bwMode="auto">
              <a:xfrm>
                <a:off x="4190" y="3233"/>
                <a:ext cx="275" cy="1"/>
              </a:xfrm>
              <a:prstGeom prst="rect">
                <a:avLst/>
              </a:prstGeom>
              <a:solidFill>
                <a:srgbClr val="95B269"/>
              </a:solidFill>
              <a:ln w="9525">
                <a:noFill/>
                <a:miter lim="800000"/>
                <a:headEnd/>
                <a:tailEnd/>
              </a:ln>
            </p:spPr>
            <p:txBody>
              <a:bodyPr/>
              <a:lstStyle/>
              <a:p>
                <a:endParaRPr lang="en-US"/>
              </a:p>
            </p:txBody>
          </p:sp>
          <p:sp>
            <p:nvSpPr>
              <p:cNvPr id="73266" name="Rectangle 1645"/>
              <p:cNvSpPr>
                <a:spLocks noChangeArrowheads="1"/>
              </p:cNvSpPr>
              <p:nvPr/>
            </p:nvSpPr>
            <p:spPr bwMode="auto">
              <a:xfrm>
                <a:off x="4190" y="3234"/>
                <a:ext cx="275" cy="3"/>
              </a:xfrm>
              <a:prstGeom prst="rect">
                <a:avLst/>
              </a:prstGeom>
              <a:solidFill>
                <a:srgbClr val="93B168"/>
              </a:solidFill>
              <a:ln w="9525">
                <a:noFill/>
                <a:miter lim="800000"/>
                <a:headEnd/>
                <a:tailEnd/>
              </a:ln>
            </p:spPr>
            <p:txBody>
              <a:bodyPr/>
              <a:lstStyle/>
              <a:p>
                <a:endParaRPr lang="en-US"/>
              </a:p>
            </p:txBody>
          </p:sp>
          <p:sp>
            <p:nvSpPr>
              <p:cNvPr id="73267" name="Rectangle 1646"/>
              <p:cNvSpPr>
                <a:spLocks noChangeArrowheads="1"/>
              </p:cNvSpPr>
              <p:nvPr/>
            </p:nvSpPr>
            <p:spPr bwMode="auto">
              <a:xfrm>
                <a:off x="4190" y="3237"/>
                <a:ext cx="275" cy="1"/>
              </a:xfrm>
              <a:prstGeom prst="rect">
                <a:avLst/>
              </a:prstGeom>
              <a:solidFill>
                <a:srgbClr val="91AF66"/>
              </a:solidFill>
              <a:ln w="9525">
                <a:noFill/>
                <a:miter lim="800000"/>
                <a:headEnd/>
                <a:tailEnd/>
              </a:ln>
            </p:spPr>
            <p:txBody>
              <a:bodyPr/>
              <a:lstStyle/>
              <a:p>
                <a:endParaRPr lang="en-US"/>
              </a:p>
            </p:txBody>
          </p:sp>
          <p:sp>
            <p:nvSpPr>
              <p:cNvPr id="73268" name="Rectangle 1647"/>
              <p:cNvSpPr>
                <a:spLocks noChangeArrowheads="1"/>
              </p:cNvSpPr>
              <p:nvPr/>
            </p:nvSpPr>
            <p:spPr bwMode="auto">
              <a:xfrm>
                <a:off x="4190" y="3238"/>
                <a:ext cx="275" cy="2"/>
              </a:xfrm>
              <a:prstGeom prst="rect">
                <a:avLst/>
              </a:prstGeom>
              <a:solidFill>
                <a:srgbClr val="8FAE65"/>
              </a:solidFill>
              <a:ln w="9525">
                <a:noFill/>
                <a:miter lim="800000"/>
                <a:headEnd/>
                <a:tailEnd/>
              </a:ln>
            </p:spPr>
            <p:txBody>
              <a:bodyPr/>
              <a:lstStyle/>
              <a:p>
                <a:endParaRPr lang="en-US"/>
              </a:p>
            </p:txBody>
          </p:sp>
          <p:sp>
            <p:nvSpPr>
              <p:cNvPr id="73269" name="Rectangle 1648"/>
              <p:cNvSpPr>
                <a:spLocks noChangeArrowheads="1"/>
              </p:cNvSpPr>
              <p:nvPr/>
            </p:nvSpPr>
            <p:spPr bwMode="auto">
              <a:xfrm>
                <a:off x="4190" y="3240"/>
                <a:ext cx="275" cy="1"/>
              </a:xfrm>
              <a:prstGeom prst="rect">
                <a:avLst/>
              </a:prstGeom>
              <a:solidFill>
                <a:srgbClr val="8DAC64"/>
              </a:solidFill>
              <a:ln w="9525">
                <a:noFill/>
                <a:miter lim="800000"/>
                <a:headEnd/>
                <a:tailEnd/>
              </a:ln>
            </p:spPr>
            <p:txBody>
              <a:bodyPr/>
              <a:lstStyle/>
              <a:p>
                <a:endParaRPr lang="en-US"/>
              </a:p>
            </p:txBody>
          </p:sp>
          <p:sp>
            <p:nvSpPr>
              <p:cNvPr id="73270" name="Rectangle 1649"/>
              <p:cNvSpPr>
                <a:spLocks noChangeArrowheads="1"/>
              </p:cNvSpPr>
              <p:nvPr/>
            </p:nvSpPr>
            <p:spPr bwMode="auto">
              <a:xfrm>
                <a:off x="4190" y="3241"/>
                <a:ext cx="275" cy="2"/>
              </a:xfrm>
              <a:prstGeom prst="rect">
                <a:avLst/>
              </a:prstGeom>
              <a:solidFill>
                <a:srgbClr val="8BAB63"/>
              </a:solidFill>
              <a:ln w="9525">
                <a:noFill/>
                <a:miter lim="800000"/>
                <a:headEnd/>
                <a:tailEnd/>
              </a:ln>
            </p:spPr>
            <p:txBody>
              <a:bodyPr/>
              <a:lstStyle/>
              <a:p>
                <a:endParaRPr lang="en-US"/>
              </a:p>
            </p:txBody>
          </p:sp>
          <p:sp>
            <p:nvSpPr>
              <p:cNvPr id="73271" name="Rectangle 1650"/>
              <p:cNvSpPr>
                <a:spLocks noChangeArrowheads="1"/>
              </p:cNvSpPr>
              <p:nvPr/>
            </p:nvSpPr>
            <p:spPr bwMode="auto">
              <a:xfrm>
                <a:off x="4190" y="3243"/>
                <a:ext cx="275" cy="1"/>
              </a:xfrm>
              <a:prstGeom prst="rect">
                <a:avLst/>
              </a:prstGeom>
              <a:solidFill>
                <a:srgbClr val="8AAA61"/>
              </a:solidFill>
              <a:ln w="9525">
                <a:noFill/>
                <a:miter lim="800000"/>
                <a:headEnd/>
                <a:tailEnd/>
              </a:ln>
            </p:spPr>
            <p:txBody>
              <a:bodyPr/>
              <a:lstStyle/>
              <a:p>
                <a:endParaRPr lang="en-US"/>
              </a:p>
            </p:txBody>
          </p:sp>
          <p:sp>
            <p:nvSpPr>
              <p:cNvPr id="73272" name="Rectangle 1651"/>
              <p:cNvSpPr>
                <a:spLocks noChangeArrowheads="1"/>
              </p:cNvSpPr>
              <p:nvPr/>
            </p:nvSpPr>
            <p:spPr bwMode="auto">
              <a:xfrm>
                <a:off x="4190" y="3244"/>
                <a:ext cx="275" cy="2"/>
              </a:xfrm>
              <a:prstGeom prst="rect">
                <a:avLst/>
              </a:prstGeom>
              <a:solidFill>
                <a:srgbClr val="88A860"/>
              </a:solidFill>
              <a:ln w="9525">
                <a:noFill/>
                <a:miter lim="800000"/>
                <a:headEnd/>
                <a:tailEnd/>
              </a:ln>
            </p:spPr>
            <p:txBody>
              <a:bodyPr/>
              <a:lstStyle/>
              <a:p>
                <a:endParaRPr lang="en-US"/>
              </a:p>
            </p:txBody>
          </p:sp>
          <p:sp>
            <p:nvSpPr>
              <p:cNvPr id="73273" name="Rectangle 1652"/>
              <p:cNvSpPr>
                <a:spLocks noChangeArrowheads="1"/>
              </p:cNvSpPr>
              <p:nvPr/>
            </p:nvSpPr>
            <p:spPr bwMode="auto">
              <a:xfrm>
                <a:off x="4190" y="3246"/>
                <a:ext cx="275" cy="1"/>
              </a:xfrm>
              <a:prstGeom prst="rect">
                <a:avLst/>
              </a:prstGeom>
              <a:solidFill>
                <a:srgbClr val="86A65F"/>
              </a:solidFill>
              <a:ln w="9525">
                <a:noFill/>
                <a:miter lim="800000"/>
                <a:headEnd/>
                <a:tailEnd/>
              </a:ln>
            </p:spPr>
            <p:txBody>
              <a:bodyPr/>
              <a:lstStyle/>
              <a:p>
                <a:endParaRPr lang="en-US"/>
              </a:p>
            </p:txBody>
          </p:sp>
          <p:sp>
            <p:nvSpPr>
              <p:cNvPr id="73274" name="Rectangle 1653"/>
              <p:cNvSpPr>
                <a:spLocks noChangeArrowheads="1"/>
              </p:cNvSpPr>
              <p:nvPr/>
            </p:nvSpPr>
            <p:spPr bwMode="auto">
              <a:xfrm>
                <a:off x="4190" y="3247"/>
                <a:ext cx="275" cy="2"/>
              </a:xfrm>
              <a:prstGeom prst="rect">
                <a:avLst/>
              </a:prstGeom>
              <a:solidFill>
                <a:srgbClr val="84A55D"/>
              </a:solidFill>
              <a:ln w="9525">
                <a:noFill/>
                <a:miter lim="800000"/>
                <a:headEnd/>
                <a:tailEnd/>
              </a:ln>
            </p:spPr>
            <p:txBody>
              <a:bodyPr/>
              <a:lstStyle/>
              <a:p>
                <a:endParaRPr lang="en-US"/>
              </a:p>
            </p:txBody>
          </p:sp>
          <p:sp>
            <p:nvSpPr>
              <p:cNvPr id="73275" name="Rectangle 1654"/>
              <p:cNvSpPr>
                <a:spLocks noChangeArrowheads="1"/>
              </p:cNvSpPr>
              <p:nvPr/>
            </p:nvSpPr>
            <p:spPr bwMode="auto">
              <a:xfrm>
                <a:off x="4190" y="3249"/>
                <a:ext cx="275" cy="1"/>
              </a:xfrm>
              <a:prstGeom prst="rect">
                <a:avLst/>
              </a:prstGeom>
              <a:solidFill>
                <a:srgbClr val="82A35C"/>
              </a:solidFill>
              <a:ln w="9525">
                <a:noFill/>
                <a:miter lim="800000"/>
                <a:headEnd/>
                <a:tailEnd/>
              </a:ln>
            </p:spPr>
            <p:txBody>
              <a:bodyPr/>
              <a:lstStyle/>
              <a:p>
                <a:endParaRPr lang="en-US"/>
              </a:p>
            </p:txBody>
          </p:sp>
          <p:sp>
            <p:nvSpPr>
              <p:cNvPr id="73276" name="Rectangle 1655"/>
              <p:cNvSpPr>
                <a:spLocks noChangeArrowheads="1"/>
              </p:cNvSpPr>
              <p:nvPr/>
            </p:nvSpPr>
            <p:spPr bwMode="auto">
              <a:xfrm>
                <a:off x="4190" y="3250"/>
                <a:ext cx="275" cy="2"/>
              </a:xfrm>
              <a:prstGeom prst="rect">
                <a:avLst/>
              </a:prstGeom>
              <a:solidFill>
                <a:srgbClr val="80A25A"/>
              </a:solidFill>
              <a:ln w="9525">
                <a:noFill/>
                <a:miter lim="800000"/>
                <a:headEnd/>
                <a:tailEnd/>
              </a:ln>
            </p:spPr>
            <p:txBody>
              <a:bodyPr/>
              <a:lstStyle/>
              <a:p>
                <a:endParaRPr lang="en-US"/>
              </a:p>
            </p:txBody>
          </p:sp>
          <p:sp>
            <p:nvSpPr>
              <p:cNvPr id="73277" name="Rectangle 1656"/>
              <p:cNvSpPr>
                <a:spLocks noChangeArrowheads="1"/>
              </p:cNvSpPr>
              <p:nvPr/>
            </p:nvSpPr>
            <p:spPr bwMode="auto">
              <a:xfrm>
                <a:off x="4190" y="3252"/>
                <a:ext cx="275" cy="1"/>
              </a:xfrm>
              <a:prstGeom prst="rect">
                <a:avLst/>
              </a:prstGeom>
              <a:solidFill>
                <a:srgbClr val="7EA059"/>
              </a:solidFill>
              <a:ln w="9525">
                <a:noFill/>
                <a:miter lim="800000"/>
                <a:headEnd/>
                <a:tailEnd/>
              </a:ln>
            </p:spPr>
            <p:txBody>
              <a:bodyPr/>
              <a:lstStyle/>
              <a:p>
                <a:endParaRPr lang="en-US"/>
              </a:p>
            </p:txBody>
          </p:sp>
          <p:sp>
            <p:nvSpPr>
              <p:cNvPr id="73278" name="Rectangle 1657"/>
              <p:cNvSpPr>
                <a:spLocks noChangeArrowheads="1"/>
              </p:cNvSpPr>
              <p:nvPr/>
            </p:nvSpPr>
            <p:spPr bwMode="auto">
              <a:xfrm>
                <a:off x="4190" y="3253"/>
                <a:ext cx="275" cy="2"/>
              </a:xfrm>
              <a:prstGeom prst="rect">
                <a:avLst/>
              </a:prstGeom>
              <a:solidFill>
                <a:srgbClr val="7C9E58"/>
              </a:solidFill>
              <a:ln w="9525">
                <a:noFill/>
                <a:miter lim="800000"/>
                <a:headEnd/>
                <a:tailEnd/>
              </a:ln>
            </p:spPr>
            <p:txBody>
              <a:bodyPr/>
              <a:lstStyle/>
              <a:p>
                <a:endParaRPr lang="en-US"/>
              </a:p>
            </p:txBody>
          </p:sp>
          <p:sp>
            <p:nvSpPr>
              <p:cNvPr id="73279" name="Rectangle 1658"/>
              <p:cNvSpPr>
                <a:spLocks noChangeArrowheads="1"/>
              </p:cNvSpPr>
              <p:nvPr/>
            </p:nvSpPr>
            <p:spPr bwMode="auto">
              <a:xfrm>
                <a:off x="4190" y="3255"/>
                <a:ext cx="275" cy="1"/>
              </a:xfrm>
              <a:prstGeom prst="rect">
                <a:avLst/>
              </a:prstGeom>
              <a:solidFill>
                <a:srgbClr val="7A9D56"/>
              </a:solidFill>
              <a:ln w="9525">
                <a:noFill/>
                <a:miter lim="800000"/>
                <a:headEnd/>
                <a:tailEnd/>
              </a:ln>
            </p:spPr>
            <p:txBody>
              <a:bodyPr/>
              <a:lstStyle/>
              <a:p>
                <a:endParaRPr lang="en-US"/>
              </a:p>
            </p:txBody>
          </p:sp>
          <p:sp>
            <p:nvSpPr>
              <p:cNvPr id="73280" name="Rectangle 1659"/>
              <p:cNvSpPr>
                <a:spLocks noChangeArrowheads="1"/>
              </p:cNvSpPr>
              <p:nvPr/>
            </p:nvSpPr>
            <p:spPr bwMode="auto">
              <a:xfrm>
                <a:off x="4190" y="3256"/>
                <a:ext cx="275" cy="2"/>
              </a:xfrm>
              <a:prstGeom prst="rect">
                <a:avLst/>
              </a:prstGeom>
              <a:solidFill>
                <a:srgbClr val="789B55"/>
              </a:solidFill>
              <a:ln w="9525">
                <a:noFill/>
                <a:miter lim="800000"/>
                <a:headEnd/>
                <a:tailEnd/>
              </a:ln>
            </p:spPr>
            <p:txBody>
              <a:bodyPr/>
              <a:lstStyle/>
              <a:p>
                <a:endParaRPr lang="en-US"/>
              </a:p>
            </p:txBody>
          </p:sp>
          <p:sp>
            <p:nvSpPr>
              <p:cNvPr id="73281" name="Rectangle 1660"/>
              <p:cNvSpPr>
                <a:spLocks noChangeArrowheads="1"/>
              </p:cNvSpPr>
              <p:nvPr/>
            </p:nvSpPr>
            <p:spPr bwMode="auto">
              <a:xfrm>
                <a:off x="4190" y="3258"/>
                <a:ext cx="275" cy="1"/>
              </a:xfrm>
              <a:prstGeom prst="rect">
                <a:avLst/>
              </a:prstGeom>
              <a:solidFill>
                <a:srgbClr val="769A53"/>
              </a:solidFill>
              <a:ln w="9525">
                <a:noFill/>
                <a:miter lim="800000"/>
                <a:headEnd/>
                <a:tailEnd/>
              </a:ln>
            </p:spPr>
            <p:txBody>
              <a:bodyPr/>
              <a:lstStyle/>
              <a:p>
                <a:endParaRPr lang="en-US"/>
              </a:p>
            </p:txBody>
          </p:sp>
          <p:sp>
            <p:nvSpPr>
              <p:cNvPr id="73282" name="Rectangle 1661"/>
              <p:cNvSpPr>
                <a:spLocks noChangeArrowheads="1"/>
              </p:cNvSpPr>
              <p:nvPr/>
            </p:nvSpPr>
            <p:spPr bwMode="auto">
              <a:xfrm>
                <a:off x="4190" y="3259"/>
                <a:ext cx="275" cy="2"/>
              </a:xfrm>
              <a:prstGeom prst="rect">
                <a:avLst/>
              </a:prstGeom>
              <a:solidFill>
                <a:srgbClr val="749852"/>
              </a:solidFill>
              <a:ln w="9525">
                <a:noFill/>
                <a:miter lim="800000"/>
                <a:headEnd/>
                <a:tailEnd/>
              </a:ln>
            </p:spPr>
            <p:txBody>
              <a:bodyPr/>
              <a:lstStyle/>
              <a:p>
                <a:endParaRPr lang="en-US"/>
              </a:p>
            </p:txBody>
          </p:sp>
          <p:sp>
            <p:nvSpPr>
              <p:cNvPr id="73283" name="Rectangle 1662"/>
              <p:cNvSpPr>
                <a:spLocks noChangeArrowheads="1"/>
              </p:cNvSpPr>
              <p:nvPr/>
            </p:nvSpPr>
            <p:spPr bwMode="auto">
              <a:xfrm>
                <a:off x="4190" y="3261"/>
                <a:ext cx="275" cy="1"/>
              </a:xfrm>
              <a:prstGeom prst="rect">
                <a:avLst/>
              </a:prstGeom>
              <a:solidFill>
                <a:srgbClr val="729750"/>
              </a:solidFill>
              <a:ln w="9525">
                <a:noFill/>
                <a:miter lim="800000"/>
                <a:headEnd/>
                <a:tailEnd/>
              </a:ln>
            </p:spPr>
            <p:txBody>
              <a:bodyPr/>
              <a:lstStyle/>
              <a:p>
                <a:endParaRPr lang="en-US"/>
              </a:p>
            </p:txBody>
          </p:sp>
          <p:sp>
            <p:nvSpPr>
              <p:cNvPr id="73284" name="Rectangle 1663"/>
              <p:cNvSpPr>
                <a:spLocks noChangeArrowheads="1"/>
              </p:cNvSpPr>
              <p:nvPr/>
            </p:nvSpPr>
            <p:spPr bwMode="auto">
              <a:xfrm>
                <a:off x="4190" y="3262"/>
                <a:ext cx="275" cy="2"/>
              </a:xfrm>
              <a:prstGeom prst="rect">
                <a:avLst/>
              </a:prstGeom>
              <a:solidFill>
                <a:srgbClr val="70954F"/>
              </a:solidFill>
              <a:ln w="9525">
                <a:noFill/>
                <a:miter lim="800000"/>
                <a:headEnd/>
                <a:tailEnd/>
              </a:ln>
            </p:spPr>
            <p:txBody>
              <a:bodyPr/>
              <a:lstStyle/>
              <a:p>
                <a:endParaRPr lang="en-US"/>
              </a:p>
            </p:txBody>
          </p:sp>
          <p:sp>
            <p:nvSpPr>
              <p:cNvPr id="73285" name="Rectangle 1664"/>
              <p:cNvSpPr>
                <a:spLocks noChangeArrowheads="1"/>
              </p:cNvSpPr>
              <p:nvPr/>
            </p:nvSpPr>
            <p:spPr bwMode="auto">
              <a:xfrm>
                <a:off x="4190" y="3264"/>
                <a:ext cx="275" cy="1"/>
              </a:xfrm>
              <a:prstGeom prst="rect">
                <a:avLst/>
              </a:prstGeom>
              <a:solidFill>
                <a:srgbClr val="6D934D"/>
              </a:solidFill>
              <a:ln w="9525">
                <a:noFill/>
                <a:miter lim="800000"/>
                <a:headEnd/>
                <a:tailEnd/>
              </a:ln>
            </p:spPr>
            <p:txBody>
              <a:bodyPr/>
              <a:lstStyle/>
              <a:p>
                <a:endParaRPr lang="en-US"/>
              </a:p>
            </p:txBody>
          </p:sp>
          <p:sp>
            <p:nvSpPr>
              <p:cNvPr id="73286" name="Rectangle 1665"/>
              <p:cNvSpPr>
                <a:spLocks noChangeArrowheads="1"/>
              </p:cNvSpPr>
              <p:nvPr/>
            </p:nvSpPr>
            <p:spPr bwMode="auto">
              <a:xfrm>
                <a:off x="4190" y="3265"/>
                <a:ext cx="275" cy="2"/>
              </a:xfrm>
              <a:prstGeom prst="rect">
                <a:avLst/>
              </a:prstGeom>
              <a:solidFill>
                <a:srgbClr val="6B924B"/>
              </a:solidFill>
              <a:ln w="9525">
                <a:noFill/>
                <a:miter lim="800000"/>
                <a:headEnd/>
                <a:tailEnd/>
              </a:ln>
            </p:spPr>
            <p:txBody>
              <a:bodyPr/>
              <a:lstStyle/>
              <a:p>
                <a:endParaRPr lang="en-US"/>
              </a:p>
            </p:txBody>
          </p:sp>
          <p:sp>
            <p:nvSpPr>
              <p:cNvPr id="73287" name="Rectangle 1666"/>
              <p:cNvSpPr>
                <a:spLocks noChangeArrowheads="1"/>
              </p:cNvSpPr>
              <p:nvPr/>
            </p:nvSpPr>
            <p:spPr bwMode="auto">
              <a:xfrm>
                <a:off x="4190" y="3267"/>
                <a:ext cx="275" cy="1"/>
              </a:xfrm>
              <a:prstGeom prst="rect">
                <a:avLst/>
              </a:prstGeom>
              <a:solidFill>
                <a:srgbClr val="689049"/>
              </a:solidFill>
              <a:ln w="9525">
                <a:noFill/>
                <a:miter lim="800000"/>
                <a:headEnd/>
                <a:tailEnd/>
              </a:ln>
            </p:spPr>
            <p:txBody>
              <a:bodyPr/>
              <a:lstStyle/>
              <a:p>
                <a:endParaRPr lang="en-US"/>
              </a:p>
            </p:txBody>
          </p:sp>
          <p:sp>
            <p:nvSpPr>
              <p:cNvPr id="73288" name="Rectangle 1667"/>
              <p:cNvSpPr>
                <a:spLocks noChangeArrowheads="1"/>
              </p:cNvSpPr>
              <p:nvPr/>
            </p:nvSpPr>
            <p:spPr bwMode="auto">
              <a:xfrm>
                <a:off x="4190" y="3268"/>
                <a:ext cx="275" cy="2"/>
              </a:xfrm>
              <a:prstGeom prst="rect">
                <a:avLst/>
              </a:prstGeom>
              <a:solidFill>
                <a:srgbClr val="668F48"/>
              </a:solidFill>
              <a:ln w="9525">
                <a:noFill/>
                <a:miter lim="800000"/>
                <a:headEnd/>
                <a:tailEnd/>
              </a:ln>
            </p:spPr>
            <p:txBody>
              <a:bodyPr/>
              <a:lstStyle/>
              <a:p>
                <a:endParaRPr lang="en-US"/>
              </a:p>
            </p:txBody>
          </p:sp>
          <p:sp>
            <p:nvSpPr>
              <p:cNvPr id="73289" name="Rectangle 1668"/>
              <p:cNvSpPr>
                <a:spLocks noChangeArrowheads="1"/>
              </p:cNvSpPr>
              <p:nvPr/>
            </p:nvSpPr>
            <p:spPr bwMode="auto">
              <a:xfrm>
                <a:off x="4190" y="3270"/>
                <a:ext cx="275" cy="1"/>
              </a:xfrm>
              <a:prstGeom prst="rect">
                <a:avLst/>
              </a:prstGeom>
              <a:solidFill>
                <a:srgbClr val="638D46"/>
              </a:solidFill>
              <a:ln w="9525">
                <a:noFill/>
                <a:miter lim="800000"/>
                <a:headEnd/>
                <a:tailEnd/>
              </a:ln>
            </p:spPr>
            <p:txBody>
              <a:bodyPr/>
              <a:lstStyle/>
              <a:p>
                <a:endParaRPr lang="en-US"/>
              </a:p>
            </p:txBody>
          </p:sp>
          <p:sp>
            <p:nvSpPr>
              <p:cNvPr id="73290" name="Rectangle 1669"/>
              <p:cNvSpPr>
                <a:spLocks noChangeArrowheads="1"/>
              </p:cNvSpPr>
              <p:nvPr/>
            </p:nvSpPr>
            <p:spPr bwMode="auto">
              <a:xfrm>
                <a:off x="4190" y="3271"/>
                <a:ext cx="275" cy="2"/>
              </a:xfrm>
              <a:prstGeom prst="rect">
                <a:avLst/>
              </a:prstGeom>
              <a:solidFill>
                <a:srgbClr val="608B44"/>
              </a:solidFill>
              <a:ln w="9525">
                <a:noFill/>
                <a:miter lim="800000"/>
                <a:headEnd/>
                <a:tailEnd/>
              </a:ln>
            </p:spPr>
            <p:txBody>
              <a:bodyPr/>
              <a:lstStyle/>
              <a:p>
                <a:endParaRPr lang="en-US"/>
              </a:p>
            </p:txBody>
          </p:sp>
          <p:sp>
            <p:nvSpPr>
              <p:cNvPr id="73291" name="Rectangle 1670"/>
              <p:cNvSpPr>
                <a:spLocks noChangeArrowheads="1"/>
              </p:cNvSpPr>
              <p:nvPr/>
            </p:nvSpPr>
            <p:spPr bwMode="auto">
              <a:xfrm>
                <a:off x="4190" y="3273"/>
                <a:ext cx="275" cy="1"/>
              </a:xfrm>
              <a:prstGeom prst="rect">
                <a:avLst/>
              </a:prstGeom>
              <a:solidFill>
                <a:srgbClr val="5D8942"/>
              </a:solidFill>
              <a:ln w="9525">
                <a:noFill/>
                <a:miter lim="800000"/>
                <a:headEnd/>
                <a:tailEnd/>
              </a:ln>
            </p:spPr>
            <p:txBody>
              <a:bodyPr/>
              <a:lstStyle/>
              <a:p>
                <a:endParaRPr lang="en-US"/>
              </a:p>
            </p:txBody>
          </p:sp>
          <p:sp>
            <p:nvSpPr>
              <p:cNvPr id="73292" name="Rectangle 1671"/>
              <p:cNvSpPr>
                <a:spLocks noChangeArrowheads="1"/>
              </p:cNvSpPr>
              <p:nvPr/>
            </p:nvSpPr>
            <p:spPr bwMode="auto">
              <a:xfrm>
                <a:off x="4190" y="3274"/>
                <a:ext cx="275" cy="2"/>
              </a:xfrm>
              <a:prstGeom prst="rect">
                <a:avLst/>
              </a:prstGeom>
              <a:solidFill>
                <a:srgbClr val="5A8740"/>
              </a:solidFill>
              <a:ln w="9525">
                <a:noFill/>
                <a:miter lim="800000"/>
                <a:headEnd/>
                <a:tailEnd/>
              </a:ln>
            </p:spPr>
            <p:txBody>
              <a:bodyPr/>
              <a:lstStyle/>
              <a:p>
                <a:endParaRPr lang="en-US"/>
              </a:p>
            </p:txBody>
          </p:sp>
          <p:sp>
            <p:nvSpPr>
              <p:cNvPr id="73293" name="Rectangle 1672"/>
              <p:cNvSpPr>
                <a:spLocks noChangeArrowheads="1"/>
              </p:cNvSpPr>
              <p:nvPr/>
            </p:nvSpPr>
            <p:spPr bwMode="auto">
              <a:xfrm>
                <a:off x="4190" y="3276"/>
                <a:ext cx="275" cy="1"/>
              </a:xfrm>
              <a:prstGeom prst="rect">
                <a:avLst/>
              </a:prstGeom>
              <a:solidFill>
                <a:srgbClr val="57853E"/>
              </a:solidFill>
              <a:ln w="9525">
                <a:noFill/>
                <a:miter lim="800000"/>
                <a:headEnd/>
                <a:tailEnd/>
              </a:ln>
            </p:spPr>
            <p:txBody>
              <a:bodyPr/>
              <a:lstStyle/>
              <a:p>
                <a:endParaRPr lang="en-US"/>
              </a:p>
            </p:txBody>
          </p:sp>
          <p:sp>
            <p:nvSpPr>
              <p:cNvPr id="73294" name="Rectangle 1673"/>
              <p:cNvSpPr>
                <a:spLocks noChangeArrowheads="1"/>
              </p:cNvSpPr>
              <p:nvPr/>
            </p:nvSpPr>
            <p:spPr bwMode="auto">
              <a:xfrm>
                <a:off x="4190" y="3277"/>
                <a:ext cx="275" cy="1"/>
              </a:xfrm>
              <a:prstGeom prst="rect">
                <a:avLst/>
              </a:prstGeom>
              <a:solidFill>
                <a:srgbClr val="54833C"/>
              </a:solidFill>
              <a:ln w="9525">
                <a:noFill/>
                <a:miter lim="800000"/>
                <a:headEnd/>
                <a:tailEnd/>
              </a:ln>
            </p:spPr>
            <p:txBody>
              <a:bodyPr/>
              <a:lstStyle/>
              <a:p>
                <a:endParaRPr lang="en-US"/>
              </a:p>
            </p:txBody>
          </p:sp>
          <p:sp>
            <p:nvSpPr>
              <p:cNvPr id="73295" name="Rectangle 1674"/>
              <p:cNvSpPr>
                <a:spLocks noChangeArrowheads="1"/>
              </p:cNvSpPr>
              <p:nvPr/>
            </p:nvSpPr>
            <p:spPr bwMode="auto">
              <a:xfrm>
                <a:off x="4190" y="3278"/>
                <a:ext cx="275" cy="1"/>
              </a:xfrm>
              <a:prstGeom prst="rect">
                <a:avLst/>
              </a:prstGeom>
              <a:solidFill>
                <a:srgbClr val="52823B"/>
              </a:solidFill>
              <a:ln w="9525">
                <a:noFill/>
                <a:miter lim="800000"/>
                <a:headEnd/>
                <a:tailEnd/>
              </a:ln>
            </p:spPr>
            <p:txBody>
              <a:bodyPr/>
              <a:lstStyle/>
              <a:p>
                <a:endParaRPr lang="en-US"/>
              </a:p>
            </p:txBody>
          </p:sp>
          <p:sp>
            <p:nvSpPr>
              <p:cNvPr id="73296" name="Rectangle 1675"/>
              <p:cNvSpPr>
                <a:spLocks noChangeArrowheads="1"/>
              </p:cNvSpPr>
              <p:nvPr/>
            </p:nvSpPr>
            <p:spPr bwMode="auto">
              <a:xfrm>
                <a:off x="4190" y="3279"/>
                <a:ext cx="275" cy="1"/>
              </a:xfrm>
              <a:prstGeom prst="rect">
                <a:avLst/>
              </a:prstGeom>
              <a:solidFill>
                <a:srgbClr val="508139"/>
              </a:solidFill>
              <a:ln w="9525">
                <a:noFill/>
                <a:miter lim="800000"/>
                <a:headEnd/>
                <a:tailEnd/>
              </a:ln>
            </p:spPr>
            <p:txBody>
              <a:bodyPr/>
              <a:lstStyle/>
              <a:p>
                <a:endParaRPr lang="en-US"/>
              </a:p>
            </p:txBody>
          </p:sp>
          <p:sp>
            <p:nvSpPr>
              <p:cNvPr id="73297" name="Rectangle 1676"/>
              <p:cNvSpPr>
                <a:spLocks noChangeArrowheads="1"/>
              </p:cNvSpPr>
              <p:nvPr/>
            </p:nvSpPr>
            <p:spPr bwMode="auto">
              <a:xfrm>
                <a:off x="4190" y="3280"/>
                <a:ext cx="275" cy="1"/>
              </a:xfrm>
              <a:prstGeom prst="rect">
                <a:avLst/>
              </a:prstGeom>
              <a:solidFill>
                <a:srgbClr val="4D7F37"/>
              </a:solidFill>
              <a:ln w="9525">
                <a:noFill/>
                <a:miter lim="800000"/>
                <a:headEnd/>
                <a:tailEnd/>
              </a:ln>
            </p:spPr>
            <p:txBody>
              <a:bodyPr/>
              <a:lstStyle/>
              <a:p>
                <a:endParaRPr lang="en-US"/>
              </a:p>
            </p:txBody>
          </p:sp>
          <p:sp>
            <p:nvSpPr>
              <p:cNvPr id="73298" name="Rectangle 1677"/>
              <p:cNvSpPr>
                <a:spLocks noChangeArrowheads="1"/>
              </p:cNvSpPr>
              <p:nvPr/>
            </p:nvSpPr>
            <p:spPr bwMode="auto">
              <a:xfrm>
                <a:off x="4190" y="3281"/>
                <a:ext cx="275" cy="1"/>
              </a:xfrm>
              <a:prstGeom prst="rect">
                <a:avLst/>
              </a:prstGeom>
              <a:solidFill>
                <a:srgbClr val="4B7E35"/>
              </a:solidFill>
              <a:ln w="9525">
                <a:noFill/>
                <a:miter lim="800000"/>
                <a:headEnd/>
                <a:tailEnd/>
              </a:ln>
            </p:spPr>
            <p:txBody>
              <a:bodyPr/>
              <a:lstStyle/>
              <a:p>
                <a:endParaRPr lang="en-US"/>
              </a:p>
            </p:txBody>
          </p:sp>
          <p:sp>
            <p:nvSpPr>
              <p:cNvPr id="73299" name="Rectangle 1678"/>
              <p:cNvSpPr>
                <a:spLocks noChangeArrowheads="1"/>
              </p:cNvSpPr>
              <p:nvPr/>
            </p:nvSpPr>
            <p:spPr bwMode="auto">
              <a:xfrm>
                <a:off x="4190" y="3281"/>
                <a:ext cx="275" cy="1"/>
              </a:xfrm>
              <a:prstGeom prst="rect">
                <a:avLst/>
              </a:prstGeom>
              <a:solidFill>
                <a:srgbClr val="497D34"/>
              </a:solidFill>
              <a:ln w="9525">
                <a:noFill/>
                <a:miter lim="800000"/>
                <a:headEnd/>
                <a:tailEnd/>
              </a:ln>
            </p:spPr>
            <p:txBody>
              <a:bodyPr/>
              <a:lstStyle/>
              <a:p>
                <a:endParaRPr lang="en-US"/>
              </a:p>
            </p:txBody>
          </p:sp>
          <p:sp>
            <p:nvSpPr>
              <p:cNvPr id="73300" name="Rectangle 1679"/>
              <p:cNvSpPr>
                <a:spLocks noChangeArrowheads="1"/>
              </p:cNvSpPr>
              <p:nvPr/>
            </p:nvSpPr>
            <p:spPr bwMode="auto">
              <a:xfrm>
                <a:off x="4190" y="3282"/>
                <a:ext cx="275" cy="1"/>
              </a:xfrm>
              <a:prstGeom prst="rect">
                <a:avLst/>
              </a:prstGeom>
              <a:solidFill>
                <a:srgbClr val="477C33"/>
              </a:solidFill>
              <a:ln w="9525">
                <a:noFill/>
                <a:miter lim="800000"/>
                <a:headEnd/>
                <a:tailEnd/>
              </a:ln>
            </p:spPr>
            <p:txBody>
              <a:bodyPr/>
              <a:lstStyle/>
              <a:p>
                <a:endParaRPr lang="en-US"/>
              </a:p>
            </p:txBody>
          </p:sp>
          <p:sp>
            <p:nvSpPr>
              <p:cNvPr id="73301" name="Rectangle 1680"/>
              <p:cNvSpPr>
                <a:spLocks noChangeArrowheads="1"/>
              </p:cNvSpPr>
              <p:nvPr/>
            </p:nvSpPr>
            <p:spPr bwMode="auto">
              <a:xfrm>
                <a:off x="4190" y="3283"/>
                <a:ext cx="275" cy="1"/>
              </a:xfrm>
              <a:prstGeom prst="rect">
                <a:avLst/>
              </a:prstGeom>
              <a:solidFill>
                <a:srgbClr val="457B31"/>
              </a:solidFill>
              <a:ln w="9525">
                <a:noFill/>
                <a:miter lim="800000"/>
                <a:headEnd/>
                <a:tailEnd/>
              </a:ln>
            </p:spPr>
            <p:txBody>
              <a:bodyPr/>
              <a:lstStyle/>
              <a:p>
                <a:endParaRPr lang="en-US"/>
              </a:p>
            </p:txBody>
          </p:sp>
          <p:sp>
            <p:nvSpPr>
              <p:cNvPr id="73302" name="Rectangle 1681"/>
              <p:cNvSpPr>
                <a:spLocks noChangeArrowheads="1"/>
              </p:cNvSpPr>
              <p:nvPr/>
            </p:nvSpPr>
            <p:spPr bwMode="auto">
              <a:xfrm>
                <a:off x="4190" y="3284"/>
                <a:ext cx="275" cy="1"/>
              </a:xfrm>
              <a:prstGeom prst="rect">
                <a:avLst/>
              </a:prstGeom>
              <a:solidFill>
                <a:srgbClr val="437A30"/>
              </a:solidFill>
              <a:ln w="9525">
                <a:noFill/>
                <a:miter lim="800000"/>
                <a:headEnd/>
                <a:tailEnd/>
              </a:ln>
            </p:spPr>
            <p:txBody>
              <a:bodyPr/>
              <a:lstStyle/>
              <a:p>
                <a:endParaRPr lang="en-US"/>
              </a:p>
            </p:txBody>
          </p:sp>
          <p:sp>
            <p:nvSpPr>
              <p:cNvPr id="73303" name="Rectangle 1682"/>
              <p:cNvSpPr>
                <a:spLocks noChangeArrowheads="1"/>
              </p:cNvSpPr>
              <p:nvPr/>
            </p:nvSpPr>
            <p:spPr bwMode="auto">
              <a:xfrm>
                <a:off x="4190" y="3285"/>
                <a:ext cx="275" cy="1"/>
              </a:xfrm>
              <a:prstGeom prst="rect">
                <a:avLst/>
              </a:prstGeom>
              <a:solidFill>
                <a:srgbClr val="40782D"/>
              </a:solidFill>
              <a:ln w="9525">
                <a:noFill/>
                <a:miter lim="800000"/>
                <a:headEnd/>
                <a:tailEnd/>
              </a:ln>
            </p:spPr>
            <p:txBody>
              <a:bodyPr/>
              <a:lstStyle/>
              <a:p>
                <a:endParaRPr lang="en-US"/>
              </a:p>
            </p:txBody>
          </p:sp>
          <p:sp>
            <p:nvSpPr>
              <p:cNvPr id="73304" name="Rectangle 1683"/>
              <p:cNvSpPr>
                <a:spLocks noChangeArrowheads="1"/>
              </p:cNvSpPr>
              <p:nvPr/>
            </p:nvSpPr>
            <p:spPr bwMode="auto">
              <a:xfrm>
                <a:off x="4190" y="3286"/>
                <a:ext cx="275" cy="1"/>
              </a:xfrm>
              <a:prstGeom prst="rect">
                <a:avLst/>
              </a:prstGeom>
              <a:solidFill>
                <a:srgbClr val="3D772C"/>
              </a:solidFill>
              <a:ln w="9525">
                <a:noFill/>
                <a:miter lim="800000"/>
                <a:headEnd/>
                <a:tailEnd/>
              </a:ln>
            </p:spPr>
            <p:txBody>
              <a:bodyPr/>
              <a:lstStyle/>
              <a:p>
                <a:endParaRPr lang="en-US"/>
              </a:p>
            </p:txBody>
          </p:sp>
          <p:sp>
            <p:nvSpPr>
              <p:cNvPr id="73305" name="Rectangle 1684"/>
              <p:cNvSpPr>
                <a:spLocks noChangeArrowheads="1"/>
              </p:cNvSpPr>
              <p:nvPr/>
            </p:nvSpPr>
            <p:spPr bwMode="auto">
              <a:xfrm>
                <a:off x="4190" y="3287"/>
                <a:ext cx="275" cy="1"/>
              </a:xfrm>
              <a:prstGeom prst="rect">
                <a:avLst/>
              </a:prstGeom>
              <a:solidFill>
                <a:srgbClr val="397629"/>
              </a:solidFill>
              <a:ln w="9525">
                <a:noFill/>
                <a:miter lim="800000"/>
                <a:headEnd/>
                <a:tailEnd/>
              </a:ln>
            </p:spPr>
            <p:txBody>
              <a:bodyPr/>
              <a:lstStyle/>
              <a:p>
                <a:endParaRPr lang="en-US"/>
              </a:p>
            </p:txBody>
          </p:sp>
          <p:sp>
            <p:nvSpPr>
              <p:cNvPr id="73306" name="Rectangle 1685"/>
              <p:cNvSpPr>
                <a:spLocks noChangeArrowheads="1"/>
              </p:cNvSpPr>
              <p:nvPr/>
            </p:nvSpPr>
            <p:spPr bwMode="auto">
              <a:xfrm>
                <a:off x="4190" y="3287"/>
                <a:ext cx="275" cy="1"/>
              </a:xfrm>
              <a:prstGeom prst="rect">
                <a:avLst/>
              </a:prstGeom>
              <a:solidFill>
                <a:srgbClr val="357527"/>
              </a:solidFill>
              <a:ln w="9525">
                <a:noFill/>
                <a:miter lim="800000"/>
                <a:headEnd/>
                <a:tailEnd/>
              </a:ln>
            </p:spPr>
            <p:txBody>
              <a:bodyPr/>
              <a:lstStyle/>
              <a:p>
                <a:endParaRPr lang="en-US"/>
              </a:p>
            </p:txBody>
          </p:sp>
          <p:sp>
            <p:nvSpPr>
              <p:cNvPr id="73307" name="Rectangle 1686"/>
              <p:cNvSpPr>
                <a:spLocks noChangeArrowheads="1"/>
              </p:cNvSpPr>
              <p:nvPr/>
            </p:nvSpPr>
            <p:spPr bwMode="auto">
              <a:xfrm>
                <a:off x="4190" y="3288"/>
                <a:ext cx="275" cy="1"/>
              </a:xfrm>
              <a:prstGeom prst="rect">
                <a:avLst/>
              </a:prstGeom>
              <a:solidFill>
                <a:srgbClr val="327424"/>
              </a:solidFill>
              <a:ln w="9525">
                <a:noFill/>
                <a:miter lim="800000"/>
                <a:headEnd/>
                <a:tailEnd/>
              </a:ln>
            </p:spPr>
            <p:txBody>
              <a:bodyPr/>
              <a:lstStyle/>
              <a:p>
                <a:endParaRPr lang="en-US"/>
              </a:p>
            </p:txBody>
          </p:sp>
          <p:sp>
            <p:nvSpPr>
              <p:cNvPr id="73308" name="Rectangle 1687"/>
              <p:cNvSpPr>
                <a:spLocks noChangeArrowheads="1"/>
              </p:cNvSpPr>
              <p:nvPr/>
            </p:nvSpPr>
            <p:spPr bwMode="auto">
              <a:xfrm>
                <a:off x="4190" y="3289"/>
                <a:ext cx="275" cy="1"/>
              </a:xfrm>
              <a:prstGeom prst="rect">
                <a:avLst/>
              </a:prstGeom>
              <a:solidFill>
                <a:srgbClr val="2E7322"/>
              </a:solidFill>
              <a:ln w="9525">
                <a:noFill/>
                <a:miter lim="800000"/>
                <a:headEnd/>
                <a:tailEnd/>
              </a:ln>
            </p:spPr>
            <p:txBody>
              <a:bodyPr/>
              <a:lstStyle/>
              <a:p>
                <a:endParaRPr lang="en-US"/>
              </a:p>
            </p:txBody>
          </p:sp>
          <p:sp>
            <p:nvSpPr>
              <p:cNvPr id="73309" name="Rectangle 1688"/>
              <p:cNvSpPr>
                <a:spLocks noChangeArrowheads="1"/>
              </p:cNvSpPr>
              <p:nvPr/>
            </p:nvSpPr>
            <p:spPr bwMode="auto">
              <a:xfrm>
                <a:off x="4190" y="3290"/>
                <a:ext cx="275" cy="1"/>
              </a:xfrm>
              <a:prstGeom prst="rect">
                <a:avLst/>
              </a:prstGeom>
              <a:solidFill>
                <a:srgbClr val="2A7220"/>
              </a:solidFill>
              <a:ln w="9525">
                <a:noFill/>
                <a:miter lim="800000"/>
                <a:headEnd/>
                <a:tailEnd/>
              </a:ln>
            </p:spPr>
            <p:txBody>
              <a:bodyPr/>
              <a:lstStyle/>
              <a:p>
                <a:endParaRPr lang="en-US"/>
              </a:p>
            </p:txBody>
          </p:sp>
          <p:sp>
            <p:nvSpPr>
              <p:cNvPr id="73310" name="Rectangle 1689"/>
              <p:cNvSpPr>
                <a:spLocks noChangeArrowheads="1"/>
              </p:cNvSpPr>
              <p:nvPr/>
            </p:nvSpPr>
            <p:spPr bwMode="auto">
              <a:xfrm>
                <a:off x="4190" y="3290"/>
                <a:ext cx="275" cy="1"/>
              </a:xfrm>
              <a:prstGeom prst="rect">
                <a:avLst/>
              </a:prstGeom>
              <a:solidFill>
                <a:srgbClr val="26701D"/>
              </a:solidFill>
              <a:ln w="9525">
                <a:noFill/>
                <a:miter lim="800000"/>
                <a:headEnd/>
                <a:tailEnd/>
              </a:ln>
            </p:spPr>
            <p:txBody>
              <a:bodyPr/>
              <a:lstStyle/>
              <a:p>
                <a:endParaRPr lang="en-US"/>
              </a:p>
            </p:txBody>
          </p:sp>
          <p:sp>
            <p:nvSpPr>
              <p:cNvPr id="73311" name="Rectangle 1690"/>
              <p:cNvSpPr>
                <a:spLocks noChangeArrowheads="1"/>
              </p:cNvSpPr>
              <p:nvPr/>
            </p:nvSpPr>
            <p:spPr bwMode="auto">
              <a:xfrm>
                <a:off x="4190" y="3291"/>
                <a:ext cx="275" cy="1"/>
              </a:xfrm>
              <a:prstGeom prst="rect">
                <a:avLst/>
              </a:prstGeom>
              <a:solidFill>
                <a:srgbClr val="236F1B"/>
              </a:solidFill>
              <a:ln w="9525">
                <a:noFill/>
                <a:miter lim="800000"/>
                <a:headEnd/>
                <a:tailEnd/>
              </a:ln>
            </p:spPr>
            <p:txBody>
              <a:bodyPr/>
              <a:lstStyle/>
              <a:p>
                <a:endParaRPr lang="en-US"/>
              </a:p>
            </p:txBody>
          </p:sp>
          <p:sp>
            <p:nvSpPr>
              <p:cNvPr id="73312" name="Rectangle 1691"/>
              <p:cNvSpPr>
                <a:spLocks noChangeArrowheads="1"/>
              </p:cNvSpPr>
              <p:nvPr/>
            </p:nvSpPr>
            <p:spPr bwMode="auto">
              <a:xfrm>
                <a:off x="4190" y="3292"/>
                <a:ext cx="275" cy="1"/>
              </a:xfrm>
              <a:prstGeom prst="rect">
                <a:avLst/>
              </a:prstGeom>
              <a:solidFill>
                <a:srgbClr val="1F6E18"/>
              </a:solidFill>
              <a:ln w="9525">
                <a:noFill/>
                <a:miter lim="800000"/>
                <a:headEnd/>
                <a:tailEnd/>
              </a:ln>
            </p:spPr>
            <p:txBody>
              <a:bodyPr/>
              <a:lstStyle/>
              <a:p>
                <a:endParaRPr lang="en-US"/>
              </a:p>
            </p:txBody>
          </p:sp>
          <p:sp>
            <p:nvSpPr>
              <p:cNvPr id="73313" name="Rectangle 1692"/>
              <p:cNvSpPr>
                <a:spLocks noChangeArrowheads="1"/>
              </p:cNvSpPr>
              <p:nvPr/>
            </p:nvSpPr>
            <p:spPr bwMode="auto">
              <a:xfrm>
                <a:off x="4190" y="3293"/>
                <a:ext cx="275" cy="1"/>
              </a:xfrm>
              <a:prstGeom prst="rect">
                <a:avLst/>
              </a:prstGeom>
              <a:solidFill>
                <a:srgbClr val="1B6D16"/>
              </a:solidFill>
              <a:ln w="9525">
                <a:noFill/>
                <a:miter lim="800000"/>
                <a:headEnd/>
                <a:tailEnd/>
              </a:ln>
            </p:spPr>
            <p:txBody>
              <a:bodyPr/>
              <a:lstStyle/>
              <a:p>
                <a:endParaRPr lang="en-US"/>
              </a:p>
            </p:txBody>
          </p:sp>
          <p:sp>
            <p:nvSpPr>
              <p:cNvPr id="73314" name="Rectangle 1693"/>
              <p:cNvSpPr>
                <a:spLocks noChangeArrowheads="1"/>
              </p:cNvSpPr>
              <p:nvPr/>
            </p:nvSpPr>
            <p:spPr bwMode="auto">
              <a:xfrm>
                <a:off x="4190" y="3293"/>
                <a:ext cx="275" cy="1"/>
              </a:xfrm>
              <a:prstGeom prst="rect">
                <a:avLst/>
              </a:prstGeom>
              <a:solidFill>
                <a:srgbClr val="186C14"/>
              </a:solidFill>
              <a:ln w="9525">
                <a:noFill/>
                <a:miter lim="800000"/>
                <a:headEnd/>
                <a:tailEnd/>
              </a:ln>
            </p:spPr>
            <p:txBody>
              <a:bodyPr/>
              <a:lstStyle/>
              <a:p>
                <a:endParaRPr lang="en-US"/>
              </a:p>
            </p:txBody>
          </p:sp>
          <p:sp>
            <p:nvSpPr>
              <p:cNvPr id="73315" name="Rectangle 1694"/>
              <p:cNvSpPr>
                <a:spLocks noChangeArrowheads="1"/>
              </p:cNvSpPr>
              <p:nvPr/>
            </p:nvSpPr>
            <p:spPr bwMode="auto">
              <a:xfrm>
                <a:off x="4190" y="3294"/>
                <a:ext cx="275" cy="1"/>
              </a:xfrm>
              <a:prstGeom prst="rect">
                <a:avLst/>
              </a:prstGeom>
              <a:solidFill>
                <a:srgbClr val="166B13"/>
              </a:solidFill>
              <a:ln w="9525">
                <a:noFill/>
                <a:miter lim="800000"/>
                <a:headEnd/>
                <a:tailEnd/>
              </a:ln>
            </p:spPr>
            <p:txBody>
              <a:bodyPr/>
              <a:lstStyle/>
              <a:p>
                <a:endParaRPr lang="en-US"/>
              </a:p>
            </p:txBody>
          </p:sp>
          <p:sp>
            <p:nvSpPr>
              <p:cNvPr id="73316" name="Rectangle 1695"/>
              <p:cNvSpPr>
                <a:spLocks noChangeArrowheads="1"/>
              </p:cNvSpPr>
              <p:nvPr/>
            </p:nvSpPr>
            <p:spPr bwMode="auto">
              <a:xfrm>
                <a:off x="4190" y="3159"/>
                <a:ext cx="275" cy="135"/>
              </a:xfrm>
              <a:prstGeom prst="rect">
                <a:avLst/>
              </a:prstGeom>
              <a:noFill/>
              <a:ln w="7938" cap="rnd">
                <a:solidFill>
                  <a:srgbClr val="212121"/>
                </a:solidFill>
                <a:miter lim="800000"/>
                <a:headEnd/>
                <a:tailEnd/>
              </a:ln>
            </p:spPr>
            <p:txBody>
              <a:bodyPr/>
              <a:lstStyle/>
              <a:p>
                <a:endParaRPr lang="en-US"/>
              </a:p>
            </p:txBody>
          </p:sp>
        </p:grpSp>
        <p:sp>
          <p:nvSpPr>
            <p:cNvPr id="73116" name="Rectangle 1697"/>
            <p:cNvSpPr>
              <a:spLocks noChangeArrowheads="1"/>
            </p:cNvSpPr>
            <p:nvPr/>
          </p:nvSpPr>
          <p:spPr bwMode="auto">
            <a:xfrm>
              <a:off x="6772275" y="5053013"/>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3117" name="Group 1700"/>
            <p:cNvGrpSpPr>
              <a:grpSpLocks/>
            </p:cNvGrpSpPr>
            <p:nvPr/>
          </p:nvGrpSpPr>
          <p:grpSpPr bwMode="auto">
            <a:xfrm>
              <a:off x="7296150" y="5051425"/>
              <a:ext cx="420688" cy="190500"/>
              <a:chOff x="4596" y="3182"/>
              <a:chExt cx="265" cy="120"/>
            </a:xfrm>
          </p:grpSpPr>
          <p:sp>
            <p:nvSpPr>
              <p:cNvPr id="73214" name="Rectangle 1698"/>
              <p:cNvSpPr>
                <a:spLocks noChangeArrowheads="1"/>
              </p:cNvSpPr>
              <p:nvPr/>
            </p:nvSpPr>
            <p:spPr bwMode="auto">
              <a:xfrm>
                <a:off x="4596" y="3182"/>
                <a:ext cx="265" cy="120"/>
              </a:xfrm>
              <a:prstGeom prst="rect">
                <a:avLst/>
              </a:prstGeom>
              <a:solidFill>
                <a:srgbClr val="FCD5B5"/>
              </a:solidFill>
              <a:ln w="9525">
                <a:noFill/>
                <a:miter lim="800000"/>
                <a:headEnd/>
                <a:tailEnd/>
              </a:ln>
            </p:spPr>
            <p:txBody>
              <a:bodyPr/>
              <a:lstStyle/>
              <a:p>
                <a:endParaRPr lang="en-US"/>
              </a:p>
            </p:txBody>
          </p:sp>
          <p:sp>
            <p:nvSpPr>
              <p:cNvPr id="73215" name="Rectangle 1699"/>
              <p:cNvSpPr>
                <a:spLocks noChangeArrowheads="1"/>
              </p:cNvSpPr>
              <p:nvPr/>
            </p:nvSpPr>
            <p:spPr bwMode="auto">
              <a:xfrm>
                <a:off x="4596" y="3182"/>
                <a:ext cx="265" cy="120"/>
              </a:xfrm>
              <a:prstGeom prst="rect">
                <a:avLst/>
              </a:prstGeom>
              <a:noFill/>
              <a:ln w="7938" cap="rnd">
                <a:solidFill>
                  <a:srgbClr val="212121"/>
                </a:solidFill>
                <a:miter lim="800000"/>
                <a:headEnd/>
                <a:tailEnd/>
              </a:ln>
            </p:spPr>
            <p:txBody>
              <a:bodyPr/>
              <a:lstStyle/>
              <a:p>
                <a:endParaRPr lang="en-US"/>
              </a:p>
            </p:txBody>
          </p:sp>
        </p:grpSp>
        <p:sp>
          <p:nvSpPr>
            <p:cNvPr id="73118" name="Rectangle 1701"/>
            <p:cNvSpPr>
              <a:spLocks noChangeArrowheads="1"/>
            </p:cNvSpPr>
            <p:nvPr/>
          </p:nvSpPr>
          <p:spPr bwMode="auto">
            <a:xfrm>
              <a:off x="7389813" y="5089525"/>
              <a:ext cx="22701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IBM</a:t>
              </a:r>
              <a:endParaRPr lang="en-US">
                <a:cs typeface="Arial" charset="0"/>
              </a:endParaRPr>
            </a:p>
          </p:txBody>
        </p:sp>
        <p:sp>
          <p:nvSpPr>
            <p:cNvPr id="73119" name="Rectangle 1702"/>
            <p:cNvSpPr>
              <a:spLocks noChangeArrowheads="1"/>
            </p:cNvSpPr>
            <p:nvPr/>
          </p:nvSpPr>
          <p:spPr bwMode="auto">
            <a:xfrm>
              <a:off x="7558088" y="5089525"/>
              <a:ext cx="8255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t>
              </a:r>
              <a:endParaRPr lang="en-US">
                <a:cs typeface="Arial" charset="0"/>
              </a:endParaRPr>
            </a:p>
          </p:txBody>
        </p:sp>
        <p:sp>
          <p:nvSpPr>
            <p:cNvPr id="73120" name="Rectangle 1703"/>
            <p:cNvSpPr>
              <a:spLocks noChangeArrowheads="1"/>
            </p:cNvSpPr>
            <p:nvPr/>
          </p:nvSpPr>
          <p:spPr bwMode="auto">
            <a:xfrm>
              <a:off x="7583488" y="5089525"/>
              <a:ext cx="9683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t>
              </a:r>
              <a:endParaRPr lang="en-US">
                <a:cs typeface="Arial" charset="0"/>
              </a:endParaRPr>
            </a:p>
          </p:txBody>
        </p:sp>
        <p:sp>
          <p:nvSpPr>
            <p:cNvPr id="73121" name="Freeform 1704"/>
            <p:cNvSpPr>
              <a:spLocks noEditPoints="1"/>
            </p:cNvSpPr>
            <p:nvPr/>
          </p:nvSpPr>
          <p:spPr bwMode="auto">
            <a:xfrm>
              <a:off x="6829425" y="5260975"/>
              <a:ext cx="80963" cy="136525"/>
            </a:xfrm>
            <a:custGeom>
              <a:avLst/>
              <a:gdLst>
                <a:gd name="T0" fmla="*/ 13388172 w 271"/>
                <a:gd name="T1" fmla="*/ 1478186 h 463"/>
                <a:gd name="T2" fmla="*/ 13745186 w 271"/>
                <a:gd name="T3" fmla="*/ 37300811 h 463"/>
                <a:gd name="T4" fmla="*/ 12228101 w 271"/>
                <a:gd name="T5" fmla="*/ 38779006 h 463"/>
                <a:gd name="T6" fmla="*/ 10710718 w 271"/>
                <a:gd name="T7" fmla="*/ 37387798 h 463"/>
                <a:gd name="T8" fmla="*/ 10442733 w 271"/>
                <a:gd name="T9" fmla="*/ 1478186 h 463"/>
                <a:gd name="T10" fmla="*/ 11871087 w 271"/>
                <a:gd name="T11" fmla="*/ 0 h 463"/>
                <a:gd name="T12" fmla="*/ 13388172 w 271"/>
                <a:gd name="T13" fmla="*/ 1478186 h 463"/>
                <a:gd name="T14" fmla="*/ 23741876 w 271"/>
                <a:gd name="T15" fmla="*/ 20606728 h 463"/>
                <a:gd name="T16" fmla="*/ 12228101 w 271"/>
                <a:gd name="T17" fmla="*/ 40257191 h 463"/>
                <a:gd name="T18" fmla="*/ 357014 w 271"/>
                <a:gd name="T19" fmla="*/ 20780701 h 463"/>
                <a:gd name="T20" fmla="*/ 892684 w 271"/>
                <a:gd name="T21" fmla="*/ 18780886 h 463"/>
                <a:gd name="T22" fmla="*/ 2945440 w 271"/>
                <a:gd name="T23" fmla="*/ 19302511 h 463"/>
                <a:gd name="T24" fmla="*/ 13477500 w 271"/>
                <a:gd name="T25" fmla="*/ 36605212 h 463"/>
                <a:gd name="T26" fmla="*/ 10978403 w 271"/>
                <a:gd name="T27" fmla="*/ 36605212 h 463"/>
                <a:gd name="T28" fmla="*/ 21242779 w 271"/>
                <a:gd name="T29" fmla="*/ 19128538 h 463"/>
                <a:gd name="T30" fmla="*/ 23206504 w 271"/>
                <a:gd name="T31" fmla="*/ 18606912 h 463"/>
                <a:gd name="T32" fmla="*/ 23741876 w 271"/>
                <a:gd name="T33" fmla="*/ 20606728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463"/>
                <a:gd name="T53" fmla="*/ 271 w 271"/>
                <a:gd name="T54" fmla="*/ 463 h 4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463">
                  <a:moveTo>
                    <a:pt x="150" y="17"/>
                  </a:moveTo>
                  <a:lnTo>
                    <a:pt x="154" y="429"/>
                  </a:lnTo>
                  <a:cubicBezTo>
                    <a:pt x="154" y="439"/>
                    <a:pt x="146" y="446"/>
                    <a:pt x="137" y="446"/>
                  </a:cubicBezTo>
                  <a:cubicBezTo>
                    <a:pt x="128" y="446"/>
                    <a:pt x="120" y="439"/>
                    <a:pt x="120" y="430"/>
                  </a:cubicBezTo>
                  <a:lnTo>
                    <a:pt x="117" y="17"/>
                  </a:lnTo>
                  <a:cubicBezTo>
                    <a:pt x="117" y="8"/>
                    <a:pt x="124" y="0"/>
                    <a:pt x="133" y="0"/>
                  </a:cubicBezTo>
                  <a:cubicBezTo>
                    <a:pt x="143" y="0"/>
                    <a:pt x="150" y="8"/>
                    <a:pt x="150" y="17"/>
                  </a:cubicBezTo>
                  <a:close/>
                  <a:moveTo>
                    <a:pt x="266" y="237"/>
                  </a:moveTo>
                  <a:lnTo>
                    <a:pt x="137" y="463"/>
                  </a:lnTo>
                  <a:lnTo>
                    <a:pt x="4" y="239"/>
                  </a:lnTo>
                  <a:cubicBezTo>
                    <a:pt x="0" y="231"/>
                    <a:pt x="2" y="221"/>
                    <a:pt x="10" y="216"/>
                  </a:cubicBezTo>
                  <a:cubicBezTo>
                    <a:pt x="18" y="211"/>
                    <a:pt x="28" y="214"/>
                    <a:pt x="33" y="222"/>
                  </a:cubicBezTo>
                  <a:lnTo>
                    <a:pt x="151" y="421"/>
                  </a:lnTo>
                  <a:lnTo>
                    <a:pt x="123" y="421"/>
                  </a:lnTo>
                  <a:lnTo>
                    <a:pt x="238" y="220"/>
                  </a:lnTo>
                  <a:cubicBezTo>
                    <a:pt x="242" y="212"/>
                    <a:pt x="252" y="209"/>
                    <a:pt x="260" y="214"/>
                  </a:cubicBezTo>
                  <a:cubicBezTo>
                    <a:pt x="268" y="219"/>
                    <a:pt x="271" y="229"/>
                    <a:pt x="266" y="23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22" name="Freeform 1705"/>
            <p:cNvSpPr>
              <a:spLocks noEditPoints="1"/>
            </p:cNvSpPr>
            <p:nvPr/>
          </p:nvSpPr>
          <p:spPr bwMode="auto">
            <a:xfrm>
              <a:off x="6202363" y="5267325"/>
              <a:ext cx="207963" cy="138113"/>
            </a:xfrm>
            <a:custGeom>
              <a:avLst/>
              <a:gdLst>
                <a:gd name="T0" fmla="*/ 2450296 w 703"/>
                <a:gd name="T1" fmla="*/ 442914 h 464"/>
                <a:gd name="T2" fmla="*/ 59944815 w 703"/>
                <a:gd name="T3" fmla="*/ 38186458 h 464"/>
                <a:gd name="T4" fmla="*/ 60382336 w 703"/>
                <a:gd name="T5" fmla="*/ 40224229 h 464"/>
                <a:gd name="T6" fmla="*/ 58282295 w 703"/>
                <a:gd name="T7" fmla="*/ 40667440 h 464"/>
                <a:gd name="T8" fmla="*/ 875042 w 703"/>
                <a:gd name="T9" fmla="*/ 2923888 h 464"/>
                <a:gd name="T10" fmla="*/ 437521 w 703"/>
                <a:gd name="T11" fmla="*/ 886126 h 464"/>
                <a:gd name="T12" fmla="*/ 2450296 w 703"/>
                <a:gd name="T13" fmla="*/ 442914 h 464"/>
                <a:gd name="T14" fmla="*/ 51281369 w 703"/>
                <a:gd name="T15" fmla="*/ 20466624 h 464"/>
                <a:gd name="T16" fmla="*/ 61520067 w 703"/>
                <a:gd name="T17" fmla="*/ 41021652 h 464"/>
                <a:gd name="T18" fmla="*/ 38767198 w 703"/>
                <a:gd name="T19" fmla="*/ 39958421 h 464"/>
                <a:gd name="T20" fmla="*/ 37454635 w 703"/>
                <a:gd name="T21" fmla="*/ 38363862 h 464"/>
                <a:gd name="T22" fmla="*/ 38942334 w 703"/>
                <a:gd name="T23" fmla="*/ 36946120 h 464"/>
                <a:gd name="T24" fmla="*/ 59157336 w 703"/>
                <a:gd name="T25" fmla="*/ 38009352 h 464"/>
                <a:gd name="T26" fmla="*/ 57844478 w 703"/>
                <a:gd name="T27" fmla="*/ 40135824 h 464"/>
                <a:gd name="T28" fmla="*/ 48655948 w 703"/>
                <a:gd name="T29" fmla="*/ 21795664 h 464"/>
                <a:gd name="T30" fmla="*/ 49356159 w 703"/>
                <a:gd name="T31" fmla="*/ 19846306 h 464"/>
                <a:gd name="T32" fmla="*/ 51281369 w 703"/>
                <a:gd name="T33" fmla="*/ 20466624 h 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3"/>
                <a:gd name="T52" fmla="*/ 0 h 464"/>
                <a:gd name="T53" fmla="*/ 703 w 703"/>
                <a:gd name="T54" fmla="*/ 464 h 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3" h="464">
                  <a:moveTo>
                    <a:pt x="28" y="5"/>
                  </a:moveTo>
                  <a:lnTo>
                    <a:pt x="685" y="431"/>
                  </a:lnTo>
                  <a:cubicBezTo>
                    <a:pt x="692" y="436"/>
                    <a:pt x="695" y="447"/>
                    <a:pt x="690" y="454"/>
                  </a:cubicBezTo>
                  <a:cubicBezTo>
                    <a:pt x="685" y="462"/>
                    <a:pt x="674" y="464"/>
                    <a:pt x="666" y="459"/>
                  </a:cubicBezTo>
                  <a:lnTo>
                    <a:pt x="10" y="33"/>
                  </a:lnTo>
                  <a:cubicBezTo>
                    <a:pt x="2" y="28"/>
                    <a:pt x="0" y="18"/>
                    <a:pt x="5" y="10"/>
                  </a:cubicBezTo>
                  <a:cubicBezTo>
                    <a:pt x="10" y="2"/>
                    <a:pt x="20" y="0"/>
                    <a:pt x="28" y="5"/>
                  </a:cubicBezTo>
                  <a:close/>
                  <a:moveTo>
                    <a:pt x="586" y="231"/>
                  </a:moveTo>
                  <a:lnTo>
                    <a:pt x="703" y="463"/>
                  </a:lnTo>
                  <a:lnTo>
                    <a:pt x="443" y="451"/>
                  </a:lnTo>
                  <a:cubicBezTo>
                    <a:pt x="434" y="450"/>
                    <a:pt x="427" y="443"/>
                    <a:pt x="428" y="433"/>
                  </a:cubicBezTo>
                  <a:cubicBezTo>
                    <a:pt x="428" y="424"/>
                    <a:pt x="436" y="417"/>
                    <a:pt x="445" y="417"/>
                  </a:cubicBezTo>
                  <a:lnTo>
                    <a:pt x="676" y="429"/>
                  </a:lnTo>
                  <a:lnTo>
                    <a:pt x="661" y="453"/>
                  </a:lnTo>
                  <a:lnTo>
                    <a:pt x="556" y="246"/>
                  </a:lnTo>
                  <a:cubicBezTo>
                    <a:pt x="552" y="238"/>
                    <a:pt x="556" y="228"/>
                    <a:pt x="564" y="224"/>
                  </a:cubicBezTo>
                  <a:cubicBezTo>
                    <a:pt x="572" y="219"/>
                    <a:pt x="582" y="223"/>
                    <a:pt x="586" y="23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23" name="Freeform 1706"/>
            <p:cNvSpPr>
              <a:spLocks noEditPoints="1"/>
            </p:cNvSpPr>
            <p:nvPr/>
          </p:nvSpPr>
          <p:spPr bwMode="auto">
            <a:xfrm>
              <a:off x="7313613" y="5270500"/>
              <a:ext cx="219075" cy="138113"/>
            </a:xfrm>
            <a:custGeom>
              <a:avLst/>
              <a:gdLst>
                <a:gd name="T0" fmla="*/ 63980259 w 740"/>
                <a:gd name="T1" fmla="*/ 2986620 h 466"/>
                <a:gd name="T2" fmla="*/ 3242902 w 740"/>
                <a:gd name="T3" fmla="*/ 40494680 h 466"/>
                <a:gd name="T4" fmla="*/ 1227116 w 740"/>
                <a:gd name="T5" fmla="*/ 40055445 h 466"/>
                <a:gd name="T6" fmla="*/ 1665266 w 740"/>
                <a:gd name="T7" fmla="*/ 38035015 h 466"/>
                <a:gd name="T8" fmla="*/ 62490253 w 740"/>
                <a:gd name="T9" fmla="*/ 439235 h 466"/>
                <a:gd name="T10" fmla="*/ 64506039 w 740"/>
                <a:gd name="T11" fmla="*/ 966198 h 466"/>
                <a:gd name="T12" fmla="*/ 63980259 w 740"/>
                <a:gd name="T13" fmla="*/ 2986620 h 466"/>
                <a:gd name="T14" fmla="*/ 22787354 w 740"/>
                <a:gd name="T15" fmla="*/ 40231199 h 466"/>
                <a:gd name="T16" fmla="*/ 0 w 740"/>
                <a:gd name="T17" fmla="*/ 40758162 h 466"/>
                <a:gd name="T18" fmla="*/ 10692637 w 740"/>
                <a:gd name="T19" fmla="*/ 20642563 h 466"/>
                <a:gd name="T20" fmla="*/ 12708423 w 740"/>
                <a:gd name="T21" fmla="*/ 20027871 h 466"/>
                <a:gd name="T22" fmla="*/ 13321833 w 740"/>
                <a:gd name="T23" fmla="*/ 22047995 h 466"/>
                <a:gd name="T24" fmla="*/ 3768682 w 740"/>
                <a:gd name="T25" fmla="*/ 39967717 h 466"/>
                <a:gd name="T26" fmla="*/ 2453936 w 740"/>
                <a:gd name="T27" fmla="*/ 37771534 h 466"/>
                <a:gd name="T28" fmla="*/ 22699724 w 740"/>
                <a:gd name="T29" fmla="*/ 37332299 h 466"/>
                <a:gd name="T30" fmla="*/ 24189730 w 740"/>
                <a:gd name="T31" fmla="*/ 38738028 h 466"/>
                <a:gd name="T32" fmla="*/ 22787354 w 740"/>
                <a:gd name="T33" fmla="*/ 40231199 h 4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0"/>
                <a:gd name="T52" fmla="*/ 0 h 466"/>
                <a:gd name="T53" fmla="*/ 740 w 740"/>
                <a:gd name="T54" fmla="*/ 466 h 4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0" h="466">
                  <a:moveTo>
                    <a:pt x="730" y="34"/>
                  </a:moveTo>
                  <a:lnTo>
                    <a:pt x="37" y="461"/>
                  </a:lnTo>
                  <a:cubicBezTo>
                    <a:pt x="29" y="466"/>
                    <a:pt x="19" y="464"/>
                    <a:pt x="14" y="456"/>
                  </a:cubicBezTo>
                  <a:cubicBezTo>
                    <a:pt x="9" y="448"/>
                    <a:pt x="12" y="438"/>
                    <a:pt x="19" y="433"/>
                  </a:cubicBezTo>
                  <a:lnTo>
                    <a:pt x="713" y="5"/>
                  </a:lnTo>
                  <a:cubicBezTo>
                    <a:pt x="721" y="0"/>
                    <a:pt x="731" y="3"/>
                    <a:pt x="736" y="11"/>
                  </a:cubicBezTo>
                  <a:cubicBezTo>
                    <a:pt x="740" y="19"/>
                    <a:pt x="738" y="29"/>
                    <a:pt x="730" y="34"/>
                  </a:cubicBezTo>
                  <a:close/>
                  <a:moveTo>
                    <a:pt x="260" y="458"/>
                  </a:moveTo>
                  <a:lnTo>
                    <a:pt x="0" y="464"/>
                  </a:lnTo>
                  <a:lnTo>
                    <a:pt x="122" y="235"/>
                  </a:lnTo>
                  <a:cubicBezTo>
                    <a:pt x="127" y="227"/>
                    <a:pt x="137" y="224"/>
                    <a:pt x="145" y="228"/>
                  </a:cubicBezTo>
                  <a:cubicBezTo>
                    <a:pt x="153" y="232"/>
                    <a:pt x="156" y="242"/>
                    <a:pt x="152" y="251"/>
                  </a:cubicBezTo>
                  <a:lnTo>
                    <a:pt x="43" y="455"/>
                  </a:lnTo>
                  <a:lnTo>
                    <a:pt x="28" y="430"/>
                  </a:lnTo>
                  <a:lnTo>
                    <a:pt x="259" y="425"/>
                  </a:lnTo>
                  <a:cubicBezTo>
                    <a:pt x="268" y="424"/>
                    <a:pt x="276" y="432"/>
                    <a:pt x="276" y="441"/>
                  </a:cubicBezTo>
                  <a:cubicBezTo>
                    <a:pt x="277" y="450"/>
                    <a:pt x="269" y="458"/>
                    <a:pt x="260" y="4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24" name="Rectangle 1707"/>
            <p:cNvSpPr>
              <a:spLocks noChangeArrowheads="1"/>
            </p:cNvSpPr>
            <p:nvPr/>
          </p:nvSpPr>
          <p:spPr bwMode="auto">
            <a:xfrm>
              <a:off x="6269038" y="5486400"/>
              <a:ext cx="1320554"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Model  Validation</a:t>
              </a:r>
              <a:endParaRPr lang="en-US">
                <a:cs typeface="Arial" charset="0"/>
              </a:endParaRPr>
            </a:p>
          </p:txBody>
        </p:sp>
        <p:grpSp>
          <p:nvGrpSpPr>
            <p:cNvPr id="73125" name="Group 1791"/>
            <p:cNvGrpSpPr>
              <a:grpSpLocks/>
            </p:cNvGrpSpPr>
            <p:nvPr/>
          </p:nvGrpSpPr>
          <p:grpSpPr bwMode="auto">
            <a:xfrm>
              <a:off x="1422400" y="3378200"/>
              <a:ext cx="503238" cy="282575"/>
              <a:chOff x="896" y="2128"/>
              <a:chExt cx="317" cy="178"/>
            </a:xfrm>
          </p:grpSpPr>
          <p:sp>
            <p:nvSpPr>
              <p:cNvPr id="73132" name="Rectangle 1709"/>
              <p:cNvSpPr>
                <a:spLocks noChangeArrowheads="1"/>
              </p:cNvSpPr>
              <p:nvPr/>
            </p:nvSpPr>
            <p:spPr bwMode="auto">
              <a:xfrm>
                <a:off x="896" y="2128"/>
                <a:ext cx="317" cy="1"/>
              </a:xfrm>
              <a:prstGeom prst="rect">
                <a:avLst/>
              </a:prstGeom>
              <a:solidFill>
                <a:srgbClr val="FFC001"/>
              </a:solidFill>
              <a:ln w="9525">
                <a:noFill/>
                <a:miter lim="800000"/>
                <a:headEnd/>
                <a:tailEnd/>
              </a:ln>
            </p:spPr>
            <p:txBody>
              <a:bodyPr/>
              <a:lstStyle/>
              <a:p>
                <a:endParaRPr lang="en-US"/>
              </a:p>
            </p:txBody>
          </p:sp>
          <p:sp>
            <p:nvSpPr>
              <p:cNvPr id="73133" name="Rectangle 1710"/>
              <p:cNvSpPr>
                <a:spLocks noChangeArrowheads="1"/>
              </p:cNvSpPr>
              <p:nvPr/>
            </p:nvSpPr>
            <p:spPr bwMode="auto">
              <a:xfrm>
                <a:off x="896" y="2129"/>
                <a:ext cx="317" cy="1"/>
              </a:xfrm>
              <a:prstGeom prst="rect">
                <a:avLst/>
              </a:prstGeom>
              <a:solidFill>
                <a:srgbClr val="FFC005"/>
              </a:solidFill>
              <a:ln w="9525">
                <a:noFill/>
                <a:miter lim="800000"/>
                <a:headEnd/>
                <a:tailEnd/>
              </a:ln>
            </p:spPr>
            <p:txBody>
              <a:bodyPr/>
              <a:lstStyle/>
              <a:p>
                <a:endParaRPr lang="en-US"/>
              </a:p>
            </p:txBody>
          </p:sp>
          <p:sp>
            <p:nvSpPr>
              <p:cNvPr id="73134" name="Rectangle 1711"/>
              <p:cNvSpPr>
                <a:spLocks noChangeArrowheads="1"/>
              </p:cNvSpPr>
              <p:nvPr/>
            </p:nvSpPr>
            <p:spPr bwMode="auto">
              <a:xfrm>
                <a:off x="896" y="2130"/>
                <a:ext cx="317" cy="1"/>
              </a:xfrm>
              <a:prstGeom prst="rect">
                <a:avLst/>
              </a:prstGeom>
              <a:solidFill>
                <a:srgbClr val="FFC10B"/>
              </a:solidFill>
              <a:ln w="9525">
                <a:noFill/>
                <a:miter lim="800000"/>
                <a:headEnd/>
                <a:tailEnd/>
              </a:ln>
            </p:spPr>
            <p:txBody>
              <a:bodyPr/>
              <a:lstStyle/>
              <a:p>
                <a:endParaRPr lang="en-US"/>
              </a:p>
            </p:txBody>
          </p:sp>
          <p:sp>
            <p:nvSpPr>
              <p:cNvPr id="73135" name="Rectangle 1712"/>
              <p:cNvSpPr>
                <a:spLocks noChangeArrowheads="1"/>
              </p:cNvSpPr>
              <p:nvPr/>
            </p:nvSpPr>
            <p:spPr bwMode="auto">
              <a:xfrm>
                <a:off x="896" y="2130"/>
                <a:ext cx="317" cy="1"/>
              </a:xfrm>
              <a:prstGeom prst="rect">
                <a:avLst/>
              </a:prstGeom>
              <a:solidFill>
                <a:srgbClr val="FEC112"/>
              </a:solidFill>
              <a:ln w="9525">
                <a:noFill/>
                <a:miter lim="800000"/>
                <a:headEnd/>
                <a:tailEnd/>
              </a:ln>
            </p:spPr>
            <p:txBody>
              <a:bodyPr/>
              <a:lstStyle/>
              <a:p>
                <a:endParaRPr lang="en-US"/>
              </a:p>
            </p:txBody>
          </p:sp>
          <p:sp>
            <p:nvSpPr>
              <p:cNvPr id="73136" name="Rectangle 1713"/>
              <p:cNvSpPr>
                <a:spLocks noChangeArrowheads="1"/>
              </p:cNvSpPr>
              <p:nvPr/>
            </p:nvSpPr>
            <p:spPr bwMode="auto">
              <a:xfrm>
                <a:off x="896" y="2131"/>
                <a:ext cx="317" cy="1"/>
              </a:xfrm>
              <a:prstGeom prst="rect">
                <a:avLst/>
              </a:prstGeom>
              <a:solidFill>
                <a:srgbClr val="FEC118"/>
              </a:solidFill>
              <a:ln w="9525">
                <a:noFill/>
                <a:miter lim="800000"/>
                <a:headEnd/>
                <a:tailEnd/>
              </a:ln>
            </p:spPr>
            <p:txBody>
              <a:bodyPr/>
              <a:lstStyle/>
              <a:p>
                <a:endParaRPr lang="en-US"/>
              </a:p>
            </p:txBody>
          </p:sp>
          <p:sp>
            <p:nvSpPr>
              <p:cNvPr id="73137" name="Rectangle 1714"/>
              <p:cNvSpPr>
                <a:spLocks noChangeArrowheads="1"/>
              </p:cNvSpPr>
              <p:nvPr/>
            </p:nvSpPr>
            <p:spPr bwMode="auto">
              <a:xfrm>
                <a:off x="896" y="2132"/>
                <a:ext cx="317" cy="1"/>
              </a:xfrm>
              <a:prstGeom prst="rect">
                <a:avLst/>
              </a:prstGeom>
              <a:solidFill>
                <a:srgbClr val="FEC21E"/>
              </a:solidFill>
              <a:ln w="9525">
                <a:noFill/>
                <a:miter lim="800000"/>
                <a:headEnd/>
                <a:tailEnd/>
              </a:ln>
            </p:spPr>
            <p:txBody>
              <a:bodyPr/>
              <a:lstStyle/>
              <a:p>
                <a:endParaRPr lang="en-US"/>
              </a:p>
            </p:txBody>
          </p:sp>
          <p:sp>
            <p:nvSpPr>
              <p:cNvPr id="73138" name="Rectangle 1715"/>
              <p:cNvSpPr>
                <a:spLocks noChangeArrowheads="1"/>
              </p:cNvSpPr>
              <p:nvPr/>
            </p:nvSpPr>
            <p:spPr bwMode="auto">
              <a:xfrm>
                <a:off x="896" y="2133"/>
                <a:ext cx="317" cy="1"/>
              </a:xfrm>
              <a:prstGeom prst="rect">
                <a:avLst/>
              </a:prstGeom>
              <a:solidFill>
                <a:srgbClr val="FDC225"/>
              </a:solidFill>
              <a:ln w="9525">
                <a:noFill/>
                <a:miter lim="800000"/>
                <a:headEnd/>
                <a:tailEnd/>
              </a:ln>
            </p:spPr>
            <p:txBody>
              <a:bodyPr/>
              <a:lstStyle/>
              <a:p>
                <a:endParaRPr lang="en-US"/>
              </a:p>
            </p:txBody>
          </p:sp>
          <p:sp>
            <p:nvSpPr>
              <p:cNvPr id="73139" name="Rectangle 1716"/>
              <p:cNvSpPr>
                <a:spLocks noChangeArrowheads="1"/>
              </p:cNvSpPr>
              <p:nvPr/>
            </p:nvSpPr>
            <p:spPr bwMode="auto">
              <a:xfrm>
                <a:off x="896" y="2133"/>
                <a:ext cx="317" cy="1"/>
              </a:xfrm>
              <a:prstGeom prst="rect">
                <a:avLst/>
              </a:prstGeom>
              <a:solidFill>
                <a:srgbClr val="FDC22B"/>
              </a:solidFill>
              <a:ln w="9525">
                <a:noFill/>
                <a:miter lim="800000"/>
                <a:headEnd/>
                <a:tailEnd/>
              </a:ln>
            </p:spPr>
            <p:txBody>
              <a:bodyPr/>
              <a:lstStyle/>
              <a:p>
                <a:endParaRPr lang="en-US"/>
              </a:p>
            </p:txBody>
          </p:sp>
          <p:sp>
            <p:nvSpPr>
              <p:cNvPr id="73140" name="Rectangle 1717"/>
              <p:cNvSpPr>
                <a:spLocks noChangeArrowheads="1"/>
              </p:cNvSpPr>
              <p:nvPr/>
            </p:nvSpPr>
            <p:spPr bwMode="auto">
              <a:xfrm>
                <a:off x="896" y="2134"/>
                <a:ext cx="317" cy="1"/>
              </a:xfrm>
              <a:prstGeom prst="rect">
                <a:avLst/>
              </a:prstGeom>
              <a:solidFill>
                <a:srgbClr val="FDC331"/>
              </a:solidFill>
              <a:ln w="9525">
                <a:noFill/>
                <a:miter lim="800000"/>
                <a:headEnd/>
                <a:tailEnd/>
              </a:ln>
            </p:spPr>
            <p:txBody>
              <a:bodyPr/>
              <a:lstStyle/>
              <a:p>
                <a:endParaRPr lang="en-US"/>
              </a:p>
            </p:txBody>
          </p:sp>
          <p:sp>
            <p:nvSpPr>
              <p:cNvPr id="73141" name="Rectangle 1718"/>
              <p:cNvSpPr>
                <a:spLocks noChangeArrowheads="1"/>
              </p:cNvSpPr>
              <p:nvPr/>
            </p:nvSpPr>
            <p:spPr bwMode="auto">
              <a:xfrm>
                <a:off x="896" y="2135"/>
                <a:ext cx="317" cy="1"/>
              </a:xfrm>
              <a:prstGeom prst="rect">
                <a:avLst/>
              </a:prstGeom>
              <a:solidFill>
                <a:srgbClr val="FDC338"/>
              </a:solidFill>
              <a:ln w="9525">
                <a:noFill/>
                <a:miter lim="800000"/>
                <a:headEnd/>
                <a:tailEnd/>
              </a:ln>
            </p:spPr>
            <p:txBody>
              <a:bodyPr/>
              <a:lstStyle/>
              <a:p>
                <a:endParaRPr lang="en-US"/>
              </a:p>
            </p:txBody>
          </p:sp>
          <p:sp>
            <p:nvSpPr>
              <p:cNvPr id="73142" name="Rectangle 1719"/>
              <p:cNvSpPr>
                <a:spLocks noChangeArrowheads="1"/>
              </p:cNvSpPr>
              <p:nvPr/>
            </p:nvSpPr>
            <p:spPr bwMode="auto">
              <a:xfrm>
                <a:off x="896" y="2136"/>
                <a:ext cx="317" cy="1"/>
              </a:xfrm>
              <a:prstGeom prst="rect">
                <a:avLst/>
              </a:prstGeom>
              <a:solidFill>
                <a:srgbClr val="FCC33E"/>
              </a:solidFill>
              <a:ln w="9525">
                <a:noFill/>
                <a:miter lim="800000"/>
                <a:headEnd/>
                <a:tailEnd/>
              </a:ln>
            </p:spPr>
            <p:txBody>
              <a:bodyPr/>
              <a:lstStyle/>
              <a:p>
                <a:endParaRPr lang="en-US"/>
              </a:p>
            </p:txBody>
          </p:sp>
          <p:sp>
            <p:nvSpPr>
              <p:cNvPr id="73143" name="Rectangle 1720"/>
              <p:cNvSpPr>
                <a:spLocks noChangeArrowheads="1"/>
              </p:cNvSpPr>
              <p:nvPr/>
            </p:nvSpPr>
            <p:spPr bwMode="auto">
              <a:xfrm>
                <a:off x="896" y="2136"/>
                <a:ext cx="317" cy="1"/>
              </a:xfrm>
              <a:prstGeom prst="rect">
                <a:avLst/>
              </a:prstGeom>
              <a:solidFill>
                <a:srgbClr val="FCC444"/>
              </a:solidFill>
              <a:ln w="9525">
                <a:noFill/>
                <a:miter lim="800000"/>
                <a:headEnd/>
                <a:tailEnd/>
              </a:ln>
            </p:spPr>
            <p:txBody>
              <a:bodyPr/>
              <a:lstStyle/>
              <a:p>
                <a:endParaRPr lang="en-US"/>
              </a:p>
            </p:txBody>
          </p:sp>
          <p:sp>
            <p:nvSpPr>
              <p:cNvPr id="73144" name="Rectangle 1721"/>
              <p:cNvSpPr>
                <a:spLocks noChangeArrowheads="1"/>
              </p:cNvSpPr>
              <p:nvPr/>
            </p:nvSpPr>
            <p:spPr bwMode="auto">
              <a:xfrm>
                <a:off x="896" y="2137"/>
                <a:ext cx="317" cy="1"/>
              </a:xfrm>
              <a:prstGeom prst="rect">
                <a:avLst/>
              </a:prstGeom>
              <a:solidFill>
                <a:srgbClr val="FCC44B"/>
              </a:solidFill>
              <a:ln w="9525">
                <a:noFill/>
                <a:miter lim="800000"/>
                <a:headEnd/>
                <a:tailEnd/>
              </a:ln>
            </p:spPr>
            <p:txBody>
              <a:bodyPr/>
              <a:lstStyle/>
              <a:p>
                <a:endParaRPr lang="en-US"/>
              </a:p>
            </p:txBody>
          </p:sp>
          <p:sp>
            <p:nvSpPr>
              <p:cNvPr id="73145" name="Rectangle 1722"/>
              <p:cNvSpPr>
                <a:spLocks noChangeArrowheads="1"/>
              </p:cNvSpPr>
              <p:nvPr/>
            </p:nvSpPr>
            <p:spPr bwMode="auto">
              <a:xfrm>
                <a:off x="896" y="2138"/>
                <a:ext cx="317" cy="1"/>
              </a:xfrm>
              <a:prstGeom prst="rect">
                <a:avLst/>
              </a:prstGeom>
              <a:solidFill>
                <a:srgbClr val="FCC451"/>
              </a:solidFill>
              <a:ln w="9525">
                <a:noFill/>
                <a:miter lim="800000"/>
                <a:headEnd/>
                <a:tailEnd/>
              </a:ln>
            </p:spPr>
            <p:txBody>
              <a:bodyPr/>
              <a:lstStyle/>
              <a:p>
                <a:endParaRPr lang="en-US"/>
              </a:p>
            </p:txBody>
          </p:sp>
          <p:sp>
            <p:nvSpPr>
              <p:cNvPr id="73146" name="Rectangle 1723"/>
              <p:cNvSpPr>
                <a:spLocks noChangeArrowheads="1"/>
              </p:cNvSpPr>
              <p:nvPr/>
            </p:nvSpPr>
            <p:spPr bwMode="auto">
              <a:xfrm>
                <a:off x="896" y="2139"/>
                <a:ext cx="317" cy="1"/>
              </a:xfrm>
              <a:prstGeom prst="rect">
                <a:avLst/>
              </a:prstGeom>
              <a:solidFill>
                <a:srgbClr val="FBC557"/>
              </a:solidFill>
              <a:ln w="9525">
                <a:noFill/>
                <a:miter lim="800000"/>
                <a:headEnd/>
                <a:tailEnd/>
              </a:ln>
            </p:spPr>
            <p:txBody>
              <a:bodyPr/>
              <a:lstStyle/>
              <a:p>
                <a:endParaRPr lang="en-US"/>
              </a:p>
            </p:txBody>
          </p:sp>
          <p:sp>
            <p:nvSpPr>
              <p:cNvPr id="73147" name="Rectangle 1724"/>
              <p:cNvSpPr>
                <a:spLocks noChangeArrowheads="1"/>
              </p:cNvSpPr>
              <p:nvPr/>
            </p:nvSpPr>
            <p:spPr bwMode="auto">
              <a:xfrm>
                <a:off x="896" y="2139"/>
                <a:ext cx="317" cy="1"/>
              </a:xfrm>
              <a:prstGeom prst="rect">
                <a:avLst/>
              </a:prstGeom>
              <a:solidFill>
                <a:srgbClr val="FBC55E"/>
              </a:solidFill>
              <a:ln w="9525">
                <a:noFill/>
                <a:miter lim="800000"/>
                <a:headEnd/>
                <a:tailEnd/>
              </a:ln>
            </p:spPr>
            <p:txBody>
              <a:bodyPr/>
              <a:lstStyle/>
              <a:p>
                <a:endParaRPr lang="en-US"/>
              </a:p>
            </p:txBody>
          </p:sp>
          <p:sp>
            <p:nvSpPr>
              <p:cNvPr id="73148" name="Rectangle 1725"/>
              <p:cNvSpPr>
                <a:spLocks noChangeArrowheads="1"/>
              </p:cNvSpPr>
              <p:nvPr/>
            </p:nvSpPr>
            <p:spPr bwMode="auto">
              <a:xfrm>
                <a:off x="896" y="2140"/>
                <a:ext cx="317" cy="1"/>
              </a:xfrm>
              <a:prstGeom prst="rect">
                <a:avLst/>
              </a:prstGeom>
              <a:solidFill>
                <a:srgbClr val="FBC560"/>
              </a:solidFill>
              <a:ln w="9525">
                <a:noFill/>
                <a:miter lim="800000"/>
                <a:headEnd/>
                <a:tailEnd/>
              </a:ln>
            </p:spPr>
            <p:txBody>
              <a:bodyPr/>
              <a:lstStyle/>
              <a:p>
                <a:endParaRPr lang="en-US"/>
              </a:p>
            </p:txBody>
          </p:sp>
          <p:sp>
            <p:nvSpPr>
              <p:cNvPr id="73149" name="Rectangle 1726"/>
              <p:cNvSpPr>
                <a:spLocks noChangeArrowheads="1"/>
              </p:cNvSpPr>
              <p:nvPr/>
            </p:nvSpPr>
            <p:spPr bwMode="auto">
              <a:xfrm>
                <a:off x="896" y="2141"/>
                <a:ext cx="317" cy="1"/>
              </a:xfrm>
              <a:prstGeom prst="rect">
                <a:avLst/>
              </a:prstGeom>
              <a:solidFill>
                <a:srgbClr val="FAC663"/>
              </a:solidFill>
              <a:ln w="9525">
                <a:noFill/>
                <a:miter lim="800000"/>
                <a:headEnd/>
                <a:tailEnd/>
              </a:ln>
            </p:spPr>
            <p:txBody>
              <a:bodyPr/>
              <a:lstStyle/>
              <a:p>
                <a:endParaRPr lang="en-US"/>
              </a:p>
            </p:txBody>
          </p:sp>
          <p:sp>
            <p:nvSpPr>
              <p:cNvPr id="73150" name="Rectangle 1727"/>
              <p:cNvSpPr>
                <a:spLocks noChangeArrowheads="1"/>
              </p:cNvSpPr>
              <p:nvPr/>
            </p:nvSpPr>
            <p:spPr bwMode="auto">
              <a:xfrm>
                <a:off x="896" y="2141"/>
                <a:ext cx="317" cy="1"/>
              </a:xfrm>
              <a:prstGeom prst="rect">
                <a:avLst/>
              </a:prstGeom>
              <a:solidFill>
                <a:srgbClr val="FAC665"/>
              </a:solidFill>
              <a:ln w="9525">
                <a:noFill/>
                <a:miter lim="800000"/>
                <a:headEnd/>
                <a:tailEnd/>
              </a:ln>
            </p:spPr>
            <p:txBody>
              <a:bodyPr/>
              <a:lstStyle/>
              <a:p>
                <a:endParaRPr lang="en-US"/>
              </a:p>
            </p:txBody>
          </p:sp>
          <p:sp>
            <p:nvSpPr>
              <p:cNvPr id="73151" name="Rectangle 1728"/>
              <p:cNvSpPr>
                <a:spLocks noChangeArrowheads="1"/>
              </p:cNvSpPr>
              <p:nvPr/>
            </p:nvSpPr>
            <p:spPr bwMode="auto">
              <a:xfrm>
                <a:off x="896" y="2142"/>
                <a:ext cx="317" cy="1"/>
              </a:xfrm>
              <a:prstGeom prst="rect">
                <a:avLst/>
              </a:prstGeom>
              <a:solidFill>
                <a:srgbClr val="FAC667"/>
              </a:solidFill>
              <a:ln w="9525">
                <a:noFill/>
                <a:miter lim="800000"/>
                <a:headEnd/>
                <a:tailEnd/>
              </a:ln>
            </p:spPr>
            <p:txBody>
              <a:bodyPr/>
              <a:lstStyle/>
              <a:p>
                <a:endParaRPr lang="en-US"/>
              </a:p>
            </p:txBody>
          </p:sp>
          <p:sp>
            <p:nvSpPr>
              <p:cNvPr id="73152" name="Rectangle 1729"/>
              <p:cNvSpPr>
                <a:spLocks noChangeArrowheads="1"/>
              </p:cNvSpPr>
              <p:nvPr/>
            </p:nvSpPr>
            <p:spPr bwMode="auto">
              <a:xfrm>
                <a:off x="896" y="2143"/>
                <a:ext cx="317" cy="1"/>
              </a:xfrm>
              <a:prstGeom prst="rect">
                <a:avLst/>
              </a:prstGeom>
              <a:solidFill>
                <a:srgbClr val="FAC76A"/>
              </a:solidFill>
              <a:ln w="9525">
                <a:noFill/>
                <a:miter lim="800000"/>
                <a:headEnd/>
                <a:tailEnd/>
              </a:ln>
            </p:spPr>
            <p:txBody>
              <a:bodyPr/>
              <a:lstStyle/>
              <a:p>
                <a:endParaRPr lang="en-US"/>
              </a:p>
            </p:txBody>
          </p:sp>
          <p:sp>
            <p:nvSpPr>
              <p:cNvPr id="73153" name="Rectangle 1730"/>
              <p:cNvSpPr>
                <a:spLocks noChangeArrowheads="1"/>
              </p:cNvSpPr>
              <p:nvPr/>
            </p:nvSpPr>
            <p:spPr bwMode="auto">
              <a:xfrm>
                <a:off x="896" y="2144"/>
                <a:ext cx="317" cy="1"/>
              </a:xfrm>
              <a:prstGeom prst="rect">
                <a:avLst/>
              </a:prstGeom>
              <a:solidFill>
                <a:srgbClr val="F9C76C"/>
              </a:solidFill>
              <a:ln w="9525">
                <a:noFill/>
                <a:miter lim="800000"/>
                <a:headEnd/>
                <a:tailEnd/>
              </a:ln>
            </p:spPr>
            <p:txBody>
              <a:bodyPr/>
              <a:lstStyle/>
              <a:p>
                <a:endParaRPr lang="en-US"/>
              </a:p>
            </p:txBody>
          </p:sp>
          <p:sp>
            <p:nvSpPr>
              <p:cNvPr id="73154" name="Rectangle 1731"/>
              <p:cNvSpPr>
                <a:spLocks noChangeArrowheads="1"/>
              </p:cNvSpPr>
              <p:nvPr/>
            </p:nvSpPr>
            <p:spPr bwMode="auto">
              <a:xfrm>
                <a:off x="896" y="2144"/>
                <a:ext cx="317" cy="1"/>
              </a:xfrm>
              <a:prstGeom prst="rect">
                <a:avLst/>
              </a:prstGeom>
              <a:solidFill>
                <a:srgbClr val="F9C76F"/>
              </a:solidFill>
              <a:ln w="9525">
                <a:noFill/>
                <a:miter lim="800000"/>
                <a:headEnd/>
                <a:tailEnd/>
              </a:ln>
            </p:spPr>
            <p:txBody>
              <a:bodyPr/>
              <a:lstStyle/>
              <a:p>
                <a:endParaRPr lang="en-US"/>
              </a:p>
            </p:txBody>
          </p:sp>
          <p:sp>
            <p:nvSpPr>
              <p:cNvPr id="73155" name="Rectangle 1732"/>
              <p:cNvSpPr>
                <a:spLocks noChangeArrowheads="1"/>
              </p:cNvSpPr>
              <p:nvPr/>
            </p:nvSpPr>
            <p:spPr bwMode="auto">
              <a:xfrm>
                <a:off x="896" y="2145"/>
                <a:ext cx="317" cy="1"/>
              </a:xfrm>
              <a:prstGeom prst="rect">
                <a:avLst/>
              </a:prstGeom>
              <a:solidFill>
                <a:srgbClr val="F9C871"/>
              </a:solidFill>
              <a:ln w="9525">
                <a:noFill/>
                <a:miter lim="800000"/>
                <a:headEnd/>
                <a:tailEnd/>
              </a:ln>
            </p:spPr>
            <p:txBody>
              <a:bodyPr/>
              <a:lstStyle/>
              <a:p>
                <a:endParaRPr lang="en-US"/>
              </a:p>
            </p:txBody>
          </p:sp>
          <p:sp>
            <p:nvSpPr>
              <p:cNvPr id="73156" name="Rectangle 1733"/>
              <p:cNvSpPr>
                <a:spLocks noChangeArrowheads="1"/>
              </p:cNvSpPr>
              <p:nvPr/>
            </p:nvSpPr>
            <p:spPr bwMode="auto">
              <a:xfrm>
                <a:off x="896" y="2146"/>
                <a:ext cx="317" cy="1"/>
              </a:xfrm>
              <a:prstGeom prst="rect">
                <a:avLst/>
              </a:prstGeom>
              <a:solidFill>
                <a:srgbClr val="F9C873"/>
              </a:solidFill>
              <a:ln w="9525">
                <a:noFill/>
                <a:miter lim="800000"/>
                <a:headEnd/>
                <a:tailEnd/>
              </a:ln>
            </p:spPr>
            <p:txBody>
              <a:bodyPr/>
              <a:lstStyle/>
              <a:p>
                <a:endParaRPr lang="en-US"/>
              </a:p>
            </p:txBody>
          </p:sp>
          <p:sp>
            <p:nvSpPr>
              <p:cNvPr id="73157" name="Rectangle 1734"/>
              <p:cNvSpPr>
                <a:spLocks noChangeArrowheads="1"/>
              </p:cNvSpPr>
              <p:nvPr/>
            </p:nvSpPr>
            <p:spPr bwMode="auto">
              <a:xfrm>
                <a:off x="896" y="2147"/>
                <a:ext cx="317" cy="1"/>
              </a:xfrm>
              <a:prstGeom prst="rect">
                <a:avLst/>
              </a:prstGeom>
              <a:solidFill>
                <a:srgbClr val="F8C876"/>
              </a:solidFill>
              <a:ln w="9525">
                <a:noFill/>
                <a:miter lim="800000"/>
                <a:headEnd/>
                <a:tailEnd/>
              </a:ln>
            </p:spPr>
            <p:txBody>
              <a:bodyPr/>
              <a:lstStyle/>
              <a:p>
                <a:endParaRPr lang="en-US"/>
              </a:p>
            </p:txBody>
          </p:sp>
          <p:sp>
            <p:nvSpPr>
              <p:cNvPr id="73158" name="Rectangle 1735"/>
              <p:cNvSpPr>
                <a:spLocks noChangeArrowheads="1"/>
              </p:cNvSpPr>
              <p:nvPr/>
            </p:nvSpPr>
            <p:spPr bwMode="auto">
              <a:xfrm>
                <a:off x="896" y="2147"/>
                <a:ext cx="317" cy="1"/>
              </a:xfrm>
              <a:prstGeom prst="rect">
                <a:avLst/>
              </a:prstGeom>
              <a:solidFill>
                <a:srgbClr val="F8C978"/>
              </a:solidFill>
              <a:ln w="9525">
                <a:noFill/>
                <a:miter lim="800000"/>
                <a:headEnd/>
                <a:tailEnd/>
              </a:ln>
            </p:spPr>
            <p:txBody>
              <a:bodyPr/>
              <a:lstStyle/>
              <a:p>
                <a:endParaRPr lang="en-US"/>
              </a:p>
            </p:txBody>
          </p:sp>
          <p:sp>
            <p:nvSpPr>
              <p:cNvPr id="73159" name="Rectangle 1736"/>
              <p:cNvSpPr>
                <a:spLocks noChangeArrowheads="1"/>
              </p:cNvSpPr>
              <p:nvPr/>
            </p:nvSpPr>
            <p:spPr bwMode="auto">
              <a:xfrm>
                <a:off x="896" y="2148"/>
                <a:ext cx="317" cy="1"/>
              </a:xfrm>
              <a:prstGeom prst="rect">
                <a:avLst/>
              </a:prstGeom>
              <a:solidFill>
                <a:srgbClr val="F8C97A"/>
              </a:solidFill>
              <a:ln w="9525">
                <a:noFill/>
                <a:miter lim="800000"/>
                <a:headEnd/>
                <a:tailEnd/>
              </a:ln>
            </p:spPr>
            <p:txBody>
              <a:bodyPr/>
              <a:lstStyle/>
              <a:p>
                <a:endParaRPr lang="en-US"/>
              </a:p>
            </p:txBody>
          </p:sp>
          <p:sp>
            <p:nvSpPr>
              <p:cNvPr id="73160" name="Rectangle 1737"/>
              <p:cNvSpPr>
                <a:spLocks noChangeArrowheads="1"/>
              </p:cNvSpPr>
              <p:nvPr/>
            </p:nvSpPr>
            <p:spPr bwMode="auto">
              <a:xfrm>
                <a:off x="896" y="2149"/>
                <a:ext cx="317" cy="1"/>
              </a:xfrm>
              <a:prstGeom prst="rect">
                <a:avLst/>
              </a:prstGeom>
              <a:solidFill>
                <a:srgbClr val="F7C97D"/>
              </a:solidFill>
              <a:ln w="9525">
                <a:noFill/>
                <a:miter lim="800000"/>
                <a:headEnd/>
                <a:tailEnd/>
              </a:ln>
            </p:spPr>
            <p:txBody>
              <a:bodyPr/>
              <a:lstStyle/>
              <a:p>
                <a:endParaRPr lang="en-US"/>
              </a:p>
            </p:txBody>
          </p:sp>
          <p:sp>
            <p:nvSpPr>
              <p:cNvPr id="73161" name="Rectangle 1738"/>
              <p:cNvSpPr>
                <a:spLocks noChangeArrowheads="1"/>
              </p:cNvSpPr>
              <p:nvPr/>
            </p:nvSpPr>
            <p:spPr bwMode="auto">
              <a:xfrm>
                <a:off x="896" y="2150"/>
                <a:ext cx="317" cy="1"/>
              </a:xfrm>
              <a:prstGeom prst="rect">
                <a:avLst/>
              </a:prstGeom>
              <a:solidFill>
                <a:srgbClr val="F7CA7F"/>
              </a:solidFill>
              <a:ln w="9525">
                <a:noFill/>
                <a:miter lim="800000"/>
                <a:headEnd/>
                <a:tailEnd/>
              </a:ln>
            </p:spPr>
            <p:txBody>
              <a:bodyPr/>
              <a:lstStyle/>
              <a:p>
                <a:endParaRPr lang="en-US"/>
              </a:p>
            </p:txBody>
          </p:sp>
          <p:sp>
            <p:nvSpPr>
              <p:cNvPr id="73162" name="Rectangle 1739"/>
              <p:cNvSpPr>
                <a:spLocks noChangeArrowheads="1"/>
              </p:cNvSpPr>
              <p:nvPr/>
            </p:nvSpPr>
            <p:spPr bwMode="auto">
              <a:xfrm>
                <a:off x="896" y="2150"/>
                <a:ext cx="317" cy="1"/>
              </a:xfrm>
              <a:prstGeom prst="rect">
                <a:avLst/>
              </a:prstGeom>
              <a:solidFill>
                <a:srgbClr val="F7CA81"/>
              </a:solidFill>
              <a:ln w="9525">
                <a:noFill/>
                <a:miter lim="800000"/>
                <a:headEnd/>
                <a:tailEnd/>
              </a:ln>
            </p:spPr>
            <p:txBody>
              <a:bodyPr/>
              <a:lstStyle/>
              <a:p>
                <a:endParaRPr lang="en-US"/>
              </a:p>
            </p:txBody>
          </p:sp>
          <p:sp>
            <p:nvSpPr>
              <p:cNvPr id="73163" name="Rectangle 1740"/>
              <p:cNvSpPr>
                <a:spLocks noChangeArrowheads="1"/>
              </p:cNvSpPr>
              <p:nvPr/>
            </p:nvSpPr>
            <p:spPr bwMode="auto">
              <a:xfrm>
                <a:off x="896" y="2151"/>
                <a:ext cx="317" cy="1"/>
              </a:xfrm>
              <a:prstGeom prst="rect">
                <a:avLst/>
              </a:prstGeom>
              <a:solidFill>
                <a:srgbClr val="F7CA83"/>
              </a:solidFill>
              <a:ln w="9525">
                <a:noFill/>
                <a:miter lim="800000"/>
                <a:headEnd/>
                <a:tailEnd/>
              </a:ln>
            </p:spPr>
            <p:txBody>
              <a:bodyPr/>
              <a:lstStyle/>
              <a:p>
                <a:endParaRPr lang="en-US"/>
              </a:p>
            </p:txBody>
          </p:sp>
          <p:sp>
            <p:nvSpPr>
              <p:cNvPr id="73164" name="Rectangle 1741"/>
              <p:cNvSpPr>
                <a:spLocks noChangeArrowheads="1"/>
              </p:cNvSpPr>
              <p:nvPr/>
            </p:nvSpPr>
            <p:spPr bwMode="auto">
              <a:xfrm>
                <a:off x="896" y="2152"/>
                <a:ext cx="317" cy="1"/>
              </a:xfrm>
              <a:prstGeom prst="rect">
                <a:avLst/>
              </a:prstGeom>
              <a:solidFill>
                <a:srgbClr val="F6CB85"/>
              </a:solidFill>
              <a:ln w="9525">
                <a:noFill/>
                <a:miter lim="800000"/>
                <a:headEnd/>
                <a:tailEnd/>
              </a:ln>
            </p:spPr>
            <p:txBody>
              <a:bodyPr/>
              <a:lstStyle/>
              <a:p>
                <a:endParaRPr lang="en-US"/>
              </a:p>
            </p:txBody>
          </p:sp>
          <p:sp>
            <p:nvSpPr>
              <p:cNvPr id="73165" name="Rectangle 1742"/>
              <p:cNvSpPr>
                <a:spLocks noChangeArrowheads="1"/>
              </p:cNvSpPr>
              <p:nvPr/>
            </p:nvSpPr>
            <p:spPr bwMode="auto">
              <a:xfrm>
                <a:off x="896" y="2153"/>
                <a:ext cx="317" cy="1"/>
              </a:xfrm>
              <a:prstGeom prst="rect">
                <a:avLst/>
              </a:prstGeom>
              <a:solidFill>
                <a:srgbClr val="F6CB87"/>
              </a:solidFill>
              <a:ln w="9525">
                <a:noFill/>
                <a:miter lim="800000"/>
                <a:headEnd/>
                <a:tailEnd/>
              </a:ln>
            </p:spPr>
            <p:txBody>
              <a:bodyPr/>
              <a:lstStyle/>
              <a:p>
                <a:endParaRPr lang="en-US"/>
              </a:p>
            </p:txBody>
          </p:sp>
          <p:sp>
            <p:nvSpPr>
              <p:cNvPr id="73166" name="Rectangle 1743"/>
              <p:cNvSpPr>
                <a:spLocks noChangeArrowheads="1"/>
              </p:cNvSpPr>
              <p:nvPr/>
            </p:nvSpPr>
            <p:spPr bwMode="auto">
              <a:xfrm>
                <a:off x="896" y="2154"/>
                <a:ext cx="317" cy="1"/>
              </a:xfrm>
              <a:prstGeom prst="rect">
                <a:avLst/>
              </a:prstGeom>
              <a:solidFill>
                <a:srgbClr val="F6CC8A"/>
              </a:solidFill>
              <a:ln w="9525">
                <a:noFill/>
                <a:miter lim="800000"/>
                <a:headEnd/>
                <a:tailEnd/>
              </a:ln>
            </p:spPr>
            <p:txBody>
              <a:bodyPr/>
              <a:lstStyle/>
              <a:p>
                <a:endParaRPr lang="en-US"/>
              </a:p>
            </p:txBody>
          </p:sp>
          <p:sp>
            <p:nvSpPr>
              <p:cNvPr id="73167" name="Rectangle 1744"/>
              <p:cNvSpPr>
                <a:spLocks noChangeArrowheads="1"/>
              </p:cNvSpPr>
              <p:nvPr/>
            </p:nvSpPr>
            <p:spPr bwMode="auto">
              <a:xfrm>
                <a:off x="896" y="2155"/>
                <a:ext cx="317" cy="1"/>
              </a:xfrm>
              <a:prstGeom prst="rect">
                <a:avLst/>
              </a:prstGeom>
              <a:solidFill>
                <a:srgbClr val="F5CC8C"/>
              </a:solidFill>
              <a:ln w="9525">
                <a:noFill/>
                <a:miter lim="800000"/>
                <a:headEnd/>
                <a:tailEnd/>
              </a:ln>
            </p:spPr>
            <p:txBody>
              <a:bodyPr/>
              <a:lstStyle/>
              <a:p>
                <a:endParaRPr lang="en-US"/>
              </a:p>
            </p:txBody>
          </p:sp>
          <p:sp>
            <p:nvSpPr>
              <p:cNvPr id="73168" name="Rectangle 1745"/>
              <p:cNvSpPr>
                <a:spLocks noChangeArrowheads="1"/>
              </p:cNvSpPr>
              <p:nvPr/>
            </p:nvSpPr>
            <p:spPr bwMode="auto">
              <a:xfrm>
                <a:off x="896" y="2156"/>
                <a:ext cx="317" cy="1"/>
              </a:xfrm>
              <a:prstGeom prst="rect">
                <a:avLst/>
              </a:prstGeom>
              <a:solidFill>
                <a:srgbClr val="F5CC8E"/>
              </a:solidFill>
              <a:ln w="9525">
                <a:noFill/>
                <a:miter lim="800000"/>
                <a:headEnd/>
                <a:tailEnd/>
              </a:ln>
            </p:spPr>
            <p:txBody>
              <a:bodyPr/>
              <a:lstStyle/>
              <a:p>
                <a:endParaRPr lang="en-US"/>
              </a:p>
            </p:txBody>
          </p:sp>
          <p:sp>
            <p:nvSpPr>
              <p:cNvPr id="73169" name="Rectangle 1746"/>
              <p:cNvSpPr>
                <a:spLocks noChangeArrowheads="1"/>
              </p:cNvSpPr>
              <p:nvPr/>
            </p:nvSpPr>
            <p:spPr bwMode="auto">
              <a:xfrm>
                <a:off x="896" y="2157"/>
                <a:ext cx="317" cy="1"/>
              </a:xfrm>
              <a:prstGeom prst="rect">
                <a:avLst/>
              </a:prstGeom>
              <a:solidFill>
                <a:srgbClr val="F5CD91"/>
              </a:solidFill>
              <a:ln w="9525">
                <a:noFill/>
                <a:miter lim="800000"/>
                <a:headEnd/>
                <a:tailEnd/>
              </a:ln>
            </p:spPr>
            <p:txBody>
              <a:bodyPr/>
              <a:lstStyle/>
              <a:p>
                <a:endParaRPr lang="en-US"/>
              </a:p>
            </p:txBody>
          </p:sp>
          <p:sp>
            <p:nvSpPr>
              <p:cNvPr id="73170" name="Rectangle 1747"/>
              <p:cNvSpPr>
                <a:spLocks noChangeArrowheads="1"/>
              </p:cNvSpPr>
              <p:nvPr/>
            </p:nvSpPr>
            <p:spPr bwMode="auto">
              <a:xfrm>
                <a:off x="896" y="2158"/>
                <a:ext cx="317" cy="1"/>
              </a:xfrm>
              <a:prstGeom prst="rect">
                <a:avLst/>
              </a:prstGeom>
              <a:solidFill>
                <a:srgbClr val="F4CD93"/>
              </a:solidFill>
              <a:ln w="9525">
                <a:noFill/>
                <a:miter lim="800000"/>
                <a:headEnd/>
                <a:tailEnd/>
              </a:ln>
            </p:spPr>
            <p:txBody>
              <a:bodyPr/>
              <a:lstStyle/>
              <a:p>
                <a:endParaRPr lang="en-US"/>
              </a:p>
            </p:txBody>
          </p:sp>
          <p:sp>
            <p:nvSpPr>
              <p:cNvPr id="73171" name="Rectangle 1748"/>
              <p:cNvSpPr>
                <a:spLocks noChangeArrowheads="1"/>
              </p:cNvSpPr>
              <p:nvPr/>
            </p:nvSpPr>
            <p:spPr bwMode="auto">
              <a:xfrm>
                <a:off x="896" y="2159"/>
                <a:ext cx="317" cy="1"/>
              </a:xfrm>
              <a:prstGeom prst="rect">
                <a:avLst/>
              </a:prstGeom>
              <a:solidFill>
                <a:srgbClr val="F4CE95"/>
              </a:solidFill>
              <a:ln w="9525">
                <a:noFill/>
                <a:miter lim="800000"/>
                <a:headEnd/>
                <a:tailEnd/>
              </a:ln>
            </p:spPr>
            <p:txBody>
              <a:bodyPr/>
              <a:lstStyle/>
              <a:p>
                <a:endParaRPr lang="en-US"/>
              </a:p>
            </p:txBody>
          </p:sp>
          <p:sp>
            <p:nvSpPr>
              <p:cNvPr id="73172" name="Rectangle 1749"/>
              <p:cNvSpPr>
                <a:spLocks noChangeArrowheads="1"/>
              </p:cNvSpPr>
              <p:nvPr/>
            </p:nvSpPr>
            <p:spPr bwMode="auto">
              <a:xfrm>
                <a:off x="896" y="2159"/>
                <a:ext cx="317" cy="2"/>
              </a:xfrm>
              <a:prstGeom prst="rect">
                <a:avLst/>
              </a:prstGeom>
              <a:solidFill>
                <a:srgbClr val="F4CE97"/>
              </a:solidFill>
              <a:ln w="9525">
                <a:noFill/>
                <a:miter lim="800000"/>
                <a:headEnd/>
                <a:tailEnd/>
              </a:ln>
            </p:spPr>
            <p:txBody>
              <a:bodyPr/>
              <a:lstStyle/>
              <a:p>
                <a:endParaRPr lang="en-US"/>
              </a:p>
            </p:txBody>
          </p:sp>
          <p:sp>
            <p:nvSpPr>
              <p:cNvPr id="73173" name="Rectangle 1750"/>
              <p:cNvSpPr>
                <a:spLocks noChangeArrowheads="1"/>
              </p:cNvSpPr>
              <p:nvPr/>
            </p:nvSpPr>
            <p:spPr bwMode="auto">
              <a:xfrm>
                <a:off x="896" y="2161"/>
                <a:ext cx="317" cy="1"/>
              </a:xfrm>
              <a:prstGeom prst="rect">
                <a:avLst/>
              </a:prstGeom>
              <a:solidFill>
                <a:srgbClr val="F3CF9A"/>
              </a:solidFill>
              <a:ln w="9525">
                <a:noFill/>
                <a:miter lim="800000"/>
                <a:headEnd/>
                <a:tailEnd/>
              </a:ln>
            </p:spPr>
            <p:txBody>
              <a:bodyPr/>
              <a:lstStyle/>
              <a:p>
                <a:endParaRPr lang="en-US"/>
              </a:p>
            </p:txBody>
          </p:sp>
          <p:sp>
            <p:nvSpPr>
              <p:cNvPr id="73174" name="Rectangle 1751"/>
              <p:cNvSpPr>
                <a:spLocks noChangeArrowheads="1"/>
              </p:cNvSpPr>
              <p:nvPr/>
            </p:nvSpPr>
            <p:spPr bwMode="auto">
              <a:xfrm>
                <a:off x="896" y="2162"/>
                <a:ext cx="317" cy="1"/>
              </a:xfrm>
              <a:prstGeom prst="rect">
                <a:avLst/>
              </a:prstGeom>
              <a:solidFill>
                <a:srgbClr val="F3CF9C"/>
              </a:solidFill>
              <a:ln w="9525">
                <a:noFill/>
                <a:miter lim="800000"/>
                <a:headEnd/>
                <a:tailEnd/>
              </a:ln>
            </p:spPr>
            <p:txBody>
              <a:bodyPr/>
              <a:lstStyle/>
              <a:p>
                <a:endParaRPr lang="en-US"/>
              </a:p>
            </p:txBody>
          </p:sp>
          <p:sp>
            <p:nvSpPr>
              <p:cNvPr id="73175" name="Rectangle 1752"/>
              <p:cNvSpPr>
                <a:spLocks noChangeArrowheads="1"/>
              </p:cNvSpPr>
              <p:nvPr/>
            </p:nvSpPr>
            <p:spPr bwMode="auto">
              <a:xfrm>
                <a:off x="896" y="2163"/>
                <a:ext cx="317" cy="2"/>
              </a:xfrm>
              <a:prstGeom prst="rect">
                <a:avLst/>
              </a:prstGeom>
              <a:solidFill>
                <a:srgbClr val="F2D09F"/>
              </a:solidFill>
              <a:ln w="9525">
                <a:noFill/>
                <a:miter lim="800000"/>
                <a:headEnd/>
                <a:tailEnd/>
              </a:ln>
            </p:spPr>
            <p:txBody>
              <a:bodyPr/>
              <a:lstStyle/>
              <a:p>
                <a:endParaRPr lang="en-US"/>
              </a:p>
            </p:txBody>
          </p:sp>
          <p:sp>
            <p:nvSpPr>
              <p:cNvPr id="73176" name="Rectangle 1753"/>
              <p:cNvSpPr>
                <a:spLocks noChangeArrowheads="1"/>
              </p:cNvSpPr>
              <p:nvPr/>
            </p:nvSpPr>
            <p:spPr bwMode="auto">
              <a:xfrm>
                <a:off x="896" y="2165"/>
                <a:ext cx="317" cy="1"/>
              </a:xfrm>
              <a:prstGeom prst="rect">
                <a:avLst/>
              </a:prstGeom>
              <a:solidFill>
                <a:srgbClr val="F1D1A2"/>
              </a:solidFill>
              <a:ln w="9525">
                <a:noFill/>
                <a:miter lim="800000"/>
                <a:headEnd/>
                <a:tailEnd/>
              </a:ln>
            </p:spPr>
            <p:txBody>
              <a:bodyPr/>
              <a:lstStyle/>
              <a:p>
                <a:endParaRPr lang="en-US"/>
              </a:p>
            </p:txBody>
          </p:sp>
          <p:sp>
            <p:nvSpPr>
              <p:cNvPr id="73177" name="Rectangle 1754"/>
              <p:cNvSpPr>
                <a:spLocks noChangeArrowheads="1"/>
              </p:cNvSpPr>
              <p:nvPr/>
            </p:nvSpPr>
            <p:spPr bwMode="auto">
              <a:xfrm>
                <a:off x="896" y="2166"/>
                <a:ext cx="317" cy="2"/>
              </a:xfrm>
              <a:prstGeom prst="rect">
                <a:avLst/>
              </a:prstGeom>
              <a:solidFill>
                <a:srgbClr val="F1D1A5"/>
              </a:solidFill>
              <a:ln w="9525">
                <a:noFill/>
                <a:miter lim="800000"/>
                <a:headEnd/>
                <a:tailEnd/>
              </a:ln>
            </p:spPr>
            <p:txBody>
              <a:bodyPr/>
              <a:lstStyle/>
              <a:p>
                <a:endParaRPr lang="en-US"/>
              </a:p>
            </p:txBody>
          </p:sp>
          <p:sp>
            <p:nvSpPr>
              <p:cNvPr id="73178" name="Rectangle 1755"/>
              <p:cNvSpPr>
                <a:spLocks noChangeArrowheads="1"/>
              </p:cNvSpPr>
              <p:nvPr/>
            </p:nvSpPr>
            <p:spPr bwMode="auto">
              <a:xfrm>
                <a:off x="896" y="2168"/>
                <a:ext cx="317" cy="1"/>
              </a:xfrm>
              <a:prstGeom prst="rect">
                <a:avLst/>
              </a:prstGeom>
              <a:solidFill>
                <a:srgbClr val="F0D2A8"/>
              </a:solidFill>
              <a:ln w="9525">
                <a:noFill/>
                <a:miter lim="800000"/>
                <a:headEnd/>
                <a:tailEnd/>
              </a:ln>
            </p:spPr>
            <p:txBody>
              <a:bodyPr/>
              <a:lstStyle/>
              <a:p>
                <a:endParaRPr lang="en-US"/>
              </a:p>
            </p:txBody>
          </p:sp>
          <p:sp>
            <p:nvSpPr>
              <p:cNvPr id="73179" name="Rectangle 1756"/>
              <p:cNvSpPr>
                <a:spLocks noChangeArrowheads="1"/>
              </p:cNvSpPr>
              <p:nvPr/>
            </p:nvSpPr>
            <p:spPr bwMode="auto">
              <a:xfrm>
                <a:off x="896" y="2169"/>
                <a:ext cx="317" cy="2"/>
              </a:xfrm>
              <a:prstGeom prst="rect">
                <a:avLst/>
              </a:prstGeom>
              <a:solidFill>
                <a:srgbClr val="EFD3AB"/>
              </a:solidFill>
              <a:ln w="9525">
                <a:noFill/>
                <a:miter lim="800000"/>
                <a:headEnd/>
                <a:tailEnd/>
              </a:ln>
            </p:spPr>
            <p:txBody>
              <a:bodyPr/>
              <a:lstStyle/>
              <a:p>
                <a:endParaRPr lang="en-US"/>
              </a:p>
            </p:txBody>
          </p:sp>
          <p:sp>
            <p:nvSpPr>
              <p:cNvPr id="73180" name="Rectangle 1757"/>
              <p:cNvSpPr>
                <a:spLocks noChangeArrowheads="1"/>
              </p:cNvSpPr>
              <p:nvPr/>
            </p:nvSpPr>
            <p:spPr bwMode="auto">
              <a:xfrm>
                <a:off x="896" y="2171"/>
                <a:ext cx="317" cy="1"/>
              </a:xfrm>
              <a:prstGeom prst="rect">
                <a:avLst/>
              </a:prstGeom>
              <a:solidFill>
                <a:srgbClr val="EFD3AD"/>
              </a:solidFill>
              <a:ln w="9525">
                <a:noFill/>
                <a:miter lim="800000"/>
                <a:headEnd/>
                <a:tailEnd/>
              </a:ln>
            </p:spPr>
            <p:txBody>
              <a:bodyPr/>
              <a:lstStyle/>
              <a:p>
                <a:endParaRPr lang="en-US"/>
              </a:p>
            </p:txBody>
          </p:sp>
          <p:sp>
            <p:nvSpPr>
              <p:cNvPr id="73181" name="Rectangle 1758"/>
              <p:cNvSpPr>
                <a:spLocks noChangeArrowheads="1"/>
              </p:cNvSpPr>
              <p:nvPr/>
            </p:nvSpPr>
            <p:spPr bwMode="auto">
              <a:xfrm>
                <a:off x="896" y="2171"/>
                <a:ext cx="317" cy="2"/>
              </a:xfrm>
              <a:prstGeom prst="rect">
                <a:avLst/>
              </a:prstGeom>
              <a:solidFill>
                <a:srgbClr val="EED4AF"/>
              </a:solidFill>
              <a:ln w="9525">
                <a:noFill/>
                <a:miter lim="800000"/>
                <a:headEnd/>
                <a:tailEnd/>
              </a:ln>
            </p:spPr>
            <p:txBody>
              <a:bodyPr/>
              <a:lstStyle/>
              <a:p>
                <a:endParaRPr lang="en-US"/>
              </a:p>
            </p:txBody>
          </p:sp>
          <p:sp>
            <p:nvSpPr>
              <p:cNvPr id="73182" name="Rectangle 1759"/>
              <p:cNvSpPr>
                <a:spLocks noChangeArrowheads="1"/>
              </p:cNvSpPr>
              <p:nvPr/>
            </p:nvSpPr>
            <p:spPr bwMode="auto">
              <a:xfrm>
                <a:off x="896" y="2173"/>
                <a:ext cx="317" cy="1"/>
              </a:xfrm>
              <a:prstGeom prst="rect">
                <a:avLst/>
              </a:prstGeom>
              <a:solidFill>
                <a:srgbClr val="EED4B2"/>
              </a:solidFill>
              <a:ln w="9525">
                <a:noFill/>
                <a:miter lim="800000"/>
                <a:headEnd/>
                <a:tailEnd/>
              </a:ln>
            </p:spPr>
            <p:txBody>
              <a:bodyPr/>
              <a:lstStyle/>
              <a:p>
                <a:endParaRPr lang="en-US"/>
              </a:p>
            </p:txBody>
          </p:sp>
          <p:sp>
            <p:nvSpPr>
              <p:cNvPr id="73183" name="Rectangle 1760"/>
              <p:cNvSpPr>
                <a:spLocks noChangeArrowheads="1"/>
              </p:cNvSpPr>
              <p:nvPr/>
            </p:nvSpPr>
            <p:spPr bwMode="auto">
              <a:xfrm>
                <a:off x="896" y="2174"/>
                <a:ext cx="317" cy="2"/>
              </a:xfrm>
              <a:prstGeom prst="rect">
                <a:avLst/>
              </a:prstGeom>
              <a:solidFill>
                <a:srgbClr val="EDD5B4"/>
              </a:solidFill>
              <a:ln w="9525">
                <a:noFill/>
                <a:miter lim="800000"/>
                <a:headEnd/>
                <a:tailEnd/>
              </a:ln>
            </p:spPr>
            <p:txBody>
              <a:bodyPr/>
              <a:lstStyle/>
              <a:p>
                <a:endParaRPr lang="en-US"/>
              </a:p>
            </p:txBody>
          </p:sp>
          <p:sp>
            <p:nvSpPr>
              <p:cNvPr id="73184" name="Rectangle 1761"/>
              <p:cNvSpPr>
                <a:spLocks noChangeArrowheads="1"/>
              </p:cNvSpPr>
              <p:nvPr/>
            </p:nvSpPr>
            <p:spPr bwMode="auto">
              <a:xfrm>
                <a:off x="896" y="2176"/>
                <a:ext cx="317" cy="1"/>
              </a:xfrm>
              <a:prstGeom prst="rect">
                <a:avLst/>
              </a:prstGeom>
              <a:solidFill>
                <a:srgbClr val="EDD6B7"/>
              </a:solidFill>
              <a:ln w="9525">
                <a:noFill/>
                <a:miter lim="800000"/>
                <a:headEnd/>
                <a:tailEnd/>
              </a:ln>
            </p:spPr>
            <p:txBody>
              <a:bodyPr/>
              <a:lstStyle/>
              <a:p>
                <a:endParaRPr lang="en-US"/>
              </a:p>
            </p:txBody>
          </p:sp>
          <p:sp>
            <p:nvSpPr>
              <p:cNvPr id="73185" name="Rectangle 1762"/>
              <p:cNvSpPr>
                <a:spLocks noChangeArrowheads="1"/>
              </p:cNvSpPr>
              <p:nvPr/>
            </p:nvSpPr>
            <p:spPr bwMode="auto">
              <a:xfrm>
                <a:off x="896" y="2177"/>
                <a:ext cx="317" cy="2"/>
              </a:xfrm>
              <a:prstGeom prst="rect">
                <a:avLst/>
              </a:prstGeom>
              <a:solidFill>
                <a:srgbClr val="ECD6B9"/>
              </a:solidFill>
              <a:ln w="9525">
                <a:noFill/>
                <a:miter lim="800000"/>
                <a:headEnd/>
                <a:tailEnd/>
              </a:ln>
            </p:spPr>
            <p:txBody>
              <a:bodyPr/>
              <a:lstStyle/>
              <a:p>
                <a:endParaRPr lang="en-US"/>
              </a:p>
            </p:txBody>
          </p:sp>
          <p:sp>
            <p:nvSpPr>
              <p:cNvPr id="73186" name="Rectangle 1763"/>
              <p:cNvSpPr>
                <a:spLocks noChangeArrowheads="1"/>
              </p:cNvSpPr>
              <p:nvPr/>
            </p:nvSpPr>
            <p:spPr bwMode="auto">
              <a:xfrm>
                <a:off x="896" y="2179"/>
                <a:ext cx="317" cy="1"/>
              </a:xfrm>
              <a:prstGeom prst="rect">
                <a:avLst/>
              </a:prstGeom>
              <a:solidFill>
                <a:srgbClr val="ECD7BC"/>
              </a:solidFill>
              <a:ln w="9525">
                <a:noFill/>
                <a:miter lim="800000"/>
                <a:headEnd/>
                <a:tailEnd/>
              </a:ln>
            </p:spPr>
            <p:txBody>
              <a:bodyPr/>
              <a:lstStyle/>
              <a:p>
                <a:endParaRPr lang="en-US"/>
              </a:p>
            </p:txBody>
          </p:sp>
          <p:sp>
            <p:nvSpPr>
              <p:cNvPr id="73187" name="Rectangle 1764"/>
              <p:cNvSpPr>
                <a:spLocks noChangeArrowheads="1"/>
              </p:cNvSpPr>
              <p:nvPr/>
            </p:nvSpPr>
            <p:spPr bwMode="auto">
              <a:xfrm>
                <a:off x="896" y="2180"/>
                <a:ext cx="317" cy="2"/>
              </a:xfrm>
              <a:prstGeom prst="rect">
                <a:avLst/>
              </a:prstGeom>
              <a:solidFill>
                <a:srgbClr val="EBD8BE"/>
              </a:solidFill>
              <a:ln w="9525">
                <a:noFill/>
                <a:miter lim="800000"/>
                <a:headEnd/>
                <a:tailEnd/>
              </a:ln>
            </p:spPr>
            <p:txBody>
              <a:bodyPr/>
              <a:lstStyle/>
              <a:p>
                <a:endParaRPr lang="en-US"/>
              </a:p>
            </p:txBody>
          </p:sp>
          <p:sp>
            <p:nvSpPr>
              <p:cNvPr id="73188" name="Rectangle 1765"/>
              <p:cNvSpPr>
                <a:spLocks noChangeArrowheads="1"/>
              </p:cNvSpPr>
              <p:nvPr/>
            </p:nvSpPr>
            <p:spPr bwMode="auto">
              <a:xfrm>
                <a:off x="896" y="2182"/>
                <a:ext cx="317" cy="1"/>
              </a:xfrm>
              <a:prstGeom prst="rect">
                <a:avLst/>
              </a:prstGeom>
              <a:solidFill>
                <a:srgbClr val="EBD8C0"/>
              </a:solidFill>
              <a:ln w="9525">
                <a:noFill/>
                <a:miter lim="800000"/>
                <a:headEnd/>
                <a:tailEnd/>
              </a:ln>
            </p:spPr>
            <p:txBody>
              <a:bodyPr/>
              <a:lstStyle/>
              <a:p>
                <a:endParaRPr lang="en-US"/>
              </a:p>
            </p:txBody>
          </p:sp>
          <p:sp>
            <p:nvSpPr>
              <p:cNvPr id="73189" name="Rectangle 1766"/>
              <p:cNvSpPr>
                <a:spLocks noChangeArrowheads="1"/>
              </p:cNvSpPr>
              <p:nvPr/>
            </p:nvSpPr>
            <p:spPr bwMode="auto">
              <a:xfrm>
                <a:off x="896" y="2183"/>
                <a:ext cx="317" cy="1"/>
              </a:xfrm>
              <a:prstGeom prst="rect">
                <a:avLst/>
              </a:prstGeom>
              <a:solidFill>
                <a:srgbClr val="EAD9C2"/>
              </a:solidFill>
              <a:ln w="9525">
                <a:noFill/>
                <a:miter lim="800000"/>
                <a:headEnd/>
                <a:tailEnd/>
              </a:ln>
            </p:spPr>
            <p:txBody>
              <a:bodyPr/>
              <a:lstStyle/>
              <a:p>
                <a:endParaRPr lang="en-US"/>
              </a:p>
            </p:txBody>
          </p:sp>
          <p:sp>
            <p:nvSpPr>
              <p:cNvPr id="73190" name="Rectangle 1767"/>
              <p:cNvSpPr>
                <a:spLocks noChangeArrowheads="1"/>
              </p:cNvSpPr>
              <p:nvPr/>
            </p:nvSpPr>
            <p:spPr bwMode="auto">
              <a:xfrm>
                <a:off x="896" y="2184"/>
                <a:ext cx="317" cy="2"/>
              </a:xfrm>
              <a:prstGeom prst="rect">
                <a:avLst/>
              </a:prstGeom>
              <a:solidFill>
                <a:srgbClr val="EAD9C4"/>
              </a:solidFill>
              <a:ln w="9525">
                <a:noFill/>
                <a:miter lim="800000"/>
                <a:headEnd/>
                <a:tailEnd/>
              </a:ln>
            </p:spPr>
            <p:txBody>
              <a:bodyPr/>
              <a:lstStyle/>
              <a:p>
                <a:endParaRPr lang="en-US"/>
              </a:p>
            </p:txBody>
          </p:sp>
          <p:sp>
            <p:nvSpPr>
              <p:cNvPr id="73191" name="Rectangle 1768"/>
              <p:cNvSpPr>
                <a:spLocks noChangeArrowheads="1"/>
              </p:cNvSpPr>
              <p:nvPr/>
            </p:nvSpPr>
            <p:spPr bwMode="auto">
              <a:xfrm>
                <a:off x="896" y="2186"/>
                <a:ext cx="317" cy="1"/>
              </a:xfrm>
              <a:prstGeom prst="rect">
                <a:avLst/>
              </a:prstGeom>
              <a:solidFill>
                <a:srgbClr val="E9DAC6"/>
              </a:solidFill>
              <a:ln w="9525">
                <a:noFill/>
                <a:miter lim="800000"/>
                <a:headEnd/>
                <a:tailEnd/>
              </a:ln>
            </p:spPr>
            <p:txBody>
              <a:bodyPr/>
              <a:lstStyle/>
              <a:p>
                <a:endParaRPr lang="en-US"/>
              </a:p>
            </p:txBody>
          </p:sp>
          <p:sp>
            <p:nvSpPr>
              <p:cNvPr id="73192" name="Rectangle 1769"/>
              <p:cNvSpPr>
                <a:spLocks noChangeArrowheads="1"/>
              </p:cNvSpPr>
              <p:nvPr/>
            </p:nvSpPr>
            <p:spPr bwMode="auto">
              <a:xfrm>
                <a:off x="896" y="2187"/>
                <a:ext cx="317" cy="2"/>
              </a:xfrm>
              <a:prstGeom prst="rect">
                <a:avLst/>
              </a:prstGeom>
              <a:solidFill>
                <a:srgbClr val="E8DAC9"/>
              </a:solidFill>
              <a:ln w="9525">
                <a:noFill/>
                <a:miter lim="800000"/>
                <a:headEnd/>
                <a:tailEnd/>
              </a:ln>
            </p:spPr>
            <p:txBody>
              <a:bodyPr/>
              <a:lstStyle/>
              <a:p>
                <a:endParaRPr lang="en-US"/>
              </a:p>
            </p:txBody>
          </p:sp>
          <p:sp>
            <p:nvSpPr>
              <p:cNvPr id="73193" name="Rectangle 1770"/>
              <p:cNvSpPr>
                <a:spLocks noChangeArrowheads="1"/>
              </p:cNvSpPr>
              <p:nvPr/>
            </p:nvSpPr>
            <p:spPr bwMode="auto">
              <a:xfrm>
                <a:off x="896" y="2189"/>
                <a:ext cx="317" cy="1"/>
              </a:xfrm>
              <a:prstGeom prst="rect">
                <a:avLst/>
              </a:prstGeom>
              <a:solidFill>
                <a:srgbClr val="E8DBCB"/>
              </a:solidFill>
              <a:ln w="9525">
                <a:noFill/>
                <a:miter lim="800000"/>
                <a:headEnd/>
                <a:tailEnd/>
              </a:ln>
            </p:spPr>
            <p:txBody>
              <a:bodyPr/>
              <a:lstStyle/>
              <a:p>
                <a:endParaRPr lang="en-US"/>
              </a:p>
            </p:txBody>
          </p:sp>
          <p:sp>
            <p:nvSpPr>
              <p:cNvPr id="73194" name="Rectangle 1771"/>
              <p:cNvSpPr>
                <a:spLocks noChangeArrowheads="1"/>
              </p:cNvSpPr>
              <p:nvPr/>
            </p:nvSpPr>
            <p:spPr bwMode="auto">
              <a:xfrm>
                <a:off x="896" y="2190"/>
                <a:ext cx="317" cy="2"/>
              </a:xfrm>
              <a:prstGeom prst="rect">
                <a:avLst/>
              </a:prstGeom>
              <a:solidFill>
                <a:srgbClr val="E7DBCD"/>
              </a:solidFill>
              <a:ln w="9525">
                <a:noFill/>
                <a:miter lim="800000"/>
                <a:headEnd/>
                <a:tailEnd/>
              </a:ln>
            </p:spPr>
            <p:txBody>
              <a:bodyPr/>
              <a:lstStyle/>
              <a:p>
                <a:endParaRPr lang="en-US"/>
              </a:p>
            </p:txBody>
          </p:sp>
          <p:sp>
            <p:nvSpPr>
              <p:cNvPr id="73195" name="Rectangle 1772"/>
              <p:cNvSpPr>
                <a:spLocks noChangeArrowheads="1"/>
              </p:cNvSpPr>
              <p:nvPr/>
            </p:nvSpPr>
            <p:spPr bwMode="auto">
              <a:xfrm>
                <a:off x="896" y="2192"/>
                <a:ext cx="317" cy="1"/>
              </a:xfrm>
              <a:prstGeom prst="rect">
                <a:avLst/>
              </a:prstGeom>
              <a:solidFill>
                <a:srgbClr val="E6DCCF"/>
              </a:solidFill>
              <a:ln w="9525">
                <a:noFill/>
                <a:miter lim="800000"/>
                <a:headEnd/>
                <a:tailEnd/>
              </a:ln>
            </p:spPr>
            <p:txBody>
              <a:bodyPr/>
              <a:lstStyle/>
              <a:p>
                <a:endParaRPr lang="en-US"/>
              </a:p>
            </p:txBody>
          </p:sp>
          <p:sp>
            <p:nvSpPr>
              <p:cNvPr id="73196" name="Rectangle 1773"/>
              <p:cNvSpPr>
                <a:spLocks noChangeArrowheads="1"/>
              </p:cNvSpPr>
              <p:nvPr/>
            </p:nvSpPr>
            <p:spPr bwMode="auto">
              <a:xfrm>
                <a:off x="896" y="2192"/>
                <a:ext cx="317" cy="2"/>
              </a:xfrm>
              <a:prstGeom prst="rect">
                <a:avLst/>
              </a:prstGeom>
              <a:solidFill>
                <a:srgbClr val="E6DCD1"/>
              </a:solidFill>
              <a:ln w="9525">
                <a:noFill/>
                <a:miter lim="800000"/>
                <a:headEnd/>
                <a:tailEnd/>
              </a:ln>
            </p:spPr>
            <p:txBody>
              <a:bodyPr/>
              <a:lstStyle/>
              <a:p>
                <a:endParaRPr lang="en-US"/>
              </a:p>
            </p:txBody>
          </p:sp>
          <p:sp>
            <p:nvSpPr>
              <p:cNvPr id="73197" name="Rectangle 1774"/>
              <p:cNvSpPr>
                <a:spLocks noChangeArrowheads="1"/>
              </p:cNvSpPr>
              <p:nvPr/>
            </p:nvSpPr>
            <p:spPr bwMode="auto">
              <a:xfrm>
                <a:off x="896" y="2194"/>
                <a:ext cx="317" cy="1"/>
              </a:xfrm>
              <a:prstGeom prst="rect">
                <a:avLst/>
              </a:prstGeom>
              <a:solidFill>
                <a:srgbClr val="E5DDD3"/>
              </a:solidFill>
              <a:ln w="9525">
                <a:noFill/>
                <a:miter lim="800000"/>
                <a:headEnd/>
                <a:tailEnd/>
              </a:ln>
            </p:spPr>
            <p:txBody>
              <a:bodyPr/>
              <a:lstStyle/>
              <a:p>
                <a:endParaRPr lang="en-US"/>
              </a:p>
            </p:txBody>
          </p:sp>
          <p:sp>
            <p:nvSpPr>
              <p:cNvPr id="73198" name="Rectangle 1775"/>
              <p:cNvSpPr>
                <a:spLocks noChangeArrowheads="1"/>
              </p:cNvSpPr>
              <p:nvPr/>
            </p:nvSpPr>
            <p:spPr bwMode="auto">
              <a:xfrm>
                <a:off x="896" y="2195"/>
                <a:ext cx="317" cy="2"/>
              </a:xfrm>
              <a:prstGeom prst="rect">
                <a:avLst/>
              </a:prstGeom>
              <a:solidFill>
                <a:srgbClr val="E5DDD5"/>
              </a:solidFill>
              <a:ln w="9525">
                <a:noFill/>
                <a:miter lim="800000"/>
                <a:headEnd/>
                <a:tailEnd/>
              </a:ln>
            </p:spPr>
            <p:txBody>
              <a:bodyPr/>
              <a:lstStyle/>
              <a:p>
                <a:endParaRPr lang="en-US"/>
              </a:p>
            </p:txBody>
          </p:sp>
          <p:sp>
            <p:nvSpPr>
              <p:cNvPr id="73199" name="Rectangle 1776"/>
              <p:cNvSpPr>
                <a:spLocks noChangeArrowheads="1"/>
              </p:cNvSpPr>
              <p:nvPr/>
            </p:nvSpPr>
            <p:spPr bwMode="auto">
              <a:xfrm>
                <a:off x="896" y="2197"/>
                <a:ext cx="317" cy="1"/>
              </a:xfrm>
              <a:prstGeom prst="rect">
                <a:avLst/>
              </a:prstGeom>
              <a:solidFill>
                <a:srgbClr val="E4DED7"/>
              </a:solidFill>
              <a:ln w="9525">
                <a:noFill/>
                <a:miter lim="800000"/>
                <a:headEnd/>
                <a:tailEnd/>
              </a:ln>
            </p:spPr>
            <p:txBody>
              <a:bodyPr/>
              <a:lstStyle/>
              <a:p>
                <a:endParaRPr lang="en-US"/>
              </a:p>
            </p:txBody>
          </p:sp>
          <p:sp>
            <p:nvSpPr>
              <p:cNvPr id="73200" name="Rectangle 1777"/>
              <p:cNvSpPr>
                <a:spLocks noChangeArrowheads="1"/>
              </p:cNvSpPr>
              <p:nvPr/>
            </p:nvSpPr>
            <p:spPr bwMode="auto">
              <a:xfrm>
                <a:off x="896" y="2198"/>
                <a:ext cx="317" cy="2"/>
              </a:xfrm>
              <a:prstGeom prst="rect">
                <a:avLst/>
              </a:prstGeom>
              <a:solidFill>
                <a:srgbClr val="E4DFDA"/>
              </a:solidFill>
              <a:ln w="9525">
                <a:noFill/>
                <a:miter lim="800000"/>
                <a:headEnd/>
                <a:tailEnd/>
              </a:ln>
            </p:spPr>
            <p:txBody>
              <a:bodyPr/>
              <a:lstStyle/>
              <a:p>
                <a:endParaRPr lang="en-US"/>
              </a:p>
            </p:txBody>
          </p:sp>
          <p:sp>
            <p:nvSpPr>
              <p:cNvPr id="73201" name="Rectangle 1778"/>
              <p:cNvSpPr>
                <a:spLocks noChangeArrowheads="1"/>
              </p:cNvSpPr>
              <p:nvPr/>
            </p:nvSpPr>
            <p:spPr bwMode="auto">
              <a:xfrm>
                <a:off x="896" y="2200"/>
                <a:ext cx="317" cy="1"/>
              </a:xfrm>
              <a:prstGeom prst="rect">
                <a:avLst/>
              </a:prstGeom>
              <a:solidFill>
                <a:srgbClr val="E3DFDC"/>
              </a:solidFill>
              <a:ln w="9525">
                <a:noFill/>
                <a:miter lim="800000"/>
                <a:headEnd/>
                <a:tailEnd/>
              </a:ln>
            </p:spPr>
            <p:txBody>
              <a:bodyPr/>
              <a:lstStyle/>
              <a:p>
                <a:endParaRPr lang="en-US"/>
              </a:p>
            </p:txBody>
          </p:sp>
          <p:sp>
            <p:nvSpPr>
              <p:cNvPr id="73202" name="Rectangle 1779"/>
              <p:cNvSpPr>
                <a:spLocks noChangeArrowheads="1"/>
              </p:cNvSpPr>
              <p:nvPr/>
            </p:nvSpPr>
            <p:spPr bwMode="auto">
              <a:xfrm>
                <a:off x="896" y="2201"/>
                <a:ext cx="317" cy="2"/>
              </a:xfrm>
              <a:prstGeom prst="rect">
                <a:avLst/>
              </a:prstGeom>
              <a:solidFill>
                <a:srgbClr val="E3E0DE"/>
              </a:solidFill>
              <a:ln w="9525">
                <a:noFill/>
                <a:miter lim="800000"/>
                <a:headEnd/>
                <a:tailEnd/>
              </a:ln>
            </p:spPr>
            <p:txBody>
              <a:bodyPr/>
              <a:lstStyle/>
              <a:p>
                <a:endParaRPr lang="en-US"/>
              </a:p>
            </p:txBody>
          </p:sp>
          <p:sp>
            <p:nvSpPr>
              <p:cNvPr id="73203" name="Rectangle 1780"/>
              <p:cNvSpPr>
                <a:spLocks noChangeArrowheads="1"/>
              </p:cNvSpPr>
              <p:nvPr/>
            </p:nvSpPr>
            <p:spPr bwMode="auto">
              <a:xfrm>
                <a:off x="896" y="2203"/>
                <a:ext cx="317" cy="1"/>
              </a:xfrm>
              <a:prstGeom prst="rect">
                <a:avLst/>
              </a:prstGeom>
              <a:solidFill>
                <a:srgbClr val="E2E1E0"/>
              </a:solidFill>
              <a:ln w="9525">
                <a:noFill/>
                <a:miter lim="800000"/>
                <a:headEnd/>
                <a:tailEnd/>
              </a:ln>
            </p:spPr>
            <p:txBody>
              <a:bodyPr/>
              <a:lstStyle/>
              <a:p>
                <a:endParaRPr lang="en-US"/>
              </a:p>
            </p:txBody>
          </p:sp>
          <p:sp>
            <p:nvSpPr>
              <p:cNvPr id="73204" name="Rectangle 1781"/>
              <p:cNvSpPr>
                <a:spLocks noChangeArrowheads="1"/>
              </p:cNvSpPr>
              <p:nvPr/>
            </p:nvSpPr>
            <p:spPr bwMode="auto">
              <a:xfrm>
                <a:off x="896" y="2204"/>
                <a:ext cx="317" cy="2"/>
              </a:xfrm>
              <a:prstGeom prst="rect">
                <a:avLst/>
              </a:prstGeom>
              <a:solidFill>
                <a:srgbClr val="E1E1E2"/>
              </a:solidFill>
              <a:ln w="9525">
                <a:noFill/>
                <a:miter lim="800000"/>
                <a:headEnd/>
                <a:tailEnd/>
              </a:ln>
            </p:spPr>
            <p:txBody>
              <a:bodyPr/>
              <a:lstStyle/>
              <a:p>
                <a:endParaRPr lang="en-US"/>
              </a:p>
            </p:txBody>
          </p:sp>
          <p:sp>
            <p:nvSpPr>
              <p:cNvPr id="73205" name="Rectangle 1782"/>
              <p:cNvSpPr>
                <a:spLocks noChangeArrowheads="1"/>
              </p:cNvSpPr>
              <p:nvPr/>
            </p:nvSpPr>
            <p:spPr bwMode="auto">
              <a:xfrm>
                <a:off x="896" y="2206"/>
                <a:ext cx="317" cy="1"/>
              </a:xfrm>
              <a:prstGeom prst="rect">
                <a:avLst/>
              </a:prstGeom>
              <a:solidFill>
                <a:srgbClr val="E1E2E4"/>
              </a:solidFill>
              <a:ln w="9525">
                <a:noFill/>
                <a:miter lim="800000"/>
                <a:headEnd/>
                <a:tailEnd/>
              </a:ln>
            </p:spPr>
            <p:txBody>
              <a:bodyPr/>
              <a:lstStyle/>
              <a:p>
                <a:endParaRPr lang="en-US"/>
              </a:p>
            </p:txBody>
          </p:sp>
          <p:sp>
            <p:nvSpPr>
              <p:cNvPr id="73206" name="Rectangle 1783"/>
              <p:cNvSpPr>
                <a:spLocks noChangeArrowheads="1"/>
              </p:cNvSpPr>
              <p:nvPr/>
            </p:nvSpPr>
            <p:spPr bwMode="auto">
              <a:xfrm>
                <a:off x="896" y="2207"/>
                <a:ext cx="317" cy="2"/>
              </a:xfrm>
              <a:prstGeom prst="rect">
                <a:avLst/>
              </a:prstGeom>
              <a:solidFill>
                <a:srgbClr val="E0E3E6"/>
              </a:solidFill>
              <a:ln w="9525">
                <a:noFill/>
                <a:miter lim="800000"/>
                <a:headEnd/>
                <a:tailEnd/>
              </a:ln>
            </p:spPr>
            <p:txBody>
              <a:bodyPr/>
              <a:lstStyle/>
              <a:p>
                <a:endParaRPr lang="en-US"/>
              </a:p>
            </p:txBody>
          </p:sp>
          <p:sp>
            <p:nvSpPr>
              <p:cNvPr id="73207" name="Rectangle 1784"/>
              <p:cNvSpPr>
                <a:spLocks noChangeArrowheads="1"/>
              </p:cNvSpPr>
              <p:nvPr/>
            </p:nvSpPr>
            <p:spPr bwMode="auto">
              <a:xfrm>
                <a:off x="896" y="2209"/>
                <a:ext cx="317" cy="1"/>
              </a:xfrm>
              <a:prstGeom prst="rect">
                <a:avLst/>
              </a:prstGeom>
              <a:solidFill>
                <a:srgbClr val="E0E3E8"/>
              </a:solidFill>
              <a:ln w="9525">
                <a:noFill/>
                <a:miter lim="800000"/>
                <a:headEnd/>
                <a:tailEnd/>
              </a:ln>
            </p:spPr>
            <p:txBody>
              <a:bodyPr/>
              <a:lstStyle/>
              <a:p>
                <a:endParaRPr lang="en-US"/>
              </a:p>
            </p:txBody>
          </p:sp>
          <p:sp>
            <p:nvSpPr>
              <p:cNvPr id="73208" name="Rectangle 1785"/>
              <p:cNvSpPr>
                <a:spLocks noChangeArrowheads="1"/>
              </p:cNvSpPr>
              <p:nvPr/>
            </p:nvSpPr>
            <p:spPr bwMode="auto">
              <a:xfrm>
                <a:off x="896" y="2210"/>
                <a:ext cx="317" cy="2"/>
              </a:xfrm>
              <a:prstGeom prst="rect">
                <a:avLst/>
              </a:prstGeom>
              <a:solidFill>
                <a:srgbClr val="DFE4EA"/>
              </a:solidFill>
              <a:ln w="9525">
                <a:noFill/>
                <a:miter lim="800000"/>
                <a:headEnd/>
                <a:tailEnd/>
              </a:ln>
            </p:spPr>
            <p:txBody>
              <a:bodyPr/>
              <a:lstStyle/>
              <a:p>
                <a:endParaRPr lang="en-US"/>
              </a:p>
            </p:txBody>
          </p:sp>
          <p:sp>
            <p:nvSpPr>
              <p:cNvPr id="73209" name="Rectangle 1786"/>
              <p:cNvSpPr>
                <a:spLocks noChangeArrowheads="1"/>
              </p:cNvSpPr>
              <p:nvPr/>
            </p:nvSpPr>
            <p:spPr bwMode="auto">
              <a:xfrm>
                <a:off x="896" y="2212"/>
                <a:ext cx="317" cy="1"/>
              </a:xfrm>
              <a:prstGeom prst="rect">
                <a:avLst/>
              </a:prstGeom>
              <a:solidFill>
                <a:srgbClr val="DEE4EC"/>
              </a:solidFill>
              <a:ln w="9525">
                <a:noFill/>
                <a:miter lim="800000"/>
                <a:headEnd/>
                <a:tailEnd/>
              </a:ln>
            </p:spPr>
            <p:txBody>
              <a:bodyPr/>
              <a:lstStyle/>
              <a:p>
                <a:endParaRPr lang="en-US"/>
              </a:p>
            </p:txBody>
          </p:sp>
          <p:sp>
            <p:nvSpPr>
              <p:cNvPr id="73210" name="Rectangle 1787"/>
              <p:cNvSpPr>
                <a:spLocks noChangeArrowheads="1"/>
              </p:cNvSpPr>
              <p:nvPr/>
            </p:nvSpPr>
            <p:spPr bwMode="auto">
              <a:xfrm>
                <a:off x="896" y="2213"/>
                <a:ext cx="317" cy="2"/>
              </a:xfrm>
              <a:prstGeom prst="rect">
                <a:avLst/>
              </a:prstGeom>
              <a:solidFill>
                <a:srgbClr val="DEE5EE"/>
              </a:solidFill>
              <a:ln w="9525">
                <a:noFill/>
                <a:miter lim="800000"/>
                <a:headEnd/>
                <a:tailEnd/>
              </a:ln>
            </p:spPr>
            <p:txBody>
              <a:bodyPr/>
              <a:lstStyle/>
              <a:p>
                <a:endParaRPr lang="en-US"/>
              </a:p>
            </p:txBody>
          </p:sp>
          <p:sp>
            <p:nvSpPr>
              <p:cNvPr id="73211" name="Rectangle 1788"/>
              <p:cNvSpPr>
                <a:spLocks noChangeArrowheads="1"/>
              </p:cNvSpPr>
              <p:nvPr/>
            </p:nvSpPr>
            <p:spPr bwMode="auto">
              <a:xfrm>
                <a:off x="896" y="2215"/>
                <a:ext cx="317" cy="1"/>
              </a:xfrm>
              <a:prstGeom prst="rect">
                <a:avLst/>
              </a:prstGeom>
              <a:solidFill>
                <a:srgbClr val="DDE5F0"/>
              </a:solidFill>
              <a:ln w="9525">
                <a:noFill/>
                <a:miter lim="800000"/>
                <a:headEnd/>
                <a:tailEnd/>
              </a:ln>
            </p:spPr>
            <p:txBody>
              <a:bodyPr/>
              <a:lstStyle/>
              <a:p>
                <a:endParaRPr lang="en-US"/>
              </a:p>
            </p:txBody>
          </p:sp>
          <p:sp>
            <p:nvSpPr>
              <p:cNvPr id="73212" name="Rectangle 1789"/>
              <p:cNvSpPr>
                <a:spLocks noChangeArrowheads="1"/>
              </p:cNvSpPr>
              <p:nvPr/>
            </p:nvSpPr>
            <p:spPr bwMode="auto">
              <a:xfrm>
                <a:off x="896" y="2216"/>
                <a:ext cx="317" cy="90"/>
              </a:xfrm>
              <a:prstGeom prst="rect">
                <a:avLst/>
              </a:prstGeom>
              <a:solidFill>
                <a:srgbClr val="DCE6F2"/>
              </a:solidFill>
              <a:ln w="9525">
                <a:noFill/>
                <a:miter lim="800000"/>
                <a:headEnd/>
                <a:tailEnd/>
              </a:ln>
            </p:spPr>
            <p:txBody>
              <a:bodyPr/>
              <a:lstStyle/>
              <a:p>
                <a:endParaRPr lang="en-US"/>
              </a:p>
            </p:txBody>
          </p:sp>
          <p:sp>
            <p:nvSpPr>
              <p:cNvPr id="73213" name="Freeform 1790"/>
              <p:cNvSpPr>
                <a:spLocks/>
              </p:cNvSpPr>
              <p:nvPr/>
            </p:nvSpPr>
            <p:spPr bwMode="auto">
              <a:xfrm>
                <a:off x="896" y="2129"/>
                <a:ext cx="317" cy="176"/>
              </a:xfrm>
              <a:custGeom>
                <a:avLst/>
                <a:gdLst>
                  <a:gd name="T0" fmla="*/ 88 w 317"/>
                  <a:gd name="T1" fmla="*/ 0 h 176"/>
                  <a:gd name="T2" fmla="*/ 88 w 317"/>
                  <a:gd name="T3" fmla="*/ 44 h 176"/>
                  <a:gd name="T4" fmla="*/ 317 w 317"/>
                  <a:gd name="T5" fmla="*/ 44 h 176"/>
                  <a:gd name="T6" fmla="*/ 317 w 317"/>
                  <a:gd name="T7" fmla="*/ 132 h 176"/>
                  <a:gd name="T8" fmla="*/ 88 w 317"/>
                  <a:gd name="T9" fmla="*/ 132 h 176"/>
                  <a:gd name="T10" fmla="*/ 88 w 317"/>
                  <a:gd name="T11" fmla="*/ 176 h 176"/>
                  <a:gd name="T12" fmla="*/ 0 w 317"/>
                  <a:gd name="T13" fmla="*/ 88 h 176"/>
                  <a:gd name="T14" fmla="*/ 88 w 317"/>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176"/>
                  <a:gd name="T26" fmla="*/ 317 w 317"/>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176">
                    <a:moveTo>
                      <a:pt x="88" y="0"/>
                    </a:moveTo>
                    <a:lnTo>
                      <a:pt x="88" y="44"/>
                    </a:lnTo>
                    <a:lnTo>
                      <a:pt x="317" y="44"/>
                    </a:lnTo>
                    <a:lnTo>
                      <a:pt x="317" y="132"/>
                    </a:lnTo>
                    <a:lnTo>
                      <a:pt x="88" y="132"/>
                    </a:lnTo>
                    <a:lnTo>
                      <a:pt x="88" y="176"/>
                    </a:lnTo>
                    <a:lnTo>
                      <a:pt x="0" y="88"/>
                    </a:lnTo>
                    <a:lnTo>
                      <a:pt x="88" y="0"/>
                    </a:lnTo>
                    <a:close/>
                  </a:path>
                </a:pathLst>
              </a:custGeom>
              <a:noFill/>
              <a:ln w="9525" cap="rnd">
                <a:solidFill>
                  <a:srgbClr val="1F497D"/>
                </a:solidFill>
                <a:prstDash val="solid"/>
                <a:round/>
                <a:headEnd/>
                <a:tailEnd/>
              </a:ln>
            </p:spPr>
            <p:txBody>
              <a:bodyPr/>
              <a:lstStyle/>
              <a:p>
                <a:endParaRPr lang="en-US"/>
              </a:p>
            </p:txBody>
          </p:sp>
        </p:grpSp>
        <p:sp>
          <p:nvSpPr>
            <p:cNvPr id="73126" name="Freeform 1792"/>
            <p:cNvSpPr>
              <a:spLocks noEditPoints="1"/>
            </p:cNvSpPr>
            <p:nvPr/>
          </p:nvSpPr>
          <p:spPr bwMode="auto">
            <a:xfrm>
              <a:off x="2352675" y="3783013"/>
              <a:ext cx="501650" cy="290513"/>
            </a:xfrm>
            <a:custGeom>
              <a:avLst/>
              <a:gdLst>
                <a:gd name="T0" fmla="*/ 72767503 w 3391"/>
                <a:gd name="T1" fmla="*/ 42950544 h 1965"/>
                <a:gd name="T2" fmla="*/ 1816503 w 3391"/>
                <a:gd name="T3" fmla="*/ 2863439 h 1965"/>
                <a:gd name="T4" fmla="*/ 3238905 w 3391"/>
                <a:gd name="T5" fmla="*/ 327918 h 1965"/>
                <a:gd name="T6" fmla="*/ 74211947 w 3391"/>
                <a:gd name="T7" fmla="*/ 40415024 h 1965"/>
                <a:gd name="T8" fmla="*/ 72767503 w 3391"/>
                <a:gd name="T9" fmla="*/ 42950544 h 1965"/>
                <a:gd name="T10" fmla="*/ 6368485 w 3391"/>
                <a:gd name="T11" fmla="*/ 11081927 h 1965"/>
                <a:gd name="T12" fmla="*/ 0 w 3391"/>
                <a:gd name="T13" fmla="*/ 174899 h 1965"/>
                <a:gd name="T14" fmla="*/ 12649540 w 3391"/>
                <a:gd name="T15" fmla="*/ 0 h 1965"/>
                <a:gd name="T16" fmla="*/ 14115878 w 3391"/>
                <a:gd name="T17" fmla="*/ 1442660 h 1965"/>
                <a:gd name="T18" fmla="*/ 12671434 w 3391"/>
                <a:gd name="T19" fmla="*/ 2928933 h 1965"/>
                <a:gd name="T20" fmla="*/ 2538725 w 3391"/>
                <a:gd name="T21" fmla="*/ 3060071 h 1965"/>
                <a:gd name="T22" fmla="*/ 3786119 w 3391"/>
                <a:gd name="T23" fmla="*/ 874348 h 1965"/>
                <a:gd name="T24" fmla="*/ 8885314 w 3391"/>
                <a:gd name="T25" fmla="*/ 9617385 h 1965"/>
                <a:gd name="T26" fmla="*/ 8359995 w 3391"/>
                <a:gd name="T27" fmla="*/ 11606477 h 1965"/>
                <a:gd name="T28" fmla="*/ 6368485 w 3391"/>
                <a:gd name="T29" fmla="*/ 11081927 h 19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91"/>
                <a:gd name="T46" fmla="*/ 0 h 1965"/>
                <a:gd name="T47" fmla="*/ 3391 w 3391"/>
                <a:gd name="T48" fmla="*/ 1965 h 19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91" h="1965">
                  <a:moveTo>
                    <a:pt x="3325" y="1965"/>
                  </a:moveTo>
                  <a:lnTo>
                    <a:pt x="83" y="131"/>
                  </a:lnTo>
                  <a:lnTo>
                    <a:pt x="148" y="15"/>
                  </a:lnTo>
                  <a:lnTo>
                    <a:pt x="3391" y="1849"/>
                  </a:lnTo>
                  <a:lnTo>
                    <a:pt x="3325" y="1965"/>
                  </a:lnTo>
                  <a:close/>
                  <a:moveTo>
                    <a:pt x="291" y="507"/>
                  </a:moveTo>
                  <a:lnTo>
                    <a:pt x="0" y="8"/>
                  </a:lnTo>
                  <a:lnTo>
                    <a:pt x="578" y="0"/>
                  </a:lnTo>
                  <a:cubicBezTo>
                    <a:pt x="614" y="0"/>
                    <a:pt x="645" y="29"/>
                    <a:pt x="645" y="66"/>
                  </a:cubicBezTo>
                  <a:cubicBezTo>
                    <a:pt x="646" y="103"/>
                    <a:pt x="616" y="133"/>
                    <a:pt x="579" y="134"/>
                  </a:cubicBezTo>
                  <a:lnTo>
                    <a:pt x="116" y="140"/>
                  </a:lnTo>
                  <a:lnTo>
                    <a:pt x="173" y="40"/>
                  </a:lnTo>
                  <a:lnTo>
                    <a:pt x="406" y="440"/>
                  </a:lnTo>
                  <a:cubicBezTo>
                    <a:pt x="425" y="471"/>
                    <a:pt x="414" y="512"/>
                    <a:pt x="382" y="531"/>
                  </a:cubicBezTo>
                  <a:cubicBezTo>
                    <a:pt x="351" y="549"/>
                    <a:pt x="310" y="539"/>
                    <a:pt x="291" y="50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27" name="Freeform 1793"/>
            <p:cNvSpPr>
              <a:spLocks noEditPoints="1"/>
            </p:cNvSpPr>
            <p:nvPr/>
          </p:nvSpPr>
          <p:spPr bwMode="auto">
            <a:xfrm>
              <a:off x="5299075" y="4024313"/>
              <a:ext cx="452438" cy="1357313"/>
            </a:xfrm>
            <a:custGeom>
              <a:avLst/>
              <a:gdLst>
                <a:gd name="T0" fmla="*/ 174128 w 1533"/>
                <a:gd name="T1" fmla="*/ 399527030 h 4581"/>
                <a:gd name="T2" fmla="*/ 87064 w 1533"/>
                <a:gd name="T3" fmla="*/ 397068993 h 4581"/>
                <a:gd name="T4" fmla="*/ 522679 w 1533"/>
                <a:gd name="T5" fmla="*/ 395488870 h 4581"/>
                <a:gd name="T6" fmla="*/ 2526039 w 1533"/>
                <a:gd name="T7" fmla="*/ 391889518 h 4581"/>
                <a:gd name="T8" fmla="*/ 6184205 w 1533"/>
                <a:gd name="T9" fmla="*/ 388465570 h 4581"/>
                <a:gd name="T10" fmla="*/ 10975090 w 1533"/>
                <a:gd name="T11" fmla="*/ 385217621 h 4581"/>
                <a:gd name="T12" fmla="*/ 21340142 w 1533"/>
                <a:gd name="T13" fmla="*/ 379950146 h 4581"/>
                <a:gd name="T14" fmla="*/ 36844624 w 1533"/>
                <a:gd name="T15" fmla="*/ 373365951 h 4581"/>
                <a:gd name="T16" fmla="*/ 54352473 w 1533"/>
                <a:gd name="T17" fmla="*/ 366167247 h 4581"/>
                <a:gd name="T18" fmla="*/ 72731248 w 1533"/>
                <a:gd name="T19" fmla="*/ 358002929 h 4581"/>
                <a:gd name="T20" fmla="*/ 90500299 w 1533"/>
                <a:gd name="T21" fmla="*/ 348521593 h 4581"/>
                <a:gd name="T22" fmla="*/ 106527165 w 1533"/>
                <a:gd name="T23" fmla="*/ 337460430 h 4581"/>
                <a:gd name="T24" fmla="*/ 119331185 w 1533"/>
                <a:gd name="T25" fmla="*/ 324467742 h 4581"/>
                <a:gd name="T26" fmla="*/ 124122068 w 1533"/>
                <a:gd name="T27" fmla="*/ 317181039 h 4581"/>
                <a:gd name="T28" fmla="*/ 127693170 w 1533"/>
                <a:gd name="T29" fmla="*/ 309280050 h 4581"/>
                <a:gd name="T30" fmla="*/ 129870656 w 1533"/>
                <a:gd name="T31" fmla="*/ 300676627 h 4581"/>
                <a:gd name="T32" fmla="*/ 130567758 w 1533"/>
                <a:gd name="T33" fmla="*/ 291283290 h 4581"/>
                <a:gd name="T34" fmla="*/ 130132143 w 1533"/>
                <a:gd name="T35" fmla="*/ 280485234 h 4581"/>
                <a:gd name="T36" fmla="*/ 126996362 w 1533"/>
                <a:gd name="T37" fmla="*/ 259855033 h 4581"/>
                <a:gd name="T38" fmla="*/ 119940929 w 1533"/>
                <a:gd name="T39" fmla="*/ 231499322 h 4581"/>
                <a:gd name="T40" fmla="*/ 110185625 w 1533"/>
                <a:gd name="T41" fmla="*/ 200421875 h 4581"/>
                <a:gd name="T42" fmla="*/ 98600796 w 1533"/>
                <a:gd name="T43" fmla="*/ 167676602 h 4581"/>
                <a:gd name="T44" fmla="*/ 77608919 w 1533"/>
                <a:gd name="T45" fmla="*/ 112632968 h 4581"/>
                <a:gd name="T46" fmla="*/ 65414328 w 1533"/>
                <a:gd name="T47" fmla="*/ 81117009 h 4581"/>
                <a:gd name="T48" fmla="*/ 54700729 w 1533"/>
                <a:gd name="T49" fmla="*/ 52058772 h 4581"/>
                <a:gd name="T50" fmla="*/ 47384104 w 1533"/>
                <a:gd name="T51" fmla="*/ 30550650 h 4581"/>
                <a:gd name="T52" fmla="*/ 43987131 w 1533"/>
                <a:gd name="T53" fmla="*/ 19138080 h 4581"/>
                <a:gd name="T54" fmla="*/ 45816361 w 1533"/>
                <a:gd name="T55" fmla="*/ 13958308 h 4581"/>
                <a:gd name="T56" fmla="*/ 48951847 w 1533"/>
                <a:gd name="T57" fmla="*/ 25722280 h 4581"/>
                <a:gd name="T58" fmla="*/ 54265409 w 1533"/>
                <a:gd name="T59" fmla="*/ 42138629 h 4581"/>
                <a:gd name="T60" fmla="*/ 64369264 w 1533"/>
                <a:gd name="T61" fmla="*/ 70055532 h 4581"/>
                <a:gd name="T62" fmla="*/ 76128221 w 1533"/>
                <a:gd name="T63" fmla="*/ 100869298 h 4581"/>
                <a:gd name="T64" fmla="*/ 93026041 w 1533"/>
                <a:gd name="T65" fmla="*/ 144500329 h 4581"/>
                <a:gd name="T66" fmla="*/ 109227330 w 1533"/>
                <a:gd name="T67" fmla="*/ 188658204 h 4581"/>
                <a:gd name="T68" fmla="*/ 119766801 w 1533"/>
                <a:gd name="T69" fmla="*/ 220525565 h 4581"/>
                <a:gd name="T70" fmla="*/ 127780234 w 1533"/>
                <a:gd name="T71" fmla="*/ 250110295 h 4581"/>
                <a:gd name="T72" fmla="*/ 132571117 w 1533"/>
                <a:gd name="T73" fmla="*/ 276359372 h 4581"/>
                <a:gd name="T74" fmla="*/ 133442052 w 1533"/>
                <a:gd name="T75" fmla="*/ 287859639 h 4581"/>
                <a:gd name="T76" fmla="*/ 133093501 w 1533"/>
                <a:gd name="T77" fmla="*/ 298130888 h 4581"/>
                <a:gd name="T78" fmla="*/ 131351630 w 1533"/>
                <a:gd name="T79" fmla="*/ 307348820 h 4581"/>
                <a:gd name="T80" fmla="*/ 128041721 w 1533"/>
                <a:gd name="T81" fmla="*/ 315952021 h 4581"/>
                <a:gd name="T82" fmla="*/ 123338197 w 1533"/>
                <a:gd name="T83" fmla="*/ 323852936 h 4581"/>
                <a:gd name="T84" fmla="*/ 113059919 w 1533"/>
                <a:gd name="T85" fmla="*/ 335528905 h 4581"/>
                <a:gd name="T86" fmla="*/ 97642501 w 1533"/>
                <a:gd name="T87" fmla="*/ 347555979 h 4581"/>
                <a:gd name="T88" fmla="*/ 80047892 w 1533"/>
                <a:gd name="T89" fmla="*/ 357651823 h 4581"/>
                <a:gd name="T90" fmla="*/ 61582034 w 1533"/>
                <a:gd name="T91" fmla="*/ 366255246 h 4581"/>
                <a:gd name="T92" fmla="*/ 43551515 w 1533"/>
                <a:gd name="T93" fmla="*/ 373717057 h 4581"/>
                <a:gd name="T94" fmla="*/ 27350512 w 1533"/>
                <a:gd name="T95" fmla="*/ 380476953 h 4581"/>
                <a:gd name="T96" fmla="*/ 14284999 w 1533"/>
                <a:gd name="T97" fmla="*/ 386797744 h 4581"/>
                <a:gd name="T98" fmla="*/ 9319986 w 1533"/>
                <a:gd name="T99" fmla="*/ 389782587 h 4581"/>
                <a:gd name="T100" fmla="*/ 5748885 w 1533"/>
                <a:gd name="T101" fmla="*/ 392679431 h 4581"/>
                <a:gd name="T102" fmla="*/ 3658461 w 1533"/>
                <a:gd name="T103" fmla="*/ 395488870 h 4581"/>
                <a:gd name="T104" fmla="*/ 2961654 w 1533"/>
                <a:gd name="T105" fmla="*/ 397508098 h 4581"/>
                <a:gd name="T106" fmla="*/ 2961654 w 1533"/>
                <a:gd name="T107" fmla="*/ 398122607 h 4581"/>
                <a:gd name="T108" fmla="*/ 3309910 w 1533"/>
                <a:gd name="T109" fmla="*/ 400229537 h 4581"/>
                <a:gd name="T110" fmla="*/ 36496073 w 1533"/>
                <a:gd name="T111" fmla="*/ 18962379 h 4581"/>
                <a:gd name="T112" fmla="*/ 36496073 w 1533"/>
                <a:gd name="T113" fmla="*/ 18962379 h 4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3"/>
                <a:gd name="T172" fmla="*/ 0 h 4581"/>
                <a:gd name="T173" fmla="*/ 1533 w 1533"/>
                <a:gd name="T174" fmla="*/ 4581 h 4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3" h="4581">
                  <a:moveTo>
                    <a:pt x="6" y="4567"/>
                  </a:moveTo>
                  <a:lnTo>
                    <a:pt x="2" y="4554"/>
                  </a:lnTo>
                  <a:cubicBezTo>
                    <a:pt x="2" y="4553"/>
                    <a:pt x="2" y="4552"/>
                    <a:pt x="2" y="4551"/>
                  </a:cubicBezTo>
                  <a:lnTo>
                    <a:pt x="0" y="4538"/>
                  </a:lnTo>
                  <a:cubicBezTo>
                    <a:pt x="0" y="4537"/>
                    <a:pt x="0" y="4536"/>
                    <a:pt x="0" y="4535"/>
                  </a:cubicBezTo>
                  <a:lnTo>
                    <a:pt x="1" y="4523"/>
                  </a:lnTo>
                  <a:cubicBezTo>
                    <a:pt x="1" y="4522"/>
                    <a:pt x="2" y="4521"/>
                    <a:pt x="2" y="4520"/>
                  </a:cubicBezTo>
                  <a:lnTo>
                    <a:pt x="5" y="4507"/>
                  </a:lnTo>
                  <a:cubicBezTo>
                    <a:pt x="5" y="4507"/>
                    <a:pt x="5" y="4506"/>
                    <a:pt x="6" y="4505"/>
                  </a:cubicBezTo>
                  <a:lnTo>
                    <a:pt x="11" y="4492"/>
                  </a:lnTo>
                  <a:lnTo>
                    <a:pt x="19" y="4478"/>
                  </a:lnTo>
                  <a:lnTo>
                    <a:pt x="29" y="4464"/>
                  </a:lnTo>
                  <a:lnTo>
                    <a:pt x="41" y="4451"/>
                  </a:lnTo>
                  <a:lnTo>
                    <a:pt x="55" y="4438"/>
                  </a:lnTo>
                  <a:lnTo>
                    <a:pt x="71" y="4425"/>
                  </a:lnTo>
                  <a:lnTo>
                    <a:pt x="88" y="4413"/>
                  </a:lnTo>
                  <a:lnTo>
                    <a:pt x="106" y="4401"/>
                  </a:lnTo>
                  <a:lnTo>
                    <a:pt x="126" y="4388"/>
                  </a:lnTo>
                  <a:lnTo>
                    <a:pt x="148" y="4376"/>
                  </a:lnTo>
                  <a:lnTo>
                    <a:pt x="194" y="4352"/>
                  </a:lnTo>
                  <a:lnTo>
                    <a:pt x="245" y="4328"/>
                  </a:lnTo>
                  <a:lnTo>
                    <a:pt x="301" y="4303"/>
                  </a:lnTo>
                  <a:lnTo>
                    <a:pt x="360" y="4279"/>
                  </a:lnTo>
                  <a:lnTo>
                    <a:pt x="423" y="4253"/>
                  </a:lnTo>
                  <a:lnTo>
                    <a:pt x="488" y="4227"/>
                  </a:lnTo>
                  <a:lnTo>
                    <a:pt x="555" y="4199"/>
                  </a:lnTo>
                  <a:lnTo>
                    <a:pt x="624" y="4171"/>
                  </a:lnTo>
                  <a:lnTo>
                    <a:pt x="694" y="4141"/>
                  </a:lnTo>
                  <a:lnTo>
                    <a:pt x="765" y="4110"/>
                  </a:lnTo>
                  <a:lnTo>
                    <a:pt x="835" y="4078"/>
                  </a:lnTo>
                  <a:lnTo>
                    <a:pt x="904" y="4044"/>
                  </a:lnTo>
                  <a:lnTo>
                    <a:pt x="973" y="4008"/>
                  </a:lnTo>
                  <a:lnTo>
                    <a:pt x="1039" y="3970"/>
                  </a:lnTo>
                  <a:lnTo>
                    <a:pt x="1103" y="3930"/>
                  </a:lnTo>
                  <a:lnTo>
                    <a:pt x="1165" y="3888"/>
                  </a:lnTo>
                  <a:lnTo>
                    <a:pt x="1223" y="3844"/>
                  </a:lnTo>
                  <a:lnTo>
                    <a:pt x="1277" y="3797"/>
                  </a:lnTo>
                  <a:lnTo>
                    <a:pt x="1326" y="3748"/>
                  </a:lnTo>
                  <a:lnTo>
                    <a:pt x="1370" y="3696"/>
                  </a:lnTo>
                  <a:lnTo>
                    <a:pt x="1389" y="3669"/>
                  </a:lnTo>
                  <a:lnTo>
                    <a:pt x="1408" y="3641"/>
                  </a:lnTo>
                  <a:lnTo>
                    <a:pt x="1425" y="3613"/>
                  </a:lnTo>
                  <a:lnTo>
                    <a:pt x="1440" y="3583"/>
                  </a:lnTo>
                  <a:lnTo>
                    <a:pt x="1454" y="3554"/>
                  </a:lnTo>
                  <a:lnTo>
                    <a:pt x="1466" y="3523"/>
                  </a:lnTo>
                  <a:lnTo>
                    <a:pt x="1476" y="3491"/>
                  </a:lnTo>
                  <a:lnTo>
                    <a:pt x="1484" y="3459"/>
                  </a:lnTo>
                  <a:lnTo>
                    <a:pt x="1491" y="3425"/>
                  </a:lnTo>
                  <a:lnTo>
                    <a:pt x="1495" y="3391"/>
                  </a:lnTo>
                  <a:lnTo>
                    <a:pt x="1498" y="3356"/>
                  </a:lnTo>
                  <a:lnTo>
                    <a:pt x="1499" y="3318"/>
                  </a:lnTo>
                  <a:lnTo>
                    <a:pt x="1499" y="3279"/>
                  </a:lnTo>
                  <a:lnTo>
                    <a:pt x="1497" y="3238"/>
                  </a:lnTo>
                  <a:lnTo>
                    <a:pt x="1494" y="3195"/>
                  </a:lnTo>
                  <a:lnTo>
                    <a:pt x="1489" y="3151"/>
                  </a:lnTo>
                  <a:lnTo>
                    <a:pt x="1476" y="3058"/>
                  </a:lnTo>
                  <a:lnTo>
                    <a:pt x="1458" y="2960"/>
                  </a:lnTo>
                  <a:lnTo>
                    <a:pt x="1435" y="2857"/>
                  </a:lnTo>
                  <a:lnTo>
                    <a:pt x="1408" y="2749"/>
                  </a:lnTo>
                  <a:lnTo>
                    <a:pt x="1377" y="2637"/>
                  </a:lnTo>
                  <a:lnTo>
                    <a:pt x="1343" y="2522"/>
                  </a:lnTo>
                  <a:lnTo>
                    <a:pt x="1306" y="2404"/>
                  </a:lnTo>
                  <a:lnTo>
                    <a:pt x="1265" y="2283"/>
                  </a:lnTo>
                  <a:lnTo>
                    <a:pt x="1223" y="2160"/>
                  </a:lnTo>
                  <a:lnTo>
                    <a:pt x="1179" y="2036"/>
                  </a:lnTo>
                  <a:lnTo>
                    <a:pt x="1132" y="1910"/>
                  </a:lnTo>
                  <a:lnTo>
                    <a:pt x="1037" y="1658"/>
                  </a:lnTo>
                  <a:lnTo>
                    <a:pt x="940" y="1407"/>
                  </a:lnTo>
                  <a:lnTo>
                    <a:pt x="891" y="1283"/>
                  </a:lnTo>
                  <a:lnTo>
                    <a:pt x="843" y="1161"/>
                  </a:lnTo>
                  <a:lnTo>
                    <a:pt x="797" y="1041"/>
                  </a:lnTo>
                  <a:lnTo>
                    <a:pt x="751" y="924"/>
                  </a:lnTo>
                  <a:lnTo>
                    <a:pt x="708" y="810"/>
                  </a:lnTo>
                  <a:lnTo>
                    <a:pt x="667" y="699"/>
                  </a:lnTo>
                  <a:lnTo>
                    <a:pt x="628" y="593"/>
                  </a:lnTo>
                  <a:lnTo>
                    <a:pt x="592" y="491"/>
                  </a:lnTo>
                  <a:lnTo>
                    <a:pt x="559" y="395"/>
                  </a:lnTo>
                  <a:lnTo>
                    <a:pt x="544" y="348"/>
                  </a:lnTo>
                  <a:lnTo>
                    <a:pt x="530" y="303"/>
                  </a:lnTo>
                  <a:lnTo>
                    <a:pt x="517" y="260"/>
                  </a:lnTo>
                  <a:lnTo>
                    <a:pt x="505" y="218"/>
                  </a:lnTo>
                  <a:lnTo>
                    <a:pt x="493" y="167"/>
                  </a:lnTo>
                  <a:cubicBezTo>
                    <a:pt x="491" y="158"/>
                    <a:pt x="497" y="149"/>
                    <a:pt x="506" y="147"/>
                  </a:cubicBezTo>
                  <a:cubicBezTo>
                    <a:pt x="515" y="144"/>
                    <a:pt x="524" y="150"/>
                    <a:pt x="526" y="159"/>
                  </a:cubicBezTo>
                  <a:lnTo>
                    <a:pt x="538" y="209"/>
                  </a:lnTo>
                  <a:lnTo>
                    <a:pt x="549" y="250"/>
                  </a:lnTo>
                  <a:lnTo>
                    <a:pt x="562" y="293"/>
                  </a:lnTo>
                  <a:lnTo>
                    <a:pt x="576" y="338"/>
                  </a:lnTo>
                  <a:lnTo>
                    <a:pt x="591" y="384"/>
                  </a:lnTo>
                  <a:lnTo>
                    <a:pt x="623" y="480"/>
                  </a:lnTo>
                  <a:lnTo>
                    <a:pt x="659" y="582"/>
                  </a:lnTo>
                  <a:lnTo>
                    <a:pt x="698" y="688"/>
                  </a:lnTo>
                  <a:lnTo>
                    <a:pt x="739" y="798"/>
                  </a:lnTo>
                  <a:lnTo>
                    <a:pt x="783" y="912"/>
                  </a:lnTo>
                  <a:lnTo>
                    <a:pt x="828" y="1029"/>
                  </a:lnTo>
                  <a:lnTo>
                    <a:pt x="874" y="1149"/>
                  </a:lnTo>
                  <a:lnTo>
                    <a:pt x="922" y="1271"/>
                  </a:lnTo>
                  <a:lnTo>
                    <a:pt x="971" y="1395"/>
                  </a:lnTo>
                  <a:lnTo>
                    <a:pt x="1068" y="1646"/>
                  </a:lnTo>
                  <a:lnTo>
                    <a:pt x="1164" y="1899"/>
                  </a:lnTo>
                  <a:lnTo>
                    <a:pt x="1210" y="2025"/>
                  </a:lnTo>
                  <a:lnTo>
                    <a:pt x="1254" y="2149"/>
                  </a:lnTo>
                  <a:lnTo>
                    <a:pt x="1297" y="2272"/>
                  </a:lnTo>
                  <a:lnTo>
                    <a:pt x="1337" y="2394"/>
                  </a:lnTo>
                  <a:lnTo>
                    <a:pt x="1375" y="2512"/>
                  </a:lnTo>
                  <a:lnTo>
                    <a:pt x="1409" y="2628"/>
                  </a:lnTo>
                  <a:lnTo>
                    <a:pt x="1440" y="2741"/>
                  </a:lnTo>
                  <a:lnTo>
                    <a:pt x="1467" y="2849"/>
                  </a:lnTo>
                  <a:lnTo>
                    <a:pt x="1491" y="2954"/>
                  </a:lnTo>
                  <a:lnTo>
                    <a:pt x="1509" y="3053"/>
                  </a:lnTo>
                  <a:lnTo>
                    <a:pt x="1522" y="3148"/>
                  </a:lnTo>
                  <a:lnTo>
                    <a:pt x="1527" y="3193"/>
                  </a:lnTo>
                  <a:lnTo>
                    <a:pt x="1530" y="3237"/>
                  </a:lnTo>
                  <a:lnTo>
                    <a:pt x="1532" y="3279"/>
                  </a:lnTo>
                  <a:lnTo>
                    <a:pt x="1533" y="3320"/>
                  </a:lnTo>
                  <a:lnTo>
                    <a:pt x="1531" y="3359"/>
                  </a:lnTo>
                  <a:lnTo>
                    <a:pt x="1528" y="3396"/>
                  </a:lnTo>
                  <a:lnTo>
                    <a:pt x="1523" y="3432"/>
                  </a:lnTo>
                  <a:lnTo>
                    <a:pt x="1516" y="3467"/>
                  </a:lnTo>
                  <a:lnTo>
                    <a:pt x="1508" y="3501"/>
                  </a:lnTo>
                  <a:lnTo>
                    <a:pt x="1497" y="3535"/>
                  </a:lnTo>
                  <a:lnTo>
                    <a:pt x="1484" y="3567"/>
                  </a:lnTo>
                  <a:lnTo>
                    <a:pt x="1470" y="3599"/>
                  </a:lnTo>
                  <a:lnTo>
                    <a:pt x="1453" y="3630"/>
                  </a:lnTo>
                  <a:lnTo>
                    <a:pt x="1436" y="3660"/>
                  </a:lnTo>
                  <a:lnTo>
                    <a:pt x="1416" y="3689"/>
                  </a:lnTo>
                  <a:lnTo>
                    <a:pt x="1395" y="3717"/>
                  </a:lnTo>
                  <a:lnTo>
                    <a:pt x="1349" y="3771"/>
                  </a:lnTo>
                  <a:lnTo>
                    <a:pt x="1298" y="3822"/>
                  </a:lnTo>
                  <a:lnTo>
                    <a:pt x="1243" y="3870"/>
                  </a:lnTo>
                  <a:lnTo>
                    <a:pt x="1184" y="3916"/>
                  </a:lnTo>
                  <a:lnTo>
                    <a:pt x="1121" y="3959"/>
                  </a:lnTo>
                  <a:lnTo>
                    <a:pt x="1056" y="3999"/>
                  </a:lnTo>
                  <a:lnTo>
                    <a:pt x="988" y="4037"/>
                  </a:lnTo>
                  <a:lnTo>
                    <a:pt x="919" y="4074"/>
                  </a:lnTo>
                  <a:lnTo>
                    <a:pt x="849" y="4108"/>
                  </a:lnTo>
                  <a:lnTo>
                    <a:pt x="778" y="4141"/>
                  </a:lnTo>
                  <a:lnTo>
                    <a:pt x="707" y="4172"/>
                  </a:lnTo>
                  <a:lnTo>
                    <a:pt x="637" y="4202"/>
                  </a:lnTo>
                  <a:lnTo>
                    <a:pt x="568" y="4230"/>
                  </a:lnTo>
                  <a:lnTo>
                    <a:pt x="500" y="4257"/>
                  </a:lnTo>
                  <a:lnTo>
                    <a:pt x="435" y="4284"/>
                  </a:lnTo>
                  <a:lnTo>
                    <a:pt x="373" y="4309"/>
                  </a:lnTo>
                  <a:lnTo>
                    <a:pt x="314" y="4334"/>
                  </a:lnTo>
                  <a:lnTo>
                    <a:pt x="259" y="4358"/>
                  </a:lnTo>
                  <a:lnTo>
                    <a:pt x="209" y="4382"/>
                  </a:lnTo>
                  <a:lnTo>
                    <a:pt x="164" y="4406"/>
                  </a:lnTo>
                  <a:lnTo>
                    <a:pt x="143" y="4417"/>
                  </a:lnTo>
                  <a:lnTo>
                    <a:pt x="125" y="4428"/>
                  </a:lnTo>
                  <a:lnTo>
                    <a:pt x="107" y="4440"/>
                  </a:lnTo>
                  <a:lnTo>
                    <a:pt x="92" y="4451"/>
                  </a:lnTo>
                  <a:lnTo>
                    <a:pt x="78" y="4462"/>
                  </a:lnTo>
                  <a:lnTo>
                    <a:pt x="66" y="4473"/>
                  </a:lnTo>
                  <a:lnTo>
                    <a:pt x="56" y="4484"/>
                  </a:lnTo>
                  <a:lnTo>
                    <a:pt x="48" y="4495"/>
                  </a:lnTo>
                  <a:lnTo>
                    <a:pt x="42" y="4505"/>
                  </a:lnTo>
                  <a:lnTo>
                    <a:pt x="36" y="4518"/>
                  </a:lnTo>
                  <a:lnTo>
                    <a:pt x="37" y="4515"/>
                  </a:lnTo>
                  <a:lnTo>
                    <a:pt x="34" y="4528"/>
                  </a:lnTo>
                  <a:lnTo>
                    <a:pt x="35" y="4525"/>
                  </a:lnTo>
                  <a:lnTo>
                    <a:pt x="34" y="4538"/>
                  </a:lnTo>
                  <a:lnTo>
                    <a:pt x="34" y="4535"/>
                  </a:lnTo>
                  <a:lnTo>
                    <a:pt x="35" y="4548"/>
                  </a:lnTo>
                  <a:lnTo>
                    <a:pt x="34" y="4545"/>
                  </a:lnTo>
                  <a:lnTo>
                    <a:pt x="38" y="4559"/>
                  </a:lnTo>
                  <a:cubicBezTo>
                    <a:pt x="40" y="4568"/>
                    <a:pt x="35" y="4577"/>
                    <a:pt x="26" y="4579"/>
                  </a:cubicBezTo>
                  <a:cubicBezTo>
                    <a:pt x="17" y="4581"/>
                    <a:pt x="8" y="4576"/>
                    <a:pt x="6" y="4567"/>
                  </a:cubicBezTo>
                  <a:close/>
                  <a:moveTo>
                    <a:pt x="419" y="216"/>
                  </a:moveTo>
                  <a:lnTo>
                    <a:pt x="475" y="0"/>
                  </a:lnTo>
                  <a:lnTo>
                    <a:pt x="614" y="175"/>
                  </a:lnTo>
                  <a:lnTo>
                    <a:pt x="419" y="21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3128" name="Freeform 1794"/>
            <p:cNvSpPr>
              <a:spLocks noEditPoints="1"/>
            </p:cNvSpPr>
            <p:nvPr/>
          </p:nvSpPr>
          <p:spPr bwMode="auto">
            <a:xfrm>
              <a:off x="7656513" y="1693863"/>
              <a:ext cx="257175" cy="2819400"/>
            </a:xfrm>
            <a:custGeom>
              <a:avLst/>
              <a:gdLst>
                <a:gd name="T0" fmla="*/ 23647377 w 869"/>
                <a:gd name="T1" fmla="*/ 3684561 h 9519"/>
                <a:gd name="T2" fmla="*/ 27500858 w 869"/>
                <a:gd name="T3" fmla="*/ 8684781 h 9519"/>
                <a:gd name="T4" fmla="*/ 36521808 w 869"/>
                <a:gd name="T5" fmla="*/ 17896182 h 9519"/>
                <a:gd name="T6" fmla="*/ 43878974 w 869"/>
                <a:gd name="T7" fmla="*/ 25966972 h 9519"/>
                <a:gd name="T8" fmla="*/ 49571744 w 869"/>
                <a:gd name="T9" fmla="*/ 33423762 h 9519"/>
                <a:gd name="T10" fmla="*/ 55089611 w 869"/>
                <a:gd name="T11" fmla="*/ 42371860 h 9519"/>
                <a:gd name="T12" fmla="*/ 60169185 w 869"/>
                <a:gd name="T13" fmla="*/ 53162229 h 9519"/>
                <a:gd name="T14" fmla="*/ 64548262 w 869"/>
                <a:gd name="T15" fmla="*/ 66057891 h 9519"/>
                <a:gd name="T16" fmla="*/ 67964042 w 869"/>
                <a:gd name="T17" fmla="*/ 81322470 h 9519"/>
                <a:gd name="T18" fmla="*/ 70328927 w 869"/>
                <a:gd name="T19" fmla="*/ 98867667 h 9519"/>
                <a:gd name="T20" fmla="*/ 72168216 w 869"/>
                <a:gd name="T21" fmla="*/ 118255144 h 9519"/>
                <a:gd name="T22" fmla="*/ 73744707 w 869"/>
                <a:gd name="T23" fmla="*/ 139485196 h 9519"/>
                <a:gd name="T24" fmla="*/ 74883202 w 869"/>
                <a:gd name="T25" fmla="*/ 162381631 h 9519"/>
                <a:gd name="T26" fmla="*/ 75583700 w 869"/>
                <a:gd name="T27" fmla="*/ 187032933 h 9519"/>
                <a:gd name="T28" fmla="*/ 76021697 w 869"/>
                <a:gd name="T29" fmla="*/ 213350877 h 9519"/>
                <a:gd name="T30" fmla="*/ 76109296 w 869"/>
                <a:gd name="T31" fmla="*/ 241335461 h 9519"/>
                <a:gd name="T32" fmla="*/ 75846498 w 869"/>
                <a:gd name="T33" fmla="*/ 270899312 h 9519"/>
                <a:gd name="T34" fmla="*/ 75233599 w 869"/>
                <a:gd name="T35" fmla="*/ 302042133 h 9519"/>
                <a:gd name="T36" fmla="*/ 74270007 w 869"/>
                <a:gd name="T37" fmla="*/ 334764294 h 9519"/>
                <a:gd name="T38" fmla="*/ 73043913 w 869"/>
                <a:gd name="T39" fmla="*/ 368977680 h 9519"/>
                <a:gd name="T40" fmla="*/ 68752436 w 869"/>
                <a:gd name="T41" fmla="*/ 451703741 h 9519"/>
                <a:gd name="T42" fmla="*/ 58154994 w 869"/>
                <a:gd name="T43" fmla="*/ 541008991 h 9519"/>
                <a:gd name="T44" fmla="*/ 38711495 w 869"/>
                <a:gd name="T45" fmla="*/ 663825814 h 9519"/>
                <a:gd name="T46" fmla="*/ 23209381 w 869"/>
                <a:gd name="T47" fmla="*/ 754009257 h 9519"/>
                <a:gd name="T48" fmla="*/ 10597446 w 869"/>
                <a:gd name="T49" fmla="*/ 832436468 h 9519"/>
                <a:gd name="T50" fmla="*/ 10947844 w 869"/>
                <a:gd name="T51" fmla="*/ 810505046 h 9519"/>
                <a:gd name="T52" fmla="*/ 25399067 w 869"/>
                <a:gd name="T53" fmla="*/ 723919083 h 9519"/>
                <a:gd name="T54" fmla="*/ 46068364 w 869"/>
                <a:gd name="T55" fmla="*/ 601891301 h 9519"/>
                <a:gd name="T56" fmla="*/ 59293489 w 869"/>
                <a:gd name="T57" fmla="*/ 510392494 h 9519"/>
                <a:gd name="T58" fmla="*/ 68051641 w 869"/>
                <a:gd name="T59" fmla="*/ 423017194 h 9519"/>
                <a:gd name="T60" fmla="*/ 70591725 w 869"/>
                <a:gd name="T61" fmla="*/ 357310007 h 9519"/>
                <a:gd name="T62" fmla="*/ 71730219 w 869"/>
                <a:gd name="T63" fmla="*/ 323622944 h 9519"/>
                <a:gd name="T64" fmla="*/ 72518317 w 869"/>
                <a:gd name="T65" fmla="*/ 291427403 h 9519"/>
                <a:gd name="T66" fmla="*/ 73043913 w 869"/>
                <a:gd name="T67" fmla="*/ 260898577 h 9519"/>
                <a:gd name="T68" fmla="*/ 73219111 w 869"/>
                <a:gd name="T69" fmla="*/ 231861049 h 9519"/>
                <a:gd name="T70" fmla="*/ 73043913 w 869"/>
                <a:gd name="T71" fmla="*/ 204490459 h 9519"/>
                <a:gd name="T72" fmla="*/ 72518317 w 869"/>
                <a:gd name="T73" fmla="*/ 178698839 h 9519"/>
                <a:gd name="T74" fmla="*/ 71642620 w 869"/>
                <a:gd name="T75" fmla="*/ 154661790 h 9519"/>
                <a:gd name="T76" fmla="*/ 70328927 w 869"/>
                <a:gd name="T77" fmla="*/ 132379387 h 9519"/>
                <a:gd name="T78" fmla="*/ 68664836 w 869"/>
                <a:gd name="T79" fmla="*/ 111851297 h 9519"/>
                <a:gd name="T80" fmla="*/ 66650349 w 869"/>
                <a:gd name="T81" fmla="*/ 93165486 h 9519"/>
                <a:gd name="T82" fmla="*/ 64022962 w 869"/>
                <a:gd name="T83" fmla="*/ 76585246 h 9519"/>
                <a:gd name="T84" fmla="*/ 60431983 w 869"/>
                <a:gd name="T85" fmla="*/ 62461299 h 9519"/>
                <a:gd name="T86" fmla="*/ 55877708 w 869"/>
                <a:gd name="T87" fmla="*/ 50618283 h 9519"/>
                <a:gd name="T88" fmla="*/ 50797838 w 869"/>
                <a:gd name="T89" fmla="*/ 40705219 h 9519"/>
                <a:gd name="T90" fmla="*/ 45367866 w 869"/>
                <a:gd name="T91" fmla="*/ 32546458 h 9519"/>
                <a:gd name="T92" fmla="*/ 39849999 w 869"/>
                <a:gd name="T93" fmla="*/ 25703958 h 9519"/>
                <a:gd name="T94" fmla="*/ 31091837 w 869"/>
                <a:gd name="T95" fmla="*/ 16667897 h 9519"/>
                <a:gd name="T96" fmla="*/ 22858983 w 869"/>
                <a:gd name="T97" fmla="*/ 7807773 h 9519"/>
                <a:gd name="T98" fmla="*/ 20319196 w 869"/>
                <a:gd name="T99" fmla="*/ 3508922 h 9519"/>
                <a:gd name="T100" fmla="*/ 22596186 w 869"/>
                <a:gd name="T101" fmla="*/ 1140318 h 9519"/>
                <a:gd name="T102" fmla="*/ 350397 w 869"/>
                <a:gd name="T103" fmla="*/ 813838328 h 9519"/>
                <a:gd name="T104" fmla="*/ 10509847 w 869"/>
                <a:gd name="T105" fmla="*/ 831646835 h 9519"/>
                <a:gd name="T106" fmla="*/ 22771384 w 869"/>
                <a:gd name="T107" fmla="*/ 815242252 h 95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9"/>
                <a:gd name="T163" fmla="*/ 0 h 9519"/>
                <a:gd name="T164" fmla="*/ 869 w 869"/>
                <a:gd name="T165" fmla="*/ 9519 h 95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9" h="9519">
                  <a:moveTo>
                    <a:pt x="258" y="13"/>
                  </a:moveTo>
                  <a:lnTo>
                    <a:pt x="263" y="28"/>
                  </a:lnTo>
                  <a:lnTo>
                    <a:pt x="270" y="42"/>
                  </a:lnTo>
                  <a:lnTo>
                    <a:pt x="278" y="55"/>
                  </a:lnTo>
                  <a:lnTo>
                    <a:pt x="289" y="70"/>
                  </a:lnTo>
                  <a:lnTo>
                    <a:pt x="314" y="99"/>
                  </a:lnTo>
                  <a:lnTo>
                    <a:pt x="344" y="131"/>
                  </a:lnTo>
                  <a:lnTo>
                    <a:pt x="379" y="166"/>
                  </a:lnTo>
                  <a:lnTo>
                    <a:pt x="417" y="204"/>
                  </a:lnTo>
                  <a:lnTo>
                    <a:pt x="458" y="247"/>
                  </a:lnTo>
                  <a:lnTo>
                    <a:pt x="479" y="271"/>
                  </a:lnTo>
                  <a:lnTo>
                    <a:pt x="501" y="296"/>
                  </a:lnTo>
                  <a:lnTo>
                    <a:pt x="522" y="322"/>
                  </a:lnTo>
                  <a:lnTo>
                    <a:pt x="544" y="351"/>
                  </a:lnTo>
                  <a:lnTo>
                    <a:pt x="566" y="381"/>
                  </a:lnTo>
                  <a:lnTo>
                    <a:pt x="587" y="413"/>
                  </a:lnTo>
                  <a:lnTo>
                    <a:pt x="608" y="447"/>
                  </a:lnTo>
                  <a:lnTo>
                    <a:pt x="629" y="483"/>
                  </a:lnTo>
                  <a:lnTo>
                    <a:pt x="649" y="522"/>
                  </a:lnTo>
                  <a:lnTo>
                    <a:pt x="668" y="563"/>
                  </a:lnTo>
                  <a:lnTo>
                    <a:pt x="687" y="606"/>
                  </a:lnTo>
                  <a:lnTo>
                    <a:pt x="705" y="652"/>
                  </a:lnTo>
                  <a:lnTo>
                    <a:pt x="721" y="702"/>
                  </a:lnTo>
                  <a:lnTo>
                    <a:pt x="737" y="753"/>
                  </a:lnTo>
                  <a:lnTo>
                    <a:pt x="751" y="808"/>
                  </a:lnTo>
                  <a:lnTo>
                    <a:pt x="764" y="866"/>
                  </a:lnTo>
                  <a:lnTo>
                    <a:pt x="776" y="927"/>
                  </a:lnTo>
                  <a:lnTo>
                    <a:pt x="785" y="991"/>
                  </a:lnTo>
                  <a:lnTo>
                    <a:pt x="794" y="1058"/>
                  </a:lnTo>
                  <a:lnTo>
                    <a:pt x="803" y="1127"/>
                  </a:lnTo>
                  <a:lnTo>
                    <a:pt x="810" y="1198"/>
                  </a:lnTo>
                  <a:lnTo>
                    <a:pt x="818" y="1272"/>
                  </a:lnTo>
                  <a:lnTo>
                    <a:pt x="824" y="1348"/>
                  </a:lnTo>
                  <a:lnTo>
                    <a:pt x="831" y="1426"/>
                  </a:lnTo>
                  <a:lnTo>
                    <a:pt x="836" y="1507"/>
                  </a:lnTo>
                  <a:lnTo>
                    <a:pt x="842" y="1590"/>
                  </a:lnTo>
                  <a:lnTo>
                    <a:pt x="846" y="1675"/>
                  </a:lnTo>
                  <a:lnTo>
                    <a:pt x="851" y="1762"/>
                  </a:lnTo>
                  <a:lnTo>
                    <a:pt x="855" y="1851"/>
                  </a:lnTo>
                  <a:lnTo>
                    <a:pt x="858" y="1943"/>
                  </a:lnTo>
                  <a:lnTo>
                    <a:pt x="861" y="2036"/>
                  </a:lnTo>
                  <a:lnTo>
                    <a:pt x="863" y="2132"/>
                  </a:lnTo>
                  <a:lnTo>
                    <a:pt x="865" y="2230"/>
                  </a:lnTo>
                  <a:lnTo>
                    <a:pt x="867" y="2330"/>
                  </a:lnTo>
                  <a:lnTo>
                    <a:pt x="868" y="2432"/>
                  </a:lnTo>
                  <a:lnTo>
                    <a:pt x="869" y="2536"/>
                  </a:lnTo>
                  <a:lnTo>
                    <a:pt x="869" y="2643"/>
                  </a:lnTo>
                  <a:lnTo>
                    <a:pt x="869" y="2751"/>
                  </a:lnTo>
                  <a:lnTo>
                    <a:pt x="868" y="2861"/>
                  </a:lnTo>
                  <a:lnTo>
                    <a:pt x="867" y="2974"/>
                  </a:lnTo>
                  <a:lnTo>
                    <a:pt x="866" y="3088"/>
                  </a:lnTo>
                  <a:lnTo>
                    <a:pt x="864" y="3205"/>
                  </a:lnTo>
                  <a:lnTo>
                    <a:pt x="861" y="3323"/>
                  </a:lnTo>
                  <a:lnTo>
                    <a:pt x="859" y="3443"/>
                  </a:lnTo>
                  <a:lnTo>
                    <a:pt x="855" y="3566"/>
                  </a:lnTo>
                  <a:lnTo>
                    <a:pt x="852" y="3690"/>
                  </a:lnTo>
                  <a:lnTo>
                    <a:pt x="848" y="3816"/>
                  </a:lnTo>
                  <a:lnTo>
                    <a:pt x="844" y="3944"/>
                  </a:lnTo>
                  <a:lnTo>
                    <a:pt x="839" y="4074"/>
                  </a:lnTo>
                  <a:lnTo>
                    <a:pt x="834" y="4206"/>
                  </a:lnTo>
                  <a:lnTo>
                    <a:pt x="827" y="4509"/>
                  </a:lnTo>
                  <a:lnTo>
                    <a:pt x="810" y="4824"/>
                  </a:lnTo>
                  <a:lnTo>
                    <a:pt x="785" y="5149"/>
                  </a:lnTo>
                  <a:lnTo>
                    <a:pt x="751" y="5482"/>
                  </a:lnTo>
                  <a:lnTo>
                    <a:pt x="711" y="5822"/>
                  </a:lnTo>
                  <a:lnTo>
                    <a:pt x="664" y="6167"/>
                  </a:lnTo>
                  <a:lnTo>
                    <a:pt x="613" y="6515"/>
                  </a:lnTo>
                  <a:lnTo>
                    <a:pt x="559" y="6866"/>
                  </a:lnTo>
                  <a:lnTo>
                    <a:pt x="442" y="7567"/>
                  </a:lnTo>
                  <a:lnTo>
                    <a:pt x="382" y="7915"/>
                  </a:lnTo>
                  <a:lnTo>
                    <a:pt x="323" y="8258"/>
                  </a:lnTo>
                  <a:lnTo>
                    <a:pt x="265" y="8595"/>
                  </a:lnTo>
                  <a:lnTo>
                    <a:pt x="210" y="8924"/>
                  </a:lnTo>
                  <a:lnTo>
                    <a:pt x="158" y="9245"/>
                  </a:lnTo>
                  <a:lnTo>
                    <a:pt x="121" y="9489"/>
                  </a:lnTo>
                  <a:cubicBezTo>
                    <a:pt x="120" y="9498"/>
                    <a:pt x="111" y="9504"/>
                    <a:pt x="102" y="9503"/>
                  </a:cubicBezTo>
                  <a:cubicBezTo>
                    <a:pt x="93" y="9501"/>
                    <a:pt x="87" y="9493"/>
                    <a:pt x="88" y="9484"/>
                  </a:cubicBezTo>
                  <a:lnTo>
                    <a:pt x="125" y="9239"/>
                  </a:lnTo>
                  <a:lnTo>
                    <a:pt x="177" y="8919"/>
                  </a:lnTo>
                  <a:lnTo>
                    <a:pt x="232" y="8589"/>
                  </a:lnTo>
                  <a:lnTo>
                    <a:pt x="290" y="8252"/>
                  </a:lnTo>
                  <a:lnTo>
                    <a:pt x="349" y="7909"/>
                  </a:lnTo>
                  <a:lnTo>
                    <a:pt x="409" y="7562"/>
                  </a:lnTo>
                  <a:lnTo>
                    <a:pt x="526" y="6861"/>
                  </a:lnTo>
                  <a:lnTo>
                    <a:pt x="580" y="6511"/>
                  </a:lnTo>
                  <a:lnTo>
                    <a:pt x="631" y="6163"/>
                  </a:lnTo>
                  <a:lnTo>
                    <a:pt x="677" y="5818"/>
                  </a:lnTo>
                  <a:lnTo>
                    <a:pt x="718" y="5479"/>
                  </a:lnTo>
                  <a:lnTo>
                    <a:pt x="751" y="5146"/>
                  </a:lnTo>
                  <a:lnTo>
                    <a:pt x="777" y="4822"/>
                  </a:lnTo>
                  <a:lnTo>
                    <a:pt x="794" y="4508"/>
                  </a:lnTo>
                  <a:lnTo>
                    <a:pt x="800" y="4205"/>
                  </a:lnTo>
                  <a:lnTo>
                    <a:pt x="806" y="4073"/>
                  </a:lnTo>
                  <a:lnTo>
                    <a:pt x="810" y="3943"/>
                  </a:lnTo>
                  <a:lnTo>
                    <a:pt x="815" y="3815"/>
                  </a:lnTo>
                  <a:lnTo>
                    <a:pt x="819" y="3689"/>
                  </a:lnTo>
                  <a:lnTo>
                    <a:pt x="822" y="3565"/>
                  </a:lnTo>
                  <a:lnTo>
                    <a:pt x="825" y="3443"/>
                  </a:lnTo>
                  <a:lnTo>
                    <a:pt x="828" y="3322"/>
                  </a:lnTo>
                  <a:lnTo>
                    <a:pt x="830" y="3204"/>
                  </a:lnTo>
                  <a:lnTo>
                    <a:pt x="832" y="3088"/>
                  </a:lnTo>
                  <a:lnTo>
                    <a:pt x="834" y="2974"/>
                  </a:lnTo>
                  <a:lnTo>
                    <a:pt x="835" y="2861"/>
                  </a:lnTo>
                  <a:lnTo>
                    <a:pt x="836" y="2751"/>
                  </a:lnTo>
                  <a:lnTo>
                    <a:pt x="836" y="2643"/>
                  </a:lnTo>
                  <a:lnTo>
                    <a:pt x="836" y="2537"/>
                  </a:lnTo>
                  <a:lnTo>
                    <a:pt x="835" y="2432"/>
                  </a:lnTo>
                  <a:lnTo>
                    <a:pt x="834" y="2331"/>
                  </a:lnTo>
                  <a:lnTo>
                    <a:pt x="832" y="2231"/>
                  </a:lnTo>
                  <a:lnTo>
                    <a:pt x="830" y="2133"/>
                  </a:lnTo>
                  <a:lnTo>
                    <a:pt x="828" y="2037"/>
                  </a:lnTo>
                  <a:lnTo>
                    <a:pt x="825" y="1944"/>
                  </a:lnTo>
                  <a:lnTo>
                    <a:pt x="821" y="1852"/>
                  </a:lnTo>
                  <a:lnTo>
                    <a:pt x="818" y="1763"/>
                  </a:lnTo>
                  <a:lnTo>
                    <a:pt x="813" y="1676"/>
                  </a:lnTo>
                  <a:lnTo>
                    <a:pt x="808" y="1592"/>
                  </a:lnTo>
                  <a:lnTo>
                    <a:pt x="803" y="1509"/>
                  </a:lnTo>
                  <a:lnTo>
                    <a:pt x="797" y="1429"/>
                  </a:lnTo>
                  <a:lnTo>
                    <a:pt x="791" y="1351"/>
                  </a:lnTo>
                  <a:lnTo>
                    <a:pt x="784" y="1275"/>
                  </a:lnTo>
                  <a:lnTo>
                    <a:pt x="777" y="1202"/>
                  </a:lnTo>
                  <a:lnTo>
                    <a:pt x="769" y="1131"/>
                  </a:lnTo>
                  <a:lnTo>
                    <a:pt x="761" y="1062"/>
                  </a:lnTo>
                  <a:lnTo>
                    <a:pt x="752" y="996"/>
                  </a:lnTo>
                  <a:lnTo>
                    <a:pt x="743" y="933"/>
                  </a:lnTo>
                  <a:lnTo>
                    <a:pt x="731" y="873"/>
                  </a:lnTo>
                  <a:lnTo>
                    <a:pt x="719" y="816"/>
                  </a:lnTo>
                  <a:lnTo>
                    <a:pt x="705" y="763"/>
                  </a:lnTo>
                  <a:lnTo>
                    <a:pt x="690" y="712"/>
                  </a:lnTo>
                  <a:lnTo>
                    <a:pt x="673" y="664"/>
                  </a:lnTo>
                  <a:lnTo>
                    <a:pt x="656" y="619"/>
                  </a:lnTo>
                  <a:lnTo>
                    <a:pt x="638" y="577"/>
                  </a:lnTo>
                  <a:lnTo>
                    <a:pt x="619" y="537"/>
                  </a:lnTo>
                  <a:lnTo>
                    <a:pt x="600" y="500"/>
                  </a:lnTo>
                  <a:lnTo>
                    <a:pt x="580" y="464"/>
                  </a:lnTo>
                  <a:lnTo>
                    <a:pt x="559" y="431"/>
                  </a:lnTo>
                  <a:lnTo>
                    <a:pt x="539" y="400"/>
                  </a:lnTo>
                  <a:lnTo>
                    <a:pt x="518" y="371"/>
                  </a:lnTo>
                  <a:lnTo>
                    <a:pt x="497" y="343"/>
                  </a:lnTo>
                  <a:lnTo>
                    <a:pt x="476" y="317"/>
                  </a:lnTo>
                  <a:lnTo>
                    <a:pt x="455" y="293"/>
                  </a:lnTo>
                  <a:lnTo>
                    <a:pt x="434" y="270"/>
                  </a:lnTo>
                  <a:lnTo>
                    <a:pt x="393" y="228"/>
                  </a:lnTo>
                  <a:lnTo>
                    <a:pt x="355" y="190"/>
                  </a:lnTo>
                  <a:lnTo>
                    <a:pt x="320" y="154"/>
                  </a:lnTo>
                  <a:lnTo>
                    <a:pt x="288" y="121"/>
                  </a:lnTo>
                  <a:lnTo>
                    <a:pt x="261" y="89"/>
                  </a:lnTo>
                  <a:lnTo>
                    <a:pt x="250" y="73"/>
                  </a:lnTo>
                  <a:lnTo>
                    <a:pt x="240" y="57"/>
                  </a:lnTo>
                  <a:lnTo>
                    <a:pt x="232" y="40"/>
                  </a:lnTo>
                  <a:lnTo>
                    <a:pt x="226" y="24"/>
                  </a:lnTo>
                  <a:cubicBezTo>
                    <a:pt x="223" y="15"/>
                    <a:pt x="228" y="6"/>
                    <a:pt x="236" y="3"/>
                  </a:cubicBezTo>
                  <a:cubicBezTo>
                    <a:pt x="245" y="0"/>
                    <a:pt x="255" y="4"/>
                    <a:pt x="258" y="13"/>
                  </a:cubicBezTo>
                  <a:close/>
                  <a:moveTo>
                    <a:pt x="263" y="9316"/>
                  </a:moveTo>
                  <a:lnTo>
                    <a:pt x="100" y="9519"/>
                  </a:lnTo>
                  <a:lnTo>
                    <a:pt x="4" y="9277"/>
                  </a:lnTo>
                  <a:cubicBezTo>
                    <a:pt x="0" y="9268"/>
                    <a:pt x="5" y="9259"/>
                    <a:pt x="13" y="9255"/>
                  </a:cubicBezTo>
                  <a:cubicBezTo>
                    <a:pt x="22" y="9252"/>
                    <a:pt x="31" y="9256"/>
                    <a:pt x="35" y="9265"/>
                  </a:cubicBezTo>
                  <a:lnTo>
                    <a:pt x="120" y="9480"/>
                  </a:lnTo>
                  <a:lnTo>
                    <a:pt x="92" y="9476"/>
                  </a:lnTo>
                  <a:lnTo>
                    <a:pt x="237" y="9295"/>
                  </a:lnTo>
                  <a:cubicBezTo>
                    <a:pt x="243" y="9288"/>
                    <a:pt x="253" y="9287"/>
                    <a:pt x="260" y="9293"/>
                  </a:cubicBezTo>
                  <a:cubicBezTo>
                    <a:pt x="268" y="9299"/>
                    <a:pt x="269" y="9309"/>
                    <a:pt x="263" y="93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129" name="Freeform 1795"/>
            <p:cNvSpPr>
              <a:spLocks/>
            </p:cNvSpPr>
            <p:nvPr/>
          </p:nvSpPr>
          <p:spPr bwMode="auto">
            <a:xfrm>
              <a:off x="7831138" y="2570163"/>
              <a:ext cx="69850" cy="222250"/>
            </a:xfrm>
            <a:custGeom>
              <a:avLst/>
              <a:gdLst>
                <a:gd name="T0" fmla="*/ 0 w 44"/>
                <a:gd name="T1" fmla="*/ 0 h 140"/>
                <a:gd name="T2" fmla="*/ 55443443 w 44"/>
                <a:gd name="T3" fmla="*/ 176410910 h 140"/>
                <a:gd name="T4" fmla="*/ 110886886 w 44"/>
                <a:gd name="T5" fmla="*/ 352821820 h 140"/>
                <a:gd name="T6" fmla="*/ 0 60000 65536"/>
                <a:gd name="T7" fmla="*/ 0 60000 65536"/>
                <a:gd name="T8" fmla="*/ 0 60000 65536"/>
                <a:gd name="T9" fmla="*/ 0 w 44"/>
                <a:gd name="T10" fmla="*/ 0 h 140"/>
                <a:gd name="T11" fmla="*/ 44 w 44"/>
                <a:gd name="T12" fmla="*/ 140 h 140"/>
              </a:gdLst>
              <a:ahLst/>
              <a:cxnLst>
                <a:cxn ang="T6">
                  <a:pos x="T0" y="T1"/>
                </a:cxn>
                <a:cxn ang="T7">
                  <a:pos x="T2" y="T3"/>
                </a:cxn>
                <a:cxn ang="T8">
                  <a:pos x="T4" y="T5"/>
                </a:cxn>
              </a:cxnLst>
              <a:rect l="T9" t="T10" r="T11" b="T12"/>
              <a:pathLst>
                <a:path w="44" h="140">
                  <a:moveTo>
                    <a:pt x="0" y="0"/>
                  </a:moveTo>
                  <a:cubicBezTo>
                    <a:pt x="0" y="34"/>
                    <a:pt x="11" y="70"/>
                    <a:pt x="22" y="70"/>
                  </a:cubicBezTo>
                  <a:cubicBezTo>
                    <a:pt x="33" y="70"/>
                    <a:pt x="44" y="104"/>
                    <a:pt x="44" y="140"/>
                  </a:cubicBezTo>
                </a:path>
              </a:pathLst>
            </a:custGeom>
            <a:noFill/>
            <a:ln w="7938" cap="rnd">
              <a:solidFill>
                <a:srgbClr val="000000"/>
              </a:solidFill>
              <a:prstDash val="solid"/>
              <a:round/>
              <a:headEnd/>
              <a:tailEnd/>
            </a:ln>
          </p:spPr>
          <p:txBody>
            <a:bodyPr/>
            <a:lstStyle/>
            <a:p>
              <a:endParaRPr lang="en-US"/>
            </a:p>
          </p:txBody>
        </p:sp>
        <p:sp>
          <p:nvSpPr>
            <p:cNvPr id="73130" name="Freeform 1796"/>
            <p:cNvSpPr>
              <a:spLocks/>
            </p:cNvSpPr>
            <p:nvPr/>
          </p:nvSpPr>
          <p:spPr bwMode="auto">
            <a:xfrm>
              <a:off x="7734300" y="3195638"/>
              <a:ext cx="104775" cy="334963"/>
            </a:xfrm>
            <a:custGeom>
              <a:avLst/>
              <a:gdLst>
                <a:gd name="T0" fmla="*/ 0 w 66"/>
                <a:gd name="T1" fmla="*/ 0 h 211"/>
                <a:gd name="T2" fmla="*/ 83165936 w 66"/>
                <a:gd name="T3" fmla="*/ 264617618 h 211"/>
                <a:gd name="T4" fmla="*/ 166330285 w 66"/>
                <a:gd name="T5" fmla="*/ 531754601 h 211"/>
                <a:gd name="T6" fmla="*/ 0 60000 65536"/>
                <a:gd name="T7" fmla="*/ 0 60000 65536"/>
                <a:gd name="T8" fmla="*/ 0 60000 65536"/>
                <a:gd name="T9" fmla="*/ 0 w 66"/>
                <a:gd name="T10" fmla="*/ 0 h 211"/>
                <a:gd name="T11" fmla="*/ 66 w 66"/>
                <a:gd name="T12" fmla="*/ 211 h 211"/>
              </a:gdLst>
              <a:ahLst/>
              <a:cxnLst>
                <a:cxn ang="T6">
                  <a:pos x="T0" y="T1"/>
                </a:cxn>
                <a:cxn ang="T7">
                  <a:pos x="T2" y="T3"/>
                </a:cxn>
                <a:cxn ang="T8">
                  <a:pos x="T4" y="T5"/>
                </a:cxn>
              </a:cxnLst>
              <a:rect l="T9" t="T10" r="T11" b="T12"/>
              <a:pathLst>
                <a:path w="66" h="211">
                  <a:moveTo>
                    <a:pt x="0" y="0"/>
                  </a:moveTo>
                  <a:cubicBezTo>
                    <a:pt x="0" y="53"/>
                    <a:pt x="17" y="105"/>
                    <a:pt x="33" y="105"/>
                  </a:cubicBezTo>
                  <a:cubicBezTo>
                    <a:pt x="50" y="105"/>
                    <a:pt x="66" y="158"/>
                    <a:pt x="66" y="211"/>
                  </a:cubicBezTo>
                </a:path>
              </a:pathLst>
            </a:custGeom>
            <a:noFill/>
            <a:ln w="7938" cap="rnd">
              <a:solidFill>
                <a:srgbClr val="000000"/>
              </a:solidFill>
              <a:prstDash val="solid"/>
              <a:round/>
              <a:headEnd/>
              <a:tailEnd/>
            </a:ln>
          </p:spPr>
          <p:txBody>
            <a:bodyPr/>
            <a:lstStyle/>
            <a:p>
              <a:endParaRPr lang="en-US"/>
            </a:p>
          </p:txBody>
        </p:sp>
        <p:sp>
          <p:nvSpPr>
            <p:cNvPr id="73131" name="Freeform 902"/>
            <p:cNvSpPr>
              <a:spLocks noEditPoints="1"/>
            </p:cNvSpPr>
            <p:nvPr/>
          </p:nvSpPr>
          <p:spPr bwMode="auto">
            <a:xfrm>
              <a:off x="3433763" y="2560638"/>
              <a:ext cx="4505325" cy="3225800"/>
            </a:xfrm>
            <a:custGeom>
              <a:avLst/>
              <a:gdLst>
                <a:gd name="T0" fmla="*/ 1279006420 w 15239"/>
                <a:gd name="T1" fmla="*/ 2720704 h 10889"/>
                <a:gd name="T2" fmla="*/ 1288970817 w 15239"/>
                <a:gd name="T3" fmla="*/ 19395087 h 10889"/>
                <a:gd name="T4" fmla="*/ 1300944412 w 15239"/>
                <a:gd name="T5" fmla="*/ 68277699 h 10889"/>
                <a:gd name="T6" fmla="*/ 1310472437 w 15239"/>
                <a:gd name="T7" fmla="*/ 140767689 h 10889"/>
                <a:gd name="T8" fmla="*/ 1317638855 w 15239"/>
                <a:gd name="T9" fmla="*/ 230985520 h 10889"/>
                <a:gd name="T10" fmla="*/ 1326205445 w 15239"/>
                <a:gd name="T11" fmla="*/ 422391089 h 10889"/>
                <a:gd name="T12" fmla="*/ 1330226208 w 15239"/>
                <a:gd name="T13" fmla="*/ 631962996 h 10889"/>
                <a:gd name="T14" fmla="*/ 1330925111 w 15239"/>
                <a:gd name="T15" fmla="*/ 722268774 h 10889"/>
                <a:gd name="T16" fmla="*/ 1331100133 w 15239"/>
                <a:gd name="T17" fmla="*/ 794846137 h 10889"/>
                <a:gd name="T18" fmla="*/ 1331711525 w 15239"/>
                <a:gd name="T19" fmla="*/ 841359377 h 10889"/>
                <a:gd name="T20" fmla="*/ 1331187643 w 15239"/>
                <a:gd name="T21" fmla="*/ 870496141 h 10889"/>
                <a:gd name="T22" fmla="*/ 1326380467 w 15239"/>
                <a:gd name="T23" fmla="*/ 893840153 h 10889"/>
                <a:gd name="T24" fmla="*/ 1316677420 w 15239"/>
                <a:gd name="T25" fmla="*/ 912006416 h 10889"/>
                <a:gd name="T26" fmla="*/ 1301905847 w 15239"/>
                <a:gd name="T27" fmla="*/ 925697028 h 10889"/>
                <a:gd name="T28" fmla="*/ 1281715705 w 15239"/>
                <a:gd name="T29" fmla="*/ 935526397 h 10889"/>
                <a:gd name="T30" fmla="*/ 1255843279 w 15239"/>
                <a:gd name="T31" fmla="*/ 942371407 h 10889"/>
                <a:gd name="T32" fmla="*/ 1223678655 w 15239"/>
                <a:gd name="T33" fmla="*/ 946847651 h 10889"/>
                <a:gd name="T34" fmla="*/ 1185045037 w 15239"/>
                <a:gd name="T35" fmla="*/ 949919106 h 10889"/>
                <a:gd name="T36" fmla="*/ 1139331920 w 15239"/>
                <a:gd name="T37" fmla="*/ 952288464 h 10889"/>
                <a:gd name="T38" fmla="*/ 1086189262 w 15239"/>
                <a:gd name="T39" fmla="*/ 954657822 h 10889"/>
                <a:gd name="T40" fmla="*/ 26221591 w 15239"/>
                <a:gd name="T41" fmla="*/ 940441082 h 10889"/>
                <a:gd name="T42" fmla="*/ 10488578 w 15239"/>
                <a:gd name="T43" fmla="*/ 913410612 h 10889"/>
                <a:gd name="T44" fmla="*/ 2185108 w 15239"/>
                <a:gd name="T45" fmla="*/ 885502668 h 10889"/>
                <a:gd name="T46" fmla="*/ 0 w 15239"/>
                <a:gd name="T47" fmla="*/ 857068594 h 10889"/>
                <a:gd name="T48" fmla="*/ 6380598 w 15239"/>
                <a:gd name="T49" fmla="*/ 809063470 h 10889"/>
                <a:gd name="T50" fmla="*/ 26221591 w 15239"/>
                <a:gd name="T51" fmla="*/ 741400199 h 10889"/>
                <a:gd name="T52" fmla="*/ 42042119 w 15239"/>
                <a:gd name="T53" fmla="*/ 684794524 h 10889"/>
                <a:gd name="T54" fmla="*/ 48072968 w 15239"/>
                <a:gd name="T55" fmla="*/ 666803638 h 10889"/>
                <a:gd name="T56" fmla="*/ 34962316 w 15239"/>
                <a:gd name="T57" fmla="*/ 723233936 h 10889"/>
                <a:gd name="T58" fmla="*/ 14159594 w 15239"/>
                <a:gd name="T59" fmla="*/ 790458174 h 10889"/>
                <a:gd name="T60" fmla="*/ 3321269 w 15239"/>
                <a:gd name="T61" fmla="*/ 847678258 h 10889"/>
                <a:gd name="T62" fmla="*/ 3758527 w 15239"/>
                <a:gd name="T63" fmla="*/ 875761579 h 10889"/>
                <a:gd name="T64" fmla="*/ 9702164 w 15239"/>
                <a:gd name="T65" fmla="*/ 903142801 h 10889"/>
                <a:gd name="T66" fmla="*/ 22463361 w 15239"/>
                <a:gd name="T67" fmla="*/ 929909615 h 10889"/>
                <a:gd name="T68" fmla="*/ 1066610512 w 15239"/>
                <a:gd name="T69" fmla="*/ 952639810 h 10889"/>
                <a:gd name="T70" fmla="*/ 1122288025 w 15239"/>
                <a:gd name="T71" fmla="*/ 950094483 h 10889"/>
                <a:gd name="T72" fmla="*/ 1170448485 w 15239"/>
                <a:gd name="T73" fmla="*/ 947812813 h 10889"/>
                <a:gd name="T74" fmla="*/ 1211266915 w 15239"/>
                <a:gd name="T75" fmla="*/ 945092110 h 10889"/>
                <a:gd name="T76" fmla="*/ 1245355001 w 15239"/>
                <a:gd name="T77" fmla="*/ 941143180 h 10889"/>
                <a:gd name="T78" fmla="*/ 1272887765 w 15239"/>
                <a:gd name="T79" fmla="*/ 935351021 h 10889"/>
                <a:gd name="T80" fmla="*/ 1294389386 w 15239"/>
                <a:gd name="T81" fmla="*/ 926838159 h 10889"/>
                <a:gd name="T82" fmla="*/ 1310209905 w 15239"/>
                <a:gd name="T83" fmla="*/ 915077872 h 10889"/>
                <a:gd name="T84" fmla="*/ 1321048226 w 15239"/>
                <a:gd name="T85" fmla="*/ 899280967 h 10889"/>
                <a:gd name="T86" fmla="*/ 1327166881 w 15239"/>
                <a:gd name="T87" fmla="*/ 878482282 h 10889"/>
                <a:gd name="T88" fmla="*/ 1329089751 w 15239"/>
                <a:gd name="T89" fmla="*/ 851803157 h 10889"/>
                <a:gd name="T90" fmla="*/ 1328215827 w 15239"/>
                <a:gd name="T91" fmla="*/ 814065843 h 10889"/>
                <a:gd name="T92" fmla="*/ 1328128316 w 15239"/>
                <a:gd name="T93" fmla="*/ 748771930 h 10889"/>
                <a:gd name="T94" fmla="*/ 1327690762 w 15239"/>
                <a:gd name="T95" fmla="*/ 663644494 h 10889"/>
                <a:gd name="T96" fmla="*/ 1325156499 w 15239"/>
                <a:gd name="T97" fmla="*/ 494530012 h 10889"/>
                <a:gd name="T98" fmla="*/ 1317638855 w 15239"/>
                <a:gd name="T99" fmla="*/ 281096641 h 10889"/>
                <a:gd name="T100" fmla="*/ 1310209905 w 15239"/>
                <a:gd name="T101" fmla="*/ 169465457 h 10889"/>
                <a:gd name="T102" fmla="*/ 1301469476 w 15239"/>
                <a:gd name="T103" fmla="*/ 90481191 h 10889"/>
                <a:gd name="T104" fmla="*/ 1290543644 w 15239"/>
                <a:gd name="T105" fmla="*/ 33612128 h 10889"/>
                <a:gd name="T106" fmla="*/ 1279617813 w 15239"/>
                <a:gd name="T107" fmla="*/ 7635094 h 10889"/>
                <a:gd name="T108" fmla="*/ 1273062787 w 15239"/>
                <a:gd name="T109" fmla="*/ 2896081 h 10889"/>
                <a:gd name="T110" fmla="*/ 55415295 w 15239"/>
                <a:gd name="T111" fmla="*/ 666628261 h 108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39"/>
                <a:gd name="T169" fmla="*/ 0 h 10889"/>
                <a:gd name="T170" fmla="*/ 15239 w 15239"/>
                <a:gd name="T171" fmla="*/ 10889 h 108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39" h="10889">
                  <a:moveTo>
                    <a:pt x="14531" y="3"/>
                  </a:moveTo>
                  <a:lnTo>
                    <a:pt x="14562" y="0"/>
                  </a:lnTo>
                  <a:cubicBezTo>
                    <a:pt x="14564" y="0"/>
                    <a:pt x="14566" y="0"/>
                    <a:pt x="14568" y="0"/>
                  </a:cubicBezTo>
                  <a:lnTo>
                    <a:pt x="14598" y="9"/>
                  </a:lnTo>
                  <a:cubicBezTo>
                    <a:pt x="14600" y="9"/>
                    <a:pt x="14602" y="10"/>
                    <a:pt x="14603" y="11"/>
                  </a:cubicBezTo>
                  <a:lnTo>
                    <a:pt x="14633" y="31"/>
                  </a:lnTo>
                  <a:cubicBezTo>
                    <a:pt x="14634" y="32"/>
                    <a:pt x="14635" y="32"/>
                    <a:pt x="14635" y="33"/>
                  </a:cubicBezTo>
                  <a:lnTo>
                    <a:pt x="14664" y="64"/>
                  </a:lnTo>
                  <a:cubicBezTo>
                    <a:pt x="14664" y="64"/>
                    <a:pt x="14665" y="65"/>
                    <a:pt x="14666" y="66"/>
                  </a:cubicBezTo>
                  <a:lnTo>
                    <a:pt x="14693" y="107"/>
                  </a:lnTo>
                  <a:lnTo>
                    <a:pt x="14721" y="159"/>
                  </a:lnTo>
                  <a:lnTo>
                    <a:pt x="14747" y="221"/>
                  </a:lnTo>
                  <a:lnTo>
                    <a:pt x="14772" y="293"/>
                  </a:lnTo>
                  <a:lnTo>
                    <a:pt x="14796" y="373"/>
                  </a:lnTo>
                  <a:lnTo>
                    <a:pt x="14820" y="462"/>
                  </a:lnTo>
                  <a:lnTo>
                    <a:pt x="14842" y="559"/>
                  </a:lnTo>
                  <a:lnTo>
                    <a:pt x="14864" y="665"/>
                  </a:lnTo>
                  <a:lnTo>
                    <a:pt x="14884" y="778"/>
                  </a:lnTo>
                  <a:lnTo>
                    <a:pt x="14904" y="899"/>
                  </a:lnTo>
                  <a:lnTo>
                    <a:pt x="14923" y="1027"/>
                  </a:lnTo>
                  <a:lnTo>
                    <a:pt x="14942" y="1161"/>
                  </a:lnTo>
                  <a:lnTo>
                    <a:pt x="14960" y="1303"/>
                  </a:lnTo>
                  <a:lnTo>
                    <a:pt x="14976" y="1451"/>
                  </a:lnTo>
                  <a:lnTo>
                    <a:pt x="14993" y="1604"/>
                  </a:lnTo>
                  <a:lnTo>
                    <a:pt x="15008" y="1763"/>
                  </a:lnTo>
                  <a:lnTo>
                    <a:pt x="15023" y="1928"/>
                  </a:lnTo>
                  <a:lnTo>
                    <a:pt x="15037" y="2097"/>
                  </a:lnTo>
                  <a:lnTo>
                    <a:pt x="15050" y="2271"/>
                  </a:lnTo>
                  <a:lnTo>
                    <a:pt x="15063" y="2450"/>
                  </a:lnTo>
                  <a:lnTo>
                    <a:pt x="15075" y="2632"/>
                  </a:lnTo>
                  <a:lnTo>
                    <a:pt x="15087" y="2819"/>
                  </a:lnTo>
                  <a:lnTo>
                    <a:pt x="15108" y="3201"/>
                  </a:lnTo>
                  <a:lnTo>
                    <a:pt x="15128" y="3594"/>
                  </a:lnTo>
                  <a:lnTo>
                    <a:pt x="15145" y="3996"/>
                  </a:lnTo>
                  <a:lnTo>
                    <a:pt x="15160" y="4403"/>
                  </a:lnTo>
                  <a:lnTo>
                    <a:pt x="15173" y="4813"/>
                  </a:lnTo>
                  <a:lnTo>
                    <a:pt x="15184" y="5225"/>
                  </a:lnTo>
                  <a:lnTo>
                    <a:pt x="15194" y="5634"/>
                  </a:lnTo>
                  <a:lnTo>
                    <a:pt x="15202" y="6039"/>
                  </a:lnTo>
                  <a:lnTo>
                    <a:pt x="15209" y="6436"/>
                  </a:lnTo>
                  <a:lnTo>
                    <a:pt x="15215" y="6824"/>
                  </a:lnTo>
                  <a:lnTo>
                    <a:pt x="15219" y="7201"/>
                  </a:lnTo>
                  <a:lnTo>
                    <a:pt x="15221" y="7383"/>
                  </a:lnTo>
                  <a:lnTo>
                    <a:pt x="15223" y="7562"/>
                  </a:lnTo>
                  <a:lnTo>
                    <a:pt x="15224" y="7736"/>
                  </a:lnTo>
                  <a:lnTo>
                    <a:pt x="15225" y="7906"/>
                  </a:lnTo>
                  <a:lnTo>
                    <a:pt x="15226" y="8070"/>
                  </a:lnTo>
                  <a:lnTo>
                    <a:pt x="15227" y="8230"/>
                  </a:lnTo>
                  <a:lnTo>
                    <a:pt x="15228" y="8384"/>
                  </a:lnTo>
                  <a:lnTo>
                    <a:pt x="15228" y="8531"/>
                  </a:lnTo>
                  <a:lnTo>
                    <a:pt x="15229" y="8673"/>
                  </a:lnTo>
                  <a:lnTo>
                    <a:pt x="15229" y="8808"/>
                  </a:lnTo>
                  <a:lnTo>
                    <a:pt x="15229" y="8936"/>
                  </a:lnTo>
                  <a:lnTo>
                    <a:pt x="15229" y="9057"/>
                  </a:lnTo>
                  <a:lnTo>
                    <a:pt x="15229" y="9170"/>
                  </a:lnTo>
                  <a:lnTo>
                    <a:pt x="15229" y="9276"/>
                  </a:lnTo>
                  <a:lnTo>
                    <a:pt x="15229" y="9373"/>
                  </a:lnTo>
                  <a:lnTo>
                    <a:pt x="15229" y="9462"/>
                  </a:lnTo>
                  <a:lnTo>
                    <a:pt x="15233" y="9525"/>
                  </a:lnTo>
                  <a:lnTo>
                    <a:pt x="15236" y="9587"/>
                  </a:lnTo>
                  <a:lnTo>
                    <a:pt x="15239" y="9648"/>
                  </a:lnTo>
                  <a:lnTo>
                    <a:pt x="15239" y="9706"/>
                  </a:lnTo>
                  <a:lnTo>
                    <a:pt x="15239" y="9762"/>
                  </a:lnTo>
                  <a:lnTo>
                    <a:pt x="15237" y="9816"/>
                  </a:lnTo>
                  <a:lnTo>
                    <a:pt x="15234" y="9869"/>
                  </a:lnTo>
                  <a:lnTo>
                    <a:pt x="15230" y="9919"/>
                  </a:lnTo>
                  <a:lnTo>
                    <a:pt x="15224" y="9968"/>
                  </a:lnTo>
                  <a:lnTo>
                    <a:pt x="15217" y="10015"/>
                  </a:lnTo>
                  <a:lnTo>
                    <a:pt x="15209" y="10060"/>
                  </a:lnTo>
                  <a:lnTo>
                    <a:pt x="15199" y="10103"/>
                  </a:lnTo>
                  <a:lnTo>
                    <a:pt x="15188" y="10145"/>
                  </a:lnTo>
                  <a:lnTo>
                    <a:pt x="15175" y="10185"/>
                  </a:lnTo>
                  <a:lnTo>
                    <a:pt x="15160" y="10223"/>
                  </a:lnTo>
                  <a:lnTo>
                    <a:pt x="15144" y="10260"/>
                  </a:lnTo>
                  <a:lnTo>
                    <a:pt x="15127" y="10295"/>
                  </a:lnTo>
                  <a:lnTo>
                    <a:pt x="15108" y="10329"/>
                  </a:lnTo>
                  <a:lnTo>
                    <a:pt x="15087" y="10361"/>
                  </a:lnTo>
                  <a:lnTo>
                    <a:pt x="15064" y="10392"/>
                  </a:lnTo>
                  <a:lnTo>
                    <a:pt x="15041" y="10422"/>
                  </a:lnTo>
                  <a:lnTo>
                    <a:pt x="15015" y="10449"/>
                  </a:lnTo>
                  <a:lnTo>
                    <a:pt x="14988" y="10476"/>
                  </a:lnTo>
                  <a:lnTo>
                    <a:pt x="14959" y="10502"/>
                  </a:lnTo>
                  <a:lnTo>
                    <a:pt x="14928" y="10526"/>
                  </a:lnTo>
                  <a:lnTo>
                    <a:pt x="14895" y="10548"/>
                  </a:lnTo>
                  <a:lnTo>
                    <a:pt x="14861" y="10570"/>
                  </a:lnTo>
                  <a:lnTo>
                    <a:pt x="14825" y="10590"/>
                  </a:lnTo>
                  <a:lnTo>
                    <a:pt x="14788" y="10609"/>
                  </a:lnTo>
                  <a:lnTo>
                    <a:pt x="14748" y="10627"/>
                  </a:lnTo>
                  <a:lnTo>
                    <a:pt x="14707" y="10644"/>
                  </a:lnTo>
                  <a:lnTo>
                    <a:pt x="14664" y="10660"/>
                  </a:lnTo>
                  <a:lnTo>
                    <a:pt x="14619" y="10675"/>
                  </a:lnTo>
                  <a:lnTo>
                    <a:pt x="14573" y="10689"/>
                  </a:lnTo>
                  <a:lnTo>
                    <a:pt x="14524" y="10703"/>
                  </a:lnTo>
                  <a:lnTo>
                    <a:pt x="14474" y="10715"/>
                  </a:lnTo>
                  <a:lnTo>
                    <a:pt x="14422" y="10726"/>
                  </a:lnTo>
                  <a:lnTo>
                    <a:pt x="14368" y="10738"/>
                  </a:lnTo>
                  <a:lnTo>
                    <a:pt x="14311" y="10748"/>
                  </a:lnTo>
                  <a:lnTo>
                    <a:pt x="14253" y="10757"/>
                  </a:lnTo>
                  <a:lnTo>
                    <a:pt x="14193" y="10766"/>
                  </a:lnTo>
                  <a:lnTo>
                    <a:pt x="14131" y="10774"/>
                  </a:lnTo>
                  <a:lnTo>
                    <a:pt x="14067" y="10782"/>
                  </a:lnTo>
                  <a:lnTo>
                    <a:pt x="14000" y="10789"/>
                  </a:lnTo>
                  <a:lnTo>
                    <a:pt x="13932" y="10796"/>
                  </a:lnTo>
                  <a:lnTo>
                    <a:pt x="13861" y="10802"/>
                  </a:lnTo>
                  <a:lnTo>
                    <a:pt x="13789" y="10808"/>
                  </a:lnTo>
                  <a:lnTo>
                    <a:pt x="13714" y="10814"/>
                  </a:lnTo>
                  <a:lnTo>
                    <a:pt x="13637" y="10819"/>
                  </a:lnTo>
                  <a:lnTo>
                    <a:pt x="13558" y="10824"/>
                  </a:lnTo>
                  <a:lnTo>
                    <a:pt x="13476" y="10829"/>
                  </a:lnTo>
                  <a:lnTo>
                    <a:pt x="13393" y="10833"/>
                  </a:lnTo>
                  <a:lnTo>
                    <a:pt x="13307" y="10838"/>
                  </a:lnTo>
                  <a:lnTo>
                    <a:pt x="13219" y="10842"/>
                  </a:lnTo>
                  <a:lnTo>
                    <a:pt x="13128" y="10847"/>
                  </a:lnTo>
                  <a:lnTo>
                    <a:pt x="13035" y="10851"/>
                  </a:lnTo>
                  <a:lnTo>
                    <a:pt x="12940" y="10855"/>
                  </a:lnTo>
                  <a:lnTo>
                    <a:pt x="12842" y="10859"/>
                  </a:lnTo>
                  <a:lnTo>
                    <a:pt x="12742" y="10864"/>
                  </a:lnTo>
                  <a:lnTo>
                    <a:pt x="12639" y="10868"/>
                  </a:lnTo>
                  <a:lnTo>
                    <a:pt x="12534" y="10873"/>
                  </a:lnTo>
                  <a:lnTo>
                    <a:pt x="12427" y="10878"/>
                  </a:lnTo>
                  <a:lnTo>
                    <a:pt x="12317" y="10883"/>
                  </a:lnTo>
                  <a:lnTo>
                    <a:pt x="12205" y="10889"/>
                  </a:lnTo>
                  <a:lnTo>
                    <a:pt x="393" y="10821"/>
                  </a:lnTo>
                  <a:cubicBezTo>
                    <a:pt x="388" y="10821"/>
                    <a:pt x="384" y="10819"/>
                    <a:pt x="381" y="10815"/>
                  </a:cubicBezTo>
                  <a:lnTo>
                    <a:pt x="339" y="10766"/>
                  </a:lnTo>
                  <a:lnTo>
                    <a:pt x="300" y="10716"/>
                  </a:lnTo>
                  <a:lnTo>
                    <a:pt x="263" y="10665"/>
                  </a:lnTo>
                  <a:lnTo>
                    <a:pt x="230" y="10614"/>
                  </a:lnTo>
                  <a:lnTo>
                    <a:pt x="198" y="10563"/>
                  </a:lnTo>
                  <a:lnTo>
                    <a:pt x="170" y="10512"/>
                  </a:lnTo>
                  <a:lnTo>
                    <a:pt x="144" y="10460"/>
                  </a:lnTo>
                  <a:lnTo>
                    <a:pt x="120" y="10408"/>
                  </a:lnTo>
                  <a:lnTo>
                    <a:pt x="99" y="10355"/>
                  </a:lnTo>
                  <a:lnTo>
                    <a:pt x="80" y="10303"/>
                  </a:lnTo>
                  <a:lnTo>
                    <a:pt x="63" y="10250"/>
                  </a:lnTo>
                  <a:lnTo>
                    <a:pt x="48" y="10197"/>
                  </a:lnTo>
                  <a:lnTo>
                    <a:pt x="36" y="10144"/>
                  </a:lnTo>
                  <a:lnTo>
                    <a:pt x="25" y="10090"/>
                  </a:lnTo>
                  <a:lnTo>
                    <a:pt x="17" y="10037"/>
                  </a:lnTo>
                  <a:lnTo>
                    <a:pt x="10" y="9983"/>
                  </a:lnTo>
                  <a:lnTo>
                    <a:pt x="5" y="9929"/>
                  </a:lnTo>
                  <a:lnTo>
                    <a:pt x="2" y="9875"/>
                  </a:lnTo>
                  <a:lnTo>
                    <a:pt x="0" y="9821"/>
                  </a:lnTo>
                  <a:lnTo>
                    <a:pt x="0" y="9766"/>
                  </a:lnTo>
                  <a:lnTo>
                    <a:pt x="2" y="9712"/>
                  </a:lnTo>
                  <a:lnTo>
                    <a:pt x="5" y="9657"/>
                  </a:lnTo>
                  <a:lnTo>
                    <a:pt x="15" y="9548"/>
                  </a:lnTo>
                  <a:lnTo>
                    <a:pt x="30" y="9438"/>
                  </a:lnTo>
                  <a:lnTo>
                    <a:pt x="50" y="9329"/>
                  </a:lnTo>
                  <a:lnTo>
                    <a:pt x="73" y="9219"/>
                  </a:lnTo>
                  <a:lnTo>
                    <a:pt x="100" y="9108"/>
                  </a:lnTo>
                  <a:lnTo>
                    <a:pt x="130" y="8998"/>
                  </a:lnTo>
                  <a:lnTo>
                    <a:pt x="161" y="8888"/>
                  </a:lnTo>
                  <a:lnTo>
                    <a:pt x="195" y="8778"/>
                  </a:lnTo>
                  <a:lnTo>
                    <a:pt x="230" y="8668"/>
                  </a:lnTo>
                  <a:lnTo>
                    <a:pt x="300" y="8448"/>
                  </a:lnTo>
                  <a:lnTo>
                    <a:pt x="335" y="8339"/>
                  </a:lnTo>
                  <a:lnTo>
                    <a:pt x="368" y="8231"/>
                  </a:lnTo>
                  <a:lnTo>
                    <a:pt x="400" y="8123"/>
                  </a:lnTo>
                  <a:lnTo>
                    <a:pt x="430" y="8015"/>
                  </a:lnTo>
                  <a:lnTo>
                    <a:pt x="457" y="7909"/>
                  </a:lnTo>
                  <a:lnTo>
                    <a:pt x="481" y="7803"/>
                  </a:lnTo>
                  <a:lnTo>
                    <a:pt x="501" y="7697"/>
                  </a:lnTo>
                  <a:lnTo>
                    <a:pt x="517" y="7593"/>
                  </a:lnTo>
                  <a:lnTo>
                    <a:pt x="520" y="7553"/>
                  </a:lnTo>
                  <a:cubicBezTo>
                    <a:pt x="521" y="7544"/>
                    <a:pt x="529" y="7537"/>
                    <a:pt x="538" y="7538"/>
                  </a:cubicBezTo>
                  <a:cubicBezTo>
                    <a:pt x="548" y="7539"/>
                    <a:pt x="554" y="7547"/>
                    <a:pt x="554" y="7556"/>
                  </a:cubicBezTo>
                  <a:lnTo>
                    <a:pt x="550" y="7598"/>
                  </a:lnTo>
                  <a:lnTo>
                    <a:pt x="534" y="7704"/>
                  </a:lnTo>
                  <a:lnTo>
                    <a:pt x="513" y="7810"/>
                  </a:lnTo>
                  <a:lnTo>
                    <a:pt x="489" y="7917"/>
                  </a:lnTo>
                  <a:lnTo>
                    <a:pt x="462" y="8024"/>
                  </a:lnTo>
                  <a:lnTo>
                    <a:pt x="432" y="8132"/>
                  </a:lnTo>
                  <a:lnTo>
                    <a:pt x="400" y="8241"/>
                  </a:lnTo>
                  <a:lnTo>
                    <a:pt x="366" y="8350"/>
                  </a:lnTo>
                  <a:lnTo>
                    <a:pt x="332" y="8459"/>
                  </a:lnTo>
                  <a:lnTo>
                    <a:pt x="261" y="8678"/>
                  </a:lnTo>
                  <a:lnTo>
                    <a:pt x="227" y="8787"/>
                  </a:lnTo>
                  <a:lnTo>
                    <a:pt x="193" y="8897"/>
                  </a:lnTo>
                  <a:lnTo>
                    <a:pt x="162" y="9007"/>
                  </a:lnTo>
                  <a:lnTo>
                    <a:pt x="132" y="9116"/>
                  </a:lnTo>
                  <a:lnTo>
                    <a:pt x="106" y="9225"/>
                  </a:lnTo>
                  <a:lnTo>
                    <a:pt x="83" y="9334"/>
                  </a:lnTo>
                  <a:lnTo>
                    <a:pt x="63" y="9443"/>
                  </a:lnTo>
                  <a:lnTo>
                    <a:pt x="48" y="9551"/>
                  </a:lnTo>
                  <a:lnTo>
                    <a:pt x="38" y="9659"/>
                  </a:lnTo>
                  <a:lnTo>
                    <a:pt x="35" y="9713"/>
                  </a:lnTo>
                  <a:lnTo>
                    <a:pt x="33" y="9766"/>
                  </a:lnTo>
                  <a:lnTo>
                    <a:pt x="33" y="9820"/>
                  </a:lnTo>
                  <a:lnTo>
                    <a:pt x="35" y="9873"/>
                  </a:lnTo>
                  <a:lnTo>
                    <a:pt x="38" y="9926"/>
                  </a:lnTo>
                  <a:lnTo>
                    <a:pt x="43" y="9979"/>
                  </a:lnTo>
                  <a:lnTo>
                    <a:pt x="49" y="10031"/>
                  </a:lnTo>
                  <a:lnTo>
                    <a:pt x="58" y="10084"/>
                  </a:lnTo>
                  <a:lnTo>
                    <a:pt x="68" y="10136"/>
                  </a:lnTo>
                  <a:lnTo>
                    <a:pt x="80" y="10188"/>
                  </a:lnTo>
                  <a:lnTo>
                    <a:pt x="95" y="10240"/>
                  </a:lnTo>
                  <a:lnTo>
                    <a:pt x="111" y="10291"/>
                  </a:lnTo>
                  <a:lnTo>
                    <a:pt x="130" y="10343"/>
                  </a:lnTo>
                  <a:lnTo>
                    <a:pt x="150" y="10394"/>
                  </a:lnTo>
                  <a:lnTo>
                    <a:pt x="174" y="10445"/>
                  </a:lnTo>
                  <a:lnTo>
                    <a:pt x="199" y="10495"/>
                  </a:lnTo>
                  <a:lnTo>
                    <a:pt x="227" y="10546"/>
                  </a:lnTo>
                  <a:lnTo>
                    <a:pt x="257" y="10596"/>
                  </a:lnTo>
                  <a:lnTo>
                    <a:pt x="290" y="10646"/>
                  </a:lnTo>
                  <a:lnTo>
                    <a:pt x="326" y="10695"/>
                  </a:lnTo>
                  <a:lnTo>
                    <a:pt x="364" y="10744"/>
                  </a:lnTo>
                  <a:lnTo>
                    <a:pt x="406" y="10794"/>
                  </a:lnTo>
                  <a:lnTo>
                    <a:pt x="394" y="10788"/>
                  </a:lnTo>
                  <a:lnTo>
                    <a:pt x="12203" y="10855"/>
                  </a:lnTo>
                  <a:lnTo>
                    <a:pt x="12316" y="10850"/>
                  </a:lnTo>
                  <a:lnTo>
                    <a:pt x="12425" y="10845"/>
                  </a:lnTo>
                  <a:lnTo>
                    <a:pt x="12533" y="10840"/>
                  </a:lnTo>
                  <a:lnTo>
                    <a:pt x="12638" y="10835"/>
                  </a:lnTo>
                  <a:lnTo>
                    <a:pt x="12740" y="10831"/>
                  </a:lnTo>
                  <a:lnTo>
                    <a:pt x="12840" y="10826"/>
                  </a:lnTo>
                  <a:lnTo>
                    <a:pt x="12938" y="10822"/>
                  </a:lnTo>
                  <a:lnTo>
                    <a:pt x="13033" y="10818"/>
                  </a:lnTo>
                  <a:lnTo>
                    <a:pt x="13126" y="10813"/>
                  </a:lnTo>
                  <a:lnTo>
                    <a:pt x="13217" y="10809"/>
                  </a:lnTo>
                  <a:lnTo>
                    <a:pt x="13305" y="10805"/>
                  </a:lnTo>
                  <a:lnTo>
                    <a:pt x="13391" y="10800"/>
                  </a:lnTo>
                  <a:lnTo>
                    <a:pt x="13474" y="10796"/>
                  </a:lnTo>
                  <a:lnTo>
                    <a:pt x="13556" y="10791"/>
                  </a:lnTo>
                  <a:lnTo>
                    <a:pt x="13635" y="10786"/>
                  </a:lnTo>
                  <a:lnTo>
                    <a:pt x="13711" y="10780"/>
                  </a:lnTo>
                  <a:lnTo>
                    <a:pt x="13786" y="10775"/>
                  </a:lnTo>
                  <a:lnTo>
                    <a:pt x="13858" y="10769"/>
                  </a:lnTo>
                  <a:lnTo>
                    <a:pt x="13929" y="10763"/>
                  </a:lnTo>
                  <a:lnTo>
                    <a:pt x="13997" y="10756"/>
                  </a:lnTo>
                  <a:lnTo>
                    <a:pt x="14063" y="10749"/>
                  </a:lnTo>
                  <a:lnTo>
                    <a:pt x="14127" y="10741"/>
                  </a:lnTo>
                  <a:lnTo>
                    <a:pt x="14188" y="10733"/>
                  </a:lnTo>
                  <a:lnTo>
                    <a:pt x="14248" y="10724"/>
                  </a:lnTo>
                  <a:lnTo>
                    <a:pt x="14306" y="10715"/>
                  </a:lnTo>
                  <a:lnTo>
                    <a:pt x="14361" y="10705"/>
                  </a:lnTo>
                  <a:lnTo>
                    <a:pt x="14415" y="10694"/>
                  </a:lnTo>
                  <a:lnTo>
                    <a:pt x="14466" y="10683"/>
                  </a:lnTo>
                  <a:lnTo>
                    <a:pt x="14516" y="10670"/>
                  </a:lnTo>
                  <a:lnTo>
                    <a:pt x="14563" y="10658"/>
                  </a:lnTo>
                  <a:lnTo>
                    <a:pt x="14609" y="10644"/>
                  </a:lnTo>
                  <a:lnTo>
                    <a:pt x="14653" y="10629"/>
                  </a:lnTo>
                  <a:lnTo>
                    <a:pt x="14695" y="10614"/>
                  </a:lnTo>
                  <a:lnTo>
                    <a:pt x="14734" y="10597"/>
                  </a:lnTo>
                  <a:lnTo>
                    <a:pt x="14773" y="10579"/>
                  </a:lnTo>
                  <a:lnTo>
                    <a:pt x="14809" y="10561"/>
                  </a:lnTo>
                  <a:lnTo>
                    <a:pt x="14844" y="10542"/>
                  </a:lnTo>
                  <a:lnTo>
                    <a:pt x="14876" y="10521"/>
                  </a:lnTo>
                  <a:lnTo>
                    <a:pt x="14907" y="10499"/>
                  </a:lnTo>
                  <a:lnTo>
                    <a:pt x="14937" y="10476"/>
                  </a:lnTo>
                  <a:lnTo>
                    <a:pt x="14964" y="10452"/>
                  </a:lnTo>
                  <a:lnTo>
                    <a:pt x="14990" y="10427"/>
                  </a:lnTo>
                  <a:lnTo>
                    <a:pt x="15015" y="10400"/>
                  </a:lnTo>
                  <a:lnTo>
                    <a:pt x="15038" y="10373"/>
                  </a:lnTo>
                  <a:lnTo>
                    <a:pt x="15059" y="10343"/>
                  </a:lnTo>
                  <a:lnTo>
                    <a:pt x="15079" y="10313"/>
                  </a:lnTo>
                  <a:lnTo>
                    <a:pt x="15097" y="10281"/>
                  </a:lnTo>
                  <a:lnTo>
                    <a:pt x="15114" y="10247"/>
                  </a:lnTo>
                  <a:lnTo>
                    <a:pt x="15129" y="10211"/>
                  </a:lnTo>
                  <a:lnTo>
                    <a:pt x="15143" y="10175"/>
                  </a:lnTo>
                  <a:lnTo>
                    <a:pt x="15155" y="10136"/>
                  </a:lnTo>
                  <a:lnTo>
                    <a:pt x="15166" y="10096"/>
                  </a:lnTo>
                  <a:lnTo>
                    <a:pt x="15176" y="10054"/>
                  </a:lnTo>
                  <a:lnTo>
                    <a:pt x="15184" y="10010"/>
                  </a:lnTo>
                  <a:lnTo>
                    <a:pt x="15191" y="9964"/>
                  </a:lnTo>
                  <a:lnTo>
                    <a:pt x="15197" y="9916"/>
                  </a:lnTo>
                  <a:lnTo>
                    <a:pt x="15201" y="9867"/>
                  </a:lnTo>
                  <a:lnTo>
                    <a:pt x="15204" y="9816"/>
                  </a:lnTo>
                  <a:lnTo>
                    <a:pt x="15206" y="9762"/>
                  </a:lnTo>
                  <a:lnTo>
                    <a:pt x="15206" y="9706"/>
                  </a:lnTo>
                  <a:lnTo>
                    <a:pt x="15205" y="9649"/>
                  </a:lnTo>
                  <a:lnTo>
                    <a:pt x="15203" y="9589"/>
                  </a:lnTo>
                  <a:lnTo>
                    <a:pt x="15200" y="9527"/>
                  </a:lnTo>
                  <a:lnTo>
                    <a:pt x="15195" y="9462"/>
                  </a:lnTo>
                  <a:lnTo>
                    <a:pt x="15196" y="9373"/>
                  </a:lnTo>
                  <a:lnTo>
                    <a:pt x="15196" y="9276"/>
                  </a:lnTo>
                  <a:lnTo>
                    <a:pt x="15196" y="9170"/>
                  </a:lnTo>
                  <a:lnTo>
                    <a:pt x="15196" y="9057"/>
                  </a:lnTo>
                  <a:lnTo>
                    <a:pt x="15196" y="8936"/>
                  </a:lnTo>
                  <a:lnTo>
                    <a:pt x="15196" y="8808"/>
                  </a:lnTo>
                  <a:lnTo>
                    <a:pt x="15195" y="8673"/>
                  </a:lnTo>
                  <a:lnTo>
                    <a:pt x="15195" y="8532"/>
                  </a:lnTo>
                  <a:lnTo>
                    <a:pt x="15195" y="8384"/>
                  </a:lnTo>
                  <a:lnTo>
                    <a:pt x="15194" y="8230"/>
                  </a:lnTo>
                  <a:lnTo>
                    <a:pt x="15193" y="8071"/>
                  </a:lnTo>
                  <a:lnTo>
                    <a:pt x="15192" y="7906"/>
                  </a:lnTo>
                  <a:lnTo>
                    <a:pt x="15191" y="7736"/>
                  </a:lnTo>
                  <a:lnTo>
                    <a:pt x="15190" y="7562"/>
                  </a:lnTo>
                  <a:lnTo>
                    <a:pt x="15188" y="7384"/>
                  </a:lnTo>
                  <a:lnTo>
                    <a:pt x="15186" y="7201"/>
                  </a:lnTo>
                  <a:lnTo>
                    <a:pt x="15182" y="6825"/>
                  </a:lnTo>
                  <a:lnTo>
                    <a:pt x="15176" y="6437"/>
                  </a:lnTo>
                  <a:lnTo>
                    <a:pt x="15169" y="6039"/>
                  </a:lnTo>
                  <a:lnTo>
                    <a:pt x="15161" y="5635"/>
                  </a:lnTo>
                  <a:lnTo>
                    <a:pt x="15151" y="5225"/>
                  </a:lnTo>
                  <a:lnTo>
                    <a:pt x="15140" y="4814"/>
                  </a:lnTo>
                  <a:lnTo>
                    <a:pt x="15127" y="4404"/>
                  </a:lnTo>
                  <a:lnTo>
                    <a:pt x="15111" y="3997"/>
                  </a:lnTo>
                  <a:lnTo>
                    <a:pt x="15094" y="3596"/>
                  </a:lnTo>
                  <a:lnTo>
                    <a:pt x="15075" y="3203"/>
                  </a:lnTo>
                  <a:lnTo>
                    <a:pt x="15054" y="2821"/>
                  </a:lnTo>
                  <a:lnTo>
                    <a:pt x="15042" y="2635"/>
                  </a:lnTo>
                  <a:lnTo>
                    <a:pt x="15030" y="2452"/>
                  </a:lnTo>
                  <a:lnTo>
                    <a:pt x="15017" y="2274"/>
                  </a:lnTo>
                  <a:lnTo>
                    <a:pt x="15004" y="2100"/>
                  </a:lnTo>
                  <a:lnTo>
                    <a:pt x="14990" y="1931"/>
                  </a:lnTo>
                  <a:lnTo>
                    <a:pt x="14975" y="1767"/>
                  </a:lnTo>
                  <a:lnTo>
                    <a:pt x="14959" y="1608"/>
                  </a:lnTo>
                  <a:lnTo>
                    <a:pt x="14943" y="1454"/>
                  </a:lnTo>
                  <a:lnTo>
                    <a:pt x="14926" y="1307"/>
                  </a:lnTo>
                  <a:lnTo>
                    <a:pt x="14909" y="1166"/>
                  </a:lnTo>
                  <a:lnTo>
                    <a:pt x="14890" y="1031"/>
                  </a:lnTo>
                  <a:lnTo>
                    <a:pt x="14872" y="904"/>
                  </a:lnTo>
                  <a:lnTo>
                    <a:pt x="14852" y="784"/>
                  </a:lnTo>
                  <a:lnTo>
                    <a:pt x="14831" y="671"/>
                  </a:lnTo>
                  <a:lnTo>
                    <a:pt x="14810" y="567"/>
                  </a:lnTo>
                  <a:lnTo>
                    <a:pt x="14787" y="470"/>
                  </a:lnTo>
                  <a:lnTo>
                    <a:pt x="14765" y="383"/>
                  </a:lnTo>
                  <a:lnTo>
                    <a:pt x="14741" y="304"/>
                  </a:lnTo>
                  <a:lnTo>
                    <a:pt x="14716" y="234"/>
                  </a:lnTo>
                  <a:lnTo>
                    <a:pt x="14691" y="175"/>
                  </a:lnTo>
                  <a:lnTo>
                    <a:pt x="14665" y="125"/>
                  </a:lnTo>
                  <a:lnTo>
                    <a:pt x="14638" y="85"/>
                  </a:lnTo>
                  <a:lnTo>
                    <a:pt x="14640" y="87"/>
                  </a:lnTo>
                  <a:lnTo>
                    <a:pt x="14611" y="56"/>
                  </a:lnTo>
                  <a:lnTo>
                    <a:pt x="14614" y="59"/>
                  </a:lnTo>
                  <a:lnTo>
                    <a:pt x="14585" y="39"/>
                  </a:lnTo>
                  <a:lnTo>
                    <a:pt x="14589" y="41"/>
                  </a:lnTo>
                  <a:lnTo>
                    <a:pt x="14559" y="33"/>
                  </a:lnTo>
                  <a:lnTo>
                    <a:pt x="14565" y="33"/>
                  </a:lnTo>
                  <a:lnTo>
                    <a:pt x="14534" y="36"/>
                  </a:lnTo>
                  <a:cubicBezTo>
                    <a:pt x="14525" y="37"/>
                    <a:pt x="14516" y="30"/>
                    <a:pt x="14516" y="21"/>
                  </a:cubicBezTo>
                  <a:cubicBezTo>
                    <a:pt x="14515" y="12"/>
                    <a:pt x="14522" y="3"/>
                    <a:pt x="14531" y="3"/>
                  </a:cubicBezTo>
                  <a:close/>
                  <a:moveTo>
                    <a:pt x="435" y="7580"/>
                  </a:moveTo>
                  <a:lnTo>
                    <a:pt x="550" y="7389"/>
                  </a:lnTo>
                  <a:lnTo>
                    <a:pt x="634" y="7596"/>
                  </a:lnTo>
                  <a:lnTo>
                    <a:pt x="435" y="7580"/>
                  </a:lnTo>
                  <a:close/>
                </a:path>
              </a:pathLst>
            </a:custGeom>
            <a:solidFill>
              <a:srgbClr val="000000"/>
            </a:solidFill>
            <a:ln w="1588" cap="flat">
              <a:solidFill>
                <a:srgbClr val="000000"/>
              </a:solidFill>
              <a:prstDash val="solid"/>
              <a:bevel/>
              <a:headEnd/>
              <a:tailEnd/>
            </a:ln>
          </p:spPr>
          <p:txBody>
            <a:bodyPr/>
            <a:lstStyle/>
            <a:p>
              <a:endParaRPr lang="en-US"/>
            </a:p>
          </p:txBody>
        </p:sp>
      </p:grpSp>
      <p:sp>
        <p:nvSpPr>
          <p:cNvPr id="2822" name="TextBox 2821"/>
          <p:cNvSpPr txBox="1"/>
          <p:nvPr/>
        </p:nvSpPr>
        <p:spPr>
          <a:xfrm>
            <a:off x="2438400" y="152400"/>
            <a:ext cx="3951288"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Modeling Overview</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73733"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grpSp>
        <p:nvGrpSpPr>
          <p:cNvPr id="73734" name="Group 2820"/>
          <p:cNvGrpSpPr>
            <a:grpSpLocks/>
          </p:cNvGrpSpPr>
          <p:nvPr/>
        </p:nvGrpSpPr>
        <p:grpSpPr bwMode="auto">
          <a:xfrm>
            <a:off x="1143000" y="990600"/>
            <a:ext cx="6553200" cy="4829175"/>
            <a:chOff x="838200" y="533400"/>
            <a:chExt cx="7239000" cy="5334000"/>
          </a:xfrm>
        </p:grpSpPr>
        <p:sp>
          <p:nvSpPr>
            <p:cNvPr id="73758" name="AutoShape 3"/>
            <p:cNvSpPr>
              <a:spLocks noChangeAspect="1" noChangeArrowheads="1" noTextEdit="1"/>
            </p:cNvSpPr>
            <p:nvPr/>
          </p:nvSpPr>
          <p:spPr bwMode="auto">
            <a:xfrm>
              <a:off x="838200" y="533400"/>
              <a:ext cx="7239000" cy="5334000"/>
            </a:xfrm>
            <a:prstGeom prst="rect">
              <a:avLst/>
            </a:prstGeom>
            <a:solidFill>
              <a:srgbClr val="D6F5F5"/>
            </a:solidFill>
            <a:ln w="9525">
              <a:noFill/>
              <a:miter lim="800000"/>
              <a:headEnd/>
              <a:tailEnd/>
            </a:ln>
          </p:spPr>
          <p:txBody>
            <a:bodyPr/>
            <a:lstStyle/>
            <a:p>
              <a:endParaRPr lang="en-US"/>
            </a:p>
          </p:txBody>
        </p:sp>
        <p:sp>
          <p:nvSpPr>
            <p:cNvPr id="73759" name="Freeform 5"/>
            <p:cNvSpPr>
              <a:spLocks noEditPoints="1"/>
            </p:cNvSpPr>
            <p:nvPr/>
          </p:nvSpPr>
          <p:spPr bwMode="auto">
            <a:xfrm>
              <a:off x="5634038" y="911225"/>
              <a:ext cx="1635125" cy="1306513"/>
            </a:xfrm>
            <a:custGeom>
              <a:avLst/>
              <a:gdLst>
                <a:gd name="T0" fmla="*/ 465017347 w 5528"/>
                <a:gd name="T1" fmla="*/ 380038137 h 4407"/>
                <a:gd name="T2" fmla="*/ 431070768 w 5528"/>
                <a:gd name="T3" fmla="*/ 366415070 h 4407"/>
                <a:gd name="T4" fmla="*/ 395986582 w 5528"/>
                <a:gd name="T5" fmla="*/ 352879755 h 4407"/>
                <a:gd name="T6" fmla="*/ 360202559 w 5528"/>
                <a:gd name="T7" fmla="*/ 338817330 h 4407"/>
                <a:gd name="T8" fmla="*/ 324418535 w 5528"/>
                <a:gd name="T9" fmla="*/ 323788138 h 4407"/>
                <a:gd name="T10" fmla="*/ 289159464 w 5528"/>
                <a:gd name="T11" fmla="*/ 307264699 h 4407"/>
                <a:gd name="T12" fmla="*/ 271923513 w 5528"/>
                <a:gd name="T13" fmla="*/ 298211905 h 4407"/>
                <a:gd name="T14" fmla="*/ 255037778 w 5528"/>
                <a:gd name="T15" fmla="*/ 288632000 h 4407"/>
                <a:gd name="T16" fmla="*/ 238589219 w 5528"/>
                <a:gd name="T17" fmla="*/ 278436637 h 4407"/>
                <a:gd name="T18" fmla="*/ 222578428 w 5528"/>
                <a:gd name="T19" fmla="*/ 267538361 h 4407"/>
                <a:gd name="T20" fmla="*/ 207179922 w 5528"/>
                <a:gd name="T21" fmla="*/ 255848825 h 4407"/>
                <a:gd name="T22" fmla="*/ 192306442 w 5528"/>
                <a:gd name="T23" fmla="*/ 243280573 h 4407"/>
                <a:gd name="T24" fmla="*/ 177870139 w 5528"/>
                <a:gd name="T25" fmla="*/ 229833308 h 4407"/>
                <a:gd name="T26" fmla="*/ 163871605 w 5528"/>
                <a:gd name="T27" fmla="*/ 215595080 h 4407"/>
                <a:gd name="T28" fmla="*/ 150310506 w 5528"/>
                <a:gd name="T29" fmla="*/ 200653641 h 4407"/>
                <a:gd name="T30" fmla="*/ 137099067 w 5528"/>
                <a:gd name="T31" fmla="*/ 185185091 h 4407"/>
                <a:gd name="T32" fmla="*/ 111289066 w 5528"/>
                <a:gd name="T33" fmla="*/ 152753485 h 4407"/>
                <a:gd name="T34" fmla="*/ 86354010 w 5528"/>
                <a:gd name="T35" fmla="*/ 119003545 h 4407"/>
                <a:gd name="T36" fmla="*/ 49345104 w 5528"/>
                <a:gd name="T37" fmla="*/ 67411850 h 4407"/>
                <a:gd name="T38" fmla="*/ 24410039 w 5528"/>
                <a:gd name="T39" fmla="*/ 33574147 h 4407"/>
                <a:gd name="T40" fmla="*/ 8049322 w 5528"/>
                <a:gd name="T41" fmla="*/ 12392454 h 4407"/>
                <a:gd name="T42" fmla="*/ 10323946 w 5528"/>
                <a:gd name="T43" fmla="*/ 10546972 h 4407"/>
                <a:gd name="T44" fmla="*/ 26772510 w 5528"/>
                <a:gd name="T45" fmla="*/ 31816418 h 4407"/>
                <a:gd name="T46" fmla="*/ 51707575 w 5528"/>
                <a:gd name="T47" fmla="*/ 65741874 h 4407"/>
                <a:gd name="T48" fmla="*/ 88628927 w 5528"/>
                <a:gd name="T49" fmla="*/ 117245815 h 4407"/>
                <a:gd name="T50" fmla="*/ 113651537 w 5528"/>
                <a:gd name="T51" fmla="*/ 150907706 h 4407"/>
                <a:gd name="T52" fmla="*/ 139286431 w 5528"/>
                <a:gd name="T53" fmla="*/ 183251560 h 4407"/>
                <a:gd name="T54" fmla="*/ 152497574 w 5528"/>
                <a:gd name="T55" fmla="*/ 198720109 h 4407"/>
                <a:gd name="T56" fmla="*/ 165971414 w 5528"/>
                <a:gd name="T57" fmla="*/ 213573498 h 4407"/>
                <a:gd name="T58" fmla="*/ 179882691 w 5528"/>
                <a:gd name="T59" fmla="*/ 227723974 h 4407"/>
                <a:gd name="T60" fmla="*/ 194143591 w 5528"/>
                <a:gd name="T61" fmla="*/ 241083189 h 4407"/>
                <a:gd name="T62" fmla="*/ 208929813 w 5528"/>
                <a:gd name="T63" fmla="*/ 253563688 h 4407"/>
                <a:gd name="T64" fmla="*/ 224240765 w 5528"/>
                <a:gd name="T65" fmla="*/ 265165175 h 4407"/>
                <a:gd name="T66" fmla="*/ 240076744 w 5528"/>
                <a:gd name="T67" fmla="*/ 275975698 h 4407"/>
                <a:gd name="T68" fmla="*/ 256525007 w 5528"/>
                <a:gd name="T69" fmla="*/ 286171060 h 4407"/>
                <a:gd name="T70" fmla="*/ 273323485 w 5528"/>
                <a:gd name="T71" fmla="*/ 295663212 h 4407"/>
                <a:gd name="T72" fmla="*/ 290471586 w 5528"/>
                <a:gd name="T73" fmla="*/ 304627957 h 4407"/>
                <a:gd name="T74" fmla="*/ 325643400 w 5528"/>
                <a:gd name="T75" fmla="*/ 321151396 h 4407"/>
                <a:gd name="T76" fmla="*/ 361339869 w 5528"/>
                <a:gd name="T77" fmla="*/ 336092835 h 4407"/>
                <a:gd name="T78" fmla="*/ 397036339 w 5528"/>
                <a:gd name="T79" fmla="*/ 350155260 h 4407"/>
                <a:gd name="T80" fmla="*/ 432120525 w 5528"/>
                <a:gd name="T81" fmla="*/ 363690278 h 4407"/>
                <a:gd name="T82" fmla="*/ 466154658 w 5528"/>
                <a:gd name="T83" fmla="*/ 377313346 h 4407"/>
                <a:gd name="T84" fmla="*/ 483303055 w 5528"/>
                <a:gd name="T85" fmla="*/ 386190337 h 4407"/>
                <a:gd name="T86" fmla="*/ 4199621 w 5528"/>
                <a:gd name="T87" fmla="*/ 19247865 h 4407"/>
                <a:gd name="T88" fmla="*/ 17848240 w 5528"/>
                <a:gd name="T89" fmla="*/ 8261833 h 44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28"/>
                <a:gd name="T136" fmla="*/ 0 h 4407"/>
                <a:gd name="T137" fmla="*/ 5528 w 5528"/>
                <a:gd name="T138" fmla="*/ 4407 h 44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28" h="4407">
                  <a:moveTo>
                    <a:pt x="5502" y="4403"/>
                  </a:moveTo>
                  <a:lnTo>
                    <a:pt x="5315" y="4324"/>
                  </a:lnTo>
                  <a:lnTo>
                    <a:pt x="5123" y="4246"/>
                  </a:lnTo>
                  <a:lnTo>
                    <a:pt x="4927" y="4169"/>
                  </a:lnTo>
                  <a:lnTo>
                    <a:pt x="4728" y="4093"/>
                  </a:lnTo>
                  <a:lnTo>
                    <a:pt x="4526" y="4015"/>
                  </a:lnTo>
                  <a:lnTo>
                    <a:pt x="4322" y="3936"/>
                  </a:lnTo>
                  <a:lnTo>
                    <a:pt x="4117" y="3855"/>
                  </a:lnTo>
                  <a:lnTo>
                    <a:pt x="3912" y="3772"/>
                  </a:lnTo>
                  <a:lnTo>
                    <a:pt x="3708" y="3684"/>
                  </a:lnTo>
                  <a:lnTo>
                    <a:pt x="3506" y="3593"/>
                  </a:lnTo>
                  <a:lnTo>
                    <a:pt x="3305" y="3496"/>
                  </a:lnTo>
                  <a:lnTo>
                    <a:pt x="3206" y="3446"/>
                  </a:lnTo>
                  <a:lnTo>
                    <a:pt x="3108" y="3393"/>
                  </a:lnTo>
                  <a:lnTo>
                    <a:pt x="3011" y="3340"/>
                  </a:lnTo>
                  <a:lnTo>
                    <a:pt x="2915" y="3284"/>
                  </a:lnTo>
                  <a:lnTo>
                    <a:pt x="2820" y="3227"/>
                  </a:lnTo>
                  <a:lnTo>
                    <a:pt x="2727" y="3168"/>
                  </a:lnTo>
                  <a:lnTo>
                    <a:pt x="2634" y="3107"/>
                  </a:lnTo>
                  <a:lnTo>
                    <a:pt x="2544" y="3044"/>
                  </a:lnTo>
                  <a:lnTo>
                    <a:pt x="2455" y="2979"/>
                  </a:lnTo>
                  <a:lnTo>
                    <a:pt x="2368" y="2911"/>
                  </a:lnTo>
                  <a:lnTo>
                    <a:pt x="2282" y="2841"/>
                  </a:lnTo>
                  <a:lnTo>
                    <a:pt x="2198" y="2768"/>
                  </a:lnTo>
                  <a:lnTo>
                    <a:pt x="2115" y="2693"/>
                  </a:lnTo>
                  <a:lnTo>
                    <a:pt x="2033" y="2615"/>
                  </a:lnTo>
                  <a:lnTo>
                    <a:pt x="1953" y="2535"/>
                  </a:lnTo>
                  <a:lnTo>
                    <a:pt x="1873" y="2453"/>
                  </a:lnTo>
                  <a:lnTo>
                    <a:pt x="1795" y="2369"/>
                  </a:lnTo>
                  <a:lnTo>
                    <a:pt x="1718" y="2283"/>
                  </a:lnTo>
                  <a:lnTo>
                    <a:pt x="1642" y="2196"/>
                  </a:lnTo>
                  <a:lnTo>
                    <a:pt x="1567" y="2107"/>
                  </a:lnTo>
                  <a:lnTo>
                    <a:pt x="1418" y="1925"/>
                  </a:lnTo>
                  <a:lnTo>
                    <a:pt x="1272" y="1738"/>
                  </a:lnTo>
                  <a:lnTo>
                    <a:pt x="1129" y="1547"/>
                  </a:lnTo>
                  <a:lnTo>
                    <a:pt x="987" y="1354"/>
                  </a:lnTo>
                  <a:lnTo>
                    <a:pt x="845" y="1158"/>
                  </a:lnTo>
                  <a:lnTo>
                    <a:pt x="564" y="767"/>
                  </a:lnTo>
                  <a:lnTo>
                    <a:pt x="422" y="573"/>
                  </a:lnTo>
                  <a:lnTo>
                    <a:pt x="279" y="382"/>
                  </a:lnTo>
                  <a:lnTo>
                    <a:pt x="135" y="194"/>
                  </a:lnTo>
                  <a:lnTo>
                    <a:pt x="92" y="141"/>
                  </a:lnTo>
                  <a:cubicBezTo>
                    <a:pt x="86" y="134"/>
                    <a:pt x="87" y="123"/>
                    <a:pt x="94" y="117"/>
                  </a:cubicBezTo>
                  <a:cubicBezTo>
                    <a:pt x="101" y="112"/>
                    <a:pt x="112" y="113"/>
                    <a:pt x="118" y="120"/>
                  </a:cubicBezTo>
                  <a:lnTo>
                    <a:pt x="161" y="174"/>
                  </a:lnTo>
                  <a:lnTo>
                    <a:pt x="306" y="362"/>
                  </a:lnTo>
                  <a:lnTo>
                    <a:pt x="449" y="554"/>
                  </a:lnTo>
                  <a:lnTo>
                    <a:pt x="591" y="748"/>
                  </a:lnTo>
                  <a:lnTo>
                    <a:pt x="872" y="1139"/>
                  </a:lnTo>
                  <a:lnTo>
                    <a:pt x="1013" y="1334"/>
                  </a:lnTo>
                  <a:lnTo>
                    <a:pt x="1155" y="1527"/>
                  </a:lnTo>
                  <a:lnTo>
                    <a:pt x="1299" y="1717"/>
                  </a:lnTo>
                  <a:lnTo>
                    <a:pt x="1444" y="1904"/>
                  </a:lnTo>
                  <a:lnTo>
                    <a:pt x="1592" y="2085"/>
                  </a:lnTo>
                  <a:lnTo>
                    <a:pt x="1667" y="2174"/>
                  </a:lnTo>
                  <a:lnTo>
                    <a:pt x="1743" y="2261"/>
                  </a:lnTo>
                  <a:lnTo>
                    <a:pt x="1820" y="2346"/>
                  </a:lnTo>
                  <a:lnTo>
                    <a:pt x="1897" y="2430"/>
                  </a:lnTo>
                  <a:lnTo>
                    <a:pt x="1976" y="2511"/>
                  </a:lnTo>
                  <a:lnTo>
                    <a:pt x="2056" y="2591"/>
                  </a:lnTo>
                  <a:lnTo>
                    <a:pt x="2137" y="2668"/>
                  </a:lnTo>
                  <a:lnTo>
                    <a:pt x="2219" y="2743"/>
                  </a:lnTo>
                  <a:lnTo>
                    <a:pt x="2303" y="2815"/>
                  </a:lnTo>
                  <a:lnTo>
                    <a:pt x="2388" y="2885"/>
                  </a:lnTo>
                  <a:lnTo>
                    <a:pt x="2475" y="2952"/>
                  </a:lnTo>
                  <a:lnTo>
                    <a:pt x="2563" y="3017"/>
                  </a:lnTo>
                  <a:lnTo>
                    <a:pt x="2653" y="3079"/>
                  </a:lnTo>
                  <a:lnTo>
                    <a:pt x="2744" y="3140"/>
                  </a:lnTo>
                  <a:lnTo>
                    <a:pt x="2837" y="3199"/>
                  </a:lnTo>
                  <a:lnTo>
                    <a:pt x="2932" y="3256"/>
                  </a:lnTo>
                  <a:lnTo>
                    <a:pt x="3027" y="3311"/>
                  </a:lnTo>
                  <a:lnTo>
                    <a:pt x="3124" y="3364"/>
                  </a:lnTo>
                  <a:lnTo>
                    <a:pt x="3221" y="3416"/>
                  </a:lnTo>
                  <a:lnTo>
                    <a:pt x="3320" y="3466"/>
                  </a:lnTo>
                  <a:lnTo>
                    <a:pt x="3519" y="3562"/>
                  </a:lnTo>
                  <a:lnTo>
                    <a:pt x="3722" y="3654"/>
                  </a:lnTo>
                  <a:lnTo>
                    <a:pt x="3925" y="3741"/>
                  </a:lnTo>
                  <a:lnTo>
                    <a:pt x="4130" y="3824"/>
                  </a:lnTo>
                  <a:lnTo>
                    <a:pt x="4334" y="3905"/>
                  </a:lnTo>
                  <a:lnTo>
                    <a:pt x="4538" y="3984"/>
                  </a:lnTo>
                  <a:lnTo>
                    <a:pt x="4740" y="4061"/>
                  </a:lnTo>
                  <a:lnTo>
                    <a:pt x="4939" y="4138"/>
                  </a:lnTo>
                  <a:lnTo>
                    <a:pt x="5136" y="4215"/>
                  </a:lnTo>
                  <a:lnTo>
                    <a:pt x="5328" y="4293"/>
                  </a:lnTo>
                  <a:lnTo>
                    <a:pt x="5515" y="4372"/>
                  </a:lnTo>
                  <a:cubicBezTo>
                    <a:pt x="5524" y="4376"/>
                    <a:pt x="5528" y="4386"/>
                    <a:pt x="5524" y="4394"/>
                  </a:cubicBezTo>
                  <a:cubicBezTo>
                    <a:pt x="5520" y="4403"/>
                    <a:pt x="5511" y="4407"/>
                    <a:pt x="5502" y="4403"/>
                  </a:cubicBezTo>
                  <a:close/>
                  <a:moveTo>
                    <a:pt x="48" y="219"/>
                  </a:moveTo>
                  <a:lnTo>
                    <a:pt x="0" y="0"/>
                  </a:lnTo>
                  <a:lnTo>
                    <a:pt x="204" y="94"/>
                  </a:lnTo>
                  <a:lnTo>
                    <a:pt x="48" y="219"/>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3760" name="Freeform 6"/>
            <p:cNvSpPr>
              <a:spLocks noEditPoints="1"/>
            </p:cNvSpPr>
            <p:nvPr/>
          </p:nvSpPr>
          <p:spPr bwMode="auto">
            <a:xfrm>
              <a:off x="3433763" y="2560638"/>
              <a:ext cx="4505325" cy="3225800"/>
            </a:xfrm>
            <a:custGeom>
              <a:avLst/>
              <a:gdLst>
                <a:gd name="T0" fmla="*/ 1279006420 w 15239"/>
                <a:gd name="T1" fmla="*/ 2720704 h 10889"/>
                <a:gd name="T2" fmla="*/ 1288970817 w 15239"/>
                <a:gd name="T3" fmla="*/ 19395087 h 10889"/>
                <a:gd name="T4" fmla="*/ 1300944412 w 15239"/>
                <a:gd name="T5" fmla="*/ 68277699 h 10889"/>
                <a:gd name="T6" fmla="*/ 1310472437 w 15239"/>
                <a:gd name="T7" fmla="*/ 140767689 h 10889"/>
                <a:gd name="T8" fmla="*/ 1317638855 w 15239"/>
                <a:gd name="T9" fmla="*/ 230985520 h 10889"/>
                <a:gd name="T10" fmla="*/ 1326205445 w 15239"/>
                <a:gd name="T11" fmla="*/ 422391089 h 10889"/>
                <a:gd name="T12" fmla="*/ 1330226208 w 15239"/>
                <a:gd name="T13" fmla="*/ 631962996 h 10889"/>
                <a:gd name="T14" fmla="*/ 1330925111 w 15239"/>
                <a:gd name="T15" fmla="*/ 722268774 h 10889"/>
                <a:gd name="T16" fmla="*/ 1331100133 w 15239"/>
                <a:gd name="T17" fmla="*/ 794846137 h 10889"/>
                <a:gd name="T18" fmla="*/ 1331711525 w 15239"/>
                <a:gd name="T19" fmla="*/ 841359377 h 10889"/>
                <a:gd name="T20" fmla="*/ 1331187643 w 15239"/>
                <a:gd name="T21" fmla="*/ 870496141 h 10889"/>
                <a:gd name="T22" fmla="*/ 1326380467 w 15239"/>
                <a:gd name="T23" fmla="*/ 893840153 h 10889"/>
                <a:gd name="T24" fmla="*/ 1316677420 w 15239"/>
                <a:gd name="T25" fmla="*/ 912006416 h 10889"/>
                <a:gd name="T26" fmla="*/ 1301905847 w 15239"/>
                <a:gd name="T27" fmla="*/ 925697028 h 10889"/>
                <a:gd name="T28" fmla="*/ 1281715705 w 15239"/>
                <a:gd name="T29" fmla="*/ 935526397 h 10889"/>
                <a:gd name="T30" fmla="*/ 1255843279 w 15239"/>
                <a:gd name="T31" fmla="*/ 942371407 h 10889"/>
                <a:gd name="T32" fmla="*/ 1223678655 w 15239"/>
                <a:gd name="T33" fmla="*/ 946847651 h 10889"/>
                <a:gd name="T34" fmla="*/ 1185045037 w 15239"/>
                <a:gd name="T35" fmla="*/ 949919106 h 10889"/>
                <a:gd name="T36" fmla="*/ 1139331920 w 15239"/>
                <a:gd name="T37" fmla="*/ 952288464 h 10889"/>
                <a:gd name="T38" fmla="*/ 1086189262 w 15239"/>
                <a:gd name="T39" fmla="*/ 954657822 h 10889"/>
                <a:gd name="T40" fmla="*/ 26221591 w 15239"/>
                <a:gd name="T41" fmla="*/ 940441082 h 10889"/>
                <a:gd name="T42" fmla="*/ 10488578 w 15239"/>
                <a:gd name="T43" fmla="*/ 913410612 h 10889"/>
                <a:gd name="T44" fmla="*/ 2185108 w 15239"/>
                <a:gd name="T45" fmla="*/ 885502668 h 10889"/>
                <a:gd name="T46" fmla="*/ 0 w 15239"/>
                <a:gd name="T47" fmla="*/ 857068594 h 10889"/>
                <a:gd name="T48" fmla="*/ 6380598 w 15239"/>
                <a:gd name="T49" fmla="*/ 809063470 h 10889"/>
                <a:gd name="T50" fmla="*/ 26221591 w 15239"/>
                <a:gd name="T51" fmla="*/ 741400199 h 10889"/>
                <a:gd name="T52" fmla="*/ 42042119 w 15239"/>
                <a:gd name="T53" fmla="*/ 684794524 h 10889"/>
                <a:gd name="T54" fmla="*/ 48072968 w 15239"/>
                <a:gd name="T55" fmla="*/ 666803638 h 10889"/>
                <a:gd name="T56" fmla="*/ 34962316 w 15239"/>
                <a:gd name="T57" fmla="*/ 723233936 h 10889"/>
                <a:gd name="T58" fmla="*/ 14159594 w 15239"/>
                <a:gd name="T59" fmla="*/ 790458174 h 10889"/>
                <a:gd name="T60" fmla="*/ 3321269 w 15239"/>
                <a:gd name="T61" fmla="*/ 847678258 h 10889"/>
                <a:gd name="T62" fmla="*/ 3758527 w 15239"/>
                <a:gd name="T63" fmla="*/ 875761579 h 10889"/>
                <a:gd name="T64" fmla="*/ 9702164 w 15239"/>
                <a:gd name="T65" fmla="*/ 903142801 h 10889"/>
                <a:gd name="T66" fmla="*/ 22463361 w 15239"/>
                <a:gd name="T67" fmla="*/ 929909615 h 10889"/>
                <a:gd name="T68" fmla="*/ 1066610512 w 15239"/>
                <a:gd name="T69" fmla="*/ 952639810 h 10889"/>
                <a:gd name="T70" fmla="*/ 1122288025 w 15239"/>
                <a:gd name="T71" fmla="*/ 950094483 h 10889"/>
                <a:gd name="T72" fmla="*/ 1170448485 w 15239"/>
                <a:gd name="T73" fmla="*/ 947812813 h 10889"/>
                <a:gd name="T74" fmla="*/ 1211266915 w 15239"/>
                <a:gd name="T75" fmla="*/ 945092110 h 10889"/>
                <a:gd name="T76" fmla="*/ 1245355001 w 15239"/>
                <a:gd name="T77" fmla="*/ 941143180 h 10889"/>
                <a:gd name="T78" fmla="*/ 1272887765 w 15239"/>
                <a:gd name="T79" fmla="*/ 935351021 h 10889"/>
                <a:gd name="T80" fmla="*/ 1294389386 w 15239"/>
                <a:gd name="T81" fmla="*/ 926838159 h 10889"/>
                <a:gd name="T82" fmla="*/ 1310209905 w 15239"/>
                <a:gd name="T83" fmla="*/ 915077872 h 10889"/>
                <a:gd name="T84" fmla="*/ 1321048226 w 15239"/>
                <a:gd name="T85" fmla="*/ 899280967 h 10889"/>
                <a:gd name="T86" fmla="*/ 1327166881 w 15239"/>
                <a:gd name="T87" fmla="*/ 878482282 h 10889"/>
                <a:gd name="T88" fmla="*/ 1329089751 w 15239"/>
                <a:gd name="T89" fmla="*/ 851803157 h 10889"/>
                <a:gd name="T90" fmla="*/ 1328215827 w 15239"/>
                <a:gd name="T91" fmla="*/ 814065843 h 10889"/>
                <a:gd name="T92" fmla="*/ 1328128316 w 15239"/>
                <a:gd name="T93" fmla="*/ 748771930 h 10889"/>
                <a:gd name="T94" fmla="*/ 1327690762 w 15239"/>
                <a:gd name="T95" fmla="*/ 663644494 h 10889"/>
                <a:gd name="T96" fmla="*/ 1325156499 w 15239"/>
                <a:gd name="T97" fmla="*/ 494530012 h 10889"/>
                <a:gd name="T98" fmla="*/ 1317638855 w 15239"/>
                <a:gd name="T99" fmla="*/ 281096641 h 10889"/>
                <a:gd name="T100" fmla="*/ 1310209905 w 15239"/>
                <a:gd name="T101" fmla="*/ 169465457 h 10889"/>
                <a:gd name="T102" fmla="*/ 1301469476 w 15239"/>
                <a:gd name="T103" fmla="*/ 90481191 h 10889"/>
                <a:gd name="T104" fmla="*/ 1290543644 w 15239"/>
                <a:gd name="T105" fmla="*/ 33612128 h 10889"/>
                <a:gd name="T106" fmla="*/ 1279617813 w 15239"/>
                <a:gd name="T107" fmla="*/ 7635094 h 10889"/>
                <a:gd name="T108" fmla="*/ 1273062787 w 15239"/>
                <a:gd name="T109" fmla="*/ 2896081 h 10889"/>
                <a:gd name="T110" fmla="*/ 55415295 w 15239"/>
                <a:gd name="T111" fmla="*/ 666628261 h 108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39"/>
                <a:gd name="T169" fmla="*/ 0 h 10889"/>
                <a:gd name="T170" fmla="*/ 15239 w 15239"/>
                <a:gd name="T171" fmla="*/ 10889 h 108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39" h="10889">
                  <a:moveTo>
                    <a:pt x="14531" y="3"/>
                  </a:moveTo>
                  <a:lnTo>
                    <a:pt x="14562" y="0"/>
                  </a:lnTo>
                  <a:cubicBezTo>
                    <a:pt x="14564" y="0"/>
                    <a:pt x="14566" y="0"/>
                    <a:pt x="14568" y="0"/>
                  </a:cubicBezTo>
                  <a:lnTo>
                    <a:pt x="14598" y="9"/>
                  </a:lnTo>
                  <a:cubicBezTo>
                    <a:pt x="14600" y="9"/>
                    <a:pt x="14602" y="10"/>
                    <a:pt x="14603" y="11"/>
                  </a:cubicBezTo>
                  <a:lnTo>
                    <a:pt x="14633" y="31"/>
                  </a:lnTo>
                  <a:cubicBezTo>
                    <a:pt x="14634" y="32"/>
                    <a:pt x="14635" y="32"/>
                    <a:pt x="14635" y="33"/>
                  </a:cubicBezTo>
                  <a:lnTo>
                    <a:pt x="14664" y="64"/>
                  </a:lnTo>
                  <a:cubicBezTo>
                    <a:pt x="14664" y="64"/>
                    <a:pt x="14665" y="65"/>
                    <a:pt x="14666" y="66"/>
                  </a:cubicBezTo>
                  <a:lnTo>
                    <a:pt x="14693" y="107"/>
                  </a:lnTo>
                  <a:lnTo>
                    <a:pt x="14721" y="159"/>
                  </a:lnTo>
                  <a:lnTo>
                    <a:pt x="14747" y="221"/>
                  </a:lnTo>
                  <a:lnTo>
                    <a:pt x="14772" y="293"/>
                  </a:lnTo>
                  <a:lnTo>
                    <a:pt x="14796" y="373"/>
                  </a:lnTo>
                  <a:lnTo>
                    <a:pt x="14820" y="462"/>
                  </a:lnTo>
                  <a:lnTo>
                    <a:pt x="14842" y="559"/>
                  </a:lnTo>
                  <a:lnTo>
                    <a:pt x="14864" y="665"/>
                  </a:lnTo>
                  <a:lnTo>
                    <a:pt x="14884" y="778"/>
                  </a:lnTo>
                  <a:lnTo>
                    <a:pt x="14904" y="899"/>
                  </a:lnTo>
                  <a:lnTo>
                    <a:pt x="14923" y="1027"/>
                  </a:lnTo>
                  <a:lnTo>
                    <a:pt x="14942" y="1161"/>
                  </a:lnTo>
                  <a:lnTo>
                    <a:pt x="14960" y="1303"/>
                  </a:lnTo>
                  <a:lnTo>
                    <a:pt x="14976" y="1451"/>
                  </a:lnTo>
                  <a:lnTo>
                    <a:pt x="14993" y="1604"/>
                  </a:lnTo>
                  <a:lnTo>
                    <a:pt x="15008" y="1763"/>
                  </a:lnTo>
                  <a:lnTo>
                    <a:pt x="15023" y="1928"/>
                  </a:lnTo>
                  <a:lnTo>
                    <a:pt x="15037" y="2097"/>
                  </a:lnTo>
                  <a:lnTo>
                    <a:pt x="15050" y="2271"/>
                  </a:lnTo>
                  <a:lnTo>
                    <a:pt x="15063" y="2450"/>
                  </a:lnTo>
                  <a:lnTo>
                    <a:pt x="15075" y="2632"/>
                  </a:lnTo>
                  <a:lnTo>
                    <a:pt x="15087" y="2819"/>
                  </a:lnTo>
                  <a:lnTo>
                    <a:pt x="15108" y="3201"/>
                  </a:lnTo>
                  <a:lnTo>
                    <a:pt x="15128" y="3594"/>
                  </a:lnTo>
                  <a:lnTo>
                    <a:pt x="15145" y="3996"/>
                  </a:lnTo>
                  <a:lnTo>
                    <a:pt x="15160" y="4403"/>
                  </a:lnTo>
                  <a:lnTo>
                    <a:pt x="15173" y="4813"/>
                  </a:lnTo>
                  <a:lnTo>
                    <a:pt x="15184" y="5225"/>
                  </a:lnTo>
                  <a:lnTo>
                    <a:pt x="15194" y="5634"/>
                  </a:lnTo>
                  <a:lnTo>
                    <a:pt x="15202" y="6039"/>
                  </a:lnTo>
                  <a:lnTo>
                    <a:pt x="15209" y="6436"/>
                  </a:lnTo>
                  <a:lnTo>
                    <a:pt x="15215" y="6824"/>
                  </a:lnTo>
                  <a:lnTo>
                    <a:pt x="15219" y="7201"/>
                  </a:lnTo>
                  <a:lnTo>
                    <a:pt x="15221" y="7383"/>
                  </a:lnTo>
                  <a:lnTo>
                    <a:pt x="15223" y="7562"/>
                  </a:lnTo>
                  <a:lnTo>
                    <a:pt x="15224" y="7736"/>
                  </a:lnTo>
                  <a:lnTo>
                    <a:pt x="15225" y="7906"/>
                  </a:lnTo>
                  <a:lnTo>
                    <a:pt x="15226" y="8070"/>
                  </a:lnTo>
                  <a:lnTo>
                    <a:pt x="15227" y="8230"/>
                  </a:lnTo>
                  <a:lnTo>
                    <a:pt x="15228" y="8384"/>
                  </a:lnTo>
                  <a:lnTo>
                    <a:pt x="15228" y="8531"/>
                  </a:lnTo>
                  <a:lnTo>
                    <a:pt x="15229" y="8673"/>
                  </a:lnTo>
                  <a:lnTo>
                    <a:pt x="15229" y="8808"/>
                  </a:lnTo>
                  <a:lnTo>
                    <a:pt x="15229" y="8936"/>
                  </a:lnTo>
                  <a:lnTo>
                    <a:pt x="15229" y="9057"/>
                  </a:lnTo>
                  <a:lnTo>
                    <a:pt x="15229" y="9170"/>
                  </a:lnTo>
                  <a:lnTo>
                    <a:pt x="15229" y="9276"/>
                  </a:lnTo>
                  <a:lnTo>
                    <a:pt x="15229" y="9373"/>
                  </a:lnTo>
                  <a:lnTo>
                    <a:pt x="15229" y="9462"/>
                  </a:lnTo>
                  <a:lnTo>
                    <a:pt x="15233" y="9525"/>
                  </a:lnTo>
                  <a:lnTo>
                    <a:pt x="15236" y="9587"/>
                  </a:lnTo>
                  <a:lnTo>
                    <a:pt x="15239" y="9648"/>
                  </a:lnTo>
                  <a:lnTo>
                    <a:pt x="15239" y="9706"/>
                  </a:lnTo>
                  <a:lnTo>
                    <a:pt x="15239" y="9762"/>
                  </a:lnTo>
                  <a:lnTo>
                    <a:pt x="15237" y="9816"/>
                  </a:lnTo>
                  <a:lnTo>
                    <a:pt x="15234" y="9869"/>
                  </a:lnTo>
                  <a:lnTo>
                    <a:pt x="15230" y="9919"/>
                  </a:lnTo>
                  <a:lnTo>
                    <a:pt x="15224" y="9968"/>
                  </a:lnTo>
                  <a:lnTo>
                    <a:pt x="15217" y="10015"/>
                  </a:lnTo>
                  <a:lnTo>
                    <a:pt x="15209" y="10060"/>
                  </a:lnTo>
                  <a:lnTo>
                    <a:pt x="15199" y="10103"/>
                  </a:lnTo>
                  <a:lnTo>
                    <a:pt x="15188" y="10145"/>
                  </a:lnTo>
                  <a:lnTo>
                    <a:pt x="15175" y="10185"/>
                  </a:lnTo>
                  <a:lnTo>
                    <a:pt x="15160" y="10223"/>
                  </a:lnTo>
                  <a:lnTo>
                    <a:pt x="15144" y="10260"/>
                  </a:lnTo>
                  <a:lnTo>
                    <a:pt x="15127" y="10295"/>
                  </a:lnTo>
                  <a:lnTo>
                    <a:pt x="15108" y="10329"/>
                  </a:lnTo>
                  <a:lnTo>
                    <a:pt x="15087" y="10361"/>
                  </a:lnTo>
                  <a:lnTo>
                    <a:pt x="15064" y="10392"/>
                  </a:lnTo>
                  <a:lnTo>
                    <a:pt x="15041" y="10422"/>
                  </a:lnTo>
                  <a:lnTo>
                    <a:pt x="15015" y="10449"/>
                  </a:lnTo>
                  <a:lnTo>
                    <a:pt x="14988" y="10476"/>
                  </a:lnTo>
                  <a:lnTo>
                    <a:pt x="14959" y="10502"/>
                  </a:lnTo>
                  <a:lnTo>
                    <a:pt x="14928" y="10526"/>
                  </a:lnTo>
                  <a:lnTo>
                    <a:pt x="14895" y="10548"/>
                  </a:lnTo>
                  <a:lnTo>
                    <a:pt x="14861" y="10570"/>
                  </a:lnTo>
                  <a:lnTo>
                    <a:pt x="14825" y="10590"/>
                  </a:lnTo>
                  <a:lnTo>
                    <a:pt x="14788" y="10609"/>
                  </a:lnTo>
                  <a:lnTo>
                    <a:pt x="14748" y="10627"/>
                  </a:lnTo>
                  <a:lnTo>
                    <a:pt x="14707" y="10644"/>
                  </a:lnTo>
                  <a:lnTo>
                    <a:pt x="14664" y="10660"/>
                  </a:lnTo>
                  <a:lnTo>
                    <a:pt x="14619" y="10675"/>
                  </a:lnTo>
                  <a:lnTo>
                    <a:pt x="14573" y="10689"/>
                  </a:lnTo>
                  <a:lnTo>
                    <a:pt x="14524" y="10703"/>
                  </a:lnTo>
                  <a:lnTo>
                    <a:pt x="14474" y="10715"/>
                  </a:lnTo>
                  <a:lnTo>
                    <a:pt x="14422" y="10726"/>
                  </a:lnTo>
                  <a:lnTo>
                    <a:pt x="14368" y="10738"/>
                  </a:lnTo>
                  <a:lnTo>
                    <a:pt x="14311" y="10748"/>
                  </a:lnTo>
                  <a:lnTo>
                    <a:pt x="14253" y="10757"/>
                  </a:lnTo>
                  <a:lnTo>
                    <a:pt x="14193" y="10766"/>
                  </a:lnTo>
                  <a:lnTo>
                    <a:pt x="14131" y="10774"/>
                  </a:lnTo>
                  <a:lnTo>
                    <a:pt x="14067" y="10782"/>
                  </a:lnTo>
                  <a:lnTo>
                    <a:pt x="14000" y="10789"/>
                  </a:lnTo>
                  <a:lnTo>
                    <a:pt x="13932" y="10796"/>
                  </a:lnTo>
                  <a:lnTo>
                    <a:pt x="13861" y="10802"/>
                  </a:lnTo>
                  <a:lnTo>
                    <a:pt x="13789" y="10808"/>
                  </a:lnTo>
                  <a:lnTo>
                    <a:pt x="13714" y="10814"/>
                  </a:lnTo>
                  <a:lnTo>
                    <a:pt x="13637" y="10819"/>
                  </a:lnTo>
                  <a:lnTo>
                    <a:pt x="13558" y="10824"/>
                  </a:lnTo>
                  <a:lnTo>
                    <a:pt x="13476" y="10829"/>
                  </a:lnTo>
                  <a:lnTo>
                    <a:pt x="13393" y="10833"/>
                  </a:lnTo>
                  <a:lnTo>
                    <a:pt x="13307" y="10838"/>
                  </a:lnTo>
                  <a:lnTo>
                    <a:pt x="13219" y="10842"/>
                  </a:lnTo>
                  <a:lnTo>
                    <a:pt x="13128" y="10847"/>
                  </a:lnTo>
                  <a:lnTo>
                    <a:pt x="13035" y="10851"/>
                  </a:lnTo>
                  <a:lnTo>
                    <a:pt x="12940" y="10855"/>
                  </a:lnTo>
                  <a:lnTo>
                    <a:pt x="12842" y="10859"/>
                  </a:lnTo>
                  <a:lnTo>
                    <a:pt x="12742" y="10864"/>
                  </a:lnTo>
                  <a:lnTo>
                    <a:pt x="12639" y="10868"/>
                  </a:lnTo>
                  <a:lnTo>
                    <a:pt x="12534" y="10873"/>
                  </a:lnTo>
                  <a:lnTo>
                    <a:pt x="12427" y="10878"/>
                  </a:lnTo>
                  <a:lnTo>
                    <a:pt x="12317" y="10883"/>
                  </a:lnTo>
                  <a:lnTo>
                    <a:pt x="12205" y="10889"/>
                  </a:lnTo>
                  <a:lnTo>
                    <a:pt x="393" y="10821"/>
                  </a:lnTo>
                  <a:cubicBezTo>
                    <a:pt x="388" y="10821"/>
                    <a:pt x="384" y="10819"/>
                    <a:pt x="381" y="10815"/>
                  </a:cubicBezTo>
                  <a:lnTo>
                    <a:pt x="339" y="10766"/>
                  </a:lnTo>
                  <a:lnTo>
                    <a:pt x="300" y="10716"/>
                  </a:lnTo>
                  <a:lnTo>
                    <a:pt x="263" y="10665"/>
                  </a:lnTo>
                  <a:lnTo>
                    <a:pt x="230" y="10614"/>
                  </a:lnTo>
                  <a:lnTo>
                    <a:pt x="198" y="10563"/>
                  </a:lnTo>
                  <a:lnTo>
                    <a:pt x="170" y="10512"/>
                  </a:lnTo>
                  <a:lnTo>
                    <a:pt x="144" y="10460"/>
                  </a:lnTo>
                  <a:lnTo>
                    <a:pt x="120" y="10408"/>
                  </a:lnTo>
                  <a:lnTo>
                    <a:pt x="99" y="10355"/>
                  </a:lnTo>
                  <a:lnTo>
                    <a:pt x="80" y="10303"/>
                  </a:lnTo>
                  <a:lnTo>
                    <a:pt x="63" y="10250"/>
                  </a:lnTo>
                  <a:lnTo>
                    <a:pt x="48" y="10197"/>
                  </a:lnTo>
                  <a:lnTo>
                    <a:pt x="36" y="10144"/>
                  </a:lnTo>
                  <a:lnTo>
                    <a:pt x="25" y="10090"/>
                  </a:lnTo>
                  <a:lnTo>
                    <a:pt x="17" y="10037"/>
                  </a:lnTo>
                  <a:lnTo>
                    <a:pt x="10" y="9983"/>
                  </a:lnTo>
                  <a:lnTo>
                    <a:pt x="5" y="9929"/>
                  </a:lnTo>
                  <a:lnTo>
                    <a:pt x="2" y="9875"/>
                  </a:lnTo>
                  <a:lnTo>
                    <a:pt x="0" y="9821"/>
                  </a:lnTo>
                  <a:lnTo>
                    <a:pt x="0" y="9766"/>
                  </a:lnTo>
                  <a:lnTo>
                    <a:pt x="2" y="9712"/>
                  </a:lnTo>
                  <a:lnTo>
                    <a:pt x="5" y="9657"/>
                  </a:lnTo>
                  <a:lnTo>
                    <a:pt x="15" y="9548"/>
                  </a:lnTo>
                  <a:lnTo>
                    <a:pt x="30" y="9438"/>
                  </a:lnTo>
                  <a:lnTo>
                    <a:pt x="50" y="9329"/>
                  </a:lnTo>
                  <a:lnTo>
                    <a:pt x="73" y="9219"/>
                  </a:lnTo>
                  <a:lnTo>
                    <a:pt x="100" y="9108"/>
                  </a:lnTo>
                  <a:lnTo>
                    <a:pt x="130" y="8998"/>
                  </a:lnTo>
                  <a:lnTo>
                    <a:pt x="161" y="8888"/>
                  </a:lnTo>
                  <a:lnTo>
                    <a:pt x="195" y="8778"/>
                  </a:lnTo>
                  <a:lnTo>
                    <a:pt x="230" y="8668"/>
                  </a:lnTo>
                  <a:lnTo>
                    <a:pt x="300" y="8448"/>
                  </a:lnTo>
                  <a:lnTo>
                    <a:pt x="335" y="8339"/>
                  </a:lnTo>
                  <a:lnTo>
                    <a:pt x="368" y="8231"/>
                  </a:lnTo>
                  <a:lnTo>
                    <a:pt x="400" y="8123"/>
                  </a:lnTo>
                  <a:lnTo>
                    <a:pt x="430" y="8015"/>
                  </a:lnTo>
                  <a:lnTo>
                    <a:pt x="457" y="7909"/>
                  </a:lnTo>
                  <a:lnTo>
                    <a:pt x="481" y="7803"/>
                  </a:lnTo>
                  <a:lnTo>
                    <a:pt x="501" y="7697"/>
                  </a:lnTo>
                  <a:lnTo>
                    <a:pt x="517" y="7593"/>
                  </a:lnTo>
                  <a:lnTo>
                    <a:pt x="520" y="7553"/>
                  </a:lnTo>
                  <a:cubicBezTo>
                    <a:pt x="521" y="7544"/>
                    <a:pt x="529" y="7537"/>
                    <a:pt x="538" y="7538"/>
                  </a:cubicBezTo>
                  <a:cubicBezTo>
                    <a:pt x="548" y="7539"/>
                    <a:pt x="554" y="7547"/>
                    <a:pt x="554" y="7556"/>
                  </a:cubicBezTo>
                  <a:lnTo>
                    <a:pt x="550" y="7598"/>
                  </a:lnTo>
                  <a:lnTo>
                    <a:pt x="534" y="7704"/>
                  </a:lnTo>
                  <a:lnTo>
                    <a:pt x="513" y="7810"/>
                  </a:lnTo>
                  <a:lnTo>
                    <a:pt x="489" y="7917"/>
                  </a:lnTo>
                  <a:lnTo>
                    <a:pt x="462" y="8024"/>
                  </a:lnTo>
                  <a:lnTo>
                    <a:pt x="432" y="8132"/>
                  </a:lnTo>
                  <a:lnTo>
                    <a:pt x="400" y="8241"/>
                  </a:lnTo>
                  <a:lnTo>
                    <a:pt x="366" y="8350"/>
                  </a:lnTo>
                  <a:lnTo>
                    <a:pt x="332" y="8459"/>
                  </a:lnTo>
                  <a:lnTo>
                    <a:pt x="261" y="8678"/>
                  </a:lnTo>
                  <a:lnTo>
                    <a:pt x="227" y="8787"/>
                  </a:lnTo>
                  <a:lnTo>
                    <a:pt x="193" y="8897"/>
                  </a:lnTo>
                  <a:lnTo>
                    <a:pt x="162" y="9007"/>
                  </a:lnTo>
                  <a:lnTo>
                    <a:pt x="132" y="9116"/>
                  </a:lnTo>
                  <a:lnTo>
                    <a:pt x="106" y="9225"/>
                  </a:lnTo>
                  <a:lnTo>
                    <a:pt x="83" y="9334"/>
                  </a:lnTo>
                  <a:lnTo>
                    <a:pt x="63" y="9443"/>
                  </a:lnTo>
                  <a:lnTo>
                    <a:pt x="48" y="9551"/>
                  </a:lnTo>
                  <a:lnTo>
                    <a:pt x="38" y="9659"/>
                  </a:lnTo>
                  <a:lnTo>
                    <a:pt x="35" y="9713"/>
                  </a:lnTo>
                  <a:lnTo>
                    <a:pt x="33" y="9766"/>
                  </a:lnTo>
                  <a:lnTo>
                    <a:pt x="33" y="9820"/>
                  </a:lnTo>
                  <a:lnTo>
                    <a:pt x="35" y="9873"/>
                  </a:lnTo>
                  <a:lnTo>
                    <a:pt x="38" y="9926"/>
                  </a:lnTo>
                  <a:lnTo>
                    <a:pt x="43" y="9979"/>
                  </a:lnTo>
                  <a:lnTo>
                    <a:pt x="49" y="10031"/>
                  </a:lnTo>
                  <a:lnTo>
                    <a:pt x="58" y="10084"/>
                  </a:lnTo>
                  <a:lnTo>
                    <a:pt x="68" y="10136"/>
                  </a:lnTo>
                  <a:lnTo>
                    <a:pt x="80" y="10188"/>
                  </a:lnTo>
                  <a:lnTo>
                    <a:pt x="95" y="10240"/>
                  </a:lnTo>
                  <a:lnTo>
                    <a:pt x="111" y="10291"/>
                  </a:lnTo>
                  <a:lnTo>
                    <a:pt x="130" y="10343"/>
                  </a:lnTo>
                  <a:lnTo>
                    <a:pt x="150" y="10394"/>
                  </a:lnTo>
                  <a:lnTo>
                    <a:pt x="174" y="10445"/>
                  </a:lnTo>
                  <a:lnTo>
                    <a:pt x="199" y="10495"/>
                  </a:lnTo>
                  <a:lnTo>
                    <a:pt x="227" y="10546"/>
                  </a:lnTo>
                  <a:lnTo>
                    <a:pt x="257" y="10596"/>
                  </a:lnTo>
                  <a:lnTo>
                    <a:pt x="290" y="10646"/>
                  </a:lnTo>
                  <a:lnTo>
                    <a:pt x="326" y="10695"/>
                  </a:lnTo>
                  <a:lnTo>
                    <a:pt x="364" y="10744"/>
                  </a:lnTo>
                  <a:lnTo>
                    <a:pt x="406" y="10794"/>
                  </a:lnTo>
                  <a:lnTo>
                    <a:pt x="394" y="10788"/>
                  </a:lnTo>
                  <a:lnTo>
                    <a:pt x="12203" y="10855"/>
                  </a:lnTo>
                  <a:lnTo>
                    <a:pt x="12316" y="10850"/>
                  </a:lnTo>
                  <a:lnTo>
                    <a:pt x="12425" y="10845"/>
                  </a:lnTo>
                  <a:lnTo>
                    <a:pt x="12533" y="10840"/>
                  </a:lnTo>
                  <a:lnTo>
                    <a:pt x="12638" y="10835"/>
                  </a:lnTo>
                  <a:lnTo>
                    <a:pt x="12740" y="10831"/>
                  </a:lnTo>
                  <a:lnTo>
                    <a:pt x="12840" y="10826"/>
                  </a:lnTo>
                  <a:lnTo>
                    <a:pt x="12938" y="10822"/>
                  </a:lnTo>
                  <a:lnTo>
                    <a:pt x="13033" y="10818"/>
                  </a:lnTo>
                  <a:lnTo>
                    <a:pt x="13126" y="10813"/>
                  </a:lnTo>
                  <a:lnTo>
                    <a:pt x="13217" y="10809"/>
                  </a:lnTo>
                  <a:lnTo>
                    <a:pt x="13305" y="10805"/>
                  </a:lnTo>
                  <a:lnTo>
                    <a:pt x="13391" y="10800"/>
                  </a:lnTo>
                  <a:lnTo>
                    <a:pt x="13474" y="10796"/>
                  </a:lnTo>
                  <a:lnTo>
                    <a:pt x="13556" y="10791"/>
                  </a:lnTo>
                  <a:lnTo>
                    <a:pt x="13635" y="10786"/>
                  </a:lnTo>
                  <a:lnTo>
                    <a:pt x="13711" y="10780"/>
                  </a:lnTo>
                  <a:lnTo>
                    <a:pt x="13786" y="10775"/>
                  </a:lnTo>
                  <a:lnTo>
                    <a:pt x="13858" y="10769"/>
                  </a:lnTo>
                  <a:lnTo>
                    <a:pt x="13929" y="10763"/>
                  </a:lnTo>
                  <a:lnTo>
                    <a:pt x="13997" y="10756"/>
                  </a:lnTo>
                  <a:lnTo>
                    <a:pt x="14063" y="10749"/>
                  </a:lnTo>
                  <a:lnTo>
                    <a:pt x="14127" y="10741"/>
                  </a:lnTo>
                  <a:lnTo>
                    <a:pt x="14188" y="10733"/>
                  </a:lnTo>
                  <a:lnTo>
                    <a:pt x="14248" y="10724"/>
                  </a:lnTo>
                  <a:lnTo>
                    <a:pt x="14306" y="10715"/>
                  </a:lnTo>
                  <a:lnTo>
                    <a:pt x="14361" y="10705"/>
                  </a:lnTo>
                  <a:lnTo>
                    <a:pt x="14415" y="10694"/>
                  </a:lnTo>
                  <a:lnTo>
                    <a:pt x="14466" y="10683"/>
                  </a:lnTo>
                  <a:lnTo>
                    <a:pt x="14516" y="10670"/>
                  </a:lnTo>
                  <a:lnTo>
                    <a:pt x="14563" y="10658"/>
                  </a:lnTo>
                  <a:lnTo>
                    <a:pt x="14609" y="10644"/>
                  </a:lnTo>
                  <a:lnTo>
                    <a:pt x="14653" y="10629"/>
                  </a:lnTo>
                  <a:lnTo>
                    <a:pt x="14695" y="10614"/>
                  </a:lnTo>
                  <a:lnTo>
                    <a:pt x="14734" y="10597"/>
                  </a:lnTo>
                  <a:lnTo>
                    <a:pt x="14773" y="10579"/>
                  </a:lnTo>
                  <a:lnTo>
                    <a:pt x="14809" y="10561"/>
                  </a:lnTo>
                  <a:lnTo>
                    <a:pt x="14844" y="10542"/>
                  </a:lnTo>
                  <a:lnTo>
                    <a:pt x="14876" y="10521"/>
                  </a:lnTo>
                  <a:lnTo>
                    <a:pt x="14907" y="10499"/>
                  </a:lnTo>
                  <a:lnTo>
                    <a:pt x="14937" y="10476"/>
                  </a:lnTo>
                  <a:lnTo>
                    <a:pt x="14964" y="10452"/>
                  </a:lnTo>
                  <a:lnTo>
                    <a:pt x="14990" y="10427"/>
                  </a:lnTo>
                  <a:lnTo>
                    <a:pt x="15015" y="10400"/>
                  </a:lnTo>
                  <a:lnTo>
                    <a:pt x="15038" y="10373"/>
                  </a:lnTo>
                  <a:lnTo>
                    <a:pt x="15059" y="10343"/>
                  </a:lnTo>
                  <a:lnTo>
                    <a:pt x="15079" y="10313"/>
                  </a:lnTo>
                  <a:lnTo>
                    <a:pt x="15097" y="10281"/>
                  </a:lnTo>
                  <a:lnTo>
                    <a:pt x="15114" y="10247"/>
                  </a:lnTo>
                  <a:lnTo>
                    <a:pt x="15129" y="10211"/>
                  </a:lnTo>
                  <a:lnTo>
                    <a:pt x="15143" y="10175"/>
                  </a:lnTo>
                  <a:lnTo>
                    <a:pt x="15155" y="10136"/>
                  </a:lnTo>
                  <a:lnTo>
                    <a:pt x="15166" y="10096"/>
                  </a:lnTo>
                  <a:lnTo>
                    <a:pt x="15176" y="10054"/>
                  </a:lnTo>
                  <a:lnTo>
                    <a:pt x="15184" y="10010"/>
                  </a:lnTo>
                  <a:lnTo>
                    <a:pt x="15191" y="9964"/>
                  </a:lnTo>
                  <a:lnTo>
                    <a:pt x="15197" y="9916"/>
                  </a:lnTo>
                  <a:lnTo>
                    <a:pt x="15201" y="9867"/>
                  </a:lnTo>
                  <a:lnTo>
                    <a:pt x="15204" y="9816"/>
                  </a:lnTo>
                  <a:lnTo>
                    <a:pt x="15206" y="9762"/>
                  </a:lnTo>
                  <a:lnTo>
                    <a:pt x="15206" y="9706"/>
                  </a:lnTo>
                  <a:lnTo>
                    <a:pt x="15205" y="9649"/>
                  </a:lnTo>
                  <a:lnTo>
                    <a:pt x="15203" y="9589"/>
                  </a:lnTo>
                  <a:lnTo>
                    <a:pt x="15200" y="9527"/>
                  </a:lnTo>
                  <a:lnTo>
                    <a:pt x="15195" y="9462"/>
                  </a:lnTo>
                  <a:lnTo>
                    <a:pt x="15196" y="9373"/>
                  </a:lnTo>
                  <a:lnTo>
                    <a:pt x="15196" y="9276"/>
                  </a:lnTo>
                  <a:lnTo>
                    <a:pt x="15196" y="9170"/>
                  </a:lnTo>
                  <a:lnTo>
                    <a:pt x="15196" y="9057"/>
                  </a:lnTo>
                  <a:lnTo>
                    <a:pt x="15196" y="8936"/>
                  </a:lnTo>
                  <a:lnTo>
                    <a:pt x="15196" y="8808"/>
                  </a:lnTo>
                  <a:lnTo>
                    <a:pt x="15195" y="8673"/>
                  </a:lnTo>
                  <a:lnTo>
                    <a:pt x="15195" y="8532"/>
                  </a:lnTo>
                  <a:lnTo>
                    <a:pt x="15195" y="8384"/>
                  </a:lnTo>
                  <a:lnTo>
                    <a:pt x="15194" y="8230"/>
                  </a:lnTo>
                  <a:lnTo>
                    <a:pt x="15193" y="8071"/>
                  </a:lnTo>
                  <a:lnTo>
                    <a:pt x="15192" y="7906"/>
                  </a:lnTo>
                  <a:lnTo>
                    <a:pt x="15191" y="7736"/>
                  </a:lnTo>
                  <a:lnTo>
                    <a:pt x="15190" y="7562"/>
                  </a:lnTo>
                  <a:lnTo>
                    <a:pt x="15188" y="7384"/>
                  </a:lnTo>
                  <a:lnTo>
                    <a:pt x="15186" y="7201"/>
                  </a:lnTo>
                  <a:lnTo>
                    <a:pt x="15182" y="6825"/>
                  </a:lnTo>
                  <a:lnTo>
                    <a:pt x="15176" y="6437"/>
                  </a:lnTo>
                  <a:lnTo>
                    <a:pt x="15169" y="6039"/>
                  </a:lnTo>
                  <a:lnTo>
                    <a:pt x="15161" y="5635"/>
                  </a:lnTo>
                  <a:lnTo>
                    <a:pt x="15151" y="5225"/>
                  </a:lnTo>
                  <a:lnTo>
                    <a:pt x="15140" y="4814"/>
                  </a:lnTo>
                  <a:lnTo>
                    <a:pt x="15127" y="4404"/>
                  </a:lnTo>
                  <a:lnTo>
                    <a:pt x="15111" y="3997"/>
                  </a:lnTo>
                  <a:lnTo>
                    <a:pt x="15094" y="3596"/>
                  </a:lnTo>
                  <a:lnTo>
                    <a:pt x="15075" y="3203"/>
                  </a:lnTo>
                  <a:lnTo>
                    <a:pt x="15054" y="2821"/>
                  </a:lnTo>
                  <a:lnTo>
                    <a:pt x="15042" y="2635"/>
                  </a:lnTo>
                  <a:lnTo>
                    <a:pt x="15030" y="2452"/>
                  </a:lnTo>
                  <a:lnTo>
                    <a:pt x="15017" y="2274"/>
                  </a:lnTo>
                  <a:lnTo>
                    <a:pt x="15004" y="2100"/>
                  </a:lnTo>
                  <a:lnTo>
                    <a:pt x="14990" y="1931"/>
                  </a:lnTo>
                  <a:lnTo>
                    <a:pt x="14975" y="1767"/>
                  </a:lnTo>
                  <a:lnTo>
                    <a:pt x="14959" y="1608"/>
                  </a:lnTo>
                  <a:lnTo>
                    <a:pt x="14943" y="1454"/>
                  </a:lnTo>
                  <a:lnTo>
                    <a:pt x="14926" y="1307"/>
                  </a:lnTo>
                  <a:lnTo>
                    <a:pt x="14909" y="1166"/>
                  </a:lnTo>
                  <a:lnTo>
                    <a:pt x="14890" y="1031"/>
                  </a:lnTo>
                  <a:lnTo>
                    <a:pt x="14872" y="904"/>
                  </a:lnTo>
                  <a:lnTo>
                    <a:pt x="14852" y="784"/>
                  </a:lnTo>
                  <a:lnTo>
                    <a:pt x="14831" y="671"/>
                  </a:lnTo>
                  <a:lnTo>
                    <a:pt x="14810" y="567"/>
                  </a:lnTo>
                  <a:lnTo>
                    <a:pt x="14787" y="470"/>
                  </a:lnTo>
                  <a:lnTo>
                    <a:pt x="14765" y="383"/>
                  </a:lnTo>
                  <a:lnTo>
                    <a:pt x="14741" y="304"/>
                  </a:lnTo>
                  <a:lnTo>
                    <a:pt x="14716" y="234"/>
                  </a:lnTo>
                  <a:lnTo>
                    <a:pt x="14691" y="175"/>
                  </a:lnTo>
                  <a:lnTo>
                    <a:pt x="14665" y="125"/>
                  </a:lnTo>
                  <a:lnTo>
                    <a:pt x="14638" y="85"/>
                  </a:lnTo>
                  <a:lnTo>
                    <a:pt x="14640" y="87"/>
                  </a:lnTo>
                  <a:lnTo>
                    <a:pt x="14611" y="56"/>
                  </a:lnTo>
                  <a:lnTo>
                    <a:pt x="14614" y="59"/>
                  </a:lnTo>
                  <a:lnTo>
                    <a:pt x="14585" y="39"/>
                  </a:lnTo>
                  <a:lnTo>
                    <a:pt x="14589" y="41"/>
                  </a:lnTo>
                  <a:lnTo>
                    <a:pt x="14559" y="33"/>
                  </a:lnTo>
                  <a:lnTo>
                    <a:pt x="14565" y="33"/>
                  </a:lnTo>
                  <a:lnTo>
                    <a:pt x="14534" y="36"/>
                  </a:lnTo>
                  <a:cubicBezTo>
                    <a:pt x="14525" y="37"/>
                    <a:pt x="14516" y="30"/>
                    <a:pt x="14516" y="21"/>
                  </a:cubicBezTo>
                  <a:cubicBezTo>
                    <a:pt x="14515" y="12"/>
                    <a:pt x="14522" y="3"/>
                    <a:pt x="14531" y="3"/>
                  </a:cubicBezTo>
                  <a:close/>
                  <a:moveTo>
                    <a:pt x="435" y="7580"/>
                  </a:moveTo>
                  <a:lnTo>
                    <a:pt x="550" y="7389"/>
                  </a:lnTo>
                  <a:lnTo>
                    <a:pt x="634" y="7596"/>
                  </a:lnTo>
                  <a:lnTo>
                    <a:pt x="435" y="7580"/>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761" name="Group 11"/>
            <p:cNvGrpSpPr>
              <a:grpSpLocks/>
            </p:cNvGrpSpPr>
            <p:nvPr/>
          </p:nvGrpSpPr>
          <p:grpSpPr bwMode="auto">
            <a:xfrm>
              <a:off x="3116263" y="617538"/>
              <a:ext cx="2765425" cy="5027613"/>
              <a:chOff x="1963" y="389"/>
              <a:chExt cx="1742" cy="3167"/>
            </a:xfrm>
          </p:grpSpPr>
          <p:sp>
            <p:nvSpPr>
              <p:cNvPr id="82712" name="Rectangle 7"/>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2713" name="Freeform 8"/>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solidFill>
                <a:srgbClr val="FFFFFF"/>
              </a:solidFill>
              <a:ln w="0">
                <a:solidFill>
                  <a:srgbClr val="000000"/>
                </a:solidFill>
                <a:prstDash val="solid"/>
                <a:round/>
                <a:headEnd/>
                <a:tailEnd/>
              </a:ln>
            </p:spPr>
            <p:txBody>
              <a:bodyPr/>
              <a:lstStyle/>
              <a:p>
                <a:endParaRPr lang="en-US"/>
              </a:p>
            </p:txBody>
          </p:sp>
          <p:sp>
            <p:nvSpPr>
              <p:cNvPr id="82714" name="Rectangle 9"/>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2715" name="Freeform 10"/>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noFill/>
              <a:ln w="20638" cap="rnd">
                <a:solidFill>
                  <a:srgbClr val="385D8A"/>
                </a:solidFill>
                <a:prstDash val="solid"/>
                <a:round/>
                <a:headEnd/>
                <a:tailEnd/>
              </a:ln>
            </p:spPr>
            <p:txBody>
              <a:bodyPr/>
              <a:lstStyle/>
              <a:p>
                <a:endParaRPr lang="en-US"/>
              </a:p>
            </p:txBody>
          </p:sp>
        </p:grpSp>
        <p:grpSp>
          <p:nvGrpSpPr>
            <p:cNvPr id="73762" name="Group 14"/>
            <p:cNvGrpSpPr>
              <a:grpSpLocks/>
            </p:cNvGrpSpPr>
            <p:nvPr/>
          </p:nvGrpSpPr>
          <p:grpSpPr bwMode="auto">
            <a:xfrm>
              <a:off x="3509963" y="3273425"/>
              <a:ext cx="34925" cy="712788"/>
              <a:chOff x="2211" y="2062"/>
              <a:chExt cx="22" cy="449"/>
            </a:xfrm>
          </p:grpSpPr>
          <p:sp>
            <p:nvSpPr>
              <p:cNvPr id="82710" name="Rectangle 12"/>
              <p:cNvSpPr>
                <a:spLocks noChangeArrowheads="1"/>
              </p:cNvSpPr>
              <p:nvPr/>
            </p:nvSpPr>
            <p:spPr bwMode="auto">
              <a:xfrm>
                <a:off x="2211" y="2062"/>
                <a:ext cx="22" cy="449"/>
              </a:xfrm>
              <a:prstGeom prst="rect">
                <a:avLst/>
              </a:prstGeom>
              <a:solidFill>
                <a:srgbClr val="1F497D"/>
              </a:solidFill>
              <a:ln w="9525">
                <a:noFill/>
                <a:miter lim="800000"/>
                <a:headEnd/>
                <a:tailEnd/>
              </a:ln>
            </p:spPr>
            <p:txBody>
              <a:bodyPr/>
              <a:lstStyle/>
              <a:p>
                <a:endParaRPr lang="en-US"/>
              </a:p>
            </p:txBody>
          </p:sp>
          <p:sp>
            <p:nvSpPr>
              <p:cNvPr id="82711" name="Rectangle 13"/>
              <p:cNvSpPr>
                <a:spLocks noChangeArrowheads="1"/>
              </p:cNvSpPr>
              <p:nvPr/>
            </p:nvSpPr>
            <p:spPr bwMode="auto">
              <a:xfrm>
                <a:off x="2211" y="2062"/>
                <a:ext cx="22" cy="449"/>
              </a:xfrm>
              <a:prstGeom prst="rect">
                <a:avLst/>
              </a:prstGeom>
              <a:noFill/>
              <a:ln w="20638" cap="rnd">
                <a:solidFill>
                  <a:srgbClr val="1F497D"/>
                </a:solidFill>
                <a:miter lim="800000"/>
                <a:headEnd/>
                <a:tailEnd/>
              </a:ln>
            </p:spPr>
            <p:txBody>
              <a:bodyPr/>
              <a:lstStyle/>
              <a:p>
                <a:endParaRPr lang="en-US"/>
              </a:p>
            </p:txBody>
          </p:sp>
        </p:grpSp>
        <p:grpSp>
          <p:nvGrpSpPr>
            <p:cNvPr id="73763" name="Group 19"/>
            <p:cNvGrpSpPr>
              <a:grpSpLocks/>
            </p:cNvGrpSpPr>
            <p:nvPr/>
          </p:nvGrpSpPr>
          <p:grpSpPr bwMode="auto">
            <a:xfrm>
              <a:off x="1778000" y="2741613"/>
              <a:ext cx="660400" cy="1860550"/>
              <a:chOff x="1120" y="1727"/>
              <a:chExt cx="416" cy="1172"/>
            </a:xfrm>
          </p:grpSpPr>
          <p:sp>
            <p:nvSpPr>
              <p:cNvPr id="82706" name="Rectangle 15"/>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2707" name="Freeform 16"/>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solidFill>
                <a:srgbClr val="FFFFFF"/>
              </a:solidFill>
              <a:ln w="0">
                <a:solidFill>
                  <a:srgbClr val="000000"/>
                </a:solidFill>
                <a:prstDash val="solid"/>
                <a:round/>
                <a:headEnd/>
                <a:tailEnd/>
              </a:ln>
            </p:spPr>
            <p:txBody>
              <a:bodyPr/>
              <a:lstStyle/>
              <a:p>
                <a:endParaRPr lang="en-US"/>
              </a:p>
            </p:txBody>
          </p:sp>
          <p:sp>
            <p:nvSpPr>
              <p:cNvPr id="82708" name="Rectangle 17"/>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2709" name="Freeform 18"/>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noFill/>
              <a:ln w="20638" cap="rnd">
                <a:solidFill>
                  <a:srgbClr val="385D8A"/>
                </a:solidFill>
                <a:prstDash val="solid"/>
                <a:round/>
                <a:headEnd/>
                <a:tailEnd/>
              </a:ln>
            </p:spPr>
            <p:txBody>
              <a:bodyPr/>
              <a:lstStyle/>
              <a:p>
                <a:endParaRPr lang="en-US"/>
              </a:p>
            </p:txBody>
          </p:sp>
        </p:grpSp>
        <p:grpSp>
          <p:nvGrpSpPr>
            <p:cNvPr id="73764" name="Group 24"/>
            <p:cNvGrpSpPr>
              <a:grpSpLocks/>
            </p:cNvGrpSpPr>
            <p:nvPr/>
          </p:nvGrpSpPr>
          <p:grpSpPr bwMode="auto">
            <a:xfrm>
              <a:off x="944563" y="2740025"/>
              <a:ext cx="676275" cy="1862138"/>
              <a:chOff x="595" y="1726"/>
              <a:chExt cx="426" cy="1173"/>
            </a:xfrm>
          </p:grpSpPr>
          <p:sp>
            <p:nvSpPr>
              <p:cNvPr id="82702" name="Rectangle 20"/>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2703" name="Freeform 21"/>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solidFill>
                <a:srgbClr val="FFFFFF"/>
              </a:solidFill>
              <a:ln w="0">
                <a:solidFill>
                  <a:srgbClr val="000000"/>
                </a:solidFill>
                <a:prstDash val="solid"/>
                <a:round/>
                <a:headEnd/>
                <a:tailEnd/>
              </a:ln>
            </p:spPr>
            <p:txBody>
              <a:bodyPr/>
              <a:lstStyle/>
              <a:p>
                <a:endParaRPr lang="en-US"/>
              </a:p>
            </p:txBody>
          </p:sp>
          <p:sp>
            <p:nvSpPr>
              <p:cNvPr id="82704" name="Rectangle 22"/>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2705" name="Freeform 23"/>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noFill/>
              <a:ln w="20638" cap="rnd">
                <a:solidFill>
                  <a:srgbClr val="385D8A"/>
                </a:solidFill>
                <a:prstDash val="solid"/>
                <a:round/>
                <a:headEnd/>
                <a:tailEnd/>
              </a:ln>
            </p:spPr>
            <p:txBody>
              <a:bodyPr/>
              <a:lstStyle/>
              <a:p>
                <a:endParaRPr lang="en-US"/>
              </a:p>
            </p:txBody>
          </p:sp>
        </p:grpSp>
        <p:grpSp>
          <p:nvGrpSpPr>
            <p:cNvPr id="73765" name="Group 27"/>
            <p:cNvGrpSpPr>
              <a:grpSpLocks/>
            </p:cNvGrpSpPr>
            <p:nvPr/>
          </p:nvGrpSpPr>
          <p:grpSpPr bwMode="auto">
            <a:xfrm>
              <a:off x="3660775" y="1319213"/>
              <a:ext cx="1677988" cy="401638"/>
              <a:chOff x="2306" y="831"/>
              <a:chExt cx="1057" cy="253"/>
            </a:xfrm>
          </p:grpSpPr>
          <p:sp>
            <p:nvSpPr>
              <p:cNvPr id="82700" name="Freeform 25"/>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solidFill>
                <a:srgbClr val="FFECB1"/>
              </a:solidFill>
              <a:ln w="0">
                <a:solidFill>
                  <a:srgbClr val="000000"/>
                </a:solidFill>
                <a:prstDash val="solid"/>
                <a:round/>
                <a:headEnd/>
                <a:tailEnd/>
              </a:ln>
            </p:spPr>
            <p:txBody>
              <a:bodyPr/>
              <a:lstStyle/>
              <a:p>
                <a:endParaRPr lang="en-US"/>
              </a:p>
            </p:txBody>
          </p:sp>
          <p:sp>
            <p:nvSpPr>
              <p:cNvPr id="82701" name="Freeform 26"/>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noFill/>
              <a:ln w="20638" cap="rnd">
                <a:solidFill>
                  <a:srgbClr val="385D8A"/>
                </a:solidFill>
                <a:prstDash val="solid"/>
                <a:round/>
                <a:headEnd/>
                <a:tailEnd/>
              </a:ln>
            </p:spPr>
            <p:txBody>
              <a:bodyPr/>
              <a:lstStyle/>
              <a:p>
                <a:endParaRPr lang="en-US"/>
              </a:p>
            </p:txBody>
          </p:sp>
        </p:grpSp>
        <p:sp>
          <p:nvSpPr>
            <p:cNvPr id="73766" name="Rectangle 28"/>
            <p:cNvSpPr>
              <a:spLocks noChangeArrowheads="1"/>
            </p:cNvSpPr>
            <p:nvPr/>
          </p:nvSpPr>
          <p:spPr bwMode="auto">
            <a:xfrm>
              <a:off x="4005263" y="1423988"/>
              <a:ext cx="11160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Multi Species Model</a:t>
              </a:r>
              <a:endParaRPr lang="en-US">
                <a:cs typeface="Arial" charset="0"/>
              </a:endParaRPr>
            </a:p>
          </p:txBody>
        </p:sp>
        <p:grpSp>
          <p:nvGrpSpPr>
            <p:cNvPr id="73767" name="Group 31"/>
            <p:cNvGrpSpPr>
              <a:grpSpLocks/>
            </p:cNvGrpSpPr>
            <p:nvPr/>
          </p:nvGrpSpPr>
          <p:grpSpPr bwMode="auto">
            <a:xfrm>
              <a:off x="4457700" y="1725613"/>
              <a:ext cx="134938" cy="387350"/>
              <a:chOff x="2808" y="1087"/>
              <a:chExt cx="85" cy="244"/>
            </a:xfrm>
          </p:grpSpPr>
          <p:sp>
            <p:nvSpPr>
              <p:cNvPr id="82698" name="Freeform 29"/>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solidFill>
                <a:srgbClr val="1F497D"/>
              </a:solidFill>
              <a:ln w="9525">
                <a:noFill/>
                <a:round/>
                <a:headEnd/>
                <a:tailEnd/>
              </a:ln>
            </p:spPr>
            <p:txBody>
              <a:bodyPr/>
              <a:lstStyle/>
              <a:p>
                <a:endParaRPr lang="en-US"/>
              </a:p>
            </p:txBody>
          </p:sp>
          <p:sp>
            <p:nvSpPr>
              <p:cNvPr id="82699" name="Freeform 30"/>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noFill/>
              <a:ln w="9525" cap="rnd">
                <a:solidFill>
                  <a:srgbClr val="1F497D"/>
                </a:solidFill>
                <a:prstDash val="solid"/>
                <a:round/>
                <a:headEnd/>
                <a:tailEnd/>
              </a:ln>
            </p:spPr>
            <p:txBody>
              <a:bodyPr/>
              <a:lstStyle/>
              <a:p>
                <a:endParaRPr lang="en-US"/>
              </a:p>
            </p:txBody>
          </p:sp>
        </p:grpSp>
        <p:grpSp>
          <p:nvGrpSpPr>
            <p:cNvPr id="73768" name="Group 34"/>
            <p:cNvGrpSpPr>
              <a:grpSpLocks/>
            </p:cNvGrpSpPr>
            <p:nvPr/>
          </p:nvGrpSpPr>
          <p:grpSpPr bwMode="auto">
            <a:xfrm>
              <a:off x="4002088" y="2114550"/>
              <a:ext cx="1038225" cy="193675"/>
              <a:chOff x="2521" y="1332"/>
              <a:chExt cx="654" cy="122"/>
            </a:xfrm>
          </p:grpSpPr>
          <p:sp>
            <p:nvSpPr>
              <p:cNvPr id="82696" name="Rectangle 32"/>
              <p:cNvSpPr>
                <a:spLocks noChangeArrowheads="1"/>
              </p:cNvSpPr>
              <p:nvPr/>
            </p:nvSpPr>
            <p:spPr bwMode="auto">
              <a:xfrm>
                <a:off x="2521" y="1332"/>
                <a:ext cx="654" cy="122"/>
              </a:xfrm>
              <a:prstGeom prst="rect">
                <a:avLst/>
              </a:prstGeom>
              <a:solidFill>
                <a:srgbClr val="FFFFFF"/>
              </a:solidFill>
              <a:ln w="9525">
                <a:noFill/>
                <a:miter lim="800000"/>
                <a:headEnd/>
                <a:tailEnd/>
              </a:ln>
            </p:spPr>
            <p:txBody>
              <a:bodyPr/>
              <a:lstStyle/>
              <a:p>
                <a:endParaRPr lang="en-US"/>
              </a:p>
            </p:txBody>
          </p:sp>
          <p:sp>
            <p:nvSpPr>
              <p:cNvPr id="82697" name="Rectangle 33"/>
              <p:cNvSpPr>
                <a:spLocks noChangeArrowheads="1"/>
              </p:cNvSpPr>
              <p:nvPr/>
            </p:nvSpPr>
            <p:spPr bwMode="auto">
              <a:xfrm>
                <a:off x="2521" y="1332"/>
                <a:ext cx="654" cy="122"/>
              </a:xfrm>
              <a:prstGeom prst="rect">
                <a:avLst/>
              </a:prstGeom>
              <a:noFill/>
              <a:ln w="7938" cap="rnd">
                <a:solidFill>
                  <a:srgbClr val="385D8A"/>
                </a:solidFill>
                <a:miter lim="800000"/>
                <a:headEnd/>
                <a:tailEnd/>
              </a:ln>
            </p:spPr>
            <p:txBody>
              <a:bodyPr/>
              <a:lstStyle/>
              <a:p>
                <a:endParaRPr lang="en-US"/>
              </a:p>
            </p:txBody>
          </p:sp>
        </p:grpSp>
        <p:sp>
          <p:nvSpPr>
            <p:cNvPr id="73769" name="Rectangle 35"/>
            <p:cNvSpPr>
              <a:spLocks noChangeArrowheads="1"/>
            </p:cNvSpPr>
            <p:nvPr/>
          </p:nvSpPr>
          <p:spPr bwMode="auto">
            <a:xfrm>
              <a:off x="4078288" y="2154238"/>
              <a:ext cx="96837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Indices of recruitment</a:t>
              </a:r>
              <a:endParaRPr lang="en-US">
                <a:cs typeface="Arial" charset="0"/>
              </a:endParaRPr>
            </a:p>
          </p:txBody>
        </p:sp>
        <p:grpSp>
          <p:nvGrpSpPr>
            <p:cNvPr id="73770" name="Group 38"/>
            <p:cNvGrpSpPr>
              <a:grpSpLocks/>
            </p:cNvGrpSpPr>
            <p:nvPr/>
          </p:nvGrpSpPr>
          <p:grpSpPr bwMode="auto">
            <a:xfrm>
              <a:off x="4451350" y="3036888"/>
              <a:ext cx="139700" cy="127000"/>
              <a:chOff x="2804" y="1913"/>
              <a:chExt cx="88" cy="80"/>
            </a:xfrm>
          </p:grpSpPr>
          <p:sp>
            <p:nvSpPr>
              <p:cNvPr id="82694" name="Freeform 36"/>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solidFill>
                <a:srgbClr val="1F497D"/>
              </a:solidFill>
              <a:ln w="9525">
                <a:noFill/>
                <a:round/>
                <a:headEnd/>
                <a:tailEnd/>
              </a:ln>
            </p:spPr>
            <p:txBody>
              <a:bodyPr/>
              <a:lstStyle/>
              <a:p>
                <a:endParaRPr lang="en-US"/>
              </a:p>
            </p:txBody>
          </p:sp>
          <p:sp>
            <p:nvSpPr>
              <p:cNvPr id="82695" name="Freeform 37"/>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noFill/>
              <a:ln w="9525" cap="rnd">
                <a:solidFill>
                  <a:srgbClr val="1F497D"/>
                </a:solidFill>
                <a:prstDash val="solid"/>
                <a:round/>
                <a:headEnd/>
                <a:tailEnd/>
              </a:ln>
            </p:spPr>
            <p:txBody>
              <a:bodyPr/>
              <a:lstStyle/>
              <a:p>
                <a:endParaRPr lang="en-US"/>
              </a:p>
            </p:txBody>
          </p:sp>
        </p:grpSp>
        <p:grpSp>
          <p:nvGrpSpPr>
            <p:cNvPr id="73771" name="Group 41"/>
            <p:cNvGrpSpPr>
              <a:grpSpLocks/>
            </p:cNvGrpSpPr>
            <p:nvPr/>
          </p:nvGrpSpPr>
          <p:grpSpPr bwMode="auto">
            <a:xfrm>
              <a:off x="3636963" y="3168650"/>
              <a:ext cx="1766888" cy="192088"/>
              <a:chOff x="2291" y="1996"/>
              <a:chExt cx="1113" cy="121"/>
            </a:xfrm>
          </p:grpSpPr>
          <p:sp>
            <p:nvSpPr>
              <p:cNvPr id="82692" name="Rectangle 39"/>
              <p:cNvSpPr>
                <a:spLocks noChangeArrowheads="1"/>
              </p:cNvSpPr>
              <p:nvPr/>
            </p:nvSpPr>
            <p:spPr bwMode="auto">
              <a:xfrm>
                <a:off x="2291" y="1996"/>
                <a:ext cx="1113" cy="121"/>
              </a:xfrm>
              <a:prstGeom prst="rect">
                <a:avLst/>
              </a:prstGeom>
              <a:solidFill>
                <a:srgbClr val="FFFFFF"/>
              </a:solidFill>
              <a:ln w="9525">
                <a:noFill/>
                <a:miter lim="800000"/>
                <a:headEnd/>
                <a:tailEnd/>
              </a:ln>
            </p:spPr>
            <p:txBody>
              <a:bodyPr/>
              <a:lstStyle/>
              <a:p>
                <a:endParaRPr lang="en-US"/>
              </a:p>
            </p:txBody>
          </p:sp>
          <p:sp>
            <p:nvSpPr>
              <p:cNvPr id="82693" name="Rectangle 40"/>
              <p:cNvSpPr>
                <a:spLocks noChangeArrowheads="1"/>
              </p:cNvSpPr>
              <p:nvPr/>
            </p:nvSpPr>
            <p:spPr bwMode="auto">
              <a:xfrm>
                <a:off x="2291" y="1996"/>
                <a:ext cx="1113" cy="121"/>
              </a:xfrm>
              <a:prstGeom prst="rect">
                <a:avLst/>
              </a:prstGeom>
              <a:noFill/>
              <a:ln w="7938" cap="rnd">
                <a:solidFill>
                  <a:srgbClr val="385D8A"/>
                </a:solidFill>
                <a:miter lim="800000"/>
                <a:headEnd/>
                <a:tailEnd/>
              </a:ln>
            </p:spPr>
            <p:txBody>
              <a:bodyPr/>
              <a:lstStyle/>
              <a:p>
                <a:endParaRPr lang="en-US"/>
              </a:p>
            </p:txBody>
          </p:sp>
        </p:grpSp>
        <p:sp>
          <p:nvSpPr>
            <p:cNvPr id="73772" name="Rectangle 42"/>
            <p:cNvSpPr>
              <a:spLocks noChangeArrowheads="1"/>
            </p:cNvSpPr>
            <p:nvPr/>
          </p:nvSpPr>
          <p:spPr bwMode="auto">
            <a:xfrm>
              <a:off x="3711575" y="3208338"/>
              <a:ext cx="1697038"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Hydrography and ,zooplankton biomass</a:t>
              </a:r>
              <a:endParaRPr lang="en-US">
                <a:cs typeface="Arial" charset="0"/>
              </a:endParaRPr>
            </a:p>
          </p:txBody>
        </p:sp>
        <p:grpSp>
          <p:nvGrpSpPr>
            <p:cNvPr id="73773" name="Group 45"/>
            <p:cNvGrpSpPr>
              <a:grpSpLocks/>
            </p:cNvGrpSpPr>
            <p:nvPr/>
          </p:nvGrpSpPr>
          <p:grpSpPr bwMode="auto">
            <a:xfrm>
              <a:off x="4448175" y="1060450"/>
              <a:ext cx="120650" cy="247650"/>
              <a:chOff x="2802" y="668"/>
              <a:chExt cx="76" cy="156"/>
            </a:xfrm>
          </p:grpSpPr>
          <p:sp>
            <p:nvSpPr>
              <p:cNvPr id="82690" name="Freeform 43"/>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solidFill>
                <a:srgbClr val="1F497D"/>
              </a:solidFill>
              <a:ln w="9525">
                <a:noFill/>
                <a:round/>
                <a:headEnd/>
                <a:tailEnd/>
              </a:ln>
            </p:spPr>
            <p:txBody>
              <a:bodyPr/>
              <a:lstStyle/>
              <a:p>
                <a:endParaRPr lang="en-US"/>
              </a:p>
            </p:txBody>
          </p:sp>
          <p:sp>
            <p:nvSpPr>
              <p:cNvPr id="82691" name="Freeform 44"/>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noFill/>
              <a:ln w="9525" cap="rnd">
                <a:solidFill>
                  <a:srgbClr val="1F497D"/>
                </a:solidFill>
                <a:prstDash val="solid"/>
                <a:round/>
                <a:headEnd/>
                <a:tailEnd/>
              </a:ln>
            </p:spPr>
            <p:txBody>
              <a:bodyPr/>
              <a:lstStyle/>
              <a:p>
                <a:endParaRPr lang="en-US"/>
              </a:p>
            </p:txBody>
          </p:sp>
        </p:grpSp>
        <p:grpSp>
          <p:nvGrpSpPr>
            <p:cNvPr id="73774" name="Group 114"/>
            <p:cNvGrpSpPr>
              <a:grpSpLocks/>
            </p:cNvGrpSpPr>
            <p:nvPr/>
          </p:nvGrpSpPr>
          <p:grpSpPr bwMode="auto">
            <a:xfrm>
              <a:off x="3838575" y="4692650"/>
              <a:ext cx="1760538" cy="360363"/>
              <a:chOff x="2418" y="2956"/>
              <a:chExt cx="1109" cy="227"/>
            </a:xfrm>
          </p:grpSpPr>
          <p:sp>
            <p:nvSpPr>
              <p:cNvPr id="82622" name="Rectangle 46"/>
              <p:cNvSpPr>
                <a:spLocks noChangeArrowheads="1"/>
              </p:cNvSpPr>
              <p:nvPr/>
            </p:nvSpPr>
            <p:spPr bwMode="auto">
              <a:xfrm>
                <a:off x="2418" y="2956"/>
                <a:ext cx="1109" cy="15"/>
              </a:xfrm>
              <a:prstGeom prst="rect">
                <a:avLst/>
              </a:prstGeom>
              <a:solidFill>
                <a:srgbClr val="99CCFF"/>
              </a:solidFill>
              <a:ln w="9525">
                <a:noFill/>
                <a:miter lim="800000"/>
                <a:headEnd/>
                <a:tailEnd/>
              </a:ln>
            </p:spPr>
            <p:txBody>
              <a:bodyPr/>
              <a:lstStyle/>
              <a:p>
                <a:endParaRPr lang="en-US"/>
              </a:p>
            </p:txBody>
          </p:sp>
          <p:sp>
            <p:nvSpPr>
              <p:cNvPr id="82623" name="Rectangle 47"/>
              <p:cNvSpPr>
                <a:spLocks noChangeArrowheads="1"/>
              </p:cNvSpPr>
              <p:nvPr/>
            </p:nvSpPr>
            <p:spPr bwMode="auto">
              <a:xfrm>
                <a:off x="2418" y="2971"/>
                <a:ext cx="1109" cy="7"/>
              </a:xfrm>
              <a:prstGeom prst="rect">
                <a:avLst/>
              </a:prstGeom>
              <a:solidFill>
                <a:srgbClr val="98CBFD"/>
              </a:solidFill>
              <a:ln w="9525">
                <a:noFill/>
                <a:miter lim="800000"/>
                <a:headEnd/>
                <a:tailEnd/>
              </a:ln>
            </p:spPr>
            <p:txBody>
              <a:bodyPr/>
              <a:lstStyle/>
              <a:p>
                <a:endParaRPr lang="en-US"/>
              </a:p>
            </p:txBody>
          </p:sp>
          <p:sp>
            <p:nvSpPr>
              <p:cNvPr id="82624" name="Rectangle 48"/>
              <p:cNvSpPr>
                <a:spLocks noChangeArrowheads="1"/>
              </p:cNvSpPr>
              <p:nvPr/>
            </p:nvSpPr>
            <p:spPr bwMode="auto">
              <a:xfrm>
                <a:off x="2418" y="2978"/>
                <a:ext cx="1109" cy="9"/>
              </a:xfrm>
              <a:prstGeom prst="rect">
                <a:avLst/>
              </a:prstGeom>
              <a:solidFill>
                <a:srgbClr val="97C9FC"/>
              </a:solidFill>
              <a:ln w="9525">
                <a:noFill/>
                <a:miter lim="800000"/>
                <a:headEnd/>
                <a:tailEnd/>
              </a:ln>
            </p:spPr>
            <p:txBody>
              <a:bodyPr/>
              <a:lstStyle/>
              <a:p>
                <a:endParaRPr lang="en-US"/>
              </a:p>
            </p:txBody>
          </p:sp>
          <p:sp>
            <p:nvSpPr>
              <p:cNvPr id="82625" name="Rectangle 49"/>
              <p:cNvSpPr>
                <a:spLocks noChangeArrowheads="1"/>
              </p:cNvSpPr>
              <p:nvPr/>
            </p:nvSpPr>
            <p:spPr bwMode="auto">
              <a:xfrm>
                <a:off x="2418" y="2987"/>
                <a:ext cx="1109" cy="6"/>
              </a:xfrm>
              <a:prstGeom prst="rect">
                <a:avLst/>
              </a:prstGeom>
              <a:solidFill>
                <a:srgbClr val="95C8FB"/>
              </a:solidFill>
              <a:ln w="9525">
                <a:noFill/>
                <a:miter lim="800000"/>
                <a:headEnd/>
                <a:tailEnd/>
              </a:ln>
            </p:spPr>
            <p:txBody>
              <a:bodyPr/>
              <a:lstStyle/>
              <a:p>
                <a:endParaRPr lang="en-US"/>
              </a:p>
            </p:txBody>
          </p:sp>
          <p:sp>
            <p:nvSpPr>
              <p:cNvPr id="82626" name="Rectangle 50"/>
              <p:cNvSpPr>
                <a:spLocks noChangeArrowheads="1"/>
              </p:cNvSpPr>
              <p:nvPr/>
            </p:nvSpPr>
            <p:spPr bwMode="auto">
              <a:xfrm>
                <a:off x="2418" y="2993"/>
                <a:ext cx="1109" cy="6"/>
              </a:xfrm>
              <a:prstGeom prst="rect">
                <a:avLst/>
              </a:prstGeom>
              <a:solidFill>
                <a:srgbClr val="94C7F9"/>
              </a:solidFill>
              <a:ln w="9525">
                <a:noFill/>
                <a:miter lim="800000"/>
                <a:headEnd/>
                <a:tailEnd/>
              </a:ln>
            </p:spPr>
            <p:txBody>
              <a:bodyPr/>
              <a:lstStyle/>
              <a:p>
                <a:endParaRPr lang="en-US"/>
              </a:p>
            </p:txBody>
          </p:sp>
          <p:sp>
            <p:nvSpPr>
              <p:cNvPr id="82627" name="Rectangle 51"/>
              <p:cNvSpPr>
                <a:spLocks noChangeArrowheads="1"/>
              </p:cNvSpPr>
              <p:nvPr/>
            </p:nvSpPr>
            <p:spPr bwMode="auto">
              <a:xfrm>
                <a:off x="2418" y="2999"/>
                <a:ext cx="1109" cy="6"/>
              </a:xfrm>
              <a:prstGeom prst="rect">
                <a:avLst/>
              </a:prstGeom>
              <a:solidFill>
                <a:srgbClr val="93C5F8"/>
              </a:solidFill>
              <a:ln w="9525">
                <a:noFill/>
                <a:miter lim="800000"/>
                <a:headEnd/>
                <a:tailEnd/>
              </a:ln>
            </p:spPr>
            <p:txBody>
              <a:bodyPr/>
              <a:lstStyle/>
              <a:p>
                <a:endParaRPr lang="en-US"/>
              </a:p>
            </p:txBody>
          </p:sp>
          <p:sp>
            <p:nvSpPr>
              <p:cNvPr id="82628" name="Rectangle 52"/>
              <p:cNvSpPr>
                <a:spLocks noChangeArrowheads="1"/>
              </p:cNvSpPr>
              <p:nvPr/>
            </p:nvSpPr>
            <p:spPr bwMode="auto">
              <a:xfrm>
                <a:off x="2418" y="3005"/>
                <a:ext cx="1109" cy="5"/>
              </a:xfrm>
              <a:prstGeom prst="rect">
                <a:avLst/>
              </a:prstGeom>
              <a:solidFill>
                <a:srgbClr val="92C4F6"/>
              </a:solidFill>
              <a:ln w="9525">
                <a:noFill/>
                <a:miter lim="800000"/>
                <a:headEnd/>
                <a:tailEnd/>
              </a:ln>
            </p:spPr>
            <p:txBody>
              <a:bodyPr/>
              <a:lstStyle/>
              <a:p>
                <a:endParaRPr lang="en-US"/>
              </a:p>
            </p:txBody>
          </p:sp>
          <p:sp>
            <p:nvSpPr>
              <p:cNvPr id="82629" name="Rectangle 53"/>
              <p:cNvSpPr>
                <a:spLocks noChangeArrowheads="1"/>
              </p:cNvSpPr>
              <p:nvPr/>
            </p:nvSpPr>
            <p:spPr bwMode="auto">
              <a:xfrm>
                <a:off x="2418" y="3010"/>
                <a:ext cx="1109" cy="3"/>
              </a:xfrm>
              <a:prstGeom prst="rect">
                <a:avLst/>
              </a:prstGeom>
              <a:solidFill>
                <a:srgbClr val="90C2F5"/>
              </a:solidFill>
              <a:ln w="9525">
                <a:noFill/>
                <a:miter lim="800000"/>
                <a:headEnd/>
                <a:tailEnd/>
              </a:ln>
            </p:spPr>
            <p:txBody>
              <a:bodyPr/>
              <a:lstStyle/>
              <a:p>
                <a:endParaRPr lang="en-US"/>
              </a:p>
            </p:txBody>
          </p:sp>
          <p:sp>
            <p:nvSpPr>
              <p:cNvPr id="82630" name="Rectangle 54"/>
              <p:cNvSpPr>
                <a:spLocks noChangeArrowheads="1"/>
              </p:cNvSpPr>
              <p:nvPr/>
            </p:nvSpPr>
            <p:spPr bwMode="auto">
              <a:xfrm>
                <a:off x="2418" y="3013"/>
                <a:ext cx="1109" cy="4"/>
              </a:xfrm>
              <a:prstGeom prst="rect">
                <a:avLst/>
              </a:prstGeom>
              <a:solidFill>
                <a:srgbClr val="8FC1F3"/>
              </a:solidFill>
              <a:ln w="9525">
                <a:noFill/>
                <a:miter lim="800000"/>
                <a:headEnd/>
                <a:tailEnd/>
              </a:ln>
            </p:spPr>
            <p:txBody>
              <a:bodyPr/>
              <a:lstStyle/>
              <a:p>
                <a:endParaRPr lang="en-US"/>
              </a:p>
            </p:txBody>
          </p:sp>
          <p:sp>
            <p:nvSpPr>
              <p:cNvPr id="82631" name="Rectangle 55"/>
              <p:cNvSpPr>
                <a:spLocks noChangeArrowheads="1"/>
              </p:cNvSpPr>
              <p:nvPr/>
            </p:nvSpPr>
            <p:spPr bwMode="auto">
              <a:xfrm>
                <a:off x="2418" y="3017"/>
                <a:ext cx="1109" cy="3"/>
              </a:xfrm>
              <a:prstGeom prst="rect">
                <a:avLst/>
              </a:prstGeom>
              <a:solidFill>
                <a:srgbClr val="8EBFF2"/>
              </a:solidFill>
              <a:ln w="9525">
                <a:noFill/>
                <a:miter lim="800000"/>
                <a:headEnd/>
                <a:tailEnd/>
              </a:ln>
            </p:spPr>
            <p:txBody>
              <a:bodyPr/>
              <a:lstStyle/>
              <a:p>
                <a:endParaRPr lang="en-US"/>
              </a:p>
            </p:txBody>
          </p:sp>
          <p:sp>
            <p:nvSpPr>
              <p:cNvPr id="82632" name="Rectangle 56"/>
              <p:cNvSpPr>
                <a:spLocks noChangeArrowheads="1"/>
              </p:cNvSpPr>
              <p:nvPr/>
            </p:nvSpPr>
            <p:spPr bwMode="auto">
              <a:xfrm>
                <a:off x="2418" y="3020"/>
                <a:ext cx="1109" cy="5"/>
              </a:xfrm>
              <a:prstGeom prst="rect">
                <a:avLst/>
              </a:prstGeom>
              <a:solidFill>
                <a:srgbClr val="8DBEF0"/>
              </a:solidFill>
              <a:ln w="9525">
                <a:noFill/>
                <a:miter lim="800000"/>
                <a:headEnd/>
                <a:tailEnd/>
              </a:ln>
            </p:spPr>
            <p:txBody>
              <a:bodyPr/>
              <a:lstStyle/>
              <a:p>
                <a:endParaRPr lang="en-US"/>
              </a:p>
            </p:txBody>
          </p:sp>
          <p:sp>
            <p:nvSpPr>
              <p:cNvPr id="82633" name="Rectangle 57"/>
              <p:cNvSpPr>
                <a:spLocks noChangeArrowheads="1"/>
              </p:cNvSpPr>
              <p:nvPr/>
            </p:nvSpPr>
            <p:spPr bwMode="auto">
              <a:xfrm>
                <a:off x="2418" y="3025"/>
                <a:ext cx="1109" cy="4"/>
              </a:xfrm>
              <a:prstGeom prst="rect">
                <a:avLst/>
              </a:prstGeom>
              <a:solidFill>
                <a:srgbClr val="8BBCEE"/>
              </a:solidFill>
              <a:ln w="9525">
                <a:noFill/>
                <a:miter lim="800000"/>
                <a:headEnd/>
                <a:tailEnd/>
              </a:ln>
            </p:spPr>
            <p:txBody>
              <a:bodyPr/>
              <a:lstStyle/>
              <a:p>
                <a:endParaRPr lang="en-US"/>
              </a:p>
            </p:txBody>
          </p:sp>
          <p:sp>
            <p:nvSpPr>
              <p:cNvPr id="82634" name="Rectangle 58"/>
              <p:cNvSpPr>
                <a:spLocks noChangeArrowheads="1"/>
              </p:cNvSpPr>
              <p:nvPr/>
            </p:nvSpPr>
            <p:spPr bwMode="auto">
              <a:xfrm>
                <a:off x="2418" y="3029"/>
                <a:ext cx="1109" cy="3"/>
              </a:xfrm>
              <a:prstGeom prst="rect">
                <a:avLst/>
              </a:prstGeom>
              <a:solidFill>
                <a:srgbClr val="8ABAEC"/>
              </a:solidFill>
              <a:ln w="9525">
                <a:noFill/>
                <a:miter lim="800000"/>
                <a:headEnd/>
                <a:tailEnd/>
              </a:ln>
            </p:spPr>
            <p:txBody>
              <a:bodyPr/>
              <a:lstStyle/>
              <a:p>
                <a:endParaRPr lang="en-US"/>
              </a:p>
            </p:txBody>
          </p:sp>
          <p:sp>
            <p:nvSpPr>
              <p:cNvPr id="82635" name="Rectangle 59"/>
              <p:cNvSpPr>
                <a:spLocks noChangeArrowheads="1"/>
              </p:cNvSpPr>
              <p:nvPr/>
            </p:nvSpPr>
            <p:spPr bwMode="auto">
              <a:xfrm>
                <a:off x="2418" y="3032"/>
                <a:ext cx="1109" cy="3"/>
              </a:xfrm>
              <a:prstGeom prst="rect">
                <a:avLst/>
              </a:prstGeom>
              <a:solidFill>
                <a:srgbClr val="88B9EB"/>
              </a:solidFill>
              <a:ln w="9525">
                <a:noFill/>
                <a:miter lim="800000"/>
                <a:headEnd/>
                <a:tailEnd/>
              </a:ln>
            </p:spPr>
            <p:txBody>
              <a:bodyPr/>
              <a:lstStyle/>
              <a:p>
                <a:endParaRPr lang="en-US"/>
              </a:p>
            </p:txBody>
          </p:sp>
          <p:sp>
            <p:nvSpPr>
              <p:cNvPr id="82636" name="Rectangle 60"/>
              <p:cNvSpPr>
                <a:spLocks noChangeArrowheads="1"/>
              </p:cNvSpPr>
              <p:nvPr/>
            </p:nvSpPr>
            <p:spPr bwMode="auto">
              <a:xfrm>
                <a:off x="2418" y="3035"/>
                <a:ext cx="1109" cy="4"/>
              </a:xfrm>
              <a:prstGeom prst="rect">
                <a:avLst/>
              </a:prstGeom>
              <a:solidFill>
                <a:srgbClr val="87B7E9"/>
              </a:solidFill>
              <a:ln w="9525">
                <a:noFill/>
                <a:miter lim="800000"/>
                <a:headEnd/>
                <a:tailEnd/>
              </a:ln>
            </p:spPr>
            <p:txBody>
              <a:bodyPr/>
              <a:lstStyle/>
              <a:p>
                <a:endParaRPr lang="en-US"/>
              </a:p>
            </p:txBody>
          </p:sp>
          <p:sp>
            <p:nvSpPr>
              <p:cNvPr id="82637" name="Rectangle 61"/>
              <p:cNvSpPr>
                <a:spLocks noChangeArrowheads="1"/>
              </p:cNvSpPr>
              <p:nvPr/>
            </p:nvSpPr>
            <p:spPr bwMode="auto">
              <a:xfrm>
                <a:off x="2418" y="3039"/>
                <a:ext cx="1109" cy="2"/>
              </a:xfrm>
              <a:prstGeom prst="rect">
                <a:avLst/>
              </a:prstGeom>
              <a:solidFill>
                <a:srgbClr val="85B6E7"/>
              </a:solidFill>
              <a:ln w="9525">
                <a:noFill/>
                <a:miter lim="800000"/>
                <a:headEnd/>
                <a:tailEnd/>
              </a:ln>
            </p:spPr>
            <p:txBody>
              <a:bodyPr/>
              <a:lstStyle/>
              <a:p>
                <a:endParaRPr lang="en-US"/>
              </a:p>
            </p:txBody>
          </p:sp>
          <p:sp>
            <p:nvSpPr>
              <p:cNvPr id="82638" name="Rectangle 62"/>
              <p:cNvSpPr>
                <a:spLocks noChangeArrowheads="1"/>
              </p:cNvSpPr>
              <p:nvPr/>
            </p:nvSpPr>
            <p:spPr bwMode="auto">
              <a:xfrm>
                <a:off x="2418" y="3041"/>
                <a:ext cx="1109" cy="3"/>
              </a:xfrm>
              <a:prstGeom prst="rect">
                <a:avLst/>
              </a:prstGeom>
              <a:solidFill>
                <a:srgbClr val="84B4E6"/>
              </a:solidFill>
              <a:ln w="9525">
                <a:noFill/>
                <a:miter lim="800000"/>
                <a:headEnd/>
                <a:tailEnd/>
              </a:ln>
            </p:spPr>
            <p:txBody>
              <a:bodyPr/>
              <a:lstStyle/>
              <a:p>
                <a:endParaRPr lang="en-US"/>
              </a:p>
            </p:txBody>
          </p:sp>
          <p:sp>
            <p:nvSpPr>
              <p:cNvPr id="82639" name="Rectangle 63"/>
              <p:cNvSpPr>
                <a:spLocks noChangeArrowheads="1"/>
              </p:cNvSpPr>
              <p:nvPr/>
            </p:nvSpPr>
            <p:spPr bwMode="auto">
              <a:xfrm>
                <a:off x="2418" y="3044"/>
                <a:ext cx="1109" cy="2"/>
              </a:xfrm>
              <a:prstGeom prst="rect">
                <a:avLst/>
              </a:prstGeom>
              <a:solidFill>
                <a:srgbClr val="83B3E4"/>
              </a:solidFill>
              <a:ln w="9525">
                <a:noFill/>
                <a:miter lim="800000"/>
                <a:headEnd/>
                <a:tailEnd/>
              </a:ln>
            </p:spPr>
            <p:txBody>
              <a:bodyPr/>
              <a:lstStyle/>
              <a:p>
                <a:endParaRPr lang="en-US"/>
              </a:p>
            </p:txBody>
          </p:sp>
          <p:sp>
            <p:nvSpPr>
              <p:cNvPr id="82640" name="Rectangle 64"/>
              <p:cNvSpPr>
                <a:spLocks noChangeArrowheads="1"/>
              </p:cNvSpPr>
              <p:nvPr/>
            </p:nvSpPr>
            <p:spPr bwMode="auto">
              <a:xfrm>
                <a:off x="2418" y="3046"/>
                <a:ext cx="1109" cy="4"/>
              </a:xfrm>
              <a:prstGeom prst="rect">
                <a:avLst/>
              </a:prstGeom>
              <a:solidFill>
                <a:srgbClr val="81B1E2"/>
              </a:solidFill>
              <a:ln w="9525">
                <a:noFill/>
                <a:miter lim="800000"/>
                <a:headEnd/>
                <a:tailEnd/>
              </a:ln>
            </p:spPr>
            <p:txBody>
              <a:bodyPr/>
              <a:lstStyle/>
              <a:p>
                <a:endParaRPr lang="en-US"/>
              </a:p>
            </p:txBody>
          </p:sp>
          <p:sp>
            <p:nvSpPr>
              <p:cNvPr id="82641" name="Rectangle 65"/>
              <p:cNvSpPr>
                <a:spLocks noChangeArrowheads="1"/>
              </p:cNvSpPr>
              <p:nvPr/>
            </p:nvSpPr>
            <p:spPr bwMode="auto">
              <a:xfrm>
                <a:off x="2418" y="3050"/>
                <a:ext cx="1109" cy="3"/>
              </a:xfrm>
              <a:prstGeom prst="rect">
                <a:avLst/>
              </a:prstGeom>
              <a:solidFill>
                <a:srgbClr val="7FAFE0"/>
              </a:solidFill>
              <a:ln w="9525">
                <a:noFill/>
                <a:miter lim="800000"/>
                <a:headEnd/>
                <a:tailEnd/>
              </a:ln>
            </p:spPr>
            <p:txBody>
              <a:bodyPr/>
              <a:lstStyle/>
              <a:p>
                <a:endParaRPr lang="en-US"/>
              </a:p>
            </p:txBody>
          </p:sp>
          <p:sp>
            <p:nvSpPr>
              <p:cNvPr id="82642" name="Rectangle 66"/>
              <p:cNvSpPr>
                <a:spLocks noChangeArrowheads="1"/>
              </p:cNvSpPr>
              <p:nvPr/>
            </p:nvSpPr>
            <p:spPr bwMode="auto">
              <a:xfrm>
                <a:off x="2418" y="3053"/>
                <a:ext cx="1109" cy="2"/>
              </a:xfrm>
              <a:prstGeom prst="rect">
                <a:avLst/>
              </a:prstGeom>
              <a:solidFill>
                <a:srgbClr val="7EADDF"/>
              </a:solidFill>
              <a:ln w="9525">
                <a:noFill/>
                <a:miter lim="800000"/>
                <a:headEnd/>
                <a:tailEnd/>
              </a:ln>
            </p:spPr>
            <p:txBody>
              <a:bodyPr/>
              <a:lstStyle/>
              <a:p>
                <a:endParaRPr lang="en-US"/>
              </a:p>
            </p:txBody>
          </p:sp>
          <p:sp>
            <p:nvSpPr>
              <p:cNvPr id="82643" name="Rectangle 67"/>
              <p:cNvSpPr>
                <a:spLocks noChangeArrowheads="1"/>
              </p:cNvSpPr>
              <p:nvPr/>
            </p:nvSpPr>
            <p:spPr bwMode="auto">
              <a:xfrm>
                <a:off x="2418" y="3055"/>
                <a:ext cx="1109" cy="3"/>
              </a:xfrm>
              <a:prstGeom prst="rect">
                <a:avLst/>
              </a:prstGeom>
              <a:solidFill>
                <a:srgbClr val="7DACDD"/>
              </a:solidFill>
              <a:ln w="9525">
                <a:noFill/>
                <a:miter lim="800000"/>
                <a:headEnd/>
                <a:tailEnd/>
              </a:ln>
            </p:spPr>
            <p:txBody>
              <a:bodyPr/>
              <a:lstStyle/>
              <a:p>
                <a:endParaRPr lang="en-US"/>
              </a:p>
            </p:txBody>
          </p:sp>
          <p:sp>
            <p:nvSpPr>
              <p:cNvPr id="82644" name="Rectangle 68"/>
              <p:cNvSpPr>
                <a:spLocks noChangeArrowheads="1"/>
              </p:cNvSpPr>
              <p:nvPr/>
            </p:nvSpPr>
            <p:spPr bwMode="auto">
              <a:xfrm>
                <a:off x="2418" y="3058"/>
                <a:ext cx="1109" cy="1"/>
              </a:xfrm>
              <a:prstGeom prst="rect">
                <a:avLst/>
              </a:prstGeom>
              <a:solidFill>
                <a:srgbClr val="7BABDC"/>
              </a:solidFill>
              <a:ln w="9525">
                <a:noFill/>
                <a:miter lim="800000"/>
                <a:headEnd/>
                <a:tailEnd/>
              </a:ln>
            </p:spPr>
            <p:txBody>
              <a:bodyPr/>
              <a:lstStyle/>
              <a:p>
                <a:endParaRPr lang="en-US"/>
              </a:p>
            </p:txBody>
          </p:sp>
          <p:sp>
            <p:nvSpPr>
              <p:cNvPr id="82645" name="Rectangle 69"/>
              <p:cNvSpPr>
                <a:spLocks noChangeArrowheads="1"/>
              </p:cNvSpPr>
              <p:nvPr/>
            </p:nvSpPr>
            <p:spPr bwMode="auto">
              <a:xfrm>
                <a:off x="2418" y="3059"/>
                <a:ext cx="1109" cy="4"/>
              </a:xfrm>
              <a:prstGeom prst="rect">
                <a:avLst/>
              </a:prstGeom>
              <a:solidFill>
                <a:srgbClr val="7AA9DA"/>
              </a:solidFill>
              <a:ln w="9525">
                <a:noFill/>
                <a:miter lim="800000"/>
                <a:headEnd/>
                <a:tailEnd/>
              </a:ln>
            </p:spPr>
            <p:txBody>
              <a:bodyPr/>
              <a:lstStyle/>
              <a:p>
                <a:endParaRPr lang="en-US"/>
              </a:p>
            </p:txBody>
          </p:sp>
          <p:sp>
            <p:nvSpPr>
              <p:cNvPr id="82646" name="Rectangle 70"/>
              <p:cNvSpPr>
                <a:spLocks noChangeArrowheads="1"/>
              </p:cNvSpPr>
              <p:nvPr/>
            </p:nvSpPr>
            <p:spPr bwMode="auto">
              <a:xfrm>
                <a:off x="2418" y="3063"/>
                <a:ext cx="1109" cy="2"/>
              </a:xfrm>
              <a:prstGeom prst="rect">
                <a:avLst/>
              </a:prstGeom>
              <a:solidFill>
                <a:srgbClr val="78A7D8"/>
              </a:solidFill>
              <a:ln w="9525">
                <a:noFill/>
                <a:miter lim="800000"/>
                <a:headEnd/>
                <a:tailEnd/>
              </a:ln>
            </p:spPr>
            <p:txBody>
              <a:bodyPr/>
              <a:lstStyle/>
              <a:p>
                <a:endParaRPr lang="en-US"/>
              </a:p>
            </p:txBody>
          </p:sp>
          <p:sp>
            <p:nvSpPr>
              <p:cNvPr id="82647" name="Rectangle 71"/>
              <p:cNvSpPr>
                <a:spLocks noChangeArrowheads="1"/>
              </p:cNvSpPr>
              <p:nvPr/>
            </p:nvSpPr>
            <p:spPr bwMode="auto">
              <a:xfrm>
                <a:off x="2418" y="3065"/>
                <a:ext cx="1109" cy="3"/>
              </a:xfrm>
              <a:prstGeom prst="rect">
                <a:avLst/>
              </a:prstGeom>
              <a:solidFill>
                <a:srgbClr val="76A5D6"/>
              </a:solidFill>
              <a:ln w="9525">
                <a:noFill/>
                <a:miter lim="800000"/>
                <a:headEnd/>
                <a:tailEnd/>
              </a:ln>
            </p:spPr>
            <p:txBody>
              <a:bodyPr/>
              <a:lstStyle/>
              <a:p>
                <a:endParaRPr lang="en-US"/>
              </a:p>
            </p:txBody>
          </p:sp>
          <p:sp>
            <p:nvSpPr>
              <p:cNvPr id="82648" name="Rectangle 72"/>
              <p:cNvSpPr>
                <a:spLocks noChangeArrowheads="1"/>
              </p:cNvSpPr>
              <p:nvPr/>
            </p:nvSpPr>
            <p:spPr bwMode="auto">
              <a:xfrm>
                <a:off x="2418" y="3068"/>
                <a:ext cx="1109" cy="1"/>
              </a:xfrm>
              <a:prstGeom prst="rect">
                <a:avLst/>
              </a:prstGeom>
              <a:solidFill>
                <a:srgbClr val="75A3D4"/>
              </a:solidFill>
              <a:ln w="9525">
                <a:noFill/>
                <a:miter lim="800000"/>
                <a:headEnd/>
                <a:tailEnd/>
              </a:ln>
            </p:spPr>
            <p:txBody>
              <a:bodyPr/>
              <a:lstStyle/>
              <a:p>
                <a:endParaRPr lang="en-US"/>
              </a:p>
            </p:txBody>
          </p:sp>
          <p:sp>
            <p:nvSpPr>
              <p:cNvPr id="82649" name="Rectangle 73"/>
              <p:cNvSpPr>
                <a:spLocks noChangeArrowheads="1"/>
              </p:cNvSpPr>
              <p:nvPr/>
            </p:nvSpPr>
            <p:spPr bwMode="auto">
              <a:xfrm>
                <a:off x="2418" y="3069"/>
                <a:ext cx="1109" cy="3"/>
              </a:xfrm>
              <a:prstGeom prst="rect">
                <a:avLst/>
              </a:prstGeom>
              <a:solidFill>
                <a:srgbClr val="73A2D3"/>
              </a:solidFill>
              <a:ln w="9525">
                <a:noFill/>
                <a:miter lim="800000"/>
                <a:headEnd/>
                <a:tailEnd/>
              </a:ln>
            </p:spPr>
            <p:txBody>
              <a:bodyPr/>
              <a:lstStyle/>
              <a:p>
                <a:endParaRPr lang="en-US"/>
              </a:p>
            </p:txBody>
          </p:sp>
          <p:sp>
            <p:nvSpPr>
              <p:cNvPr id="82650" name="Rectangle 74"/>
              <p:cNvSpPr>
                <a:spLocks noChangeArrowheads="1"/>
              </p:cNvSpPr>
              <p:nvPr/>
            </p:nvSpPr>
            <p:spPr bwMode="auto">
              <a:xfrm>
                <a:off x="2418" y="3072"/>
                <a:ext cx="1109" cy="2"/>
              </a:xfrm>
              <a:prstGeom prst="rect">
                <a:avLst/>
              </a:prstGeom>
              <a:solidFill>
                <a:srgbClr val="72A0D1"/>
              </a:solidFill>
              <a:ln w="9525">
                <a:noFill/>
                <a:miter lim="800000"/>
                <a:headEnd/>
                <a:tailEnd/>
              </a:ln>
            </p:spPr>
            <p:txBody>
              <a:bodyPr/>
              <a:lstStyle/>
              <a:p>
                <a:endParaRPr lang="en-US"/>
              </a:p>
            </p:txBody>
          </p:sp>
          <p:sp>
            <p:nvSpPr>
              <p:cNvPr id="82651" name="Rectangle 75"/>
              <p:cNvSpPr>
                <a:spLocks noChangeArrowheads="1"/>
              </p:cNvSpPr>
              <p:nvPr/>
            </p:nvSpPr>
            <p:spPr bwMode="auto">
              <a:xfrm>
                <a:off x="2418" y="3074"/>
                <a:ext cx="1109" cy="1"/>
              </a:xfrm>
              <a:prstGeom prst="rect">
                <a:avLst/>
              </a:prstGeom>
              <a:solidFill>
                <a:srgbClr val="709FD0"/>
              </a:solidFill>
              <a:ln w="9525">
                <a:noFill/>
                <a:miter lim="800000"/>
                <a:headEnd/>
                <a:tailEnd/>
              </a:ln>
            </p:spPr>
            <p:txBody>
              <a:bodyPr/>
              <a:lstStyle/>
              <a:p>
                <a:endParaRPr lang="en-US"/>
              </a:p>
            </p:txBody>
          </p:sp>
          <p:sp>
            <p:nvSpPr>
              <p:cNvPr id="82652" name="Rectangle 76"/>
              <p:cNvSpPr>
                <a:spLocks noChangeArrowheads="1"/>
              </p:cNvSpPr>
              <p:nvPr/>
            </p:nvSpPr>
            <p:spPr bwMode="auto">
              <a:xfrm>
                <a:off x="2418" y="3075"/>
                <a:ext cx="1109" cy="3"/>
              </a:xfrm>
              <a:prstGeom prst="rect">
                <a:avLst/>
              </a:prstGeom>
              <a:solidFill>
                <a:srgbClr val="6F9ECE"/>
              </a:solidFill>
              <a:ln w="9525">
                <a:noFill/>
                <a:miter lim="800000"/>
                <a:headEnd/>
                <a:tailEnd/>
              </a:ln>
            </p:spPr>
            <p:txBody>
              <a:bodyPr/>
              <a:lstStyle/>
              <a:p>
                <a:endParaRPr lang="en-US"/>
              </a:p>
            </p:txBody>
          </p:sp>
          <p:sp>
            <p:nvSpPr>
              <p:cNvPr id="82653" name="Rectangle 77"/>
              <p:cNvSpPr>
                <a:spLocks noChangeArrowheads="1"/>
              </p:cNvSpPr>
              <p:nvPr/>
            </p:nvSpPr>
            <p:spPr bwMode="auto">
              <a:xfrm>
                <a:off x="2418" y="3078"/>
                <a:ext cx="1109" cy="2"/>
              </a:xfrm>
              <a:prstGeom prst="rect">
                <a:avLst/>
              </a:prstGeom>
              <a:solidFill>
                <a:srgbClr val="6E9CCD"/>
              </a:solidFill>
              <a:ln w="9525">
                <a:noFill/>
                <a:miter lim="800000"/>
                <a:headEnd/>
                <a:tailEnd/>
              </a:ln>
            </p:spPr>
            <p:txBody>
              <a:bodyPr/>
              <a:lstStyle/>
              <a:p>
                <a:endParaRPr lang="en-US"/>
              </a:p>
            </p:txBody>
          </p:sp>
          <p:sp>
            <p:nvSpPr>
              <p:cNvPr id="82654" name="Rectangle 78"/>
              <p:cNvSpPr>
                <a:spLocks noChangeArrowheads="1"/>
              </p:cNvSpPr>
              <p:nvPr/>
            </p:nvSpPr>
            <p:spPr bwMode="auto">
              <a:xfrm>
                <a:off x="2418" y="3080"/>
                <a:ext cx="1109" cy="2"/>
              </a:xfrm>
              <a:prstGeom prst="rect">
                <a:avLst/>
              </a:prstGeom>
              <a:solidFill>
                <a:srgbClr val="6C9BCB"/>
              </a:solidFill>
              <a:ln w="9525">
                <a:noFill/>
                <a:miter lim="800000"/>
                <a:headEnd/>
                <a:tailEnd/>
              </a:ln>
            </p:spPr>
            <p:txBody>
              <a:bodyPr/>
              <a:lstStyle/>
              <a:p>
                <a:endParaRPr lang="en-US"/>
              </a:p>
            </p:txBody>
          </p:sp>
          <p:sp>
            <p:nvSpPr>
              <p:cNvPr id="82655" name="Rectangle 79"/>
              <p:cNvSpPr>
                <a:spLocks noChangeArrowheads="1"/>
              </p:cNvSpPr>
              <p:nvPr/>
            </p:nvSpPr>
            <p:spPr bwMode="auto">
              <a:xfrm>
                <a:off x="2418" y="3082"/>
                <a:ext cx="1109" cy="2"/>
              </a:xfrm>
              <a:prstGeom prst="rect">
                <a:avLst/>
              </a:prstGeom>
              <a:solidFill>
                <a:srgbClr val="6B99CA"/>
              </a:solidFill>
              <a:ln w="9525">
                <a:noFill/>
                <a:miter lim="800000"/>
                <a:headEnd/>
                <a:tailEnd/>
              </a:ln>
            </p:spPr>
            <p:txBody>
              <a:bodyPr/>
              <a:lstStyle/>
              <a:p>
                <a:endParaRPr lang="en-US"/>
              </a:p>
            </p:txBody>
          </p:sp>
          <p:sp>
            <p:nvSpPr>
              <p:cNvPr id="82656" name="Rectangle 80"/>
              <p:cNvSpPr>
                <a:spLocks noChangeArrowheads="1"/>
              </p:cNvSpPr>
              <p:nvPr/>
            </p:nvSpPr>
            <p:spPr bwMode="auto">
              <a:xfrm>
                <a:off x="2418" y="3084"/>
                <a:ext cx="1109" cy="3"/>
              </a:xfrm>
              <a:prstGeom prst="rect">
                <a:avLst/>
              </a:prstGeom>
              <a:solidFill>
                <a:srgbClr val="6A98C8"/>
              </a:solidFill>
              <a:ln w="9525">
                <a:noFill/>
                <a:miter lim="800000"/>
                <a:headEnd/>
                <a:tailEnd/>
              </a:ln>
            </p:spPr>
            <p:txBody>
              <a:bodyPr/>
              <a:lstStyle/>
              <a:p>
                <a:endParaRPr lang="en-US"/>
              </a:p>
            </p:txBody>
          </p:sp>
          <p:sp>
            <p:nvSpPr>
              <p:cNvPr id="82657" name="Rectangle 81"/>
              <p:cNvSpPr>
                <a:spLocks noChangeArrowheads="1"/>
              </p:cNvSpPr>
              <p:nvPr/>
            </p:nvSpPr>
            <p:spPr bwMode="auto">
              <a:xfrm>
                <a:off x="2418" y="3087"/>
                <a:ext cx="1109" cy="2"/>
              </a:xfrm>
              <a:prstGeom prst="rect">
                <a:avLst/>
              </a:prstGeom>
              <a:solidFill>
                <a:srgbClr val="6896C6"/>
              </a:solidFill>
              <a:ln w="9525">
                <a:noFill/>
                <a:miter lim="800000"/>
                <a:headEnd/>
                <a:tailEnd/>
              </a:ln>
            </p:spPr>
            <p:txBody>
              <a:bodyPr/>
              <a:lstStyle/>
              <a:p>
                <a:endParaRPr lang="en-US"/>
              </a:p>
            </p:txBody>
          </p:sp>
          <p:sp>
            <p:nvSpPr>
              <p:cNvPr id="82658" name="Rectangle 82"/>
              <p:cNvSpPr>
                <a:spLocks noChangeArrowheads="1"/>
              </p:cNvSpPr>
              <p:nvPr/>
            </p:nvSpPr>
            <p:spPr bwMode="auto">
              <a:xfrm>
                <a:off x="2418" y="3089"/>
                <a:ext cx="1109" cy="3"/>
              </a:xfrm>
              <a:prstGeom prst="rect">
                <a:avLst/>
              </a:prstGeom>
              <a:solidFill>
                <a:srgbClr val="6694C4"/>
              </a:solidFill>
              <a:ln w="9525">
                <a:noFill/>
                <a:miter lim="800000"/>
                <a:headEnd/>
                <a:tailEnd/>
              </a:ln>
            </p:spPr>
            <p:txBody>
              <a:bodyPr/>
              <a:lstStyle/>
              <a:p>
                <a:endParaRPr lang="en-US"/>
              </a:p>
            </p:txBody>
          </p:sp>
          <p:sp>
            <p:nvSpPr>
              <p:cNvPr id="82659" name="Rectangle 83"/>
              <p:cNvSpPr>
                <a:spLocks noChangeArrowheads="1"/>
              </p:cNvSpPr>
              <p:nvPr/>
            </p:nvSpPr>
            <p:spPr bwMode="auto">
              <a:xfrm>
                <a:off x="2418" y="3092"/>
                <a:ext cx="1109" cy="1"/>
              </a:xfrm>
              <a:prstGeom prst="rect">
                <a:avLst/>
              </a:prstGeom>
              <a:solidFill>
                <a:srgbClr val="6492C3"/>
              </a:solidFill>
              <a:ln w="9525">
                <a:noFill/>
                <a:miter lim="800000"/>
                <a:headEnd/>
                <a:tailEnd/>
              </a:ln>
            </p:spPr>
            <p:txBody>
              <a:bodyPr/>
              <a:lstStyle/>
              <a:p>
                <a:endParaRPr lang="en-US"/>
              </a:p>
            </p:txBody>
          </p:sp>
          <p:sp>
            <p:nvSpPr>
              <p:cNvPr id="82660" name="Rectangle 84"/>
              <p:cNvSpPr>
                <a:spLocks noChangeArrowheads="1"/>
              </p:cNvSpPr>
              <p:nvPr/>
            </p:nvSpPr>
            <p:spPr bwMode="auto">
              <a:xfrm>
                <a:off x="2418" y="3093"/>
                <a:ext cx="1109" cy="3"/>
              </a:xfrm>
              <a:prstGeom prst="rect">
                <a:avLst/>
              </a:prstGeom>
              <a:solidFill>
                <a:srgbClr val="6391C1"/>
              </a:solidFill>
              <a:ln w="9525">
                <a:noFill/>
                <a:miter lim="800000"/>
                <a:headEnd/>
                <a:tailEnd/>
              </a:ln>
            </p:spPr>
            <p:txBody>
              <a:bodyPr/>
              <a:lstStyle/>
              <a:p>
                <a:endParaRPr lang="en-US"/>
              </a:p>
            </p:txBody>
          </p:sp>
          <p:sp>
            <p:nvSpPr>
              <p:cNvPr id="82661" name="Rectangle 85"/>
              <p:cNvSpPr>
                <a:spLocks noChangeArrowheads="1"/>
              </p:cNvSpPr>
              <p:nvPr/>
            </p:nvSpPr>
            <p:spPr bwMode="auto">
              <a:xfrm>
                <a:off x="2418" y="3096"/>
                <a:ext cx="1109" cy="3"/>
              </a:xfrm>
              <a:prstGeom prst="rect">
                <a:avLst/>
              </a:prstGeom>
              <a:solidFill>
                <a:srgbClr val="618FBF"/>
              </a:solidFill>
              <a:ln w="9525">
                <a:noFill/>
                <a:miter lim="800000"/>
                <a:headEnd/>
                <a:tailEnd/>
              </a:ln>
            </p:spPr>
            <p:txBody>
              <a:bodyPr/>
              <a:lstStyle/>
              <a:p>
                <a:endParaRPr lang="en-US"/>
              </a:p>
            </p:txBody>
          </p:sp>
          <p:sp>
            <p:nvSpPr>
              <p:cNvPr id="82662" name="Rectangle 86"/>
              <p:cNvSpPr>
                <a:spLocks noChangeArrowheads="1"/>
              </p:cNvSpPr>
              <p:nvPr/>
            </p:nvSpPr>
            <p:spPr bwMode="auto">
              <a:xfrm>
                <a:off x="2418" y="3099"/>
                <a:ext cx="1109" cy="3"/>
              </a:xfrm>
              <a:prstGeom prst="rect">
                <a:avLst/>
              </a:prstGeom>
              <a:solidFill>
                <a:srgbClr val="5F8DBD"/>
              </a:solidFill>
              <a:ln w="9525">
                <a:noFill/>
                <a:miter lim="800000"/>
                <a:headEnd/>
                <a:tailEnd/>
              </a:ln>
            </p:spPr>
            <p:txBody>
              <a:bodyPr/>
              <a:lstStyle/>
              <a:p>
                <a:endParaRPr lang="en-US"/>
              </a:p>
            </p:txBody>
          </p:sp>
          <p:sp>
            <p:nvSpPr>
              <p:cNvPr id="82663" name="Rectangle 87"/>
              <p:cNvSpPr>
                <a:spLocks noChangeArrowheads="1"/>
              </p:cNvSpPr>
              <p:nvPr/>
            </p:nvSpPr>
            <p:spPr bwMode="auto">
              <a:xfrm>
                <a:off x="2418" y="3102"/>
                <a:ext cx="1109" cy="2"/>
              </a:xfrm>
              <a:prstGeom prst="rect">
                <a:avLst/>
              </a:prstGeom>
              <a:solidFill>
                <a:srgbClr val="5D8BBB"/>
              </a:solidFill>
              <a:ln w="9525">
                <a:noFill/>
                <a:miter lim="800000"/>
                <a:headEnd/>
                <a:tailEnd/>
              </a:ln>
            </p:spPr>
            <p:txBody>
              <a:bodyPr/>
              <a:lstStyle/>
              <a:p>
                <a:endParaRPr lang="en-US"/>
              </a:p>
            </p:txBody>
          </p:sp>
          <p:sp>
            <p:nvSpPr>
              <p:cNvPr id="82664" name="Rectangle 88"/>
              <p:cNvSpPr>
                <a:spLocks noChangeArrowheads="1"/>
              </p:cNvSpPr>
              <p:nvPr/>
            </p:nvSpPr>
            <p:spPr bwMode="auto">
              <a:xfrm>
                <a:off x="2418" y="3104"/>
                <a:ext cx="1109" cy="2"/>
              </a:xfrm>
              <a:prstGeom prst="rect">
                <a:avLst/>
              </a:prstGeom>
              <a:solidFill>
                <a:srgbClr val="5B89BA"/>
              </a:solidFill>
              <a:ln w="9525">
                <a:noFill/>
                <a:miter lim="800000"/>
                <a:headEnd/>
                <a:tailEnd/>
              </a:ln>
            </p:spPr>
            <p:txBody>
              <a:bodyPr/>
              <a:lstStyle/>
              <a:p>
                <a:endParaRPr lang="en-US"/>
              </a:p>
            </p:txBody>
          </p:sp>
          <p:sp>
            <p:nvSpPr>
              <p:cNvPr id="82665" name="Rectangle 89"/>
              <p:cNvSpPr>
                <a:spLocks noChangeArrowheads="1"/>
              </p:cNvSpPr>
              <p:nvPr/>
            </p:nvSpPr>
            <p:spPr bwMode="auto">
              <a:xfrm>
                <a:off x="2418" y="3106"/>
                <a:ext cx="1109" cy="2"/>
              </a:xfrm>
              <a:prstGeom prst="rect">
                <a:avLst/>
              </a:prstGeom>
              <a:solidFill>
                <a:srgbClr val="5A88B8"/>
              </a:solidFill>
              <a:ln w="9525">
                <a:noFill/>
                <a:miter lim="800000"/>
                <a:headEnd/>
                <a:tailEnd/>
              </a:ln>
            </p:spPr>
            <p:txBody>
              <a:bodyPr/>
              <a:lstStyle/>
              <a:p>
                <a:endParaRPr lang="en-US"/>
              </a:p>
            </p:txBody>
          </p:sp>
          <p:sp>
            <p:nvSpPr>
              <p:cNvPr id="82666" name="Rectangle 90"/>
              <p:cNvSpPr>
                <a:spLocks noChangeArrowheads="1"/>
              </p:cNvSpPr>
              <p:nvPr/>
            </p:nvSpPr>
            <p:spPr bwMode="auto">
              <a:xfrm>
                <a:off x="2418" y="3108"/>
                <a:ext cx="1109" cy="3"/>
              </a:xfrm>
              <a:prstGeom prst="rect">
                <a:avLst/>
              </a:prstGeom>
              <a:solidFill>
                <a:srgbClr val="5886B6"/>
              </a:solidFill>
              <a:ln w="9525">
                <a:noFill/>
                <a:miter lim="800000"/>
                <a:headEnd/>
                <a:tailEnd/>
              </a:ln>
            </p:spPr>
            <p:txBody>
              <a:bodyPr/>
              <a:lstStyle/>
              <a:p>
                <a:endParaRPr lang="en-US"/>
              </a:p>
            </p:txBody>
          </p:sp>
          <p:sp>
            <p:nvSpPr>
              <p:cNvPr id="82667" name="Rectangle 91"/>
              <p:cNvSpPr>
                <a:spLocks noChangeArrowheads="1"/>
              </p:cNvSpPr>
              <p:nvPr/>
            </p:nvSpPr>
            <p:spPr bwMode="auto">
              <a:xfrm>
                <a:off x="2418" y="3111"/>
                <a:ext cx="1109" cy="3"/>
              </a:xfrm>
              <a:prstGeom prst="rect">
                <a:avLst/>
              </a:prstGeom>
              <a:solidFill>
                <a:srgbClr val="5684B5"/>
              </a:solidFill>
              <a:ln w="9525">
                <a:noFill/>
                <a:miter lim="800000"/>
                <a:headEnd/>
                <a:tailEnd/>
              </a:ln>
            </p:spPr>
            <p:txBody>
              <a:bodyPr/>
              <a:lstStyle/>
              <a:p>
                <a:endParaRPr lang="en-US"/>
              </a:p>
            </p:txBody>
          </p:sp>
          <p:sp>
            <p:nvSpPr>
              <p:cNvPr id="82668" name="Rectangle 92"/>
              <p:cNvSpPr>
                <a:spLocks noChangeArrowheads="1"/>
              </p:cNvSpPr>
              <p:nvPr/>
            </p:nvSpPr>
            <p:spPr bwMode="auto">
              <a:xfrm>
                <a:off x="2418" y="3114"/>
                <a:ext cx="1109" cy="3"/>
              </a:xfrm>
              <a:prstGeom prst="rect">
                <a:avLst/>
              </a:prstGeom>
              <a:solidFill>
                <a:srgbClr val="5482B3"/>
              </a:solidFill>
              <a:ln w="9525">
                <a:noFill/>
                <a:miter lim="800000"/>
                <a:headEnd/>
                <a:tailEnd/>
              </a:ln>
            </p:spPr>
            <p:txBody>
              <a:bodyPr/>
              <a:lstStyle/>
              <a:p>
                <a:endParaRPr lang="en-US"/>
              </a:p>
            </p:txBody>
          </p:sp>
          <p:sp>
            <p:nvSpPr>
              <p:cNvPr id="82669" name="Rectangle 93"/>
              <p:cNvSpPr>
                <a:spLocks noChangeArrowheads="1"/>
              </p:cNvSpPr>
              <p:nvPr/>
            </p:nvSpPr>
            <p:spPr bwMode="auto">
              <a:xfrm>
                <a:off x="2418" y="3117"/>
                <a:ext cx="1109" cy="1"/>
              </a:xfrm>
              <a:prstGeom prst="rect">
                <a:avLst/>
              </a:prstGeom>
              <a:solidFill>
                <a:srgbClr val="5381B1"/>
              </a:solidFill>
              <a:ln w="9525">
                <a:noFill/>
                <a:miter lim="800000"/>
                <a:headEnd/>
                <a:tailEnd/>
              </a:ln>
            </p:spPr>
            <p:txBody>
              <a:bodyPr/>
              <a:lstStyle/>
              <a:p>
                <a:endParaRPr lang="en-US"/>
              </a:p>
            </p:txBody>
          </p:sp>
          <p:sp>
            <p:nvSpPr>
              <p:cNvPr id="82670" name="Rectangle 94"/>
              <p:cNvSpPr>
                <a:spLocks noChangeArrowheads="1"/>
              </p:cNvSpPr>
              <p:nvPr/>
            </p:nvSpPr>
            <p:spPr bwMode="auto">
              <a:xfrm>
                <a:off x="2418" y="3118"/>
                <a:ext cx="1109" cy="2"/>
              </a:xfrm>
              <a:prstGeom prst="rect">
                <a:avLst/>
              </a:prstGeom>
              <a:solidFill>
                <a:srgbClr val="5180B0"/>
              </a:solidFill>
              <a:ln w="9525">
                <a:noFill/>
                <a:miter lim="800000"/>
                <a:headEnd/>
                <a:tailEnd/>
              </a:ln>
            </p:spPr>
            <p:txBody>
              <a:bodyPr/>
              <a:lstStyle/>
              <a:p>
                <a:endParaRPr lang="en-US"/>
              </a:p>
            </p:txBody>
          </p:sp>
          <p:sp>
            <p:nvSpPr>
              <p:cNvPr id="82671" name="Rectangle 95"/>
              <p:cNvSpPr>
                <a:spLocks noChangeArrowheads="1"/>
              </p:cNvSpPr>
              <p:nvPr/>
            </p:nvSpPr>
            <p:spPr bwMode="auto">
              <a:xfrm>
                <a:off x="2418" y="3120"/>
                <a:ext cx="1109" cy="2"/>
              </a:xfrm>
              <a:prstGeom prst="rect">
                <a:avLst/>
              </a:prstGeom>
              <a:solidFill>
                <a:srgbClr val="507EAF"/>
              </a:solidFill>
              <a:ln w="9525">
                <a:noFill/>
                <a:miter lim="800000"/>
                <a:headEnd/>
                <a:tailEnd/>
              </a:ln>
            </p:spPr>
            <p:txBody>
              <a:bodyPr/>
              <a:lstStyle/>
              <a:p>
                <a:endParaRPr lang="en-US"/>
              </a:p>
            </p:txBody>
          </p:sp>
          <p:sp>
            <p:nvSpPr>
              <p:cNvPr id="82672" name="Rectangle 96"/>
              <p:cNvSpPr>
                <a:spLocks noChangeArrowheads="1"/>
              </p:cNvSpPr>
              <p:nvPr/>
            </p:nvSpPr>
            <p:spPr bwMode="auto">
              <a:xfrm>
                <a:off x="2418" y="3122"/>
                <a:ext cx="1109" cy="3"/>
              </a:xfrm>
              <a:prstGeom prst="rect">
                <a:avLst/>
              </a:prstGeom>
              <a:solidFill>
                <a:srgbClr val="4E7DAE"/>
              </a:solidFill>
              <a:ln w="9525">
                <a:noFill/>
                <a:miter lim="800000"/>
                <a:headEnd/>
                <a:tailEnd/>
              </a:ln>
            </p:spPr>
            <p:txBody>
              <a:bodyPr/>
              <a:lstStyle/>
              <a:p>
                <a:endParaRPr lang="en-US"/>
              </a:p>
            </p:txBody>
          </p:sp>
          <p:sp>
            <p:nvSpPr>
              <p:cNvPr id="82673" name="Rectangle 97"/>
              <p:cNvSpPr>
                <a:spLocks noChangeArrowheads="1"/>
              </p:cNvSpPr>
              <p:nvPr/>
            </p:nvSpPr>
            <p:spPr bwMode="auto">
              <a:xfrm>
                <a:off x="2418" y="3125"/>
                <a:ext cx="1109" cy="2"/>
              </a:xfrm>
              <a:prstGeom prst="rect">
                <a:avLst/>
              </a:prstGeom>
              <a:solidFill>
                <a:srgbClr val="4D7BAC"/>
              </a:solidFill>
              <a:ln w="9525">
                <a:noFill/>
                <a:miter lim="800000"/>
                <a:headEnd/>
                <a:tailEnd/>
              </a:ln>
            </p:spPr>
            <p:txBody>
              <a:bodyPr/>
              <a:lstStyle/>
              <a:p>
                <a:endParaRPr lang="en-US"/>
              </a:p>
            </p:txBody>
          </p:sp>
          <p:sp>
            <p:nvSpPr>
              <p:cNvPr id="82674" name="Rectangle 98"/>
              <p:cNvSpPr>
                <a:spLocks noChangeArrowheads="1"/>
              </p:cNvSpPr>
              <p:nvPr/>
            </p:nvSpPr>
            <p:spPr bwMode="auto">
              <a:xfrm>
                <a:off x="2418" y="3127"/>
                <a:ext cx="1109" cy="4"/>
              </a:xfrm>
              <a:prstGeom prst="rect">
                <a:avLst/>
              </a:prstGeom>
              <a:solidFill>
                <a:srgbClr val="4B7AAB"/>
              </a:solidFill>
              <a:ln w="9525">
                <a:noFill/>
                <a:miter lim="800000"/>
                <a:headEnd/>
                <a:tailEnd/>
              </a:ln>
            </p:spPr>
            <p:txBody>
              <a:bodyPr/>
              <a:lstStyle/>
              <a:p>
                <a:endParaRPr lang="en-US"/>
              </a:p>
            </p:txBody>
          </p:sp>
          <p:sp>
            <p:nvSpPr>
              <p:cNvPr id="82675" name="Rectangle 99"/>
              <p:cNvSpPr>
                <a:spLocks noChangeArrowheads="1"/>
              </p:cNvSpPr>
              <p:nvPr/>
            </p:nvSpPr>
            <p:spPr bwMode="auto">
              <a:xfrm>
                <a:off x="2418" y="3131"/>
                <a:ext cx="1109" cy="3"/>
              </a:xfrm>
              <a:prstGeom prst="rect">
                <a:avLst/>
              </a:prstGeom>
              <a:solidFill>
                <a:srgbClr val="4978A9"/>
              </a:solidFill>
              <a:ln w="9525">
                <a:noFill/>
                <a:miter lim="800000"/>
                <a:headEnd/>
                <a:tailEnd/>
              </a:ln>
            </p:spPr>
            <p:txBody>
              <a:bodyPr/>
              <a:lstStyle/>
              <a:p>
                <a:endParaRPr lang="en-US"/>
              </a:p>
            </p:txBody>
          </p:sp>
          <p:sp>
            <p:nvSpPr>
              <p:cNvPr id="82676" name="Rectangle 100"/>
              <p:cNvSpPr>
                <a:spLocks noChangeArrowheads="1"/>
              </p:cNvSpPr>
              <p:nvPr/>
            </p:nvSpPr>
            <p:spPr bwMode="auto">
              <a:xfrm>
                <a:off x="2418" y="3134"/>
                <a:ext cx="1109" cy="3"/>
              </a:xfrm>
              <a:prstGeom prst="rect">
                <a:avLst/>
              </a:prstGeom>
              <a:solidFill>
                <a:srgbClr val="4776A8"/>
              </a:solidFill>
              <a:ln w="9525">
                <a:noFill/>
                <a:miter lim="800000"/>
                <a:headEnd/>
                <a:tailEnd/>
              </a:ln>
            </p:spPr>
            <p:txBody>
              <a:bodyPr/>
              <a:lstStyle/>
              <a:p>
                <a:endParaRPr lang="en-US"/>
              </a:p>
            </p:txBody>
          </p:sp>
          <p:sp>
            <p:nvSpPr>
              <p:cNvPr id="82677" name="Rectangle 101"/>
              <p:cNvSpPr>
                <a:spLocks noChangeArrowheads="1"/>
              </p:cNvSpPr>
              <p:nvPr/>
            </p:nvSpPr>
            <p:spPr bwMode="auto">
              <a:xfrm>
                <a:off x="2418" y="3137"/>
                <a:ext cx="1109" cy="3"/>
              </a:xfrm>
              <a:prstGeom prst="rect">
                <a:avLst/>
              </a:prstGeom>
              <a:solidFill>
                <a:srgbClr val="4675A6"/>
              </a:solidFill>
              <a:ln w="9525">
                <a:noFill/>
                <a:miter lim="800000"/>
                <a:headEnd/>
                <a:tailEnd/>
              </a:ln>
            </p:spPr>
            <p:txBody>
              <a:bodyPr/>
              <a:lstStyle/>
              <a:p>
                <a:endParaRPr lang="en-US"/>
              </a:p>
            </p:txBody>
          </p:sp>
          <p:sp>
            <p:nvSpPr>
              <p:cNvPr id="82678" name="Rectangle 102"/>
              <p:cNvSpPr>
                <a:spLocks noChangeArrowheads="1"/>
              </p:cNvSpPr>
              <p:nvPr/>
            </p:nvSpPr>
            <p:spPr bwMode="auto">
              <a:xfrm>
                <a:off x="2418" y="3140"/>
                <a:ext cx="1109" cy="2"/>
              </a:xfrm>
              <a:prstGeom prst="rect">
                <a:avLst/>
              </a:prstGeom>
              <a:solidFill>
                <a:srgbClr val="4473A5"/>
              </a:solidFill>
              <a:ln w="9525">
                <a:noFill/>
                <a:miter lim="800000"/>
                <a:headEnd/>
                <a:tailEnd/>
              </a:ln>
            </p:spPr>
            <p:txBody>
              <a:bodyPr/>
              <a:lstStyle/>
              <a:p>
                <a:endParaRPr lang="en-US"/>
              </a:p>
            </p:txBody>
          </p:sp>
          <p:sp>
            <p:nvSpPr>
              <p:cNvPr id="82679" name="Rectangle 103"/>
              <p:cNvSpPr>
                <a:spLocks noChangeArrowheads="1"/>
              </p:cNvSpPr>
              <p:nvPr/>
            </p:nvSpPr>
            <p:spPr bwMode="auto">
              <a:xfrm>
                <a:off x="2418" y="3142"/>
                <a:ext cx="1109" cy="4"/>
              </a:xfrm>
              <a:prstGeom prst="rect">
                <a:avLst/>
              </a:prstGeom>
              <a:solidFill>
                <a:srgbClr val="4272A4"/>
              </a:solidFill>
              <a:ln w="9525">
                <a:noFill/>
                <a:miter lim="800000"/>
                <a:headEnd/>
                <a:tailEnd/>
              </a:ln>
            </p:spPr>
            <p:txBody>
              <a:bodyPr/>
              <a:lstStyle/>
              <a:p>
                <a:endParaRPr lang="en-US"/>
              </a:p>
            </p:txBody>
          </p:sp>
          <p:sp>
            <p:nvSpPr>
              <p:cNvPr id="82680" name="Rectangle 104"/>
              <p:cNvSpPr>
                <a:spLocks noChangeArrowheads="1"/>
              </p:cNvSpPr>
              <p:nvPr/>
            </p:nvSpPr>
            <p:spPr bwMode="auto">
              <a:xfrm>
                <a:off x="2418" y="3146"/>
                <a:ext cx="1109" cy="3"/>
              </a:xfrm>
              <a:prstGeom prst="rect">
                <a:avLst/>
              </a:prstGeom>
              <a:solidFill>
                <a:srgbClr val="4170A2"/>
              </a:solidFill>
              <a:ln w="9525">
                <a:noFill/>
                <a:miter lim="800000"/>
                <a:headEnd/>
                <a:tailEnd/>
              </a:ln>
            </p:spPr>
            <p:txBody>
              <a:bodyPr/>
              <a:lstStyle/>
              <a:p>
                <a:endParaRPr lang="en-US"/>
              </a:p>
            </p:txBody>
          </p:sp>
          <p:sp>
            <p:nvSpPr>
              <p:cNvPr id="82681" name="Rectangle 105"/>
              <p:cNvSpPr>
                <a:spLocks noChangeArrowheads="1"/>
              </p:cNvSpPr>
              <p:nvPr/>
            </p:nvSpPr>
            <p:spPr bwMode="auto">
              <a:xfrm>
                <a:off x="2418" y="3149"/>
                <a:ext cx="1109" cy="2"/>
              </a:xfrm>
              <a:prstGeom prst="rect">
                <a:avLst/>
              </a:prstGeom>
              <a:solidFill>
                <a:srgbClr val="3F70A1"/>
              </a:solidFill>
              <a:ln w="9525">
                <a:noFill/>
                <a:miter lim="800000"/>
                <a:headEnd/>
                <a:tailEnd/>
              </a:ln>
            </p:spPr>
            <p:txBody>
              <a:bodyPr/>
              <a:lstStyle/>
              <a:p>
                <a:endParaRPr lang="en-US"/>
              </a:p>
            </p:txBody>
          </p:sp>
          <p:sp>
            <p:nvSpPr>
              <p:cNvPr id="82682" name="Rectangle 106"/>
              <p:cNvSpPr>
                <a:spLocks noChangeArrowheads="1"/>
              </p:cNvSpPr>
              <p:nvPr/>
            </p:nvSpPr>
            <p:spPr bwMode="auto">
              <a:xfrm>
                <a:off x="2418" y="3151"/>
                <a:ext cx="1109" cy="4"/>
              </a:xfrm>
              <a:prstGeom prst="rect">
                <a:avLst/>
              </a:prstGeom>
              <a:solidFill>
                <a:srgbClr val="3E6EA0"/>
              </a:solidFill>
              <a:ln w="9525">
                <a:noFill/>
                <a:miter lim="800000"/>
                <a:headEnd/>
                <a:tailEnd/>
              </a:ln>
            </p:spPr>
            <p:txBody>
              <a:bodyPr/>
              <a:lstStyle/>
              <a:p>
                <a:endParaRPr lang="en-US"/>
              </a:p>
            </p:txBody>
          </p:sp>
          <p:sp>
            <p:nvSpPr>
              <p:cNvPr id="82683" name="Rectangle 107"/>
              <p:cNvSpPr>
                <a:spLocks noChangeArrowheads="1"/>
              </p:cNvSpPr>
              <p:nvPr/>
            </p:nvSpPr>
            <p:spPr bwMode="auto">
              <a:xfrm>
                <a:off x="2418" y="3155"/>
                <a:ext cx="1109" cy="4"/>
              </a:xfrm>
              <a:prstGeom prst="rect">
                <a:avLst/>
              </a:prstGeom>
              <a:solidFill>
                <a:srgbClr val="3C6D9F"/>
              </a:solidFill>
              <a:ln w="9525">
                <a:noFill/>
                <a:miter lim="800000"/>
                <a:headEnd/>
                <a:tailEnd/>
              </a:ln>
            </p:spPr>
            <p:txBody>
              <a:bodyPr/>
              <a:lstStyle/>
              <a:p>
                <a:endParaRPr lang="en-US"/>
              </a:p>
            </p:txBody>
          </p:sp>
          <p:sp>
            <p:nvSpPr>
              <p:cNvPr id="82684" name="Rectangle 108"/>
              <p:cNvSpPr>
                <a:spLocks noChangeArrowheads="1"/>
              </p:cNvSpPr>
              <p:nvPr/>
            </p:nvSpPr>
            <p:spPr bwMode="auto">
              <a:xfrm>
                <a:off x="2418" y="3159"/>
                <a:ext cx="1109" cy="5"/>
              </a:xfrm>
              <a:prstGeom prst="rect">
                <a:avLst/>
              </a:prstGeom>
              <a:solidFill>
                <a:srgbClr val="3A6C9E"/>
              </a:solidFill>
              <a:ln w="9525">
                <a:noFill/>
                <a:miter lim="800000"/>
                <a:headEnd/>
                <a:tailEnd/>
              </a:ln>
            </p:spPr>
            <p:txBody>
              <a:bodyPr/>
              <a:lstStyle/>
              <a:p>
                <a:endParaRPr lang="en-US"/>
              </a:p>
            </p:txBody>
          </p:sp>
          <p:sp>
            <p:nvSpPr>
              <p:cNvPr id="82685" name="Rectangle 109"/>
              <p:cNvSpPr>
                <a:spLocks noChangeArrowheads="1"/>
              </p:cNvSpPr>
              <p:nvPr/>
            </p:nvSpPr>
            <p:spPr bwMode="auto">
              <a:xfrm>
                <a:off x="2418" y="3164"/>
                <a:ext cx="1109" cy="5"/>
              </a:xfrm>
              <a:prstGeom prst="rect">
                <a:avLst/>
              </a:prstGeom>
              <a:solidFill>
                <a:srgbClr val="386A9D"/>
              </a:solidFill>
              <a:ln w="9525">
                <a:noFill/>
                <a:miter lim="800000"/>
                <a:headEnd/>
                <a:tailEnd/>
              </a:ln>
            </p:spPr>
            <p:txBody>
              <a:bodyPr/>
              <a:lstStyle/>
              <a:p>
                <a:endParaRPr lang="en-US"/>
              </a:p>
            </p:txBody>
          </p:sp>
          <p:sp>
            <p:nvSpPr>
              <p:cNvPr id="82686" name="Rectangle 110"/>
              <p:cNvSpPr>
                <a:spLocks noChangeArrowheads="1"/>
              </p:cNvSpPr>
              <p:nvPr/>
            </p:nvSpPr>
            <p:spPr bwMode="auto">
              <a:xfrm>
                <a:off x="2418" y="3169"/>
                <a:ext cx="1109" cy="5"/>
              </a:xfrm>
              <a:prstGeom prst="rect">
                <a:avLst/>
              </a:prstGeom>
              <a:solidFill>
                <a:srgbClr val="37699B"/>
              </a:solidFill>
              <a:ln w="9525">
                <a:noFill/>
                <a:miter lim="800000"/>
                <a:headEnd/>
                <a:tailEnd/>
              </a:ln>
            </p:spPr>
            <p:txBody>
              <a:bodyPr/>
              <a:lstStyle/>
              <a:p>
                <a:endParaRPr lang="en-US"/>
              </a:p>
            </p:txBody>
          </p:sp>
          <p:sp>
            <p:nvSpPr>
              <p:cNvPr id="82687" name="Rectangle 111"/>
              <p:cNvSpPr>
                <a:spLocks noChangeArrowheads="1"/>
              </p:cNvSpPr>
              <p:nvPr/>
            </p:nvSpPr>
            <p:spPr bwMode="auto">
              <a:xfrm>
                <a:off x="2418" y="3174"/>
                <a:ext cx="1109" cy="5"/>
              </a:xfrm>
              <a:prstGeom prst="rect">
                <a:avLst/>
              </a:prstGeom>
              <a:solidFill>
                <a:srgbClr val="35689A"/>
              </a:solidFill>
              <a:ln w="9525">
                <a:noFill/>
                <a:miter lim="800000"/>
                <a:headEnd/>
                <a:tailEnd/>
              </a:ln>
            </p:spPr>
            <p:txBody>
              <a:bodyPr/>
              <a:lstStyle/>
              <a:p>
                <a:endParaRPr lang="en-US"/>
              </a:p>
            </p:txBody>
          </p:sp>
          <p:sp>
            <p:nvSpPr>
              <p:cNvPr id="82688" name="Rectangle 112"/>
              <p:cNvSpPr>
                <a:spLocks noChangeArrowheads="1"/>
              </p:cNvSpPr>
              <p:nvPr/>
            </p:nvSpPr>
            <p:spPr bwMode="auto">
              <a:xfrm>
                <a:off x="2418" y="3179"/>
                <a:ext cx="1109" cy="4"/>
              </a:xfrm>
              <a:prstGeom prst="rect">
                <a:avLst/>
              </a:prstGeom>
              <a:solidFill>
                <a:srgbClr val="336699"/>
              </a:solidFill>
              <a:ln w="9525">
                <a:noFill/>
                <a:miter lim="800000"/>
                <a:headEnd/>
                <a:tailEnd/>
              </a:ln>
            </p:spPr>
            <p:txBody>
              <a:bodyPr/>
              <a:lstStyle/>
              <a:p>
                <a:endParaRPr lang="en-US"/>
              </a:p>
            </p:txBody>
          </p:sp>
          <p:sp>
            <p:nvSpPr>
              <p:cNvPr id="82689" name="Rectangle 113"/>
              <p:cNvSpPr>
                <a:spLocks noChangeArrowheads="1"/>
              </p:cNvSpPr>
              <p:nvPr/>
            </p:nvSpPr>
            <p:spPr bwMode="auto">
              <a:xfrm>
                <a:off x="2418" y="2956"/>
                <a:ext cx="1108" cy="226"/>
              </a:xfrm>
              <a:prstGeom prst="rect">
                <a:avLst/>
              </a:prstGeom>
              <a:noFill/>
              <a:ln w="7938" cap="rnd">
                <a:solidFill>
                  <a:srgbClr val="212121"/>
                </a:solidFill>
                <a:miter lim="800000"/>
                <a:headEnd/>
                <a:tailEnd/>
              </a:ln>
            </p:spPr>
            <p:txBody>
              <a:bodyPr/>
              <a:lstStyle/>
              <a:p>
                <a:endParaRPr lang="en-US"/>
              </a:p>
            </p:txBody>
          </p:sp>
        </p:grpSp>
        <p:sp>
          <p:nvSpPr>
            <p:cNvPr id="73775" name="Rectangle 115"/>
            <p:cNvSpPr>
              <a:spLocks noChangeArrowheads="1"/>
            </p:cNvSpPr>
            <p:nvPr/>
          </p:nvSpPr>
          <p:spPr bwMode="auto">
            <a:xfrm>
              <a:off x="4011613" y="4730750"/>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3776" name="Rectangle 116"/>
            <p:cNvSpPr>
              <a:spLocks noChangeArrowheads="1"/>
            </p:cNvSpPr>
            <p:nvPr/>
          </p:nvSpPr>
          <p:spPr bwMode="auto">
            <a:xfrm>
              <a:off x="4335463" y="4872038"/>
              <a:ext cx="8842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10km</a:t>
              </a:r>
              <a:endParaRPr lang="en-US">
                <a:cs typeface="Arial" charset="0"/>
              </a:endParaRPr>
            </a:p>
          </p:txBody>
        </p:sp>
        <p:sp>
          <p:nvSpPr>
            <p:cNvPr id="73777" name="Rectangle 117"/>
            <p:cNvSpPr>
              <a:spLocks noChangeArrowheads="1"/>
            </p:cNvSpPr>
            <p:nvPr/>
          </p:nvSpPr>
          <p:spPr bwMode="auto">
            <a:xfrm>
              <a:off x="3825875" y="4503738"/>
              <a:ext cx="1357313"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Boundary and Initial Conditions</a:t>
              </a:r>
              <a:endParaRPr lang="en-US">
                <a:cs typeface="Arial" charset="0"/>
              </a:endParaRPr>
            </a:p>
          </p:txBody>
        </p:sp>
        <p:grpSp>
          <p:nvGrpSpPr>
            <p:cNvPr id="73778" name="Group 120"/>
            <p:cNvGrpSpPr>
              <a:grpSpLocks/>
            </p:cNvGrpSpPr>
            <p:nvPr/>
          </p:nvGrpSpPr>
          <p:grpSpPr bwMode="auto">
            <a:xfrm>
              <a:off x="3986213" y="4373563"/>
              <a:ext cx="144463" cy="134938"/>
              <a:chOff x="2511" y="2755"/>
              <a:chExt cx="91" cy="85"/>
            </a:xfrm>
          </p:grpSpPr>
          <p:sp>
            <p:nvSpPr>
              <p:cNvPr id="82620" name="Freeform 118"/>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solidFill>
                <a:srgbClr val="1F497D"/>
              </a:solidFill>
              <a:ln w="9525">
                <a:noFill/>
                <a:round/>
                <a:headEnd/>
                <a:tailEnd/>
              </a:ln>
            </p:spPr>
            <p:txBody>
              <a:bodyPr/>
              <a:lstStyle/>
              <a:p>
                <a:endParaRPr lang="en-US"/>
              </a:p>
            </p:txBody>
          </p:sp>
          <p:sp>
            <p:nvSpPr>
              <p:cNvPr id="82621" name="Freeform 119"/>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noFill/>
              <a:ln w="9525" cap="rnd">
                <a:solidFill>
                  <a:srgbClr val="1F497D"/>
                </a:solidFill>
                <a:prstDash val="solid"/>
                <a:round/>
                <a:headEnd/>
                <a:tailEnd/>
              </a:ln>
            </p:spPr>
            <p:txBody>
              <a:bodyPr/>
              <a:lstStyle/>
              <a:p>
                <a:endParaRPr lang="en-US"/>
              </a:p>
            </p:txBody>
          </p:sp>
        </p:grpSp>
        <p:grpSp>
          <p:nvGrpSpPr>
            <p:cNvPr id="73779" name="Group 123"/>
            <p:cNvGrpSpPr>
              <a:grpSpLocks/>
            </p:cNvGrpSpPr>
            <p:nvPr/>
          </p:nvGrpSpPr>
          <p:grpSpPr bwMode="auto">
            <a:xfrm>
              <a:off x="4014788" y="4638675"/>
              <a:ext cx="90488" cy="41275"/>
              <a:chOff x="2529" y="2922"/>
              <a:chExt cx="57" cy="26"/>
            </a:xfrm>
          </p:grpSpPr>
          <p:sp>
            <p:nvSpPr>
              <p:cNvPr id="82618" name="Rectangle 121"/>
              <p:cNvSpPr>
                <a:spLocks noChangeArrowheads="1"/>
              </p:cNvSpPr>
              <p:nvPr/>
            </p:nvSpPr>
            <p:spPr bwMode="auto">
              <a:xfrm>
                <a:off x="2529" y="2922"/>
                <a:ext cx="57" cy="26"/>
              </a:xfrm>
              <a:prstGeom prst="rect">
                <a:avLst/>
              </a:prstGeom>
              <a:solidFill>
                <a:srgbClr val="1F497D"/>
              </a:solidFill>
              <a:ln w="9525">
                <a:noFill/>
                <a:miter lim="800000"/>
                <a:headEnd/>
                <a:tailEnd/>
              </a:ln>
            </p:spPr>
            <p:txBody>
              <a:bodyPr/>
              <a:lstStyle/>
              <a:p>
                <a:endParaRPr lang="en-US"/>
              </a:p>
            </p:txBody>
          </p:sp>
          <p:sp>
            <p:nvSpPr>
              <p:cNvPr id="82619" name="Rectangle 122"/>
              <p:cNvSpPr>
                <a:spLocks noChangeArrowheads="1"/>
              </p:cNvSpPr>
              <p:nvPr/>
            </p:nvSpPr>
            <p:spPr bwMode="auto">
              <a:xfrm>
                <a:off x="2529" y="2922"/>
                <a:ext cx="57" cy="26"/>
              </a:xfrm>
              <a:prstGeom prst="rect">
                <a:avLst/>
              </a:prstGeom>
              <a:noFill/>
              <a:ln w="9525" cap="rnd">
                <a:solidFill>
                  <a:srgbClr val="1F497D"/>
                </a:solidFill>
                <a:miter lim="800000"/>
                <a:headEnd/>
                <a:tailEnd/>
              </a:ln>
            </p:spPr>
            <p:txBody>
              <a:bodyPr/>
              <a:lstStyle/>
              <a:p>
                <a:endParaRPr lang="en-US"/>
              </a:p>
            </p:txBody>
          </p:sp>
        </p:grpSp>
        <p:grpSp>
          <p:nvGrpSpPr>
            <p:cNvPr id="73780" name="Group 192"/>
            <p:cNvGrpSpPr>
              <a:grpSpLocks/>
            </p:cNvGrpSpPr>
            <p:nvPr/>
          </p:nvGrpSpPr>
          <p:grpSpPr bwMode="auto">
            <a:xfrm>
              <a:off x="3605213" y="3425825"/>
              <a:ext cx="1831975" cy="933450"/>
              <a:chOff x="2271" y="2158"/>
              <a:chExt cx="1154" cy="588"/>
            </a:xfrm>
          </p:grpSpPr>
          <p:sp>
            <p:nvSpPr>
              <p:cNvPr id="82550" name="Rectangle 124"/>
              <p:cNvSpPr>
                <a:spLocks noChangeArrowheads="1"/>
              </p:cNvSpPr>
              <p:nvPr/>
            </p:nvSpPr>
            <p:spPr bwMode="auto">
              <a:xfrm>
                <a:off x="2271" y="2158"/>
                <a:ext cx="1154" cy="38"/>
              </a:xfrm>
              <a:prstGeom prst="rect">
                <a:avLst/>
              </a:prstGeom>
              <a:solidFill>
                <a:srgbClr val="99CCFF"/>
              </a:solidFill>
              <a:ln w="9525">
                <a:noFill/>
                <a:miter lim="800000"/>
                <a:headEnd/>
                <a:tailEnd/>
              </a:ln>
            </p:spPr>
            <p:txBody>
              <a:bodyPr/>
              <a:lstStyle/>
              <a:p>
                <a:endParaRPr lang="en-US"/>
              </a:p>
            </p:txBody>
          </p:sp>
          <p:sp>
            <p:nvSpPr>
              <p:cNvPr id="82551" name="Rectangle 125"/>
              <p:cNvSpPr>
                <a:spLocks noChangeArrowheads="1"/>
              </p:cNvSpPr>
              <p:nvPr/>
            </p:nvSpPr>
            <p:spPr bwMode="auto">
              <a:xfrm>
                <a:off x="2271" y="2196"/>
                <a:ext cx="1154" cy="21"/>
              </a:xfrm>
              <a:prstGeom prst="rect">
                <a:avLst/>
              </a:prstGeom>
              <a:solidFill>
                <a:srgbClr val="98CBFD"/>
              </a:solidFill>
              <a:ln w="9525">
                <a:noFill/>
                <a:miter lim="800000"/>
                <a:headEnd/>
                <a:tailEnd/>
              </a:ln>
            </p:spPr>
            <p:txBody>
              <a:bodyPr/>
              <a:lstStyle/>
              <a:p>
                <a:endParaRPr lang="en-US"/>
              </a:p>
            </p:txBody>
          </p:sp>
          <p:sp>
            <p:nvSpPr>
              <p:cNvPr id="82552" name="Rectangle 126"/>
              <p:cNvSpPr>
                <a:spLocks noChangeArrowheads="1"/>
              </p:cNvSpPr>
              <p:nvPr/>
            </p:nvSpPr>
            <p:spPr bwMode="auto">
              <a:xfrm>
                <a:off x="2271" y="2217"/>
                <a:ext cx="1154" cy="23"/>
              </a:xfrm>
              <a:prstGeom prst="rect">
                <a:avLst/>
              </a:prstGeom>
              <a:solidFill>
                <a:srgbClr val="97C9FC"/>
              </a:solidFill>
              <a:ln w="9525">
                <a:noFill/>
                <a:miter lim="800000"/>
                <a:headEnd/>
                <a:tailEnd/>
              </a:ln>
            </p:spPr>
            <p:txBody>
              <a:bodyPr/>
              <a:lstStyle/>
              <a:p>
                <a:endParaRPr lang="en-US"/>
              </a:p>
            </p:txBody>
          </p:sp>
          <p:sp>
            <p:nvSpPr>
              <p:cNvPr id="82553" name="Rectangle 127"/>
              <p:cNvSpPr>
                <a:spLocks noChangeArrowheads="1"/>
              </p:cNvSpPr>
              <p:nvPr/>
            </p:nvSpPr>
            <p:spPr bwMode="auto">
              <a:xfrm>
                <a:off x="2271" y="2240"/>
                <a:ext cx="1154" cy="13"/>
              </a:xfrm>
              <a:prstGeom prst="rect">
                <a:avLst/>
              </a:prstGeom>
              <a:solidFill>
                <a:srgbClr val="95C8FB"/>
              </a:solidFill>
              <a:ln w="9525">
                <a:noFill/>
                <a:miter lim="800000"/>
                <a:headEnd/>
                <a:tailEnd/>
              </a:ln>
            </p:spPr>
            <p:txBody>
              <a:bodyPr/>
              <a:lstStyle/>
              <a:p>
                <a:endParaRPr lang="en-US"/>
              </a:p>
            </p:txBody>
          </p:sp>
          <p:sp>
            <p:nvSpPr>
              <p:cNvPr id="82554" name="Rectangle 128"/>
              <p:cNvSpPr>
                <a:spLocks noChangeArrowheads="1"/>
              </p:cNvSpPr>
              <p:nvPr/>
            </p:nvSpPr>
            <p:spPr bwMode="auto">
              <a:xfrm>
                <a:off x="2271" y="2253"/>
                <a:ext cx="1154" cy="17"/>
              </a:xfrm>
              <a:prstGeom prst="rect">
                <a:avLst/>
              </a:prstGeom>
              <a:solidFill>
                <a:srgbClr val="94C7F9"/>
              </a:solidFill>
              <a:ln w="9525">
                <a:noFill/>
                <a:miter lim="800000"/>
                <a:headEnd/>
                <a:tailEnd/>
              </a:ln>
            </p:spPr>
            <p:txBody>
              <a:bodyPr/>
              <a:lstStyle/>
              <a:p>
                <a:endParaRPr lang="en-US"/>
              </a:p>
            </p:txBody>
          </p:sp>
          <p:sp>
            <p:nvSpPr>
              <p:cNvPr id="82555" name="Rectangle 129"/>
              <p:cNvSpPr>
                <a:spLocks noChangeArrowheads="1"/>
              </p:cNvSpPr>
              <p:nvPr/>
            </p:nvSpPr>
            <p:spPr bwMode="auto">
              <a:xfrm>
                <a:off x="2271" y="2270"/>
                <a:ext cx="1154" cy="13"/>
              </a:xfrm>
              <a:prstGeom prst="rect">
                <a:avLst/>
              </a:prstGeom>
              <a:solidFill>
                <a:srgbClr val="93C5F8"/>
              </a:solidFill>
              <a:ln w="9525">
                <a:noFill/>
                <a:miter lim="800000"/>
                <a:headEnd/>
                <a:tailEnd/>
              </a:ln>
            </p:spPr>
            <p:txBody>
              <a:bodyPr/>
              <a:lstStyle/>
              <a:p>
                <a:endParaRPr lang="en-US"/>
              </a:p>
            </p:txBody>
          </p:sp>
          <p:sp>
            <p:nvSpPr>
              <p:cNvPr id="82556" name="Rectangle 130"/>
              <p:cNvSpPr>
                <a:spLocks noChangeArrowheads="1"/>
              </p:cNvSpPr>
              <p:nvPr/>
            </p:nvSpPr>
            <p:spPr bwMode="auto">
              <a:xfrm>
                <a:off x="2271" y="2283"/>
                <a:ext cx="1154" cy="14"/>
              </a:xfrm>
              <a:prstGeom prst="rect">
                <a:avLst/>
              </a:prstGeom>
              <a:solidFill>
                <a:srgbClr val="92C4F6"/>
              </a:solidFill>
              <a:ln w="9525">
                <a:noFill/>
                <a:miter lim="800000"/>
                <a:headEnd/>
                <a:tailEnd/>
              </a:ln>
            </p:spPr>
            <p:txBody>
              <a:bodyPr/>
              <a:lstStyle/>
              <a:p>
                <a:endParaRPr lang="en-US"/>
              </a:p>
            </p:txBody>
          </p:sp>
          <p:sp>
            <p:nvSpPr>
              <p:cNvPr id="82557" name="Rectangle 131"/>
              <p:cNvSpPr>
                <a:spLocks noChangeArrowheads="1"/>
              </p:cNvSpPr>
              <p:nvPr/>
            </p:nvSpPr>
            <p:spPr bwMode="auto">
              <a:xfrm>
                <a:off x="2271" y="2297"/>
                <a:ext cx="1154" cy="9"/>
              </a:xfrm>
              <a:prstGeom prst="rect">
                <a:avLst/>
              </a:prstGeom>
              <a:solidFill>
                <a:srgbClr val="90C2F5"/>
              </a:solidFill>
              <a:ln w="9525">
                <a:noFill/>
                <a:miter lim="800000"/>
                <a:headEnd/>
                <a:tailEnd/>
              </a:ln>
            </p:spPr>
            <p:txBody>
              <a:bodyPr/>
              <a:lstStyle/>
              <a:p>
                <a:endParaRPr lang="en-US"/>
              </a:p>
            </p:txBody>
          </p:sp>
          <p:sp>
            <p:nvSpPr>
              <p:cNvPr id="82558" name="Rectangle 132"/>
              <p:cNvSpPr>
                <a:spLocks noChangeArrowheads="1"/>
              </p:cNvSpPr>
              <p:nvPr/>
            </p:nvSpPr>
            <p:spPr bwMode="auto">
              <a:xfrm>
                <a:off x="2271" y="2306"/>
                <a:ext cx="1154" cy="12"/>
              </a:xfrm>
              <a:prstGeom prst="rect">
                <a:avLst/>
              </a:prstGeom>
              <a:solidFill>
                <a:srgbClr val="8FC1F3"/>
              </a:solidFill>
              <a:ln w="9525">
                <a:noFill/>
                <a:miter lim="800000"/>
                <a:headEnd/>
                <a:tailEnd/>
              </a:ln>
            </p:spPr>
            <p:txBody>
              <a:bodyPr/>
              <a:lstStyle/>
              <a:p>
                <a:endParaRPr lang="en-US"/>
              </a:p>
            </p:txBody>
          </p:sp>
          <p:sp>
            <p:nvSpPr>
              <p:cNvPr id="82559" name="Rectangle 133"/>
              <p:cNvSpPr>
                <a:spLocks noChangeArrowheads="1"/>
              </p:cNvSpPr>
              <p:nvPr/>
            </p:nvSpPr>
            <p:spPr bwMode="auto">
              <a:xfrm>
                <a:off x="2271" y="2318"/>
                <a:ext cx="1154" cy="6"/>
              </a:xfrm>
              <a:prstGeom prst="rect">
                <a:avLst/>
              </a:prstGeom>
              <a:solidFill>
                <a:srgbClr val="8EBFF2"/>
              </a:solidFill>
              <a:ln w="9525">
                <a:noFill/>
                <a:miter lim="800000"/>
                <a:headEnd/>
                <a:tailEnd/>
              </a:ln>
            </p:spPr>
            <p:txBody>
              <a:bodyPr/>
              <a:lstStyle/>
              <a:p>
                <a:endParaRPr lang="en-US"/>
              </a:p>
            </p:txBody>
          </p:sp>
          <p:sp>
            <p:nvSpPr>
              <p:cNvPr id="82560" name="Rectangle 134"/>
              <p:cNvSpPr>
                <a:spLocks noChangeArrowheads="1"/>
              </p:cNvSpPr>
              <p:nvPr/>
            </p:nvSpPr>
            <p:spPr bwMode="auto">
              <a:xfrm>
                <a:off x="2271" y="2324"/>
                <a:ext cx="1154" cy="12"/>
              </a:xfrm>
              <a:prstGeom prst="rect">
                <a:avLst/>
              </a:prstGeom>
              <a:solidFill>
                <a:srgbClr val="8DBEF0"/>
              </a:solidFill>
              <a:ln w="9525">
                <a:noFill/>
                <a:miter lim="800000"/>
                <a:headEnd/>
                <a:tailEnd/>
              </a:ln>
            </p:spPr>
            <p:txBody>
              <a:bodyPr/>
              <a:lstStyle/>
              <a:p>
                <a:endParaRPr lang="en-US"/>
              </a:p>
            </p:txBody>
          </p:sp>
          <p:sp>
            <p:nvSpPr>
              <p:cNvPr id="82561" name="Rectangle 135"/>
              <p:cNvSpPr>
                <a:spLocks noChangeArrowheads="1"/>
              </p:cNvSpPr>
              <p:nvPr/>
            </p:nvSpPr>
            <p:spPr bwMode="auto">
              <a:xfrm>
                <a:off x="2271" y="2336"/>
                <a:ext cx="1154" cy="12"/>
              </a:xfrm>
              <a:prstGeom prst="rect">
                <a:avLst/>
              </a:prstGeom>
              <a:solidFill>
                <a:srgbClr val="8BBCEE"/>
              </a:solidFill>
              <a:ln w="9525">
                <a:noFill/>
                <a:miter lim="800000"/>
                <a:headEnd/>
                <a:tailEnd/>
              </a:ln>
            </p:spPr>
            <p:txBody>
              <a:bodyPr/>
              <a:lstStyle/>
              <a:p>
                <a:endParaRPr lang="en-US"/>
              </a:p>
            </p:txBody>
          </p:sp>
          <p:sp>
            <p:nvSpPr>
              <p:cNvPr id="82562" name="Rectangle 136"/>
              <p:cNvSpPr>
                <a:spLocks noChangeArrowheads="1"/>
              </p:cNvSpPr>
              <p:nvPr/>
            </p:nvSpPr>
            <p:spPr bwMode="auto">
              <a:xfrm>
                <a:off x="2271" y="2348"/>
                <a:ext cx="1154" cy="9"/>
              </a:xfrm>
              <a:prstGeom prst="rect">
                <a:avLst/>
              </a:prstGeom>
              <a:solidFill>
                <a:srgbClr val="8ABAEC"/>
              </a:solidFill>
              <a:ln w="9525">
                <a:noFill/>
                <a:miter lim="800000"/>
                <a:headEnd/>
                <a:tailEnd/>
              </a:ln>
            </p:spPr>
            <p:txBody>
              <a:bodyPr/>
              <a:lstStyle/>
              <a:p>
                <a:endParaRPr lang="en-US"/>
              </a:p>
            </p:txBody>
          </p:sp>
          <p:sp>
            <p:nvSpPr>
              <p:cNvPr id="82563" name="Rectangle 137"/>
              <p:cNvSpPr>
                <a:spLocks noChangeArrowheads="1"/>
              </p:cNvSpPr>
              <p:nvPr/>
            </p:nvSpPr>
            <p:spPr bwMode="auto">
              <a:xfrm>
                <a:off x="2271" y="2357"/>
                <a:ext cx="1154" cy="7"/>
              </a:xfrm>
              <a:prstGeom prst="rect">
                <a:avLst/>
              </a:prstGeom>
              <a:solidFill>
                <a:srgbClr val="88B9EB"/>
              </a:solidFill>
              <a:ln w="9525">
                <a:noFill/>
                <a:miter lim="800000"/>
                <a:headEnd/>
                <a:tailEnd/>
              </a:ln>
            </p:spPr>
            <p:txBody>
              <a:bodyPr/>
              <a:lstStyle/>
              <a:p>
                <a:endParaRPr lang="en-US"/>
              </a:p>
            </p:txBody>
          </p:sp>
          <p:sp>
            <p:nvSpPr>
              <p:cNvPr id="82564" name="Rectangle 138"/>
              <p:cNvSpPr>
                <a:spLocks noChangeArrowheads="1"/>
              </p:cNvSpPr>
              <p:nvPr/>
            </p:nvSpPr>
            <p:spPr bwMode="auto">
              <a:xfrm>
                <a:off x="2271" y="2364"/>
                <a:ext cx="1154" cy="9"/>
              </a:xfrm>
              <a:prstGeom prst="rect">
                <a:avLst/>
              </a:prstGeom>
              <a:solidFill>
                <a:srgbClr val="87B7E9"/>
              </a:solidFill>
              <a:ln w="9525">
                <a:noFill/>
                <a:miter lim="800000"/>
                <a:headEnd/>
                <a:tailEnd/>
              </a:ln>
            </p:spPr>
            <p:txBody>
              <a:bodyPr/>
              <a:lstStyle/>
              <a:p>
                <a:endParaRPr lang="en-US"/>
              </a:p>
            </p:txBody>
          </p:sp>
          <p:sp>
            <p:nvSpPr>
              <p:cNvPr id="82565" name="Rectangle 139"/>
              <p:cNvSpPr>
                <a:spLocks noChangeArrowheads="1"/>
              </p:cNvSpPr>
              <p:nvPr/>
            </p:nvSpPr>
            <p:spPr bwMode="auto">
              <a:xfrm>
                <a:off x="2271" y="2373"/>
                <a:ext cx="1154" cy="7"/>
              </a:xfrm>
              <a:prstGeom prst="rect">
                <a:avLst/>
              </a:prstGeom>
              <a:solidFill>
                <a:srgbClr val="85B6E7"/>
              </a:solidFill>
              <a:ln w="9525">
                <a:noFill/>
                <a:miter lim="800000"/>
                <a:headEnd/>
                <a:tailEnd/>
              </a:ln>
            </p:spPr>
            <p:txBody>
              <a:bodyPr/>
              <a:lstStyle/>
              <a:p>
                <a:endParaRPr lang="en-US"/>
              </a:p>
            </p:txBody>
          </p:sp>
          <p:sp>
            <p:nvSpPr>
              <p:cNvPr id="82566" name="Rectangle 140"/>
              <p:cNvSpPr>
                <a:spLocks noChangeArrowheads="1"/>
              </p:cNvSpPr>
              <p:nvPr/>
            </p:nvSpPr>
            <p:spPr bwMode="auto">
              <a:xfrm>
                <a:off x="2271" y="2380"/>
                <a:ext cx="1154" cy="6"/>
              </a:xfrm>
              <a:prstGeom prst="rect">
                <a:avLst/>
              </a:prstGeom>
              <a:solidFill>
                <a:srgbClr val="84B4E6"/>
              </a:solidFill>
              <a:ln w="9525">
                <a:noFill/>
                <a:miter lim="800000"/>
                <a:headEnd/>
                <a:tailEnd/>
              </a:ln>
            </p:spPr>
            <p:txBody>
              <a:bodyPr/>
              <a:lstStyle/>
              <a:p>
                <a:endParaRPr lang="en-US"/>
              </a:p>
            </p:txBody>
          </p:sp>
          <p:sp>
            <p:nvSpPr>
              <p:cNvPr id="82567" name="Rectangle 141"/>
              <p:cNvSpPr>
                <a:spLocks noChangeArrowheads="1"/>
              </p:cNvSpPr>
              <p:nvPr/>
            </p:nvSpPr>
            <p:spPr bwMode="auto">
              <a:xfrm>
                <a:off x="2271" y="2386"/>
                <a:ext cx="1154" cy="8"/>
              </a:xfrm>
              <a:prstGeom prst="rect">
                <a:avLst/>
              </a:prstGeom>
              <a:solidFill>
                <a:srgbClr val="83B3E4"/>
              </a:solidFill>
              <a:ln w="9525">
                <a:noFill/>
                <a:miter lim="800000"/>
                <a:headEnd/>
                <a:tailEnd/>
              </a:ln>
            </p:spPr>
            <p:txBody>
              <a:bodyPr/>
              <a:lstStyle/>
              <a:p>
                <a:endParaRPr lang="en-US"/>
              </a:p>
            </p:txBody>
          </p:sp>
          <p:sp>
            <p:nvSpPr>
              <p:cNvPr id="82568" name="Rectangle 142"/>
              <p:cNvSpPr>
                <a:spLocks noChangeArrowheads="1"/>
              </p:cNvSpPr>
              <p:nvPr/>
            </p:nvSpPr>
            <p:spPr bwMode="auto">
              <a:xfrm>
                <a:off x="2271" y="2394"/>
                <a:ext cx="1154" cy="9"/>
              </a:xfrm>
              <a:prstGeom prst="rect">
                <a:avLst/>
              </a:prstGeom>
              <a:solidFill>
                <a:srgbClr val="81B1E2"/>
              </a:solidFill>
              <a:ln w="9525">
                <a:noFill/>
                <a:miter lim="800000"/>
                <a:headEnd/>
                <a:tailEnd/>
              </a:ln>
            </p:spPr>
            <p:txBody>
              <a:bodyPr/>
              <a:lstStyle/>
              <a:p>
                <a:endParaRPr lang="en-US"/>
              </a:p>
            </p:txBody>
          </p:sp>
          <p:sp>
            <p:nvSpPr>
              <p:cNvPr id="82569" name="Rectangle 143"/>
              <p:cNvSpPr>
                <a:spLocks noChangeArrowheads="1"/>
              </p:cNvSpPr>
              <p:nvPr/>
            </p:nvSpPr>
            <p:spPr bwMode="auto">
              <a:xfrm>
                <a:off x="2271" y="2403"/>
                <a:ext cx="1154" cy="7"/>
              </a:xfrm>
              <a:prstGeom prst="rect">
                <a:avLst/>
              </a:prstGeom>
              <a:solidFill>
                <a:srgbClr val="7FAFE0"/>
              </a:solidFill>
              <a:ln w="9525">
                <a:noFill/>
                <a:miter lim="800000"/>
                <a:headEnd/>
                <a:tailEnd/>
              </a:ln>
            </p:spPr>
            <p:txBody>
              <a:bodyPr/>
              <a:lstStyle/>
              <a:p>
                <a:endParaRPr lang="en-US"/>
              </a:p>
            </p:txBody>
          </p:sp>
          <p:sp>
            <p:nvSpPr>
              <p:cNvPr id="82570" name="Rectangle 144"/>
              <p:cNvSpPr>
                <a:spLocks noChangeArrowheads="1"/>
              </p:cNvSpPr>
              <p:nvPr/>
            </p:nvSpPr>
            <p:spPr bwMode="auto">
              <a:xfrm>
                <a:off x="2271" y="2410"/>
                <a:ext cx="1154" cy="4"/>
              </a:xfrm>
              <a:prstGeom prst="rect">
                <a:avLst/>
              </a:prstGeom>
              <a:solidFill>
                <a:srgbClr val="7EADDF"/>
              </a:solidFill>
              <a:ln w="9525">
                <a:noFill/>
                <a:miter lim="800000"/>
                <a:headEnd/>
                <a:tailEnd/>
              </a:ln>
            </p:spPr>
            <p:txBody>
              <a:bodyPr/>
              <a:lstStyle/>
              <a:p>
                <a:endParaRPr lang="en-US"/>
              </a:p>
            </p:txBody>
          </p:sp>
          <p:sp>
            <p:nvSpPr>
              <p:cNvPr id="82571" name="Rectangle 145"/>
              <p:cNvSpPr>
                <a:spLocks noChangeArrowheads="1"/>
              </p:cNvSpPr>
              <p:nvPr/>
            </p:nvSpPr>
            <p:spPr bwMode="auto">
              <a:xfrm>
                <a:off x="2271" y="2414"/>
                <a:ext cx="1154" cy="7"/>
              </a:xfrm>
              <a:prstGeom prst="rect">
                <a:avLst/>
              </a:prstGeom>
              <a:solidFill>
                <a:srgbClr val="7DACDD"/>
              </a:solidFill>
              <a:ln w="9525">
                <a:noFill/>
                <a:miter lim="800000"/>
                <a:headEnd/>
                <a:tailEnd/>
              </a:ln>
            </p:spPr>
            <p:txBody>
              <a:bodyPr/>
              <a:lstStyle/>
              <a:p>
                <a:endParaRPr lang="en-US"/>
              </a:p>
            </p:txBody>
          </p:sp>
          <p:sp>
            <p:nvSpPr>
              <p:cNvPr id="82572" name="Rectangle 146"/>
              <p:cNvSpPr>
                <a:spLocks noChangeArrowheads="1"/>
              </p:cNvSpPr>
              <p:nvPr/>
            </p:nvSpPr>
            <p:spPr bwMode="auto">
              <a:xfrm>
                <a:off x="2271" y="2421"/>
                <a:ext cx="1154" cy="5"/>
              </a:xfrm>
              <a:prstGeom prst="rect">
                <a:avLst/>
              </a:prstGeom>
              <a:solidFill>
                <a:srgbClr val="7BABDC"/>
              </a:solidFill>
              <a:ln w="9525">
                <a:noFill/>
                <a:miter lim="800000"/>
                <a:headEnd/>
                <a:tailEnd/>
              </a:ln>
            </p:spPr>
            <p:txBody>
              <a:bodyPr/>
              <a:lstStyle/>
              <a:p>
                <a:endParaRPr lang="en-US"/>
              </a:p>
            </p:txBody>
          </p:sp>
          <p:sp>
            <p:nvSpPr>
              <p:cNvPr id="82573" name="Rectangle 147"/>
              <p:cNvSpPr>
                <a:spLocks noChangeArrowheads="1"/>
              </p:cNvSpPr>
              <p:nvPr/>
            </p:nvSpPr>
            <p:spPr bwMode="auto">
              <a:xfrm>
                <a:off x="2271" y="2426"/>
                <a:ext cx="1154" cy="9"/>
              </a:xfrm>
              <a:prstGeom prst="rect">
                <a:avLst/>
              </a:prstGeom>
              <a:solidFill>
                <a:srgbClr val="7AA9DA"/>
              </a:solidFill>
              <a:ln w="9525">
                <a:noFill/>
                <a:miter lim="800000"/>
                <a:headEnd/>
                <a:tailEnd/>
              </a:ln>
            </p:spPr>
            <p:txBody>
              <a:bodyPr/>
              <a:lstStyle/>
              <a:p>
                <a:endParaRPr lang="en-US"/>
              </a:p>
            </p:txBody>
          </p:sp>
          <p:sp>
            <p:nvSpPr>
              <p:cNvPr id="82574" name="Rectangle 148"/>
              <p:cNvSpPr>
                <a:spLocks noChangeArrowheads="1"/>
              </p:cNvSpPr>
              <p:nvPr/>
            </p:nvSpPr>
            <p:spPr bwMode="auto">
              <a:xfrm>
                <a:off x="2271" y="2435"/>
                <a:ext cx="1154" cy="7"/>
              </a:xfrm>
              <a:prstGeom prst="rect">
                <a:avLst/>
              </a:prstGeom>
              <a:solidFill>
                <a:srgbClr val="78A7D8"/>
              </a:solidFill>
              <a:ln w="9525">
                <a:noFill/>
                <a:miter lim="800000"/>
                <a:headEnd/>
                <a:tailEnd/>
              </a:ln>
            </p:spPr>
            <p:txBody>
              <a:bodyPr/>
              <a:lstStyle/>
              <a:p>
                <a:endParaRPr lang="en-US"/>
              </a:p>
            </p:txBody>
          </p:sp>
          <p:sp>
            <p:nvSpPr>
              <p:cNvPr id="82575" name="Rectangle 149"/>
              <p:cNvSpPr>
                <a:spLocks noChangeArrowheads="1"/>
              </p:cNvSpPr>
              <p:nvPr/>
            </p:nvSpPr>
            <p:spPr bwMode="auto">
              <a:xfrm>
                <a:off x="2271" y="2442"/>
                <a:ext cx="1154" cy="6"/>
              </a:xfrm>
              <a:prstGeom prst="rect">
                <a:avLst/>
              </a:prstGeom>
              <a:solidFill>
                <a:srgbClr val="76A5D6"/>
              </a:solidFill>
              <a:ln w="9525">
                <a:noFill/>
                <a:miter lim="800000"/>
                <a:headEnd/>
                <a:tailEnd/>
              </a:ln>
            </p:spPr>
            <p:txBody>
              <a:bodyPr/>
              <a:lstStyle/>
              <a:p>
                <a:endParaRPr lang="en-US"/>
              </a:p>
            </p:txBody>
          </p:sp>
          <p:sp>
            <p:nvSpPr>
              <p:cNvPr id="82576" name="Rectangle 150"/>
              <p:cNvSpPr>
                <a:spLocks noChangeArrowheads="1"/>
              </p:cNvSpPr>
              <p:nvPr/>
            </p:nvSpPr>
            <p:spPr bwMode="auto">
              <a:xfrm>
                <a:off x="2271" y="2448"/>
                <a:ext cx="1154" cy="6"/>
              </a:xfrm>
              <a:prstGeom prst="rect">
                <a:avLst/>
              </a:prstGeom>
              <a:solidFill>
                <a:srgbClr val="75A3D4"/>
              </a:solidFill>
              <a:ln w="9525">
                <a:noFill/>
                <a:miter lim="800000"/>
                <a:headEnd/>
                <a:tailEnd/>
              </a:ln>
            </p:spPr>
            <p:txBody>
              <a:bodyPr/>
              <a:lstStyle/>
              <a:p>
                <a:endParaRPr lang="en-US"/>
              </a:p>
            </p:txBody>
          </p:sp>
          <p:sp>
            <p:nvSpPr>
              <p:cNvPr id="82577" name="Rectangle 151"/>
              <p:cNvSpPr>
                <a:spLocks noChangeArrowheads="1"/>
              </p:cNvSpPr>
              <p:nvPr/>
            </p:nvSpPr>
            <p:spPr bwMode="auto">
              <a:xfrm>
                <a:off x="2271" y="2454"/>
                <a:ext cx="1154" cy="6"/>
              </a:xfrm>
              <a:prstGeom prst="rect">
                <a:avLst/>
              </a:prstGeom>
              <a:solidFill>
                <a:srgbClr val="73A2D3"/>
              </a:solidFill>
              <a:ln w="9525">
                <a:noFill/>
                <a:miter lim="800000"/>
                <a:headEnd/>
                <a:tailEnd/>
              </a:ln>
            </p:spPr>
            <p:txBody>
              <a:bodyPr/>
              <a:lstStyle/>
              <a:p>
                <a:endParaRPr lang="en-US"/>
              </a:p>
            </p:txBody>
          </p:sp>
          <p:sp>
            <p:nvSpPr>
              <p:cNvPr id="82578" name="Rectangle 152"/>
              <p:cNvSpPr>
                <a:spLocks noChangeArrowheads="1"/>
              </p:cNvSpPr>
              <p:nvPr/>
            </p:nvSpPr>
            <p:spPr bwMode="auto">
              <a:xfrm>
                <a:off x="2271" y="2460"/>
                <a:ext cx="1154" cy="5"/>
              </a:xfrm>
              <a:prstGeom prst="rect">
                <a:avLst/>
              </a:prstGeom>
              <a:solidFill>
                <a:srgbClr val="72A0D1"/>
              </a:solidFill>
              <a:ln w="9525">
                <a:noFill/>
                <a:miter lim="800000"/>
                <a:headEnd/>
                <a:tailEnd/>
              </a:ln>
            </p:spPr>
            <p:txBody>
              <a:bodyPr/>
              <a:lstStyle/>
              <a:p>
                <a:endParaRPr lang="en-US"/>
              </a:p>
            </p:txBody>
          </p:sp>
          <p:sp>
            <p:nvSpPr>
              <p:cNvPr id="82579" name="Rectangle 153"/>
              <p:cNvSpPr>
                <a:spLocks noChangeArrowheads="1"/>
              </p:cNvSpPr>
              <p:nvPr/>
            </p:nvSpPr>
            <p:spPr bwMode="auto">
              <a:xfrm>
                <a:off x="2271" y="2465"/>
                <a:ext cx="1154" cy="4"/>
              </a:xfrm>
              <a:prstGeom prst="rect">
                <a:avLst/>
              </a:prstGeom>
              <a:solidFill>
                <a:srgbClr val="709FD0"/>
              </a:solidFill>
              <a:ln w="9525">
                <a:noFill/>
                <a:miter lim="800000"/>
                <a:headEnd/>
                <a:tailEnd/>
              </a:ln>
            </p:spPr>
            <p:txBody>
              <a:bodyPr/>
              <a:lstStyle/>
              <a:p>
                <a:endParaRPr lang="en-US"/>
              </a:p>
            </p:txBody>
          </p:sp>
          <p:sp>
            <p:nvSpPr>
              <p:cNvPr id="82580" name="Rectangle 154"/>
              <p:cNvSpPr>
                <a:spLocks noChangeArrowheads="1"/>
              </p:cNvSpPr>
              <p:nvPr/>
            </p:nvSpPr>
            <p:spPr bwMode="auto">
              <a:xfrm>
                <a:off x="2271" y="2469"/>
                <a:ext cx="1154" cy="5"/>
              </a:xfrm>
              <a:prstGeom prst="rect">
                <a:avLst/>
              </a:prstGeom>
              <a:solidFill>
                <a:srgbClr val="6F9ECE"/>
              </a:solidFill>
              <a:ln w="9525">
                <a:noFill/>
                <a:miter lim="800000"/>
                <a:headEnd/>
                <a:tailEnd/>
              </a:ln>
            </p:spPr>
            <p:txBody>
              <a:bodyPr/>
              <a:lstStyle/>
              <a:p>
                <a:endParaRPr lang="en-US"/>
              </a:p>
            </p:txBody>
          </p:sp>
          <p:sp>
            <p:nvSpPr>
              <p:cNvPr id="82581" name="Rectangle 155"/>
              <p:cNvSpPr>
                <a:spLocks noChangeArrowheads="1"/>
              </p:cNvSpPr>
              <p:nvPr/>
            </p:nvSpPr>
            <p:spPr bwMode="auto">
              <a:xfrm>
                <a:off x="2271" y="2474"/>
                <a:ext cx="1154" cy="7"/>
              </a:xfrm>
              <a:prstGeom prst="rect">
                <a:avLst/>
              </a:prstGeom>
              <a:solidFill>
                <a:srgbClr val="6E9CCD"/>
              </a:solidFill>
              <a:ln w="9525">
                <a:noFill/>
                <a:miter lim="800000"/>
                <a:headEnd/>
                <a:tailEnd/>
              </a:ln>
            </p:spPr>
            <p:txBody>
              <a:bodyPr/>
              <a:lstStyle/>
              <a:p>
                <a:endParaRPr lang="en-US"/>
              </a:p>
            </p:txBody>
          </p:sp>
          <p:sp>
            <p:nvSpPr>
              <p:cNvPr id="82582" name="Rectangle 156"/>
              <p:cNvSpPr>
                <a:spLocks noChangeArrowheads="1"/>
              </p:cNvSpPr>
              <p:nvPr/>
            </p:nvSpPr>
            <p:spPr bwMode="auto">
              <a:xfrm>
                <a:off x="2271" y="2481"/>
                <a:ext cx="1154" cy="5"/>
              </a:xfrm>
              <a:prstGeom prst="rect">
                <a:avLst/>
              </a:prstGeom>
              <a:solidFill>
                <a:srgbClr val="6C9BCB"/>
              </a:solidFill>
              <a:ln w="9525">
                <a:noFill/>
                <a:miter lim="800000"/>
                <a:headEnd/>
                <a:tailEnd/>
              </a:ln>
            </p:spPr>
            <p:txBody>
              <a:bodyPr/>
              <a:lstStyle/>
              <a:p>
                <a:endParaRPr lang="en-US"/>
              </a:p>
            </p:txBody>
          </p:sp>
          <p:sp>
            <p:nvSpPr>
              <p:cNvPr id="82583" name="Rectangle 157"/>
              <p:cNvSpPr>
                <a:spLocks noChangeArrowheads="1"/>
              </p:cNvSpPr>
              <p:nvPr/>
            </p:nvSpPr>
            <p:spPr bwMode="auto">
              <a:xfrm>
                <a:off x="2271" y="2486"/>
                <a:ext cx="1154" cy="4"/>
              </a:xfrm>
              <a:prstGeom prst="rect">
                <a:avLst/>
              </a:prstGeom>
              <a:solidFill>
                <a:srgbClr val="6B99CA"/>
              </a:solidFill>
              <a:ln w="9525">
                <a:noFill/>
                <a:miter lim="800000"/>
                <a:headEnd/>
                <a:tailEnd/>
              </a:ln>
            </p:spPr>
            <p:txBody>
              <a:bodyPr/>
              <a:lstStyle/>
              <a:p>
                <a:endParaRPr lang="en-US"/>
              </a:p>
            </p:txBody>
          </p:sp>
          <p:sp>
            <p:nvSpPr>
              <p:cNvPr id="82584" name="Rectangle 158"/>
              <p:cNvSpPr>
                <a:spLocks noChangeArrowheads="1"/>
              </p:cNvSpPr>
              <p:nvPr/>
            </p:nvSpPr>
            <p:spPr bwMode="auto">
              <a:xfrm>
                <a:off x="2271" y="2490"/>
                <a:ext cx="1154" cy="7"/>
              </a:xfrm>
              <a:prstGeom prst="rect">
                <a:avLst/>
              </a:prstGeom>
              <a:solidFill>
                <a:srgbClr val="6A98C8"/>
              </a:solidFill>
              <a:ln w="9525">
                <a:noFill/>
                <a:miter lim="800000"/>
                <a:headEnd/>
                <a:tailEnd/>
              </a:ln>
            </p:spPr>
            <p:txBody>
              <a:bodyPr/>
              <a:lstStyle/>
              <a:p>
                <a:endParaRPr lang="en-US"/>
              </a:p>
            </p:txBody>
          </p:sp>
          <p:sp>
            <p:nvSpPr>
              <p:cNvPr id="82585" name="Rectangle 159"/>
              <p:cNvSpPr>
                <a:spLocks noChangeArrowheads="1"/>
              </p:cNvSpPr>
              <p:nvPr/>
            </p:nvSpPr>
            <p:spPr bwMode="auto">
              <a:xfrm>
                <a:off x="2271" y="2497"/>
                <a:ext cx="1154" cy="7"/>
              </a:xfrm>
              <a:prstGeom prst="rect">
                <a:avLst/>
              </a:prstGeom>
              <a:solidFill>
                <a:srgbClr val="6896C6"/>
              </a:solidFill>
              <a:ln w="9525">
                <a:noFill/>
                <a:miter lim="800000"/>
                <a:headEnd/>
                <a:tailEnd/>
              </a:ln>
            </p:spPr>
            <p:txBody>
              <a:bodyPr/>
              <a:lstStyle/>
              <a:p>
                <a:endParaRPr lang="en-US"/>
              </a:p>
            </p:txBody>
          </p:sp>
          <p:sp>
            <p:nvSpPr>
              <p:cNvPr id="82586" name="Rectangle 160"/>
              <p:cNvSpPr>
                <a:spLocks noChangeArrowheads="1"/>
              </p:cNvSpPr>
              <p:nvPr/>
            </p:nvSpPr>
            <p:spPr bwMode="auto">
              <a:xfrm>
                <a:off x="2271" y="2504"/>
                <a:ext cx="1154" cy="7"/>
              </a:xfrm>
              <a:prstGeom prst="rect">
                <a:avLst/>
              </a:prstGeom>
              <a:solidFill>
                <a:srgbClr val="6694C4"/>
              </a:solidFill>
              <a:ln w="9525">
                <a:noFill/>
                <a:miter lim="800000"/>
                <a:headEnd/>
                <a:tailEnd/>
              </a:ln>
            </p:spPr>
            <p:txBody>
              <a:bodyPr/>
              <a:lstStyle/>
              <a:p>
                <a:endParaRPr lang="en-US"/>
              </a:p>
            </p:txBody>
          </p:sp>
          <p:sp>
            <p:nvSpPr>
              <p:cNvPr id="82587" name="Rectangle 161"/>
              <p:cNvSpPr>
                <a:spLocks noChangeArrowheads="1"/>
              </p:cNvSpPr>
              <p:nvPr/>
            </p:nvSpPr>
            <p:spPr bwMode="auto">
              <a:xfrm>
                <a:off x="2271" y="2511"/>
                <a:ext cx="1154" cy="5"/>
              </a:xfrm>
              <a:prstGeom prst="rect">
                <a:avLst/>
              </a:prstGeom>
              <a:solidFill>
                <a:srgbClr val="6492C3"/>
              </a:solidFill>
              <a:ln w="9525">
                <a:noFill/>
                <a:miter lim="800000"/>
                <a:headEnd/>
                <a:tailEnd/>
              </a:ln>
            </p:spPr>
            <p:txBody>
              <a:bodyPr/>
              <a:lstStyle/>
              <a:p>
                <a:endParaRPr lang="en-US"/>
              </a:p>
            </p:txBody>
          </p:sp>
          <p:sp>
            <p:nvSpPr>
              <p:cNvPr id="82588" name="Rectangle 162"/>
              <p:cNvSpPr>
                <a:spLocks noChangeArrowheads="1"/>
              </p:cNvSpPr>
              <p:nvPr/>
            </p:nvSpPr>
            <p:spPr bwMode="auto">
              <a:xfrm>
                <a:off x="2271" y="2516"/>
                <a:ext cx="1154" cy="6"/>
              </a:xfrm>
              <a:prstGeom prst="rect">
                <a:avLst/>
              </a:prstGeom>
              <a:solidFill>
                <a:srgbClr val="6391C1"/>
              </a:solidFill>
              <a:ln w="9525">
                <a:noFill/>
                <a:miter lim="800000"/>
                <a:headEnd/>
                <a:tailEnd/>
              </a:ln>
            </p:spPr>
            <p:txBody>
              <a:bodyPr/>
              <a:lstStyle/>
              <a:p>
                <a:endParaRPr lang="en-US"/>
              </a:p>
            </p:txBody>
          </p:sp>
          <p:sp>
            <p:nvSpPr>
              <p:cNvPr id="82589" name="Rectangle 163"/>
              <p:cNvSpPr>
                <a:spLocks noChangeArrowheads="1"/>
              </p:cNvSpPr>
              <p:nvPr/>
            </p:nvSpPr>
            <p:spPr bwMode="auto">
              <a:xfrm>
                <a:off x="2271" y="2522"/>
                <a:ext cx="1154" cy="7"/>
              </a:xfrm>
              <a:prstGeom prst="rect">
                <a:avLst/>
              </a:prstGeom>
              <a:solidFill>
                <a:srgbClr val="618FBF"/>
              </a:solidFill>
              <a:ln w="9525">
                <a:noFill/>
                <a:miter lim="800000"/>
                <a:headEnd/>
                <a:tailEnd/>
              </a:ln>
            </p:spPr>
            <p:txBody>
              <a:bodyPr/>
              <a:lstStyle/>
              <a:p>
                <a:endParaRPr lang="en-US"/>
              </a:p>
            </p:txBody>
          </p:sp>
          <p:sp>
            <p:nvSpPr>
              <p:cNvPr id="82590" name="Rectangle 164"/>
              <p:cNvSpPr>
                <a:spLocks noChangeArrowheads="1"/>
              </p:cNvSpPr>
              <p:nvPr/>
            </p:nvSpPr>
            <p:spPr bwMode="auto">
              <a:xfrm>
                <a:off x="2271" y="2529"/>
                <a:ext cx="1154" cy="7"/>
              </a:xfrm>
              <a:prstGeom prst="rect">
                <a:avLst/>
              </a:prstGeom>
              <a:solidFill>
                <a:srgbClr val="5F8DBD"/>
              </a:solidFill>
              <a:ln w="9525">
                <a:noFill/>
                <a:miter lim="800000"/>
                <a:headEnd/>
                <a:tailEnd/>
              </a:ln>
            </p:spPr>
            <p:txBody>
              <a:bodyPr/>
              <a:lstStyle/>
              <a:p>
                <a:endParaRPr lang="en-US"/>
              </a:p>
            </p:txBody>
          </p:sp>
          <p:sp>
            <p:nvSpPr>
              <p:cNvPr id="82591" name="Rectangle 165"/>
              <p:cNvSpPr>
                <a:spLocks noChangeArrowheads="1"/>
              </p:cNvSpPr>
              <p:nvPr/>
            </p:nvSpPr>
            <p:spPr bwMode="auto">
              <a:xfrm>
                <a:off x="2271" y="2536"/>
                <a:ext cx="1154" cy="7"/>
              </a:xfrm>
              <a:prstGeom prst="rect">
                <a:avLst/>
              </a:prstGeom>
              <a:solidFill>
                <a:srgbClr val="5D8BBB"/>
              </a:solidFill>
              <a:ln w="9525">
                <a:noFill/>
                <a:miter lim="800000"/>
                <a:headEnd/>
                <a:tailEnd/>
              </a:ln>
            </p:spPr>
            <p:txBody>
              <a:bodyPr/>
              <a:lstStyle/>
              <a:p>
                <a:endParaRPr lang="en-US"/>
              </a:p>
            </p:txBody>
          </p:sp>
          <p:sp>
            <p:nvSpPr>
              <p:cNvPr id="82592" name="Rectangle 166"/>
              <p:cNvSpPr>
                <a:spLocks noChangeArrowheads="1"/>
              </p:cNvSpPr>
              <p:nvPr/>
            </p:nvSpPr>
            <p:spPr bwMode="auto">
              <a:xfrm>
                <a:off x="2271" y="2543"/>
                <a:ext cx="1154" cy="5"/>
              </a:xfrm>
              <a:prstGeom prst="rect">
                <a:avLst/>
              </a:prstGeom>
              <a:solidFill>
                <a:srgbClr val="5B89BA"/>
              </a:solidFill>
              <a:ln w="9525">
                <a:noFill/>
                <a:miter lim="800000"/>
                <a:headEnd/>
                <a:tailEnd/>
              </a:ln>
            </p:spPr>
            <p:txBody>
              <a:bodyPr/>
              <a:lstStyle/>
              <a:p>
                <a:endParaRPr lang="en-US"/>
              </a:p>
            </p:txBody>
          </p:sp>
          <p:sp>
            <p:nvSpPr>
              <p:cNvPr id="82593" name="Rectangle 167"/>
              <p:cNvSpPr>
                <a:spLocks noChangeArrowheads="1"/>
              </p:cNvSpPr>
              <p:nvPr/>
            </p:nvSpPr>
            <p:spPr bwMode="auto">
              <a:xfrm>
                <a:off x="2271" y="2548"/>
                <a:ext cx="1154" cy="6"/>
              </a:xfrm>
              <a:prstGeom prst="rect">
                <a:avLst/>
              </a:prstGeom>
              <a:solidFill>
                <a:srgbClr val="5A88B8"/>
              </a:solidFill>
              <a:ln w="9525">
                <a:noFill/>
                <a:miter lim="800000"/>
                <a:headEnd/>
                <a:tailEnd/>
              </a:ln>
            </p:spPr>
            <p:txBody>
              <a:bodyPr/>
              <a:lstStyle/>
              <a:p>
                <a:endParaRPr lang="en-US"/>
              </a:p>
            </p:txBody>
          </p:sp>
          <p:sp>
            <p:nvSpPr>
              <p:cNvPr id="82594" name="Rectangle 168"/>
              <p:cNvSpPr>
                <a:spLocks noChangeArrowheads="1"/>
              </p:cNvSpPr>
              <p:nvPr/>
            </p:nvSpPr>
            <p:spPr bwMode="auto">
              <a:xfrm>
                <a:off x="2271" y="2554"/>
                <a:ext cx="1154" cy="7"/>
              </a:xfrm>
              <a:prstGeom prst="rect">
                <a:avLst/>
              </a:prstGeom>
              <a:solidFill>
                <a:srgbClr val="5886B6"/>
              </a:solidFill>
              <a:ln w="9525">
                <a:noFill/>
                <a:miter lim="800000"/>
                <a:headEnd/>
                <a:tailEnd/>
              </a:ln>
            </p:spPr>
            <p:txBody>
              <a:bodyPr/>
              <a:lstStyle/>
              <a:p>
                <a:endParaRPr lang="en-US"/>
              </a:p>
            </p:txBody>
          </p:sp>
          <p:sp>
            <p:nvSpPr>
              <p:cNvPr id="82595" name="Rectangle 169"/>
              <p:cNvSpPr>
                <a:spLocks noChangeArrowheads="1"/>
              </p:cNvSpPr>
              <p:nvPr/>
            </p:nvSpPr>
            <p:spPr bwMode="auto">
              <a:xfrm>
                <a:off x="2271" y="2561"/>
                <a:ext cx="1154" cy="7"/>
              </a:xfrm>
              <a:prstGeom prst="rect">
                <a:avLst/>
              </a:prstGeom>
              <a:solidFill>
                <a:srgbClr val="5684B5"/>
              </a:solidFill>
              <a:ln w="9525">
                <a:noFill/>
                <a:miter lim="800000"/>
                <a:headEnd/>
                <a:tailEnd/>
              </a:ln>
            </p:spPr>
            <p:txBody>
              <a:bodyPr/>
              <a:lstStyle/>
              <a:p>
                <a:endParaRPr lang="en-US"/>
              </a:p>
            </p:txBody>
          </p:sp>
          <p:sp>
            <p:nvSpPr>
              <p:cNvPr id="82596" name="Rectangle 170"/>
              <p:cNvSpPr>
                <a:spLocks noChangeArrowheads="1"/>
              </p:cNvSpPr>
              <p:nvPr/>
            </p:nvSpPr>
            <p:spPr bwMode="auto">
              <a:xfrm>
                <a:off x="2271" y="2568"/>
                <a:ext cx="1154" cy="7"/>
              </a:xfrm>
              <a:prstGeom prst="rect">
                <a:avLst/>
              </a:prstGeom>
              <a:solidFill>
                <a:srgbClr val="5482B3"/>
              </a:solidFill>
              <a:ln w="9525">
                <a:noFill/>
                <a:miter lim="800000"/>
                <a:headEnd/>
                <a:tailEnd/>
              </a:ln>
            </p:spPr>
            <p:txBody>
              <a:bodyPr/>
              <a:lstStyle/>
              <a:p>
                <a:endParaRPr lang="en-US"/>
              </a:p>
            </p:txBody>
          </p:sp>
          <p:sp>
            <p:nvSpPr>
              <p:cNvPr id="82597" name="Rectangle 171"/>
              <p:cNvSpPr>
                <a:spLocks noChangeArrowheads="1"/>
              </p:cNvSpPr>
              <p:nvPr/>
            </p:nvSpPr>
            <p:spPr bwMode="auto">
              <a:xfrm>
                <a:off x="2271" y="2575"/>
                <a:ext cx="1154" cy="5"/>
              </a:xfrm>
              <a:prstGeom prst="rect">
                <a:avLst/>
              </a:prstGeom>
              <a:solidFill>
                <a:srgbClr val="5381B1"/>
              </a:solidFill>
              <a:ln w="9525">
                <a:noFill/>
                <a:miter lim="800000"/>
                <a:headEnd/>
                <a:tailEnd/>
              </a:ln>
            </p:spPr>
            <p:txBody>
              <a:bodyPr/>
              <a:lstStyle/>
              <a:p>
                <a:endParaRPr lang="en-US"/>
              </a:p>
            </p:txBody>
          </p:sp>
          <p:sp>
            <p:nvSpPr>
              <p:cNvPr id="82598" name="Rectangle 172"/>
              <p:cNvSpPr>
                <a:spLocks noChangeArrowheads="1"/>
              </p:cNvSpPr>
              <p:nvPr/>
            </p:nvSpPr>
            <p:spPr bwMode="auto">
              <a:xfrm>
                <a:off x="2271" y="2580"/>
                <a:ext cx="1154" cy="4"/>
              </a:xfrm>
              <a:prstGeom prst="rect">
                <a:avLst/>
              </a:prstGeom>
              <a:solidFill>
                <a:srgbClr val="5180B0"/>
              </a:solidFill>
              <a:ln w="9525">
                <a:noFill/>
                <a:miter lim="800000"/>
                <a:headEnd/>
                <a:tailEnd/>
              </a:ln>
            </p:spPr>
            <p:txBody>
              <a:bodyPr/>
              <a:lstStyle/>
              <a:p>
                <a:endParaRPr lang="en-US"/>
              </a:p>
            </p:txBody>
          </p:sp>
          <p:sp>
            <p:nvSpPr>
              <p:cNvPr id="82599" name="Rectangle 173"/>
              <p:cNvSpPr>
                <a:spLocks noChangeArrowheads="1"/>
              </p:cNvSpPr>
              <p:nvPr/>
            </p:nvSpPr>
            <p:spPr bwMode="auto">
              <a:xfrm>
                <a:off x="2271" y="2584"/>
                <a:ext cx="1154" cy="7"/>
              </a:xfrm>
              <a:prstGeom prst="rect">
                <a:avLst/>
              </a:prstGeom>
              <a:solidFill>
                <a:srgbClr val="507EAF"/>
              </a:solidFill>
              <a:ln w="9525">
                <a:noFill/>
                <a:miter lim="800000"/>
                <a:headEnd/>
                <a:tailEnd/>
              </a:ln>
            </p:spPr>
            <p:txBody>
              <a:bodyPr/>
              <a:lstStyle/>
              <a:p>
                <a:endParaRPr lang="en-US"/>
              </a:p>
            </p:txBody>
          </p:sp>
          <p:sp>
            <p:nvSpPr>
              <p:cNvPr id="82600" name="Rectangle 174"/>
              <p:cNvSpPr>
                <a:spLocks noChangeArrowheads="1"/>
              </p:cNvSpPr>
              <p:nvPr/>
            </p:nvSpPr>
            <p:spPr bwMode="auto">
              <a:xfrm>
                <a:off x="2271" y="2591"/>
                <a:ext cx="1154" cy="7"/>
              </a:xfrm>
              <a:prstGeom prst="rect">
                <a:avLst/>
              </a:prstGeom>
              <a:solidFill>
                <a:srgbClr val="4E7DAE"/>
              </a:solidFill>
              <a:ln w="9525">
                <a:noFill/>
                <a:miter lim="800000"/>
                <a:headEnd/>
                <a:tailEnd/>
              </a:ln>
            </p:spPr>
            <p:txBody>
              <a:bodyPr/>
              <a:lstStyle/>
              <a:p>
                <a:endParaRPr lang="en-US"/>
              </a:p>
            </p:txBody>
          </p:sp>
          <p:sp>
            <p:nvSpPr>
              <p:cNvPr id="82601" name="Rectangle 175"/>
              <p:cNvSpPr>
                <a:spLocks noChangeArrowheads="1"/>
              </p:cNvSpPr>
              <p:nvPr/>
            </p:nvSpPr>
            <p:spPr bwMode="auto">
              <a:xfrm>
                <a:off x="2271" y="2598"/>
                <a:ext cx="1154" cy="5"/>
              </a:xfrm>
              <a:prstGeom prst="rect">
                <a:avLst/>
              </a:prstGeom>
              <a:solidFill>
                <a:srgbClr val="4D7BAC"/>
              </a:solidFill>
              <a:ln w="9525">
                <a:noFill/>
                <a:miter lim="800000"/>
                <a:headEnd/>
                <a:tailEnd/>
              </a:ln>
            </p:spPr>
            <p:txBody>
              <a:bodyPr/>
              <a:lstStyle/>
              <a:p>
                <a:endParaRPr lang="en-US"/>
              </a:p>
            </p:txBody>
          </p:sp>
          <p:sp>
            <p:nvSpPr>
              <p:cNvPr id="82602" name="Rectangle 176"/>
              <p:cNvSpPr>
                <a:spLocks noChangeArrowheads="1"/>
              </p:cNvSpPr>
              <p:nvPr/>
            </p:nvSpPr>
            <p:spPr bwMode="auto">
              <a:xfrm>
                <a:off x="2271" y="2603"/>
                <a:ext cx="1154" cy="9"/>
              </a:xfrm>
              <a:prstGeom prst="rect">
                <a:avLst/>
              </a:prstGeom>
              <a:solidFill>
                <a:srgbClr val="4B7AAB"/>
              </a:solidFill>
              <a:ln w="9525">
                <a:noFill/>
                <a:miter lim="800000"/>
                <a:headEnd/>
                <a:tailEnd/>
              </a:ln>
            </p:spPr>
            <p:txBody>
              <a:bodyPr/>
              <a:lstStyle/>
              <a:p>
                <a:endParaRPr lang="en-US"/>
              </a:p>
            </p:txBody>
          </p:sp>
          <p:sp>
            <p:nvSpPr>
              <p:cNvPr id="82603" name="Rectangle 177"/>
              <p:cNvSpPr>
                <a:spLocks noChangeArrowheads="1"/>
              </p:cNvSpPr>
              <p:nvPr/>
            </p:nvSpPr>
            <p:spPr bwMode="auto">
              <a:xfrm>
                <a:off x="2271" y="2612"/>
                <a:ext cx="1154" cy="9"/>
              </a:xfrm>
              <a:prstGeom prst="rect">
                <a:avLst/>
              </a:prstGeom>
              <a:solidFill>
                <a:srgbClr val="4978A9"/>
              </a:solidFill>
              <a:ln w="9525">
                <a:noFill/>
                <a:miter lim="800000"/>
                <a:headEnd/>
                <a:tailEnd/>
              </a:ln>
            </p:spPr>
            <p:txBody>
              <a:bodyPr/>
              <a:lstStyle/>
              <a:p>
                <a:endParaRPr lang="en-US"/>
              </a:p>
            </p:txBody>
          </p:sp>
          <p:sp>
            <p:nvSpPr>
              <p:cNvPr id="82604" name="Rectangle 178"/>
              <p:cNvSpPr>
                <a:spLocks noChangeArrowheads="1"/>
              </p:cNvSpPr>
              <p:nvPr/>
            </p:nvSpPr>
            <p:spPr bwMode="auto">
              <a:xfrm>
                <a:off x="2271" y="2621"/>
                <a:ext cx="1154" cy="7"/>
              </a:xfrm>
              <a:prstGeom prst="rect">
                <a:avLst/>
              </a:prstGeom>
              <a:solidFill>
                <a:srgbClr val="4776A8"/>
              </a:solidFill>
              <a:ln w="9525">
                <a:noFill/>
                <a:miter lim="800000"/>
                <a:headEnd/>
                <a:tailEnd/>
              </a:ln>
            </p:spPr>
            <p:txBody>
              <a:bodyPr/>
              <a:lstStyle/>
              <a:p>
                <a:endParaRPr lang="en-US"/>
              </a:p>
            </p:txBody>
          </p:sp>
          <p:sp>
            <p:nvSpPr>
              <p:cNvPr id="82605" name="Rectangle 179"/>
              <p:cNvSpPr>
                <a:spLocks noChangeArrowheads="1"/>
              </p:cNvSpPr>
              <p:nvPr/>
            </p:nvSpPr>
            <p:spPr bwMode="auto">
              <a:xfrm>
                <a:off x="2271" y="2628"/>
                <a:ext cx="1154" cy="7"/>
              </a:xfrm>
              <a:prstGeom prst="rect">
                <a:avLst/>
              </a:prstGeom>
              <a:solidFill>
                <a:srgbClr val="4675A6"/>
              </a:solidFill>
              <a:ln w="9525">
                <a:noFill/>
                <a:miter lim="800000"/>
                <a:headEnd/>
                <a:tailEnd/>
              </a:ln>
            </p:spPr>
            <p:txBody>
              <a:bodyPr/>
              <a:lstStyle/>
              <a:p>
                <a:endParaRPr lang="en-US"/>
              </a:p>
            </p:txBody>
          </p:sp>
          <p:sp>
            <p:nvSpPr>
              <p:cNvPr id="82606" name="Rectangle 180"/>
              <p:cNvSpPr>
                <a:spLocks noChangeArrowheads="1"/>
              </p:cNvSpPr>
              <p:nvPr/>
            </p:nvSpPr>
            <p:spPr bwMode="auto">
              <a:xfrm>
                <a:off x="2271" y="2635"/>
                <a:ext cx="1154" cy="7"/>
              </a:xfrm>
              <a:prstGeom prst="rect">
                <a:avLst/>
              </a:prstGeom>
              <a:solidFill>
                <a:srgbClr val="4473A5"/>
              </a:solidFill>
              <a:ln w="9525">
                <a:noFill/>
                <a:miter lim="800000"/>
                <a:headEnd/>
                <a:tailEnd/>
              </a:ln>
            </p:spPr>
            <p:txBody>
              <a:bodyPr/>
              <a:lstStyle/>
              <a:p>
                <a:endParaRPr lang="en-US"/>
              </a:p>
            </p:txBody>
          </p:sp>
          <p:sp>
            <p:nvSpPr>
              <p:cNvPr id="82607" name="Rectangle 181"/>
              <p:cNvSpPr>
                <a:spLocks noChangeArrowheads="1"/>
              </p:cNvSpPr>
              <p:nvPr/>
            </p:nvSpPr>
            <p:spPr bwMode="auto">
              <a:xfrm>
                <a:off x="2271" y="2642"/>
                <a:ext cx="1154" cy="9"/>
              </a:xfrm>
              <a:prstGeom prst="rect">
                <a:avLst/>
              </a:prstGeom>
              <a:solidFill>
                <a:srgbClr val="4272A4"/>
              </a:solidFill>
              <a:ln w="9525">
                <a:noFill/>
                <a:miter lim="800000"/>
                <a:headEnd/>
                <a:tailEnd/>
              </a:ln>
            </p:spPr>
            <p:txBody>
              <a:bodyPr/>
              <a:lstStyle/>
              <a:p>
                <a:endParaRPr lang="en-US"/>
              </a:p>
            </p:txBody>
          </p:sp>
          <p:sp>
            <p:nvSpPr>
              <p:cNvPr id="82608" name="Rectangle 182"/>
              <p:cNvSpPr>
                <a:spLocks noChangeArrowheads="1"/>
              </p:cNvSpPr>
              <p:nvPr/>
            </p:nvSpPr>
            <p:spPr bwMode="auto">
              <a:xfrm>
                <a:off x="2271" y="2651"/>
                <a:ext cx="1154" cy="6"/>
              </a:xfrm>
              <a:prstGeom prst="rect">
                <a:avLst/>
              </a:prstGeom>
              <a:solidFill>
                <a:srgbClr val="4170A2"/>
              </a:solidFill>
              <a:ln w="9525">
                <a:noFill/>
                <a:miter lim="800000"/>
                <a:headEnd/>
                <a:tailEnd/>
              </a:ln>
            </p:spPr>
            <p:txBody>
              <a:bodyPr/>
              <a:lstStyle/>
              <a:p>
                <a:endParaRPr lang="en-US"/>
              </a:p>
            </p:txBody>
          </p:sp>
          <p:sp>
            <p:nvSpPr>
              <p:cNvPr id="82609" name="Rectangle 183"/>
              <p:cNvSpPr>
                <a:spLocks noChangeArrowheads="1"/>
              </p:cNvSpPr>
              <p:nvPr/>
            </p:nvSpPr>
            <p:spPr bwMode="auto">
              <a:xfrm>
                <a:off x="2271" y="2657"/>
                <a:ext cx="1154" cy="8"/>
              </a:xfrm>
              <a:prstGeom prst="rect">
                <a:avLst/>
              </a:prstGeom>
              <a:solidFill>
                <a:srgbClr val="3F70A1"/>
              </a:solidFill>
              <a:ln w="9525">
                <a:noFill/>
                <a:miter lim="800000"/>
                <a:headEnd/>
                <a:tailEnd/>
              </a:ln>
            </p:spPr>
            <p:txBody>
              <a:bodyPr/>
              <a:lstStyle/>
              <a:p>
                <a:endParaRPr lang="en-US"/>
              </a:p>
            </p:txBody>
          </p:sp>
          <p:sp>
            <p:nvSpPr>
              <p:cNvPr id="82610" name="Rectangle 184"/>
              <p:cNvSpPr>
                <a:spLocks noChangeArrowheads="1"/>
              </p:cNvSpPr>
              <p:nvPr/>
            </p:nvSpPr>
            <p:spPr bwMode="auto">
              <a:xfrm>
                <a:off x="2271" y="2665"/>
                <a:ext cx="1154" cy="9"/>
              </a:xfrm>
              <a:prstGeom prst="rect">
                <a:avLst/>
              </a:prstGeom>
              <a:solidFill>
                <a:srgbClr val="3E6EA0"/>
              </a:solidFill>
              <a:ln w="9525">
                <a:noFill/>
                <a:miter lim="800000"/>
                <a:headEnd/>
                <a:tailEnd/>
              </a:ln>
            </p:spPr>
            <p:txBody>
              <a:bodyPr/>
              <a:lstStyle/>
              <a:p>
                <a:endParaRPr lang="en-US"/>
              </a:p>
            </p:txBody>
          </p:sp>
          <p:sp>
            <p:nvSpPr>
              <p:cNvPr id="82611" name="Rectangle 185"/>
              <p:cNvSpPr>
                <a:spLocks noChangeArrowheads="1"/>
              </p:cNvSpPr>
              <p:nvPr/>
            </p:nvSpPr>
            <p:spPr bwMode="auto">
              <a:xfrm>
                <a:off x="2271" y="2674"/>
                <a:ext cx="1154" cy="11"/>
              </a:xfrm>
              <a:prstGeom prst="rect">
                <a:avLst/>
              </a:prstGeom>
              <a:solidFill>
                <a:srgbClr val="3C6D9F"/>
              </a:solidFill>
              <a:ln w="9525">
                <a:noFill/>
                <a:miter lim="800000"/>
                <a:headEnd/>
                <a:tailEnd/>
              </a:ln>
            </p:spPr>
            <p:txBody>
              <a:bodyPr/>
              <a:lstStyle/>
              <a:p>
                <a:endParaRPr lang="en-US"/>
              </a:p>
            </p:txBody>
          </p:sp>
          <p:sp>
            <p:nvSpPr>
              <p:cNvPr id="82612" name="Rectangle 186"/>
              <p:cNvSpPr>
                <a:spLocks noChangeArrowheads="1"/>
              </p:cNvSpPr>
              <p:nvPr/>
            </p:nvSpPr>
            <p:spPr bwMode="auto">
              <a:xfrm>
                <a:off x="2271" y="2685"/>
                <a:ext cx="1154" cy="12"/>
              </a:xfrm>
              <a:prstGeom prst="rect">
                <a:avLst/>
              </a:prstGeom>
              <a:solidFill>
                <a:srgbClr val="3A6C9E"/>
              </a:solidFill>
              <a:ln w="9525">
                <a:noFill/>
                <a:miter lim="800000"/>
                <a:headEnd/>
                <a:tailEnd/>
              </a:ln>
            </p:spPr>
            <p:txBody>
              <a:bodyPr/>
              <a:lstStyle/>
              <a:p>
                <a:endParaRPr lang="en-US"/>
              </a:p>
            </p:txBody>
          </p:sp>
          <p:sp>
            <p:nvSpPr>
              <p:cNvPr id="82613" name="Rectangle 187"/>
              <p:cNvSpPr>
                <a:spLocks noChangeArrowheads="1"/>
              </p:cNvSpPr>
              <p:nvPr/>
            </p:nvSpPr>
            <p:spPr bwMode="auto">
              <a:xfrm>
                <a:off x="2271" y="2697"/>
                <a:ext cx="1154" cy="13"/>
              </a:xfrm>
              <a:prstGeom prst="rect">
                <a:avLst/>
              </a:prstGeom>
              <a:solidFill>
                <a:srgbClr val="386A9D"/>
              </a:solidFill>
              <a:ln w="9525">
                <a:noFill/>
                <a:miter lim="800000"/>
                <a:headEnd/>
                <a:tailEnd/>
              </a:ln>
            </p:spPr>
            <p:txBody>
              <a:bodyPr/>
              <a:lstStyle/>
              <a:p>
                <a:endParaRPr lang="en-US"/>
              </a:p>
            </p:txBody>
          </p:sp>
          <p:sp>
            <p:nvSpPr>
              <p:cNvPr id="82614" name="Rectangle 188"/>
              <p:cNvSpPr>
                <a:spLocks noChangeArrowheads="1"/>
              </p:cNvSpPr>
              <p:nvPr/>
            </p:nvSpPr>
            <p:spPr bwMode="auto">
              <a:xfrm>
                <a:off x="2271" y="2710"/>
                <a:ext cx="1154" cy="15"/>
              </a:xfrm>
              <a:prstGeom prst="rect">
                <a:avLst/>
              </a:prstGeom>
              <a:solidFill>
                <a:srgbClr val="37699B"/>
              </a:solidFill>
              <a:ln w="9525">
                <a:noFill/>
                <a:miter lim="800000"/>
                <a:headEnd/>
                <a:tailEnd/>
              </a:ln>
            </p:spPr>
            <p:txBody>
              <a:bodyPr/>
              <a:lstStyle/>
              <a:p>
                <a:endParaRPr lang="en-US"/>
              </a:p>
            </p:txBody>
          </p:sp>
          <p:sp>
            <p:nvSpPr>
              <p:cNvPr id="82615" name="Rectangle 189"/>
              <p:cNvSpPr>
                <a:spLocks noChangeArrowheads="1"/>
              </p:cNvSpPr>
              <p:nvPr/>
            </p:nvSpPr>
            <p:spPr bwMode="auto">
              <a:xfrm>
                <a:off x="2271" y="2725"/>
                <a:ext cx="1154" cy="13"/>
              </a:xfrm>
              <a:prstGeom prst="rect">
                <a:avLst/>
              </a:prstGeom>
              <a:solidFill>
                <a:srgbClr val="35689A"/>
              </a:solidFill>
              <a:ln w="9525">
                <a:noFill/>
                <a:miter lim="800000"/>
                <a:headEnd/>
                <a:tailEnd/>
              </a:ln>
            </p:spPr>
            <p:txBody>
              <a:bodyPr/>
              <a:lstStyle/>
              <a:p>
                <a:endParaRPr lang="en-US"/>
              </a:p>
            </p:txBody>
          </p:sp>
          <p:sp>
            <p:nvSpPr>
              <p:cNvPr id="82616" name="Rectangle 190"/>
              <p:cNvSpPr>
                <a:spLocks noChangeArrowheads="1"/>
              </p:cNvSpPr>
              <p:nvPr/>
            </p:nvSpPr>
            <p:spPr bwMode="auto">
              <a:xfrm>
                <a:off x="2271" y="2738"/>
                <a:ext cx="1154" cy="8"/>
              </a:xfrm>
              <a:prstGeom prst="rect">
                <a:avLst/>
              </a:prstGeom>
              <a:solidFill>
                <a:srgbClr val="336699"/>
              </a:solidFill>
              <a:ln w="9525">
                <a:noFill/>
                <a:miter lim="800000"/>
                <a:headEnd/>
                <a:tailEnd/>
              </a:ln>
            </p:spPr>
            <p:txBody>
              <a:bodyPr/>
              <a:lstStyle/>
              <a:p>
                <a:endParaRPr lang="en-US"/>
              </a:p>
            </p:txBody>
          </p:sp>
          <p:sp>
            <p:nvSpPr>
              <p:cNvPr id="82617" name="Rectangle 191"/>
              <p:cNvSpPr>
                <a:spLocks noChangeArrowheads="1"/>
              </p:cNvSpPr>
              <p:nvPr/>
            </p:nvSpPr>
            <p:spPr bwMode="auto">
              <a:xfrm>
                <a:off x="2271" y="2158"/>
                <a:ext cx="1154" cy="588"/>
              </a:xfrm>
              <a:prstGeom prst="rect">
                <a:avLst/>
              </a:prstGeom>
              <a:noFill/>
              <a:ln w="7938" cap="rnd">
                <a:solidFill>
                  <a:srgbClr val="212121"/>
                </a:solidFill>
                <a:miter lim="800000"/>
                <a:headEnd/>
                <a:tailEnd/>
              </a:ln>
            </p:spPr>
            <p:txBody>
              <a:bodyPr/>
              <a:lstStyle/>
              <a:p>
                <a:endParaRPr lang="en-US"/>
              </a:p>
            </p:txBody>
          </p:sp>
        </p:grpSp>
        <p:sp>
          <p:nvSpPr>
            <p:cNvPr id="73781" name="Rectangle 193"/>
            <p:cNvSpPr>
              <a:spLocks noChangeArrowheads="1"/>
            </p:cNvSpPr>
            <p:nvPr/>
          </p:nvSpPr>
          <p:spPr bwMode="auto">
            <a:xfrm>
              <a:off x="3816350" y="4030663"/>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3782" name="Rectangle 194"/>
            <p:cNvSpPr>
              <a:spLocks noChangeArrowheads="1"/>
            </p:cNvSpPr>
            <p:nvPr/>
          </p:nvSpPr>
          <p:spPr bwMode="auto">
            <a:xfrm>
              <a:off x="4168775" y="4173538"/>
              <a:ext cx="8207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3km</a:t>
              </a:r>
              <a:endParaRPr lang="en-US">
                <a:cs typeface="Arial" charset="0"/>
              </a:endParaRPr>
            </a:p>
          </p:txBody>
        </p:sp>
        <p:grpSp>
          <p:nvGrpSpPr>
            <p:cNvPr id="73783" name="Group 312"/>
            <p:cNvGrpSpPr>
              <a:grpSpLocks/>
            </p:cNvGrpSpPr>
            <p:nvPr/>
          </p:nvGrpSpPr>
          <p:grpSpPr bwMode="auto">
            <a:xfrm>
              <a:off x="3681413" y="3481388"/>
              <a:ext cx="1679575" cy="360363"/>
              <a:chOff x="2319" y="2193"/>
              <a:chExt cx="1058" cy="227"/>
            </a:xfrm>
          </p:grpSpPr>
          <p:sp>
            <p:nvSpPr>
              <p:cNvPr id="82433" name="Rectangle 195"/>
              <p:cNvSpPr>
                <a:spLocks noChangeArrowheads="1"/>
              </p:cNvSpPr>
              <p:nvPr/>
            </p:nvSpPr>
            <p:spPr bwMode="auto">
              <a:xfrm>
                <a:off x="2319" y="2193"/>
                <a:ext cx="1058" cy="2"/>
              </a:xfrm>
              <a:prstGeom prst="rect">
                <a:avLst/>
              </a:prstGeom>
              <a:solidFill>
                <a:srgbClr val="DDEBCF"/>
              </a:solidFill>
              <a:ln w="9525">
                <a:noFill/>
                <a:miter lim="800000"/>
                <a:headEnd/>
                <a:tailEnd/>
              </a:ln>
            </p:spPr>
            <p:txBody>
              <a:bodyPr/>
              <a:lstStyle/>
              <a:p>
                <a:endParaRPr lang="en-US"/>
              </a:p>
            </p:txBody>
          </p:sp>
          <p:sp>
            <p:nvSpPr>
              <p:cNvPr id="82434" name="Rectangle 196"/>
              <p:cNvSpPr>
                <a:spLocks noChangeArrowheads="1"/>
              </p:cNvSpPr>
              <p:nvPr/>
            </p:nvSpPr>
            <p:spPr bwMode="auto">
              <a:xfrm>
                <a:off x="2319" y="2195"/>
                <a:ext cx="1058" cy="3"/>
              </a:xfrm>
              <a:prstGeom prst="rect">
                <a:avLst/>
              </a:prstGeom>
              <a:solidFill>
                <a:srgbClr val="DCEACD"/>
              </a:solidFill>
              <a:ln w="9525">
                <a:noFill/>
                <a:miter lim="800000"/>
                <a:headEnd/>
                <a:tailEnd/>
              </a:ln>
            </p:spPr>
            <p:txBody>
              <a:bodyPr/>
              <a:lstStyle/>
              <a:p>
                <a:endParaRPr lang="en-US"/>
              </a:p>
            </p:txBody>
          </p:sp>
          <p:sp>
            <p:nvSpPr>
              <p:cNvPr id="82435" name="Rectangle 197"/>
              <p:cNvSpPr>
                <a:spLocks noChangeArrowheads="1"/>
              </p:cNvSpPr>
              <p:nvPr/>
            </p:nvSpPr>
            <p:spPr bwMode="auto">
              <a:xfrm>
                <a:off x="2319" y="2198"/>
                <a:ext cx="1058" cy="2"/>
              </a:xfrm>
              <a:prstGeom prst="rect">
                <a:avLst/>
              </a:prstGeom>
              <a:solidFill>
                <a:srgbClr val="DAE9CC"/>
              </a:solidFill>
              <a:ln w="9525">
                <a:noFill/>
                <a:miter lim="800000"/>
                <a:headEnd/>
                <a:tailEnd/>
              </a:ln>
            </p:spPr>
            <p:txBody>
              <a:bodyPr/>
              <a:lstStyle/>
              <a:p>
                <a:endParaRPr lang="en-US"/>
              </a:p>
            </p:txBody>
          </p:sp>
          <p:sp>
            <p:nvSpPr>
              <p:cNvPr id="82436" name="Rectangle 198"/>
              <p:cNvSpPr>
                <a:spLocks noChangeArrowheads="1"/>
              </p:cNvSpPr>
              <p:nvPr/>
            </p:nvSpPr>
            <p:spPr bwMode="auto">
              <a:xfrm>
                <a:off x="2319" y="2200"/>
                <a:ext cx="1058" cy="3"/>
              </a:xfrm>
              <a:prstGeom prst="rect">
                <a:avLst/>
              </a:prstGeom>
              <a:solidFill>
                <a:srgbClr val="D9E8CA"/>
              </a:solidFill>
              <a:ln w="9525">
                <a:noFill/>
                <a:miter lim="800000"/>
                <a:headEnd/>
                <a:tailEnd/>
              </a:ln>
            </p:spPr>
            <p:txBody>
              <a:bodyPr/>
              <a:lstStyle/>
              <a:p>
                <a:endParaRPr lang="en-US"/>
              </a:p>
            </p:txBody>
          </p:sp>
          <p:sp>
            <p:nvSpPr>
              <p:cNvPr id="82437" name="Rectangle 199"/>
              <p:cNvSpPr>
                <a:spLocks noChangeArrowheads="1"/>
              </p:cNvSpPr>
              <p:nvPr/>
            </p:nvSpPr>
            <p:spPr bwMode="auto">
              <a:xfrm>
                <a:off x="2319" y="2203"/>
                <a:ext cx="1058" cy="3"/>
              </a:xfrm>
              <a:prstGeom prst="rect">
                <a:avLst/>
              </a:prstGeom>
              <a:solidFill>
                <a:srgbClr val="D8E6C8"/>
              </a:solidFill>
              <a:ln w="9525">
                <a:noFill/>
                <a:miter lim="800000"/>
                <a:headEnd/>
                <a:tailEnd/>
              </a:ln>
            </p:spPr>
            <p:txBody>
              <a:bodyPr/>
              <a:lstStyle/>
              <a:p>
                <a:endParaRPr lang="en-US"/>
              </a:p>
            </p:txBody>
          </p:sp>
          <p:sp>
            <p:nvSpPr>
              <p:cNvPr id="82438" name="Rectangle 200"/>
              <p:cNvSpPr>
                <a:spLocks noChangeArrowheads="1"/>
              </p:cNvSpPr>
              <p:nvPr/>
            </p:nvSpPr>
            <p:spPr bwMode="auto">
              <a:xfrm>
                <a:off x="2319" y="2206"/>
                <a:ext cx="1058" cy="3"/>
              </a:xfrm>
              <a:prstGeom prst="rect">
                <a:avLst/>
              </a:prstGeom>
              <a:solidFill>
                <a:srgbClr val="D6E5C6"/>
              </a:solidFill>
              <a:ln w="9525">
                <a:noFill/>
                <a:miter lim="800000"/>
                <a:headEnd/>
                <a:tailEnd/>
              </a:ln>
            </p:spPr>
            <p:txBody>
              <a:bodyPr/>
              <a:lstStyle/>
              <a:p>
                <a:endParaRPr lang="en-US"/>
              </a:p>
            </p:txBody>
          </p:sp>
          <p:sp>
            <p:nvSpPr>
              <p:cNvPr id="82439" name="Rectangle 201"/>
              <p:cNvSpPr>
                <a:spLocks noChangeArrowheads="1"/>
              </p:cNvSpPr>
              <p:nvPr/>
            </p:nvSpPr>
            <p:spPr bwMode="auto">
              <a:xfrm>
                <a:off x="2319" y="2209"/>
                <a:ext cx="1058" cy="3"/>
              </a:xfrm>
              <a:prstGeom prst="rect">
                <a:avLst/>
              </a:prstGeom>
              <a:solidFill>
                <a:srgbClr val="D5E4C4"/>
              </a:solidFill>
              <a:ln w="9525">
                <a:noFill/>
                <a:miter lim="800000"/>
                <a:headEnd/>
                <a:tailEnd/>
              </a:ln>
            </p:spPr>
            <p:txBody>
              <a:bodyPr/>
              <a:lstStyle/>
              <a:p>
                <a:endParaRPr lang="en-US"/>
              </a:p>
            </p:txBody>
          </p:sp>
          <p:sp>
            <p:nvSpPr>
              <p:cNvPr id="82440" name="Rectangle 202"/>
              <p:cNvSpPr>
                <a:spLocks noChangeArrowheads="1"/>
              </p:cNvSpPr>
              <p:nvPr/>
            </p:nvSpPr>
            <p:spPr bwMode="auto">
              <a:xfrm>
                <a:off x="2319" y="2212"/>
                <a:ext cx="1058" cy="3"/>
              </a:xfrm>
              <a:prstGeom prst="rect">
                <a:avLst/>
              </a:prstGeom>
              <a:solidFill>
                <a:srgbClr val="D3E3C2"/>
              </a:solidFill>
              <a:ln w="9525">
                <a:noFill/>
                <a:miter lim="800000"/>
                <a:headEnd/>
                <a:tailEnd/>
              </a:ln>
            </p:spPr>
            <p:txBody>
              <a:bodyPr/>
              <a:lstStyle/>
              <a:p>
                <a:endParaRPr lang="en-US"/>
              </a:p>
            </p:txBody>
          </p:sp>
          <p:sp>
            <p:nvSpPr>
              <p:cNvPr id="82441" name="Rectangle 203"/>
              <p:cNvSpPr>
                <a:spLocks noChangeArrowheads="1"/>
              </p:cNvSpPr>
              <p:nvPr/>
            </p:nvSpPr>
            <p:spPr bwMode="auto">
              <a:xfrm>
                <a:off x="2319" y="2215"/>
                <a:ext cx="1058" cy="3"/>
              </a:xfrm>
              <a:prstGeom prst="rect">
                <a:avLst/>
              </a:prstGeom>
              <a:solidFill>
                <a:srgbClr val="D2E2C0"/>
              </a:solidFill>
              <a:ln w="9525">
                <a:noFill/>
                <a:miter lim="800000"/>
                <a:headEnd/>
                <a:tailEnd/>
              </a:ln>
            </p:spPr>
            <p:txBody>
              <a:bodyPr/>
              <a:lstStyle/>
              <a:p>
                <a:endParaRPr lang="en-US"/>
              </a:p>
            </p:txBody>
          </p:sp>
          <p:sp>
            <p:nvSpPr>
              <p:cNvPr id="82442" name="Rectangle 204"/>
              <p:cNvSpPr>
                <a:spLocks noChangeArrowheads="1"/>
              </p:cNvSpPr>
              <p:nvPr/>
            </p:nvSpPr>
            <p:spPr bwMode="auto">
              <a:xfrm>
                <a:off x="2319" y="2218"/>
                <a:ext cx="1058" cy="3"/>
              </a:xfrm>
              <a:prstGeom prst="rect">
                <a:avLst/>
              </a:prstGeom>
              <a:solidFill>
                <a:srgbClr val="D1E1BE"/>
              </a:solidFill>
              <a:ln w="9525">
                <a:noFill/>
                <a:miter lim="800000"/>
                <a:headEnd/>
                <a:tailEnd/>
              </a:ln>
            </p:spPr>
            <p:txBody>
              <a:bodyPr/>
              <a:lstStyle/>
              <a:p>
                <a:endParaRPr lang="en-US"/>
              </a:p>
            </p:txBody>
          </p:sp>
          <p:sp>
            <p:nvSpPr>
              <p:cNvPr id="82443" name="Rectangle 205"/>
              <p:cNvSpPr>
                <a:spLocks noChangeArrowheads="1"/>
              </p:cNvSpPr>
              <p:nvPr/>
            </p:nvSpPr>
            <p:spPr bwMode="auto">
              <a:xfrm>
                <a:off x="2319" y="2221"/>
                <a:ext cx="1058" cy="3"/>
              </a:xfrm>
              <a:prstGeom prst="rect">
                <a:avLst/>
              </a:prstGeom>
              <a:solidFill>
                <a:srgbClr val="CFE0BC"/>
              </a:solidFill>
              <a:ln w="9525">
                <a:noFill/>
                <a:miter lim="800000"/>
                <a:headEnd/>
                <a:tailEnd/>
              </a:ln>
            </p:spPr>
            <p:txBody>
              <a:bodyPr/>
              <a:lstStyle/>
              <a:p>
                <a:endParaRPr lang="en-US"/>
              </a:p>
            </p:txBody>
          </p:sp>
          <p:sp>
            <p:nvSpPr>
              <p:cNvPr id="82444" name="Rectangle 206"/>
              <p:cNvSpPr>
                <a:spLocks noChangeArrowheads="1"/>
              </p:cNvSpPr>
              <p:nvPr/>
            </p:nvSpPr>
            <p:spPr bwMode="auto">
              <a:xfrm>
                <a:off x="2319" y="2224"/>
                <a:ext cx="1058" cy="3"/>
              </a:xfrm>
              <a:prstGeom prst="rect">
                <a:avLst/>
              </a:prstGeom>
              <a:solidFill>
                <a:srgbClr val="CEDFBA"/>
              </a:solidFill>
              <a:ln w="9525">
                <a:noFill/>
                <a:miter lim="800000"/>
                <a:headEnd/>
                <a:tailEnd/>
              </a:ln>
            </p:spPr>
            <p:txBody>
              <a:bodyPr/>
              <a:lstStyle/>
              <a:p>
                <a:endParaRPr lang="en-US"/>
              </a:p>
            </p:txBody>
          </p:sp>
          <p:sp>
            <p:nvSpPr>
              <p:cNvPr id="82445" name="Rectangle 207"/>
              <p:cNvSpPr>
                <a:spLocks noChangeArrowheads="1"/>
              </p:cNvSpPr>
              <p:nvPr/>
            </p:nvSpPr>
            <p:spPr bwMode="auto">
              <a:xfrm>
                <a:off x="2319" y="2227"/>
                <a:ext cx="1058" cy="2"/>
              </a:xfrm>
              <a:prstGeom prst="rect">
                <a:avLst/>
              </a:prstGeom>
              <a:solidFill>
                <a:srgbClr val="CCDEB8"/>
              </a:solidFill>
              <a:ln w="9525">
                <a:noFill/>
                <a:miter lim="800000"/>
                <a:headEnd/>
                <a:tailEnd/>
              </a:ln>
            </p:spPr>
            <p:txBody>
              <a:bodyPr/>
              <a:lstStyle/>
              <a:p>
                <a:endParaRPr lang="en-US"/>
              </a:p>
            </p:txBody>
          </p:sp>
          <p:sp>
            <p:nvSpPr>
              <p:cNvPr id="82446" name="Rectangle 208"/>
              <p:cNvSpPr>
                <a:spLocks noChangeArrowheads="1"/>
              </p:cNvSpPr>
              <p:nvPr/>
            </p:nvSpPr>
            <p:spPr bwMode="auto">
              <a:xfrm>
                <a:off x="2319" y="2229"/>
                <a:ext cx="1058" cy="3"/>
              </a:xfrm>
              <a:prstGeom prst="rect">
                <a:avLst/>
              </a:prstGeom>
              <a:solidFill>
                <a:srgbClr val="CBDDB6"/>
              </a:solidFill>
              <a:ln w="9525">
                <a:noFill/>
                <a:miter lim="800000"/>
                <a:headEnd/>
                <a:tailEnd/>
              </a:ln>
            </p:spPr>
            <p:txBody>
              <a:bodyPr/>
              <a:lstStyle/>
              <a:p>
                <a:endParaRPr lang="en-US"/>
              </a:p>
            </p:txBody>
          </p:sp>
          <p:sp>
            <p:nvSpPr>
              <p:cNvPr id="82447" name="Rectangle 209"/>
              <p:cNvSpPr>
                <a:spLocks noChangeArrowheads="1"/>
              </p:cNvSpPr>
              <p:nvPr/>
            </p:nvSpPr>
            <p:spPr bwMode="auto">
              <a:xfrm>
                <a:off x="2319" y="2232"/>
                <a:ext cx="1058" cy="3"/>
              </a:xfrm>
              <a:prstGeom prst="rect">
                <a:avLst/>
              </a:prstGeom>
              <a:solidFill>
                <a:srgbClr val="CADBB4"/>
              </a:solidFill>
              <a:ln w="9525">
                <a:noFill/>
                <a:miter lim="800000"/>
                <a:headEnd/>
                <a:tailEnd/>
              </a:ln>
            </p:spPr>
            <p:txBody>
              <a:bodyPr/>
              <a:lstStyle/>
              <a:p>
                <a:endParaRPr lang="en-US"/>
              </a:p>
            </p:txBody>
          </p:sp>
          <p:sp>
            <p:nvSpPr>
              <p:cNvPr id="82448" name="Rectangle 210"/>
              <p:cNvSpPr>
                <a:spLocks noChangeArrowheads="1"/>
              </p:cNvSpPr>
              <p:nvPr/>
            </p:nvSpPr>
            <p:spPr bwMode="auto">
              <a:xfrm>
                <a:off x="2319" y="2235"/>
                <a:ext cx="1058" cy="3"/>
              </a:xfrm>
              <a:prstGeom prst="rect">
                <a:avLst/>
              </a:prstGeom>
              <a:solidFill>
                <a:srgbClr val="C8DAB2"/>
              </a:solidFill>
              <a:ln w="9525">
                <a:noFill/>
                <a:miter lim="800000"/>
                <a:headEnd/>
                <a:tailEnd/>
              </a:ln>
            </p:spPr>
            <p:txBody>
              <a:bodyPr/>
              <a:lstStyle/>
              <a:p>
                <a:endParaRPr lang="en-US"/>
              </a:p>
            </p:txBody>
          </p:sp>
          <p:sp>
            <p:nvSpPr>
              <p:cNvPr id="82449" name="Rectangle 211"/>
              <p:cNvSpPr>
                <a:spLocks noChangeArrowheads="1"/>
              </p:cNvSpPr>
              <p:nvPr/>
            </p:nvSpPr>
            <p:spPr bwMode="auto">
              <a:xfrm>
                <a:off x="2319" y="2238"/>
                <a:ext cx="1058" cy="2"/>
              </a:xfrm>
              <a:prstGeom prst="rect">
                <a:avLst/>
              </a:prstGeom>
              <a:solidFill>
                <a:srgbClr val="C7D9B0"/>
              </a:solidFill>
              <a:ln w="9525">
                <a:noFill/>
                <a:miter lim="800000"/>
                <a:headEnd/>
                <a:tailEnd/>
              </a:ln>
            </p:spPr>
            <p:txBody>
              <a:bodyPr/>
              <a:lstStyle/>
              <a:p>
                <a:endParaRPr lang="en-US"/>
              </a:p>
            </p:txBody>
          </p:sp>
          <p:sp>
            <p:nvSpPr>
              <p:cNvPr id="82450" name="Rectangle 212"/>
              <p:cNvSpPr>
                <a:spLocks noChangeArrowheads="1"/>
              </p:cNvSpPr>
              <p:nvPr/>
            </p:nvSpPr>
            <p:spPr bwMode="auto">
              <a:xfrm>
                <a:off x="2319" y="2240"/>
                <a:ext cx="1058" cy="3"/>
              </a:xfrm>
              <a:prstGeom prst="rect">
                <a:avLst/>
              </a:prstGeom>
              <a:solidFill>
                <a:srgbClr val="C5D8AE"/>
              </a:solidFill>
              <a:ln w="9525">
                <a:noFill/>
                <a:miter lim="800000"/>
                <a:headEnd/>
                <a:tailEnd/>
              </a:ln>
            </p:spPr>
            <p:txBody>
              <a:bodyPr/>
              <a:lstStyle/>
              <a:p>
                <a:endParaRPr lang="en-US"/>
              </a:p>
            </p:txBody>
          </p:sp>
          <p:sp>
            <p:nvSpPr>
              <p:cNvPr id="82451" name="Rectangle 213"/>
              <p:cNvSpPr>
                <a:spLocks noChangeArrowheads="1"/>
              </p:cNvSpPr>
              <p:nvPr/>
            </p:nvSpPr>
            <p:spPr bwMode="auto">
              <a:xfrm>
                <a:off x="2319" y="2243"/>
                <a:ext cx="1058" cy="2"/>
              </a:xfrm>
              <a:prstGeom prst="rect">
                <a:avLst/>
              </a:prstGeom>
              <a:solidFill>
                <a:srgbClr val="C4D6AC"/>
              </a:solidFill>
              <a:ln w="9525">
                <a:noFill/>
                <a:miter lim="800000"/>
                <a:headEnd/>
                <a:tailEnd/>
              </a:ln>
            </p:spPr>
            <p:txBody>
              <a:bodyPr/>
              <a:lstStyle/>
              <a:p>
                <a:endParaRPr lang="en-US"/>
              </a:p>
            </p:txBody>
          </p:sp>
          <p:sp>
            <p:nvSpPr>
              <p:cNvPr id="82452" name="Rectangle 214"/>
              <p:cNvSpPr>
                <a:spLocks noChangeArrowheads="1"/>
              </p:cNvSpPr>
              <p:nvPr/>
            </p:nvSpPr>
            <p:spPr bwMode="auto">
              <a:xfrm>
                <a:off x="2319" y="2245"/>
                <a:ext cx="1058" cy="3"/>
              </a:xfrm>
              <a:prstGeom prst="rect">
                <a:avLst/>
              </a:prstGeom>
              <a:solidFill>
                <a:srgbClr val="C2D5AA"/>
              </a:solidFill>
              <a:ln w="9525">
                <a:noFill/>
                <a:miter lim="800000"/>
                <a:headEnd/>
                <a:tailEnd/>
              </a:ln>
            </p:spPr>
            <p:txBody>
              <a:bodyPr/>
              <a:lstStyle/>
              <a:p>
                <a:endParaRPr lang="en-US"/>
              </a:p>
            </p:txBody>
          </p:sp>
          <p:sp>
            <p:nvSpPr>
              <p:cNvPr id="82453" name="Rectangle 215"/>
              <p:cNvSpPr>
                <a:spLocks noChangeArrowheads="1"/>
              </p:cNvSpPr>
              <p:nvPr/>
            </p:nvSpPr>
            <p:spPr bwMode="auto">
              <a:xfrm>
                <a:off x="2319" y="2248"/>
                <a:ext cx="1058" cy="2"/>
              </a:xfrm>
              <a:prstGeom prst="rect">
                <a:avLst/>
              </a:prstGeom>
              <a:solidFill>
                <a:srgbClr val="C1D4A8"/>
              </a:solidFill>
              <a:ln w="9525">
                <a:noFill/>
                <a:miter lim="800000"/>
                <a:headEnd/>
                <a:tailEnd/>
              </a:ln>
            </p:spPr>
            <p:txBody>
              <a:bodyPr/>
              <a:lstStyle/>
              <a:p>
                <a:endParaRPr lang="en-US"/>
              </a:p>
            </p:txBody>
          </p:sp>
          <p:sp>
            <p:nvSpPr>
              <p:cNvPr id="82454" name="Rectangle 216"/>
              <p:cNvSpPr>
                <a:spLocks noChangeArrowheads="1"/>
              </p:cNvSpPr>
              <p:nvPr/>
            </p:nvSpPr>
            <p:spPr bwMode="auto">
              <a:xfrm>
                <a:off x="2319" y="2250"/>
                <a:ext cx="1058" cy="3"/>
              </a:xfrm>
              <a:prstGeom prst="rect">
                <a:avLst/>
              </a:prstGeom>
              <a:solidFill>
                <a:srgbClr val="BFD3A6"/>
              </a:solidFill>
              <a:ln w="9525">
                <a:noFill/>
                <a:miter lim="800000"/>
                <a:headEnd/>
                <a:tailEnd/>
              </a:ln>
            </p:spPr>
            <p:txBody>
              <a:bodyPr/>
              <a:lstStyle/>
              <a:p>
                <a:endParaRPr lang="en-US"/>
              </a:p>
            </p:txBody>
          </p:sp>
          <p:sp>
            <p:nvSpPr>
              <p:cNvPr id="82455" name="Rectangle 217"/>
              <p:cNvSpPr>
                <a:spLocks noChangeArrowheads="1"/>
              </p:cNvSpPr>
              <p:nvPr/>
            </p:nvSpPr>
            <p:spPr bwMode="auto">
              <a:xfrm>
                <a:off x="2319" y="2253"/>
                <a:ext cx="1058" cy="2"/>
              </a:xfrm>
              <a:prstGeom prst="rect">
                <a:avLst/>
              </a:prstGeom>
              <a:solidFill>
                <a:srgbClr val="BED2A4"/>
              </a:solidFill>
              <a:ln w="9525">
                <a:noFill/>
                <a:miter lim="800000"/>
                <a:headEnd/>
                <a:tailEnd/>
              </a:ln>
            </p:spPr>
            <p:txBody>
              <a:bodyPr/>
              <a:lstStyle/>
              <a:p>
                <a:endParaRPr lang="en-US"/>
              </a:p>
            </p:txBody>
          </p:sp>
          <p:sp>
            <p:nvSpPr>
              <p:cNvPr id="82456" name="Rectangle 218"/>
              <p:cNvSpPr>
                <a:spLocks noChangeArrowheads="1"/>
              </p:cNvSpPr>
              <p:nvPr/>
            </p:nvSpPr>
            <p:spPr bwMode="auto">
              <a:xfrm>
                <a:off x="2319" y="2255"/>
                <a:ext cx="1058" cy="2"/>
              </a:xfrm>
              <a:prstGeom prst="rect">
                <a:avLst/>
              </a:prstGeom>
              <a:solidFill>
                <a:srgbClr val="BDD1A2"/>
              </a:solidFill>
              <a:ln w="9525">
                <a:noFill/>
                <a:miter lim="800000"/>
                <a:headEnd/>
                <a:tailEnd/>
              </a:ln>
            </p:spPr>
            <p:txBody>
              <a:bodyPr/>
              <a:lstStyle/>
              <a:p>
                <a:endParaRPr lang="en-US"/>
              </a:p>
            </p:txBody>
          </p:sp>
          <p:sp>
            <p:nvSpPr>
              <p:cNvPr id="82457" name="Rectangle 219"/>
              <p:cNvSpPr>
                <a:spLocks noChangeArrowheads="1"/>
              </p:cNvSpPr>
              <p:nvPr/>
            </p:nvSpPr>
            <p:spPr bwMode="auto">
              <a:xfrm>
                <a:off x="2319" y="2257"/>
                <a:ext cx="1058" cy="2"/>
              </a:xfrm>
              <a:prstGeom prst="rect">
                <a:avLst/>
              </a:prstGeom>
              <a:solidFill>
                <a:srgbClr val="BCD0A0"/>
              </a:solidFill>
              <a:ln w="9525">
                <a:noFill/>
                <a:miter lim="800000"/>
                <a:headEnd/>
                <a:tailEnd/>
              </a:ln>
            </p:spPr>
            <p:txBody>
              <a:bodyPr/>
              <a:lstStyle/>
              <a:p>
                <a:endParaRPr lang="en-US"/>
              </a:p>
            </p:txBody>
          </p:sp>
          <p:sp>
            <p:nvSpPr>
              <p:cNvPr id="82458" name="Rectangle 220"/>
              <p:cNvSpPr>
                <a:spLocks noChangeArrowheads="1"/>
              </p:cNvSpPr>
              <p:nvPr/>
            </p:nvSpPr>
            <p:spPr bwMode="auto">
              <a:xfrm>
                <a:off x="2319" y="2259"/>
                <a:ext cx="1058" cy="3"/>
              </a:xfrm>
              <a:prstGeom prst="rect">
                <a:avLst/>
              </a:prstGeom>
              <a:solidFill>
                <a:srgbClr val="BACF9E"/>
              </a:solidFill>
              <a:ln w="9525">
                <a:noFill/>
                <a:miter lim="800000"/>
                <a:headEnd/>
                <a:tailEnd/>
              </a:ln>
            </p:spPr>
            <p:txBody>
              <a:bodyPr/>
              <a:lstStyle/>
              <a:p>
                <a:endParaRPr lang="en-US"/>
              </a:p>
            </p:txBody>
          </p:sp>
          <p:sp>
            <p:nvSpPr>
              <p:cNvPr id="82459" name="Rectangle 221"/>
              <p:cNvSpPr>
                <a:spLocks noChangeArrowheads="1"/>
              </p:cNvSpPr>
              <p:nvPr/>
            </p:nvSpPr>
            <p:spPr bwMode="auto">
              <a:xfrm>
                <a:off x="2319" y="2262"/>
                <a:ext cx="1058" cy="3"/>
              </a:xfrm>
              <a:prstGeom prst="rect">
                <a:avLst/>
              </a:prstGeom>
              <a:solidFill>
                <a:srgbClr val="B9CD9C"/>
              </a:solidFill>
              <a:ln w="9525">
                <a:noFill/>
                <a:miter lim="800000"/>
                <a:headEnd/>
                <a:tailEnd/>
              </a:ln>
            </p:spPr>
            <p:txBody>
              <a:bodyPr/>
              <a:lstStyle/>
              <a:p>
                <a:endParaRPr lang="en-US"/>
              </a:p>
            </p:txBody>
          </p:sp>
          <p:sp>
            <p:nvSpPr>
              <p:cNvPr id="82460" name="Rectangle 222"/>
              <p:cNvSpPr>
                <a:spLocks noChangeArrowheads="1"/>
              </p:cNvSpPr>
              <p:nvPr/>
            </p:nvSpPr>
            <p:spPr bwMode="auto">
              <a:xfrm>
                <a:off x="2319" y="2265"/>
                <a:ext cx="1058" cy="2"/>
              </a:xfrm>
              <a:prstGeom prst="rect">
                <a:avLst/>
              </a:prstGeom>
              <a:solidFill>
                <a:srgbClr val="B7CC9A"/>
              </a:solidFill>
              <a:ln w="9525">
                <a:noFill/>
                <a:miter lim="800000"/>
                <a:headEnd/>
                <a:tailEnd/>
              </a:ln>
            </p:spPr>
            <p:txBody>
              <a:bodyPr/>
              <a:lstStyle/>
              <a:p>
                <a:endParaRPr lang="en-US"/>
              </a:p>
            </p:txBody>
          </p:sp>
          <p:sp>
            <p:nvSpPr>
              <p:cNvPr id="82461" name="Rectangle 223"/>
              <p:cNvSpPr>
                <a:spLocks noChangeArrowheads="1"/>
              </p:cNvSpPr>
              <p:nvPr/>
            </p:nvSpPr>
            <p:spPr bwMode="auto">
              <a:xfrm>
                <a:off x="2319" y="2267"/>
                <a:ext cx="1058" cy="1"/>
              </a:xfrm>
              <a:prstGeom prst="rect">
                <a:avLst/>
              </a:prstGeom>
              <a:solidFill>
                <a:srgbClr val="B6CB98"/>
              </a:solidFill>
              <a:ln w="9525">
                <a:noFill/>
                <a:miter lim="800000"/>
                <a:headEnd/>
                <a:tailEnd/>
              </a:ln>
            </p:spPr>
            <p:txBody>
              <a:bodyPr/>
              <a:lstStyle/>
              <a:p>
                <a:endParaRPr lang="en-US"/>
              </a:p>
            </p:txBody>
          </p:sp>
          <p:sp>
            <p:nvSpPr>
              <p:cNvPr id="82462" name="Rectangle 224"/>
              <p:cNvSpPr>
                <a:spLocks noChangeArrowheads="1"/>
              </p:cNvSpPr>
              <p:nvPr/>
            </p:nvSpPr>
            <p:spPr bwMode="auto">
              <a:xfrm>
                <a:off x="2319" y="2268"/>
                <a:ext cx="1058" cy="3"/>
              </a:xfrm>
              <a:prstGeom prst="rect">
                <a:avLst/>
              </a:prstGeom>
              <a:solidFill>
                <a:srgbClr val="B5CB96"/>
              </a:solidFill>
              <a:ln w="9525">
                <a:noFill/>
                <a:miter lim="800000"/>
                <a:headEnd/>
                <a:tailEnd/>
              </a:ln>
            </p:spPr>
            <p:txBody>
              <a:bodyPr/>
              <a:lstStyle/>
              <a:p>
                <a:endParaRPr lang="en-US"/>
              </a:p>
            </p:txBody>
          </p:sp>
          <p:sp>
            <p:nvSpPr>
              <p:cNvPr id="82463" name="Rectangle 225"/>
              <p:cNvSpPr>
                <a:spLocks noChangeArrowheads="1"/>
              </p:cNvSpPr>
              <p:nvPr/>
            </p:nvSpPr>
            <p:spPr bwMode="auto">
              <a:xfrm>
                <a:off x="2319" y="2271"/>
                <a:ext cx="1058" cy="2"/>
              </a:xfrm>
              <a:prstGeom prst="rect">
                <a:avLst/>
              </a:prstGeom>
              <a:solidFill>
                <a:srgbClr val="B3C994"/>
              </a:solidFill>
              <a:ln w="9525">
                <a:noFill/>
                <a:miter lim="800000"/>
                <a:headEnd/>
                <a:tailEnd/>
              </a:ln>
            </p:spPr>
            <p:txBody>
              <a:bodyPr/>
              <a:lstStyle/>
              <a:p>
                <a:endParaRPr lang="en-US"/>
              </a:p>
            </p:txBody>
          </p:sp>
          <p:sp>
            <p:nvSpPr>
              <p:cNvPr id="82464" name="Rectangle 226"/>
              <p:cNvSpPr>
                <a:spLocks noChangeArrowheads="1"/>
              </p:cNvSpPr>
              <p:nvPr/>
            </p:nvSpPr>
            <p:spPr bwMode="auto">
              <a:xfrm>
                <a:off x="2319" y="2273"/>
                <a:ext cx="1058" cy="2"/>
              </a:xfrm>
              <a:prstGeom prst="rect">
                <a:avLst/>
              </a:prstGeom>
              <a:solidFill>
                <a:srgbClr val="B2C892"/>
              </a:solidFill>
              <a:ln w="9525">
                <a:noFill/>
                <a:miter lim="800000"/>
                <a:headEnd/>
                <a:tailEnd/>
              </a:ln>
            </p:spPr>
            <p:txBody>
              <a:bodyPr/>
              <a:lstStyle/>
              <a:p>
                <a:endParaRPr lang="en-US"/>
              </a:p>
            </p:txBody>
          </p:sp>
          <p:sp>
            <p:nvSpPr>
              <p:cNvPr id="82465" name="Rectangle 227"/>
              <p:cNvSpPr>
                <a:spLocks noChangeArrowheads="1"/>
              </p:cNvSpPr>
              <p:nvPr/>
            </p:nvSpPr>
            <p:spPr bwMode="auto">
              <a:xfrm>
                <a:off x="2319" y="2275"/>
                <a:ext cx="1058" cy="2"/>
              </a:xfrm>
              <a:prstGeom prst="rect">
                <a:avLst/>
              </a:prstGeom>
              <a:solidFill>
                <a:srgbClr val="B1C790"/>
              </a:solidFill>
              <a:ln w="9525">
                <a:noFill/>
                <a:miter lim="800000"/>
                <a:headEnd/>
                <a:tailEnd/>
              </a:ln>
            </p:spPr>
            <p:txBody>
              <a:bodyPr/>
              <a:lstStyle/>
              <a:p>
                <a:endParaRPr lang="en-US"/>
              </a:p>
            </p:txBody>
          </p:sp>
          <p:sp>
            <p:nvSpPr>
              <p:cNvPr id="82466" name="Rectangle 228"/>
              <p:cNvSpPr>
                <a:spLocks noChangeArrowheads="1"/>
              </p:cNvSpPr>
              <p:nvPr/>
            </p:nvSpPr>
            <p:spPr bwMode="auto">
              <a:xfrm>
                <a:off x="2319" y="2277"/>
                <a:ext cx="1058" cy="3"/>
              </a:xfrm>
              <a:prstGeom prst="rect">
                <a:avLst/>
              </a:prstGeom>
              <a:solidFill>
                <a:srgbClr val="AFC68E"/>
              </a:solidFill>
              <a:ln w="9525">
                <a:noFill/>
                <a:miter lim="800000"/>
                <a:headEnd/>
                <a:tailEnd/>
              </a:ln>
            </p:spPr>
            <p:txBody>
              <a:bodyPr/>
              <a:lstStyle/>
              <a:p>
                <a:endParaRPr lang="en-US"/>
              </a:p>
            </p:txBody>
          </p:sp>
          <p:sp>
            <p:nvSpPr>
              <p:cNvPr id="82467" name="Rectangle 229"/>
              <p:cNvSpPr>
                <a:spLocks noChangeArrowheads="1"/>
              </p:cNvSpPr>
              <p:nvPr/>
            </p:nvSpPr>
            <p:spPr bwMode="auto">
              <a:xfrm>
                <a:off x="2319" y="2280"/>
                <a:ext cx="1058" cy="1"/>
              </a:xfrm>
              <a:prstGeom prst="rect">
                <a:avLst/>
              </a:prstGeom>
              <a:solidFill>
                <a:srgbClr val="AEC58C"/>
              </a:solidFill>
              <a:ln w="9525">
                <a:noFill/>
                <a:miter lim="800000"/>
                <a:headEnd/>
                <a:tailEnd/>
              </a:ln>
            </p:spPr>
            <p:txBody>
              <a:bodyPr/>
              <a:lstStyle/>
              <a:p>
                <a:endParaRPr lang="en-US"/>
              </a:p>
            </p:txBody>
          </p:sp>
          <p:sp>
            <p:nvSpPr>
              <p:cNvPr id="82468" name="Rectangle 230"/>
              <p:cNvSpPr>
                <a:spLocks noChangeArrowheads="1"/>
              </p:cNvSpPr>
              <p:nvPr/>
            </p:nvSpPr>
            <p:spPr bwMode="auto">
              <a:xfrm>
                <a:off x="2319" y="2281"/>
                <a:ext cx="1058" cy="2"/>
              </a:xfrm>
              <a:prstGeom prst="rect">
                <a:avLst/>
              </a:prstGeom>
              <a:solidFill>
                <a:srgbClr val="ADC48A"/>
              </a:solidFill>
              <a:ln w="9525">
                <a:noFill/>
                <a:miter lim="800000"/>
                <a:headEnd/>
                <a:tailEnd/>
              </a:ln>
            </p:spPr>
            <p:txBody>
              <a:bodyPr/>
              <a:lstStyle/>
              <a:p>
                <a:endParaRPr lang="en-US"/>
              </a:p>
            </p:txBody>
          </p:sp>
          <p:sp>
            <p:nvSpPr>
              <p:cNvPr id="82469" name="Rectangle 231"/>
              <p:cNvSpPr>
                <a:spLocks noChangeArrowheads="1"/>
              </p:cNvSpPr>
              <p:nvPr/>
            </p:nvSpPr>
            <p:spPr bwMode="auto">
              <a:xfrm>
                <a:off x="2319" y="2283"/>
                <a:ext cx="1058" cy="2"/>
              </a:xfrm>
              <a:prstGeom prst="rect">
                <a:avLst/>
              </a:prstGeom>
              <a:solidFill>
                <a:srgbClr val="ABC388"/>
              </a:solidFill>
              <a:ln w="9525">
                <a:noFill/>
                <a:miter lim="800000"/>
                <a:headEnd/>
                <a:tailEnd/>
              </a:ln>
            </p:spPr>
            <p:txBody>
              <a:bodyPr/>
              <a:lstStyle/>
              <a:p>
                <a:endParaRPr lang="en-US"/>
              </a:p>
            </p:txBody>
          </p:sp>
          <p:sp>
            <p:nvSpPr>
              <p:cNvPr id="82470" name="Rectangle 232"/>
              <p:cNvSpPr>
                <a:spLocks noChangeArrowheads="1"/>
              </p:cNvSpPr>
              <p:nvPr/>
            </p:nvSpPr>
            <p:spPr bwMode="auto">
              <a:xfrm>
                <a:off x="2319" y="2285"/>
                <a:ext cx="1058" cy="2"/>
              </a:xfrm>
              <a:prstGeom prst="rect">
                <a:avLst/>
              </a:prstGeom>
              <a:solidFill>
                <a:srgbClr val="AAC286"/>
              </a:solidFill>
              <a:ln w="9525">
                <a:noFill/>
                <a:miter lim="800000"/>
                <a:headEnd/>
                <a:tailEnd/>
              </a:ln>
            </p:spPr>
            <p:txBody>
              <a:bodyPr/>
              <a:lstStyle/>
              <a:p>
                <a:endParaRPr lang="en-US"/>
              </a:p>
            </p:txBody>
          </p:sp>
          <p:sp>
            <p:nvSpPr>
              <p:cNvPr id="82471" name="Rectangle 233"/>
              <p:cNvSpPr>
                <a:spLocks noChangeArrowheads="1"/>
              </p:cNvSpPr>
              <p:nvPr/>
            </p:nvSpPr>
            <p:spPr bwMode="auto">
              <a:xfrm>
                <a:off x="2319" y="2287"/>
                <a:ext cx="1058" cy="2"/>
              </a:xfrm>
              <a:prstGeom prst="rect">
                <a:avLst/>
              </a:prstGeom>
              <a:solidFill>
                <a:srgbClr val="A9C184"/>
              </a:solidFill>
              <a:ln w="9525">
                <a:noFill/>
                <a:miter lim="800000"/>
                <a:headEnd/>
                <a:tailEnd/>
              </a:ln>
            </p:spPr>
            <p:txBody>
              <a:bodyPr/>
              <a:lstStyle/>
              <a:p>
                <a:endParaRPr lang="en-US"/>
              </a:p>
            </p:txBody>
          </p:sp>
          <p:sp>
            <p:nvSpPr>
              <p:cNvPr id="82472" name="Rectangle 234"/>
              <p:cNvSpPr>
                <a:spLocks noChangeArrowheads="1"/>
              </p:cNvSpPr>
              <p:nvPr/>
            </p:nvSpPr>
            <p:spPr bwMode="auto">
              <a:xfrm>
                <a:off x="2319" y="2289"/>
                <a:ext cx="1058" cy="2"/>
              </a:xfrm>
              <a:prstGeom prst="rect">
                <a:avLst/>
              </a:prstGeom>
              <a:solidFill>
                <a:srgbClr val="A8C182"/>
              </a:solidFill>
              <a:ln w="9525">
                <a:noFill/>
                <a:miter lim="800000"/>
                <a:headEnd/>
                <a:tailEnd/>
              </a:ln>
            </p:spPr>
            <p:txBody>
              <a:bodyPr/>
              <a:lstStyle/>
              <a:p>
                <a:endParaRPr lang="en-US"/>
              </a:p>
            </p:txBody>
          </p:sp>
          <p:sp>
            <p:nvSpPr>
              <p:cNvPr id="82473" name="Rectangle 235"/>
              <p:cNvSpPr>
                <a:spLocks noChangeArrowheads="1"/>
              </p:cNvSpPr>
              <p:nvPr/>
            </p:nvSpPr>
            <p:spPr bwMode="auto">
              <a:xfrm>
                <a:off x="2319" y="2291"/>
                <a:ext cx="1058" cy="1"/>
              </a:xfrm>
              <a:prstGeom prst="rect">
                <a:avLst/>
              </a:prstGeom>
              <a:solidFill>
                <a:srgbClr val="A7BF80"/>
              </a:solidFill>
              <a:ln w="9525">
                <a:noFill/>
                <a:miter lim="800000"/>
                <a:headEnd/>
                <a:tailEnd/>
              </a:ln>
            </p:spPr>
            <p:txBody>
              <a:bodyPr/>
              <a:lstStyle/>
              <a:p>
                <a:endParaRPr lang="en-US"/>
              </a:p>
            </p:txBody>
          </p:sp>
          <p:sp>
            <p:nvSpPr>
              <p:cNvPr id="82474" name="Rectangle 236"/>
              <p:cNvSpPr>
                <a:spLocks noChangeArrowheads="1"/>
              </p:cNvSpPr>
              <p:nvPr/>
            </p:nvSpPr>
            <p:spPr bwMode="auto">
              <a:xfrm>
                <a:off x="2319" y="2292"/>
                <a:ext cx="1058" cy="3"/>
              </a:xfrm>
              <a:prstGeom prst="rect">
                <a:avLst/>
              </a:prstGeom>
              <a:solidFill>
                <a:srgbClr val="A6BF7E"/>
              </a:solidFill>
              <a:ln w="9525">
                <a:noFill/>
                <a:miter lim="800000"/>
                <a:headEnd/>
                <a:tailEnd/>
              </a:ln>
            </p:spPr>
            <p:txBody>
              <a:bodyPr/>
              <a:lstStyle/>
              <a:p>
                <a:endParaRPr lang="en-US"/>
              </a:p>
            </p:txBody>
          </p:sp>
          <p:sp>
            <p:nvSpPr>
              <p:cNvPr id="82475" name="Rectangle 237"/>
              <p:cNvSpPr>
                <a:spLocks noChangeArrowheads="1"/>
              </p:cNvSpPr>
              <p:nvPr/>
            </p:nvSpPr>
            <p:spPr bwMode="auto">
              <a:xfrm>
                <a:off x="2319" y="2295"/>
                <a:ext cx="1058" cy="1"/>
              </a:xfrm>
              <a:prstGeom prst="rect">
                <a:avLst/>
              </a:prstGeom>
              <a:solidFill>
                <a:srgbClr val="A4BE7C"/>
              </a:solidFill>
              <a:ln w="9525">
                <a:noFill/>
                <a:miter lim="800000"/>
                <a:headEnd/>
                <a:tailEnd/>
              </a:ln>
            </p:spPr>
            <p:txBody>
              <a:bodyPr/>
              <a:lstStyle/>
              <a:p>
                <a:endParaRPr lang="en-US"/>
              </a:p>
            </p:txBody>
          </p:sp>
          <p:sp>
            <p:nvSpPr>
              <p:cNvPr id="82476" name="Rectangle 238"/>
              <p:cNvSpPr>
                <a:spLocks noChangeArrowheads="1"/>
              </p:cNvSpPr>
              <p:nvPr/>
            </p:nvSpPr>
            <p:spPr bwMode="auto">
              <a:xfrm>
                <a:off x="2319" y="2296"/>
                <a:ext cx="1058" cy="2"/>
              </a:xfrm>
              <a:prstGeom prst="rect">
                <a:avLst/>
              </a:prstGeom>
              <a:solidFill>
                <a:srgbClr val="A3BD7A"/>
              </a:solidFill>
              <a:ln w="9525">
                <a:noFill/>
                <a:miter lim="800000"/>
                <a:headEnd/>
                <a:tailEnd/>
              </a:ln>
            </p:spPr>
            <p:txBody>
              <a:bodyPr/>
              <a:lstStyle/>
              <a:p>
                <a:endParaRPr lang="en-US"/>
              </a:p>
            </p:txBody>
          </p:sp>
          <p:sp>
            <p:nvSpPr>
              <p:cNvPr id="82477" name="Rectangle 239"/>
              <p:cNvSpPr>
                <a:spLocks noChangeArrowheads="1"/>
              </p:cNvSpPr>
              <p:nvPr/>
            </p:nvSpPr>
            <p:spPr bwMode="auto">
              <a:xfrm>
                <a:off x="2319" y="2298"/>
                <a:ext cx="1058" cy="1"/>
              </a:xfrm>
              <a:prstGeom prst="rect">
                <a:avLst/>
              </a:prstGeom>
              <a:solidFill>
                <a:srgbClr val="A2BC78"/>
              </a:solidFill>
              <a:ln w="9525">
                <a:noFill/>
                <a:miter lim="800000"/>
                <a:headEnd/>
                <a:tailEnd/>
              </a:ln>
            </p:spPr>
            <p:txBody>
              <a:bodyPr/>
              <a:lstStyle/>
              <a:p>
                <a:endParaRPr lang="en-US"/>
              </a:p>
            </p:txBody>
          </p:sp>
          <p:sp>
            <p:nvSpPr>
              <p:cNvPr id="82478" name="Rectangle 240"/>
              <p:cNvSpPr>
                <a:spLocks noChangeArrowheads="1"/>
              </p:cNvSpPr>
              <p:nvPr/>
            </p:nvSpPr>
            <p:spPr bwMode="auto">
              <a:xfrm>
                <a:off x="2319" y="2299"/>
                <a:ext cx="1058" cy="2"/>
              </a:xfrm>
              <a:prstGeom prst="rect">
                <a:avLst/>
              </a:prstGeom>
              <a:solidFill>
                <a:srgbClr val="A1BB76"/>
              </a:solidFill>
              <a:ln w="9525">
                <a:noFill/>
                <a:miter lim="800000"/>
                <a:headEnd/>
                <a:tailEnd/>
              </a:ln>
            </p:spPr>
            <p:txBody>
              <a:bodyPr/>
              <a:lstStyle/>
              <a:p>
                <a:endParaRPr lang="en-US"/>
              </a:p>
            </p:txBody>
          </p:sp>
          <p:sp>
            <p:nvSpPr>
              <p:cNvPr id="82479" name="Rectangle 241"/>
              <p:cNvSpPr>
                <a:spLocks noChangeArrowheads="1"/>
              </p:cNvSpPr>
              <p:nvPr/>
            </p:nvSpPr>
            <p:spPr bwMode="auto">
              <a:xfrm>
                <a:off x="2319" y="2301"/>
                <a:ext cx="1058" cy="2"/>
              </a:xfrm>
              <a:prstGeom prst="rect">
                <a:avLst/>
              </a:prstGeom>
              <a:solidFill>
                <a:srgbClr val="9FBA74"/>
              </a:solidFill>
              <a:ln w="9525">
                <a:noFill/>
                <a:miter lim="800000"/>
                <a:headEnd/>
                <a:tailEnd/>
              </a:ln>
            </p:spPr>
            <p:txBody>
              <a:bodyPr/>
              <a:lstStyle/>
              <a:p>
                <a:endParaRPr lang="en-US"/>
              </a:p>
            </p:txBody>
          </p:sp>
          <p:sp>
            <p:nvSpPr>
              <p:cNvPr id="82480" name="Rectangle 242"/>
              <p:cNvSpPr>
                <a:spLocks noChangeArrowheads="1"/>
              </p:cNvSpPr>
              <p:nvPr/>
            </p:nvSpPr>
            <p:spPr bwMode="auto">
              <a:xfrm>
                <a:off x="2319" y="2303"/>
                <a:ext cx="1058" cy="1"/>
              </a:xfrm>
              <a:prstGeom prst="rect">
                <a:avLst/>
              </a:prstGeom>
              <a:solidFill>
                <a:srgbClr val="9EBA72"/>
              </a:solidFill>
              <a:ln w="9525">
                <a:noFill/>
                <a:miter lim="800000"/>
                <a:headEnd/>
                <a:tailEnd/>
              </a:ln>
            </p:spPr>
            <p:txBody>
              <a:bodyPr/>
              <a:lstStyle/>
              <a:p>
                <a:endParaRPr lang="en-US"/>
              </a:p>
            </p:txBody>
          </p:sp>
          <p:sp>
            <p:nvSpPr>
              <p:cNvPr id="82481" name="Rectangle 243"/>
              <p:cNvSpPr>
                <a:spLocks noChangeArrowheads="1"/>
              </p:cNvSpPr>
              <p:nvPr/>
            </p:nvSpPr>
            <p:spPr bwMode="auto">
              <a:xfrm>
                <a:off x="2319" y="2304"/>
                <a:ext cx="1058" cy="2"/>
              </a:xfrm>
              <a:prstGeom prst="rect">
                <a:avLst/>
              </a:prstGeom>
              <a:solidFill>
                <a:srgbClr val="9DB970"/>
              </a:solidFill>
              <a:ln w="9525">
                <a:noFill/>
                <a:miter lim="800000"/>
                <a:headEnd/>
                <a:tailEnd/>
              </a:ln>
            </p:spPr>
            <p:txBody>
              <a:bodyPr/>
              <a:lstStyle/>
              <a:p>
                <a:endParaRPr lang="en-US"/>
              </a:p>
            </p:txBody>
          </p:sp>
          <p:sp>
            <p:nvSpPr>
              <p:cNvPr id="82482" name="Rectangle 244"/>
              <p:cNvSpPr>
                <a:spLocks noChangeArrowheads="1"/>
              </p:cNvSpPr>
              <p:nvPr/>
            </p:nvSpPr>
            <p:spPr bwMode="auto">
              <a:xfrm>
                <a:off x="2319" y="2306"/>
                <a:ext cx="1058" cy="3"/>
              </a:xfrm>
              <a:prstGeom prst="rect">
                <a:avLst/>
              </a:prstGeom>
              <a:solidFill>
                <a:srgbClr val="9CB86E"/>
              </a:solidFill>
              <a:ln w="9525">
                <a:noFill/>
                <a:miter lim="800000"/>
                <a:headEnd/>
                <a:tailEnd/>
              </a:ln>
            </p:spPr>
            <p:txBody>
              <a:bodyPr/>
              <a:lstStyle/>
              <a:p>
                <a:endParaRPr lang="en-US"/>
              </a:p>
            </p:txBody>
          </p:sp>
          <p:sp>
            <p:nvSpPr>
              <p:cNvPr id="82483" name="Rectangle 245"/>
              <p:cNvSpPr>
                <a:spLocks noChangeArrowheads="1"/>
              </p:cNvSpPr>
              <p:nvPr/>
            </p:nvSpPr>
            <p:spPr bwMode="auto">
              <a:xfrm>
                <a:off x="2319" y="2309"/>
                <a:ext cx="1058" cy="3"/>
              </a:xfrm>
              <a:prstGeom prst="rect">
                <a:avLst/>
              </a:prstGeom>
              <a:solidFill>
                <a:srgbClr val="9AB76D"/>
              </a:solidFill>
              <a:ln w="9525">
                <a:noFill/>
                <a:miter lim="800000"/>
                <a:headEnd/>
                <a:tailEnd/>
              </a:ln>
            </p:spPr>
            <p:txBody>
              <a:bodyPr/>
              <a:lstStyle/>
              <a:p>
                <a:endParaRPr lang="en-US"/>
              </a:p>
            </p:txBody>
          </p:sp>
          <p:sp>
            <p:nvSpPr>
              <p:cNvPr id="82484" name="Rectangle 246"/>
              <p:cNvSpPr>
                <a:spLocks noChangeArrowheads="1"/>
              </p:cNvSpPr>
              <p:nvPr/>
            </p:nvSpPr>
            <p:spPr bwMode="auto">
              <a:xfrm>
                <a:off x="2319" y="2312"/>
                <a:ext cx="1058" cy="3"/>
              </a:xfrm>
              <a:prstGeom prst="rect">
                <a:avLst/>
              </a:prstGeom>
              <a:solidFill>
                <a:srgbClr val="98B56C"/>
              </a:solidFill>
              <a:ln w="9525">
                <a:noFill/>
                <a:miter lim="800000"/>
                <a:headEnd/>
                <a:tailEnd/>
              </a:ln>
            </p:spPr>
            <p:txBody>
              <a:bodyPr/>
              <a:lstStyle/>
              <a:p>
                <a:endParaRPr lang="en-US"/>
              </a:p>
            </p:txBody>
          </p:sp>
          <p:sp>
            <p:nvSpPr>
              <p:cNvPr id="82485" name="Rectangle 247"/>
              <p:cNvSpPr>
                <a:spLocks noChangeArrowheads="1"/>
              </p:cNvSpPr>
              <p:nvPr/>
            </p:nvSpPr>
            <p:spPr bwMode="auto">
              <a:xfrm>
                <a:off x="2319" y="2315"/>
                <a:ext cx="1058" cy="3"/>
              </a:xfrm>
              <a:prstGeom prst="rect">
                <a:avLst/>
              </a:prstGeom>
              <a:solidFill>
                <a:srgbClr val="96B46A"/>
              </a:solidFill>
              <a:ln w="9525">
                <a:noFill/>
                <a:miter lim="800000"/>
                <a:headEnd/>
                <a:tailEnd/>
              </a:ln>
            </p:spPr>
            <p:txBody>
              <a:bodyPr/>
              <a:lstStyle/>
              <a:p>
                <a:endParaRPr lang="en-US"/>
              </a:p>
            </p:txBody>
          </p:sp>
          <p:sp>
            <p:nvSpPr>
              <p:cNvPr id="82486" name="Rectangle 248"/>
              <p:cNvSpPr>
                <a:spLocks noChangeArrowheads="1"/>
              </p:cNvSpPr>
              <p:nvPr/>
            </p:nvSpPr>
            <p:spPr bwMode="auto">
              <a:xfrm>
                <a:off x="2319" y="2318"/>
                <a:ext cx="1058" cy="2"/>
              </a:xfrm>
              <a:prstGeom prst="rect">
                <a:avLst/>
              </a:prstGeom>
              <a:solidFill>
                <a:srgbClr val="95B269"/>
              </a:solidFill>
              <a:ln w="9525">
                <a:noFill/>
                <a:miter lim="800000"/>
                <a:headEnd/>
                <a:tailEnd/>
              </a:ln>
            </p:spPr>
            <p:txBody>
              <a:bodyPr/>
              <a:lstStyle/>
              <a:p>
                <a:endParaRPr lang="en-US"/>
              </a:p>
            </p:txBody>
          </p:sp>
          <p:sp>
            <p:nvSpPr>
              <p:cNvPr id="82487" name="Rectangle 249"/>
              <p:cNvSpPr>
                <a:spLocks noChangeArrowheads="1"/>
              </p:cNvSpPr>
              <p:nvPr/>
            </p:nvSpPr>
            <p:spPr bwMode="auto">
              <a:xfrm>
                <a:off x="2319" y="2320"/>
                <a:ext cx="1058" cy="3"/>
              </a:xfrm>
              <a:prstGeom prst="rect">
                <a:avLst/>
              </a:prstGeom>
              <a:solidFill>
                <a:srgbClr val="93B168"/>
              </a:solidFill>
              <a:ln w="9525">
                <a:noFill/>
                <a:miter lim="800000"/>
                <a:headEnd/>
                <a:tailEnd/>
              </a:ln>
            </p:spPr>
            <p:txBody>
              <a:bodyPr/>
              <a:lstStyle/>
              <a:p>
                <a:endParaRPr lang="en-US"/>
              </a:p>
            </p:txBody>
          </p:sp>
          <p:sp>
            <p:nvSpPr>
              <p:cNvPr id="82488" name="Rectangle 250"/>
              <p:cNvSpPr>
                <a:spLocks noChangeArrowheads="1"/>
              </p:cNvSpPr>
              <p:nvPr/>
            </p:nvSpPr>
            <p:spPr bwMode="auto">
              <a:xfrm>
                <a:off x="2319" y="2323"/>
                <a:ext cx="1058" cy="2"/>
              </a:xfrm>
              <a:prstGeom prst="rect">
                <a:avLst/>
              </a:prstGeom>
              <a:solidFill>
                <a:srgbClr val="91AF67"/>
              </a:solidFill>
              <a:ln w="9525">
                <a:noFill/>
                <a:miter lim="800000"/>
                <a:headEnd/>
                <a:tailEnd/>
              </a:ln>
            </p:spPr>
            <p:txBody>
              <a:bodyPr/>
              <a:lstStyle/>
              <a:p>
                <a:endParaRPr lang="en-US"/>
              </a:p>
            </p:txBody>
          </p:sp>
          <p:sp>
            <p:nvSpPr>
              <p:cNvPr id="82489" name="Rectangle 251"/>
              <p:cNvSpPr>
                <a:spLocks noChangeArrowheads="1"/>
              </p:cNvSpPr>
              <p:nvPr/>
            </p:nvSpPr>
            <p:spPr bwMode="auto">
              <a:xfrm>
                <a:off x="2319" y="2325"/>
                <a:ext cx="1058" cy="3"/>
              </a:xfrm>
              <a:prstGeom prst="rect">
                <a:avLst/>
              </a:prstGeom>
              <a:solidFill>
                <a:srgbClr val="8FAE65"/>
              </a:solidFill>
              <a:ln w="9525">
                <a:noFill/>
                <a:miter lim="800000"/>
                <a:headEnd/>
                <a:tailEnd/>
              </a:ln>
            </p:spPr>
            <p:txBody>
              <a:bodyPr/>
              <a:lstStyle/>
              <a:p>
                <a:endParaRPr lang="en-US"/>
              </a:p>
            </p:txBody>
          </p:sp>
          <p:sp>
            <p:nvSpPr>
              <p:cNvPr id="82490" name="Rectangle 252"/>
              <p:cNvSpPr>
                <a:spLocks noChangeArrowheads="1"/>
              </p:cNvSpPr>
              <p:nvPr/>
            </p:nvSpPr>
            <p:spPr bwMode="auto">
              <a:xfrm>
                <a:off x="2319" y="2328"/>
                <a:ext cx="1058" cy="3"/>
              </a:xfrm>
              <a:prstGeom prst="rect">
                <a:avLst/>
              </a:prstGeom>
              <a:solidFill>
                <a:srgbClr val="8DAC64"/>
              </a:solidFill>
              <a:ln w="9525">
                <a:noFill/>
                <a:miter lim="800000"/>
                <a:headEnd/>
                <a:tailEnd/>
              </a:ln>
            </p:spPr>
            <p:txBody>
              <a:bodyPr/>
              <a:lstStyle/>
              <a:p>
                <a:endParaRPr lang="en-US"/>
              </a:p>
            </p:txBody>
          </p:sp>
          <p:sp>
            <p:nvSpPr>
              <p:cNvPr id="82491" name="Rectangle 253"/>
              <p:cNvSpPr>
                <a:spLocks noChangeArrowheads="1"/>
              </p:cNvSpPr>
              <p:nvPr/>
            </p:nvSpPr>
            <p:spPr bwMode="auto">
              <a:xfrm>
                <a:off x="2319" y="2331"/>
                <a:ext cx="1058" cy="2"/>
              </a:xfrm>
              <a:prstGeom prst="rect">
                <a:avLst/>
              </a:prstGeom>
              <a:solidFill>
                <a:srgbClr val="8BAB63"/>
              </a:solidFill>
              <a:ln w="9525">
                <a:noFill/>
                <a:miter lim="800000"/>
                <a:headEnd/>
                <a:tailEnd/>
              </a:ln>
            </p:spPr>
            <p:txBody>
              <a:bodyPr/>
              <a:lstStyle/>
              <a:p>
                <a:endParaRPr lang="en-US"/>
              </a:p>
            </p:txBody>
          </p:sp>
          <p:sp>
            <p:nvSpPr>
              <p:cNvPr id="82492" name="Rectangle 254"/>
              <p:cNvSpPr>
                <a:spLocks noChangeArrowheads="1"/>
              </p:cNvSpPr>
              <p:nvPr/>
            </p:nvSpPr>
            <p:spPr bwMode="auto">
              <a:xfrm>
                <a:off x="2319" y="2333"/>
                <a:ext cx="1058" cy="3"/>
              </a:xfrm>
              <a:prstGeom prst="rect">
                <a:avLst/>
              </a:prstGeom>
              <a:solidFill>
                <a:srgbClr val="8AAA61"/>
              </a:solidFill>
              <a:ln w="9525">
                <a:noFill/>
                <a:miter lim="800000"/>
                <a:headEnd/>
                <a:tailEnd/>
              </a:ln>
            </p:spPr>
            <p:txBody>
              <a:bodyPr/>
              <a:lstStyle/>
              <a:p>
                <a:endParaRPr lang="en-US"/>
              </a:p>
            </p:txBody>
          </p:sp>
          <p:sp>
            <p:nvSpPr>
              <p:cNvPr id="82493" name="Rectangle 255"/>
              <p:cNvSpPr>
                <a:spLocks noChangeArrowheads="1"/>
              </p:cNvSpPr>
              <p:nvPr/>
            </p:nvSpPr>
            <p:spPr bwMode="auto">
              <a:xfrm>
                <a:off x="2319" y="2336"/>
                <a:ext cx="1058" cy="2"/>
              </a:xfrm>
              <a:prstGeom prst="rect">
                <a:avLst/>
              </a:prstGeom>
              <a:solidFill>
                <a:srgbClr val="88A860"/>
              </a:solidFill>
              <a:ln w="9525">
                <a:noFill/>
                <a:miter lim="800000"/>
                <a:headEnd/>
                <a:tailEnd/>
              </a:ln>
            </p:spPr>
            <p:txBody>
              <a:bodyPr/>
              <a:lstStyle/>
              <a:p>
                <a:endParaRPr lang="en-US"/>
              </a:p>
            </p:txBody>
          </p:sp>
          <p:sp>
            <p:nvSpPr>
              <p:cNvPr id="82494" name="Rectangle 256"/>
              <p:cNvSpPr>
                <a:spLocks noChangeArrowheads="1"/>
              </p:cNvSpPr>
              <p:nvPr/>
            </p:nvSpPr>
            <p:spPr bwMode="auto">
              <a:xfrm>
                <a:off x="2319" y="2338"/>
                <a:ext cx="1058" cy="2"/>
              </a:xfrm>
              <a:prstGeom prst="rect">
                <a:avLst/>
              </a:prstGeom>
              <a:solidFill>
                <a:srgbClr val="86A75F"/>
              </a:solidFill>
              <a:ln w="9525">
                <a:noFill/>
                <a:miter lim="800000"/>
                <a:headEnd/>
                <a:tailEnd/>
              </a:ln>
            </p:spPr>
            <p:txBody>
              <a:bodyPr/>
              <a:lstStyle/>
              <a:p>
                <a:endParaRPr lang="en-US"/>
              </a:p>
            </p:txBody>
          </p:sp>
          <p:sp>
            <p:nvSpPr>
              <p:cNvPr id="82495" name="Rectangle 257"/>
              <p:cNvSpPr>
                <a:spLocks noChangeArrowheads="1"/>
              </p:cNvSpPr>
              <p:nvPr/>
            </p:nvSpPr>
            <p:spPr bwMode="auto">
              <a:xfrm>
                <a:off x="2319" y="2340"/>
                <a:ext cx="1058" cy="2"/>
              </a:xfrm>
              <a:prstGeom prst="rect">
                <a:avLst/>
              </a:prstGeom>
              <a:solidFill>
                <a:srgbClr val="84A55E"/>
              </a:solidFill>
              <a:ln w="9525">
                <a:noFill/>
                <a:miter lim="800000"/>
                <a:headEnd/>
                <a:tailEnd/>
              </a:ln>
            </p:spPr>
            <p:txBody>
              <a:bodyPr/>
              <a:lstStyle/>
              <a:p>
                <a:endParaRPr lang="en-US"/>
              </a:p>
            </p:txBody>
          </p:sp>
          <p:sp>
            <p:nvSpPr>
              <p:cNvPr id="82496" name="Rectangle 258"/>
              <p:cNvSpPr>
                <a:spLocks noChangeArrowheads="1"/>
              </p:cNvSpPr>
              <p:nvPr/>
            </p:nvSpPr>
            <p:spPr bwMode="auto">
              <a:xfrm>
                <a:off x="2319" y="2342"/>
                <a:ext cx="1058" cy="3"/>
              </a:xfrm>
              <a:prstGeom prst="rect">
                <a:avLst/>
              </a:prstGeom>
              <a:solidFill>
                <a:srgbClr val="83A45C"/>
              </a:solidFill>
              <a:ln w="9525">
                <a:noFill/>
                <a:miter lim="800000"/>
                <a:headEnd/>
                <a:tailEnd/>
              </a:ln>
            </p:spPr>
            <p:txBody>
              <a:bodyPr/>
              <a:lstStyle/>
              <a:p>
                <a:endParaRPr lang="en-US"/>
              </a:p>
            </p:txBody>
          </p:sp>
          <p:sp>
            <p:nvSpPr>
              <p:cNvPr id="82497" name="Rectangle 259"/>
              <p:cNvSpPr>
                <a:spLocks noChangeArrowheads="1"/>
              </p:cNvSpPr>
              <p:nvPr/>
            </p:nvSpPr>
            <p:spPr bwMode="auto">
              <a:xfrm>
                <a:off x="2319" y="2345"/>
                <a:ext cx="1058" cy="2"/>
              </a:xfrm>
              <a:prstGeom prst="rect">
                <a:avLst/>
              </a:prstGeom>
              <a:solidFill>
                <a:srgbClr val="81A25B"/>
              </a:solidFill>
              <a:ln w="9525">
                <a:noFill/>
                <a:miter lim="800000"/>
                <a:headEnd/>
                <a:tailEnd/>
              </a:ln>
            </p:spPr>
            <p:txBody>
              <a:bodyPr/>
              <a:lstStyle/>
              <a:p>
                <a:endParaRPr lang="en-US"/>
              </a:p>
            </p:txBody>
          </p:sp>
          <p:sp>
            <p:nvSpPr>
              <p:cNvPr id="82498" name="Rectangle 260"/>
              <p:cNvSpPr>
                <a:spLocks noChangeArrowheads="1"/>
              </p:cNvSpPr>
              <p:nvPr/>
            </p:nvSpPr>
            <p:spPr bwMode="auto">
              <a:xfrm>
                <a:off x="2319" y="2347"/>
                <a:ext cx="1058" cy="2"/>
              </a:xfrm>
              <a:prstGeom prst="rect">
                <a:avLst/>
              </a:prstGeom>
              <a:solidFill>
                <a:srgbClr val="7FA15A"/>
              </a:solidFill>
              <a:ln w="9525">
                <a:noFill/>
                <a:miter lim="800000"/>
                <a:headEnd/>
                <a:tailEnd/>
              </a:ln>
            </p:spPr>
            <p:txBody>
              <a:bodyPr/>
              <a:lstStyle/>
              <a:p>
                <a:endParaRPr lang="en-US"/>
              </a:p>
            </p:txBody>
          </p:sp>
          <p:sp>
            <p:nvSpPr>
              <p:cNvPr id="82499" name="Rectangle 261"/>
              <p:cNvSpPr>
                <a:spLocks noChangeArrowheads="1"/>
              </p:cNvSpPr>
              <p:nvPr/>
            </p:nvSpPr>
            <p:spPr bwMode="auto">
              <a:xfrm>
                <a:off x="2319" y="2349"/>
                <a:ext cx="1058" cy="2"/>
              </a:xfrm>
              <a:prstGeom prst="rect">
                <a:avLst/>
              </a:prstGeom>
              <a:solidFill>
                <a:srgbClr val="7DA059"/>
              </a:solidFill>
              <a:ln w="9525">
                <a:noFill/>
                <a:miter lim="800000"/>
                <a:headEnd/>
                <a:tailEnd/>
              </a:ln>
            </p:spPr>
            <p:txBody>
              <a:bodyPr/>
              <a:lstStyle/>
              <a:p>
                <a:endParaRPr lang="en-US"/>
              </a:p>
            </p:txBody>
          </p:sp>
          <p:sp>
            <p:nvSpPr>
              <p:cNvPr id="82500" name="Rectangle 262"/>
              <p:cNvSpPr>
                <a:spLocks noChangeArrowheads="1"/>
              </p:cNvSpPr>
              <p:nvPr/>
            </p:nvSpPr>
            <p:spPr bwMode="auto">
              <a:xfrm>
                <a:off x="2319" y="2351"/>
                <a:ext cx="1058" cy="3"/>
              </a:xfrm>
              <a:prstGeom prst="rect">
                <a:avLst/>
              </a:prstGeom>
              <a:solidFill>
                <a:srgbClr val="7C9E57"/>
              </a:solidFill>
              <a:ln w="9525">
                <a:noFill/>
                <a:miter lim="800000"/>
                <a:headEnd/>
                <a:tailEnd/>
              </a:ln>
            </p:spPr>
            <p:txBody>
              <a:bodyPr/>
              <a:lstStyle/>
              <a:p>
                <a:endParaRPr lang="en-US"/>
              </a:p>
            </p:txBody>
          </p:sp>
          <p:sp>
            <p:nvSpPr>
              <p:cNvPr id="82501" name="Rectangle 263"/>
              <p:cNvSpPr>
                <a:spLocks noChangeArrowheads="1"/>
              </p:cNvSpPr>
              <p:nvPr/>
            </p:nvSpPr>
            <p:spPr bwMode="auto">
              <a:xfrm>
                <a:off x="2319" y="2354"/>
                <a:ext cx="1058" cy="2"/>
              </a:xfrm>
              <a:prstGeom prst="rect">
                <a:avLst/>
              </a:prstGeom>
              <a:solidFill>
                <a:srgbClr val="7A9D56"/>
              </a:solidFill>
              <a:ln w="9525">
                <a:noFill/>
                <a:miter lim="800000"/>
                <a:headEnd/>
                <a:tailEnd/>
              </a:ln>
            </p:spPr>
            <p:txBody>
              <a:bodyPr/>
              <a:lstStyle/>
              <a:p>
                <a:endParaRPr lang="en-US"/>
              </a:p>
            </p:txBody>
          </p:sp>
          <p:sp>
            <p:nvSpPr>
              <p:cNvPr id="82502" name="Rectangle 264"/>
              <p:cNvSpPr>
                <a:spLocks noChangeArrowheads="1"/>
              </p:cNvSpPr>
              <p:nvPr/>
            </p:nvSpPr>
            <p:spPr bwMode="auto">
              <a:xfrm>
                <a:off x="2319" y="2356"/>
                <a:ext cx="1058" cy="3"/>
              </a:xfrm>
              <a:prstGeom prst="rect">
                <a:avLst/>
              </a:prstGeom>
              <a:solidFill>
                <a:srgbClr val="789B55"/>
              </a:solidFill>
              <a:ln w="9525">
                <a:noFill/>
                <a:miter lim="800000"/>
                <a:headEnd/>
                <a:tailEnd/>
              </a:ln>
            </p:spPr>
            <p:txBody>
              <a:bodyPr/>
              <a:lstStyle/>
              <a:p>
                <a:endParaRPr lang="en-US"/>
              </a:p>
            </p:txBody>
          </p:sp>
          <p:sp>
            <p:nvSpPr>
              <p:cNvPr id="82503" name="Rectangle 265"/>
              <p:cNvSpPr>
                <a:spLocks noChangeArrowheads="1"/>
              </p:cNvSpPr>
              <p:nvPr/>
            </p:nvSpPr>
            <p:spPr bwMode="auto">
              <a:xfrm>
                <a:off x="2319" y="2359"/>
                <a:ext cx="1058" cy="2"/>
              </a:xfrm>
              <a:prstGeom prst="rect">
                <a:avLst/>
              </a:prstGeom>
              <a:solidFill>
                <a:srgbClr val="769953"/>
              </a:solidFill>
              <a:ln w="9525">
                <a:noFill/>
                <a:miter lim="800000"/>
                <a:headEnd/>
                <a:tailEnd/>
              </a:ln>
            </p:spPr>
            <p:txBody>
              <a:bodyPr/>
              <a:lstStyle/>
              <a:p>
                <a:endParaRPr lang="en-US"/>
              </a:p>
            </p:txBody>
          </p:sp>
          <p:sp>
            <p:nvSpPr>
              <p:cNvPr id="82504" name="Rectangle 266"/>
              <p:cNvSpPr>
                <a:spLocks noChangeArrowheads="1"/>
              </p:cNvSpPr>
              <p:nvPr/>
            </p:nvSpPr>
            <p:spPr bwMode="auto">
              <a:xfrm>
                <a:off x="2319" y="2361"/>
                <a:ext cx="1058" cy="2"/>
              </a:xfrm>
              <a:prstGeom prst="rect">
                <a:avLst/>
              </a:prstGeom>
              <a:solidFill>
                <a:srgbClr val="749852"/>
              </a:solidFill>
              <a:ln w="9525">
                <a:noFill/>
                <a:miter lim="800000"/>
                <a:headEnd/>
                <a:tailEnd/>
              </a:ln>
            </p:spPr>
            <p:txBody>
              <a:bodyPr/>
              <a:lstStyle/>
              <a:p>
                <a:endParaRPr lang="en-US"/>
              </a:p>
            </p:txBody>
          </p:sp>
          <p:sp>
            <p:nvSpPr>
              <p:cNvPr id="82505" name="Rectangle 267"/>
              <p:cNvSpPr>
                <a:spLocks noChangeArrowheads="1"/>
              </p:cNvSpPr>
              <p:nvPr/>
            </p:nvSpPr>
            <p:spPr bwMode="auto">
              <a:xfrm>
                <a:off x="2319" y="2363"/>
                <a:ext cx="1058" cy="2"/>
              </a:xfrm>
              <a:prstGeom prst="rect">
                <a:avLst/>
              </a:prstGeom>
              <a:solidFill>
                <a:srgbClr val="729750"/>
              </a:solidFill>
              <a:ln w="9525">
                <a:noFill/>
                <a:miter lim="800000"/>
                <a:headEnd/>
                <a:tailEnd/>
              </a:ln>
            </p:spPr>
            <p:txBody>
              <a:bodyPr/>
              <a:lstStyle/>
              <a:p>
                <a:endParaRPr lang="en-US"/>
              </a:p>
            </p:txBody>
          </p:sp>
          <p:sp>
            <p:nvSpPr>
              <p:cNvPr id="82506" name="Rectangle 268"/>
              <p:cNvSpPr>
                <a:spLocks noChangeArrowheads="1"/>
              </p:cNvSpPr>
              <p:nvPr/>
            </p:nvSpPr>
            <p:spPr bwMode="auto">
              <a:xfrm>
                <a:off x="2319" y="2365"/>
                <a:ext cx="1058" cy="3"/>
              </a:xfrm>
              <a:prstGeom prst="rect">
                <a:avLst/>
              </a:prstGeom>
              <a:solidFill>
                <a:srgbClr val="70954F"/>
              </a:solidFill>
              <a:ln w="9525">
                <a:noFill/>
                <a:miter lim="800000"/>
                <a:headEnd/>
                <a:tailEnd/>
              </a:ln>
            </p:spPr>
            <p:txBody>
              <a:bodyPr/>
              <a:lstStyle/>
              <a:p>
                <a:endParaRPr lang="en-US"/>
              </a:p>
            </p:txBody>
          </p:sp>
          <p:sp>
            <p:nvSpPr>
              <p:cNvPr id="82507" name="Rectangle 269"/>
              <p:cNvSpPr>
                <a:spLocks noChangeArrowheads="1"/>
              </p:cNvSpPr>
              <p:nvPr/>
            </p:nvSpPr>
            <p:spPr bwMode="auto">
              <a:xfrm>
                <a:off x="2319" y="2368"/>
                <a:ext cx="1058" cy="1"/>
              </a:xfrm>
              <a:prstGeom prst="rect">
                <a:avLst/>
              </a:prstGeom>
              <a:solidFill>
                <a:srgbClr val="6E944D"/>
              </a:solidFill>
              <a:ln w="9525">
                <a:noFill/>
                <a:miter lim="800000"/>
                <a:headEnd/>
                <a:tailEnd/>
              </a:ln>
            </p:spPr>
            <p:txBody>
              <a:bodyPr/>
              <a:lstStyle/>
              <a:p>
                <a:endParaRPr lang="en-US"/>
              </a:p>
            </p:txBody>
          </p:sp>
          <p:sp>
            <p:nvSpPr>
              <p:cNvPr id="82508" name="Rectangle 270"/>
              <p:cNvSpPr>
                <a:spLocks noChangeArrowheads="1"/>
              </p:cNvSpPr>
              <p:nvPr/>
            </p:nvSpPr>
            <p:spPr bwMode="auto">
              <a:xfrm>
                <a:off x="2319" y="2369"/>
                <a:ext cx="1058" cy="2"/>
              </a:xfrm>
              <a:prstGeom prst="rect">
                <a:avLst/>
              </a:prstGeom>
              <a:solidFill>
                <a:srgbClr val="6C934C"/>
              </a:solidFill>
              <a:ln w="9525">
                <a:noFill/>
                <a:miter lim="800000"/>
                <a:headEnd/>
                <a:tailEnd/>
              </a:ln>
            </p:spPr>
            <p:txBody>
              <a:bodyPr/>
              <a:lstStyle/>
              <a:p>
                <a:endParaRPr lang="en-US"/>
              </a:p>
            </p:txBody>
          </p:sp>
          <p:sp>
            <p:nvSpPr>
              <p:cNvPr id="82509" name="Rectangle 271"/>
              <p:cNvSpPr>
                <a:spLocks noChangeArrowheads="1"/>
              </p:cNvSpPr>
              <p:nvPr/>
            </p:nvSpPr>
            <p:spPr bwMode="auto">
              <a:xfrm>
                <a:off x="2319" y="2371"/>
                <a:ext cx="1058" cy="3"/>
              </a:xfrm>
              <a:prstGeom prst="rect">
                <a:avLst/>
              </a:prstGeom>
              <a:solidFill>
                <a:srgbClr val="6A914B"/>
              </a:solidFill>
              <a:ln w="9525">
                <a:noFill/>
                <a:miter lim="800000"/>
                <a:headEnd/>
                <a:tailEnd/>
              </a:ln>
            </p:spPr>
            <p:txBody>
              <a:bodyPr/>
              <a:lstStyle/>
              <a:p>
                <a:endParaRPr lang="en-US"/>
              </a:p>
            </p:txBody>
          </p:sp>
          <p:sp>
            <p:nvSpPr>
              <p:cNvPr id="82510" name="Rectangle 272"/>
              <p:cNvSpPr>
                <a:spLocks noChangeArrowheads="1"/>
              </p:cNvSpPr>
              <p:nvPr/>
            </p:nvSpPr>
            <p:spPr bwMode="auto">
              <a:xfrm>
                <a:off x="2319" y="2374"/>
                <a:ext cx="1058" cy="1"/>
              </a:xfrm>
              <a:prstGeom prst="rect">
                <a:avLst/>
              </a:prstGeom>
              <a:solidFill>
                <a:srgbClr val="689049"/>
              </a:solidFill>
              <a:ln w="9525">
                <a:noFill/>
                <a:miter lim="800000"/>
                <a:headEnd/>
                <a:tailEnd/>
              </a:ln>
            </p:spPr>
            <p:txBody>
              <a:bodyPr/>
              <a:lstStyle/>
              <a:p>
                <a:endParaRPr lang="en-US"/>
              </a:p>
            </p:txBody>
          </p:sp>
          <p:sp>
            <p:nvSpPr>
              <p:cNvPr id="82511" name="Rectangle 273"/>
              <p:cNvSpPr>
                <a:spLocks noChangeArrowheads="1"/>
              </p:cNvSpPr>
              <p:nvPr/>
            </p:nvSpPr>
            <p:spPr bwMode="auto">
              <a:xfrm>
                <a:off x="2319" y="2375"/>
                <a:ext cx="1058" cy="2"/>
              </a:xfrm>
              <a:prstGeom prst="rect">
                <a:avLst/>
              </a:prstGeom>
              <a:solidFill>
                <a:srgbClr val="668F48"/>
              </a:solidFill>
              <a:ln w="9525">
                <a:noFill/>
                <a:miter lim="800000"/>
                <a:headEnd/>
                <a:tailEnd/>
              </a:ln>
            </p:spPr>
            <p:txBody>
              <a:bodyPr/>
              <a:lstStyle/>
              <a:p>
                <a:endParaRPr lang="en-US"/>
              </a:p>
            </p:txBody>
          </p:sp>
          <p:sp>
            <p:nvSpPr>
              <p:cNvPr id="82512" name="Rectangle 274"/>
              <p:cNvSpPr>
                <a:spLocks noChangeArrowheads="1"/>
              </p:cNvSpPr>
              <p:nvPr/>
            </p:nvSpPr>
            <p:spPr bwMode="auto">
              <a:xfrm>
                <a:off x="2319" y="2377"/>
                <a:ext cx="1058" cy="2"/>
              </a:xfrm>
              <a:prstGeom prst="rect">
                <a:avLst/>
              </a:prstGeom>
              <a:solidFill>
                <a:srgbClr val="648D46"/>
              </a:solidFill>
              <a:ln w="9525">
                <a:noFill/>
                <a:miter lim="800000"/>
                <a:headEnd/>
                <a:tailEnd/>
              </a:ln>
            </p:spPr>
            <p:txBody>
              <a:bodyPr/>
              <a:lstStyle/>
              <a:p>
                <a:endParaRPr lang="en-US"/>
              </a:p>
            </p:txBody>
          </p:sp>
          <p:sp>
            <p:nvSpPr>
              <p:cNvPr id="82513" name="Rectangle 275"/>
              <p:cNvSpPr>
                <a:spLocks noChangeArrowheads="1"/>
              </p:cNvSpPr>
              <p:nvPr/>
            </p:nvSpPr>
            <p:spPr bwMode="auto">
              <a:xfrm>
                <a:off x="2319" y="2379"/>
                <a:ext cx="1058" cy="2"/>
              </a:xfrm>
              <a:prstGeom prst="rect">
                <a:avLst/>
              </a:prstGeom>
              <a:solidFill>
                <a:srgbClr val="628C45"/>
              </a:solidFill>
              <a:ln w="9525">
                <a:noFill/>
                <a:miter lim="800000"/>
                <a:headEnd/>
                <a:tailEnd/>
              </a:ln>
            </p:spPr>
            <p:txBody>
              <a:bodyPr/>
              <a:lstStyle/>
              <a:p>
                <a:endParaRPr lang="en-US"/>
              </a:p>
            </p:txBody>
          </p:sp>
          <p:sp>
            <p:nvSpPr>
              <p:cNvPr id="82514" name="Rectangle 276"/>
              <p:cNvSpPr>
                <a:spLocks noChangeArrowheads="1"/>
              </p:cNvSpPr>
              <p:nvPr/>
            </p:nvSpPr>
            <p:spPr bwMode="auto">
              <a:xfrm>
                <a:off x="2319" y="2381"/>
                <a:ext cx="1058" cy="2"/>
              </a:xfrm>
              <a:prstGeom prst="rect">
                <a:avLst/>
              </a:prstGeom>
              <a:solidFill>
                <a:srgbClr val="608B44"/>
              </a:solidFill>
              <a:ln w="9525">
                <a:noFill/>
                <a:miter lim="800000"/>
                <a:headEnd/>
                <a:tailEnd/>
              </a:ln>
            </p:spPr>
            <p:txBody>
              <a:bodyPr/>
              <a:lstStyle/>
              <a:p>
                <a:endParaRPr lang="en-US"/>
              </a:p>
            </p:txBody>
          </p:sp>
          <p:sp>
            <p:nvSpPr>
              <p:cNvPr id="82515" name="Rectangle 277"/>
              <p:cNvSpPr>
                <a:spLocks noChangeArrowheads="1"/>
              </p:cNvSpPr>
              <p:nvPr/>
            </p:nvSpPr>
            <p:spPr bwMode="auto">
              <a:xfrm>
                <a:off x="2319" y="2383"/>
                <a:ext cx="1058" cy="1"/>
              </a:xfrm>
              <a:prstGeom prst="rect">
                <a:avLst/>
              </a:prstGeom>
              <a:solidFill>
                <a:srgbClr val="5E8942"/>
              </a:solidFill>
              <a:ln w="9525">
                <a:noFill/>
                <a:miter lim="800000"/>
                <a:headEnd/>
                <a:tailEnd/>
              </a:ln>
            </p:spPr>
            <p:txBody>
              <a:bodyPr/>
              <a:lstStyle/>
              <a:p>
                <a:endParaRPr lang="en-US"/>
              </a:p>
            </p:txBody>
          </p:sp>
          <p:sp>
            <p:nvSpPr>
              <p:cNvPr id="82516" name="Rectangle 278"/>
              <p:cNvSpPr>
                <a:spLocks noChangeArrowheads="1"/>
              </p:cNvSpPr>
              <p:nvPr/>
            </p:nvSpPr>
            <p:spPr bwMode="auto">
              <a:xfrm>
                <a:off x="2319" y="2384"/>
                <a:ext cx="1058" cy="2"/>
              </a:xfrm>
              <a:prstGeom prst="rect">
                <a:avLst/>
              </a:prstGeom>
              <a:solidFill>
                <a:srgbClr val="5C8841"/>
              </a:solidFill>
              <a:ln w="9525">
                <a:noFill/>
                <a:miter lim="800000"/>
                <a:headEnd/>
                <a:tailEnd/>
              </a:ln>
            </p:spPr>
            <p:txBody>
              <a:bodyPr/>
              <a:lstStyle/>
              <a:p>
                <a:endParaRPr lang="en-US"/>
              </a:p>
            </p:txBody>
          </p:sp>
          <p:sp>
            <p:nvSpPr>
              <p:cNvPr id="82517" name="Rectangle 279"/>
              <p:cNvSpPr>
                <a:spLocks noChangeArrowheads="1"/>
              </p:cNvSpPr>
              <p:nvPr/>
            </p:nvSpPr>
            <p:spPr bwMode="auto">
              <a:xfrm>
                <a:off x="2319" y="2386"/>
                <a:ext cx="1058" cy="1"/>
              </a:xfrm>
              <a:prstGeom prst="rect">
                <a:avLst/>
              </a:prstGeom>
              <a:solidFill>
                <a:srgbClr val="5A8740"/>
              </a:solidFill>
              <a:ln w="9525">
                <a:noFill/>
                <a:miter lim="800000"/>
                <a:headEnd/>
                <a:tailEnd/>
              </a:ln>
            </p:spPr>
            <p:txBody>
              <a:bodyPr/>
              <a:lstStyle/>
              <a:p>
                <a:endParaRPr lang="en-US"/>
              </a:p>
            </p:txBody>
          </p:sp>
          <p:sp>
            <p:nvSpPr>
              <p:cNvPr id="82518" name="Rectangle 280"/>
              <p:cNvSpPr>
                <a:spLocks noChangeArrowheads="1"/>
              </p:cNvSpPr>
              <p:nvPr/>
            </p:nvSpPr>
            <p:spPr bwMode="auto">
              <a:xfrm>
                <a:off x="2319" y="2387"/>
                <a:ext cx="1058" cy="2"/>
              </a:xfrm>
              <a:prstGeom prst="rect">
                <a:avLst/>
              </a:prstGeom>
              <a:solidFill>
                <a:srgbClr val="58863F"/>
              </a:solidFill>
              <a:ln w="9525">
                <a:noFill/>
                <a:miter lim="800000"/>
                <a:headEnd/>
                <a:tailEnd/>
              </a:ln>
            </p:spPr>
            <p:txBody>
              <a:bodyPr/>
              <a:lstStyle/>
              <a:p>
                <a:endParaRPr lang="en-US"/>
              </a:p>
            </p:txBody>
          </p:sp>
          <p:sp>
            <p:nvSpPr>
              <p:cNvPr id="82519" name="Rectangle 281"/>
              <p:cNvSpPr>
                <a:spLocks noChangeArrowheads="1"/>
              </p:cNvSpPr>
              <p:nvPr/>
            </p:nvSpPr>
            <p:spPr bwMode="auto">
              <a:xfrm>
                <a:off x="2319" y="2389"/>
                <a:ext cx="1058" cy="2"/>
              </a:xfrm>
              <a:prstGeom prst="rect">
                <a:avLst/>
              </a:prstGeom>
              <a:solidFill>
                <a:srgbClr val="56843D"/>
              </a:solidFill>
              <a:ln w="9525">
                <a:noFill/>
                <a:miter lim="800000"/>
                <a:headEnd/>
                <a:tailEnd/>
              </a:ln>
            </p:spPr>
            <p:txBody>
              <a:bodyPr/>
              <a:lstStyle/>
              <a:p>
                <a:endParaRPr lang="en-US"/>
              </a:p>
            </p:txBody>
          </p:sp>
          <p:sp>
            <p:nvSpPr>
              <p:cNvPr id="82520" name="Rectangle 282"/>
              <p:cNvSpPr>
                <a:spLocks noChangeArrowheads="1"/>
              </p:cNvSpPr>
              <p:nvPr/>
            </p:nvSpPr>
            <p:spPr bwMode="auto">
              <a:xfrm>
                <a:off x="2319" y="2391"/>
                <a:ext cx="1058" cy="1"/>
              </a:xfrm>
              <a:prstGeom prst="rect">
                <a:avLst/>
              </a:prstGeom>
              <a:solidFill>
                <a:srgbClr val="54833C"/>
              </a:solidFill>
              <a:ln w="9525">
                <a:noFill/>
                <a:miter lim="800000"/>
                <a:headEnd/>
                <a:tailEnd/>
              </a:ln>
            </p:spPr>
            <p:txBody>
              <a:bodyPr/>
              <a:lstStyle/>
              <a:p>
                <a:endParaRPr lang="en-US"/>
              </a:p>
            </p:txBody>
          </p:sp>
          <p:sp>
            <p:nvSpPr>
              <p:cNvPr id="82521" name="Rectangle 283"/>
              <p:cNvSpPr>
                <a:spLocks noChangeArrowheads="1"/>
              </p:cNvSpPr>
              <p:nvPr/>
            </p:nvSpPr>
            <p:spPr bwMode="auto">
              <a:xfrm>
                <a:off x="2319" y="2392"/>
                <a:ext cx="1058" cy="2"/>
              </a:xfrm>
              <a:prstGeom prst="rect">
                <a:avLst/>
              </a:prstGeom>
              <a:solidFill>
                <a:srgbClr val="52823A"/>
              </a:solidFill>
              <a:ln w="9525">
                <a:noFill/>
                <a:miter lim="800000"/>
                <a:headEnd/>
                <a:tailEnd/>
              </a:ln>
            </p:spPr>
            <p:txBody>
              <a:bodyPr/>
              <a:lstStyle/>
              <a:p>
                <a:endParaRPr lang="en-US"/>
              </a:p>
            </p:txBody>
          </p:sp>
          <p:sp>
            <p:nvSpPr>
              <p:cNvPr id="82522" name="Rectangle 284"/>
              <p:cNvSpPr>
                <a:spLocks noChangeArrowheads="1"/>
              </p:cNvSpPr>
              <p:nvPr/>
            </p:nvSpPr>
            <p:spPr bwMode="auto">
              <a:xfrm>
                <a:off x="2319" y="2394"/>
                <a:ext cx="1058" cy="1"/>
              </a:xfrm>
              <a:prstGeom prst="rect">
                <a:avLst/>
              </a:prstGeom>
              <a:solidFill>
                <a:srgbClr val="4F8139"/>
              </a:solidFill>
              <a:ln w="9525">
                <a:noFill/>
                <a:miter lim="800000"/>
                <a:headEnd/>
                <a:tailEnd/>
              </a:ln>
            </p:spPr>
            <p:txBody>
              <a:bodyPr/>
              <a:lstStyle/>
              <a:p>
                <a:endParaRPr lang="en-US"/>
              </a:p>
            </p:txBody>
          </p:sp>
          <p:sp>
            <p:nvSpPr>
              <p:cNvPr id="82523" name="Rectangle 285"/>
              <p:cNvSpPr>
                <a:spLocks noChangeArrowheads="1"/>
              </p:cNvSpPr>
              <p:nvPr/>
            </p:nvSpPr>
            <p:spPr bwMode="auto">
              <a:xfrm>
                <a:off x="2319" y="2395"/>
                <a:ext cx="1058" cy="2"/>
              </a:xfrm>
              <a:prstGeom prst="rect">
                <a:avLst/>
              </a:prstGeom>
              <a:solidFill>
                <a:srgbClr val="4D7F37"/>
              </a:solidFill>
              <a:ln w="9525">
                <a:noFill/>
                <a:miter lim="800000"/>
                <a:headEnd/>
                <a:tailEnd/>
              </a:ln>
            </p:spPr>
            <p:txBody>
              <a:bodyPr/>
              <a:lstStyle/>
              <a:p>
                <a:endParaRPr lang="en-US"/>
              </a:p>
            </p:txBody>
          </p:sp>
          <p:sp>
            <p:nvSpPr>
              <p:cNvPr id="82524" name="Rectangle 286"/>
              <p:cNvSpPr>
                <a:spLocks noChangeArrowheads="1"/>
              </p:cNvSpPr>
              <p:nvPr/>
            </p:nvSpPr>
            <p:spPr bwMode="auto">
              <a:xfrm>
                <a:off x="2319" y="2397"/>
                <a:ext cx="1058" cy="1"/>
              </a:xfrm>
              <a:prstGeom prst="rect">
                <a:avLst/>
              </a:prstGeom>
              <a:solidFill>
                <a:srgbClr val="4B7E36"/>
              </a:solidFill>
              <a:ln w="9525">
                <a:noFill/>
                <a:miter lim="800000"/>
                <a:headEnd/>
                <a:tailEnd/>
              </a:ln>
            </p:spPr>
            <p:txBody>
              <a:bodyPr/>
              <a:lstStyle/>
              <a:p>
                <a:endParaRPr lang="en-US"/>
              </a:p>
            </p:txBody>
          </p:sp>
          <p:sp>
            <p:nvSpPr>
              <p:cNvPr id="82525" name="Rectangle 287"/>
              <p:cNvSpPr>
                <a:spLocks noChangeArrowheads="1"/>
              </p:cNvSpPr>
              <p:nvPr/>
            </p:nvSpPr>
            <p:spPr bwMode="auto">
              <a:xfrm>
                <a:off x="2319" y="2398"/>
                <a:ext cx="1058" cy="2"/>
              </a:xfrm>
              <a:prstGeom prst="rect">
                <a:avLst/>
              </a:prstGeom>
              <a:solidFill>
                <a:srgbClr val="497D34"/>
              </a:solidFill>
              <a:ln w="9525">
                <a:noFill/>
                <a:miter lim="800000"/>
                <a:headEnd/>
                <a:tailEnd/>
              </a:ln>
            </p:spPr>
            <p:txBody>
              <a:bodyPr/>
              <a:lstStyle/>
              <a:p>
                <a:endParaRPr lang="en-US"/>
              </a:p>
            </p:txBody>
          </p:sp>
          <p:sp>
            <p:nvSpPr>
              <p:cNvPr id="82526" name="Rectangle 288"/>
              <p:cNvSpPr>
                <a:spLocks noChangeArrowheads="1"/>
              </p:cNvSpPr>
              <p:nvPr/>
            </p:nvSpPr>
            <p:spPr bwMode="auto">
              <a:xfrm>
                <a:off x="2319" y="2400"/>
                <a:ext cx="1058" cy="1"/>
              </a:xfrm>
              <a:prstGeom prst="rect">
                <a:avLst/>
              </a:prstGeom>
              <a:solidFill>
                <a:srgbClr val="477C32"/>
              </a:solidFill>
              <a:ln w="9525">
                <a:noFill/>
                <a:miter lim="800000"/>
                <a:headEnd/>
                <a:tailEnd/>
              </a:ln>
            </p:spPr>
            <p:txBody>
              <a:bodyPr/>
              <a:lstStyle/>
              <a:p>
                <a:endParaRPr lang="en-US"/>
              </a:p>
            </p:txBody>
          </p:sp>
          <p:sp>
            <p:nvSpPr>
              <p:cNvPr id="82527" name="Rectangle 289"/>
              <p:cNvSpPr>
                <a:spLocks noChangeArrowheads="1"/>
              </p:cNvSpPr>
              <p:nvPr/>
            </p:nvSpPr>
            <p:spPr bwMode="auto">
              <a:xfrm>
                <a:off x="2319" y="2401"/>
                <a:ext cx="1058" cy="2"/>
              </a:xfrm>
              <a:prstGeom prst="rect">
                <a:avLst/>
              </a:prstGeom>
              <a:solidFill>
                <a:srgbClr val="447B31"/>
              </a:solidFill>
              <a:ln w="9525">
                <a:noFill/>
                <a:miter lim="800000"/>
                <a:headEnd/>
                <a:tailEnd/>
              </a:ln>
            </p:spPr>
            <p:txBody>
              <a:bodyPr/>
              <a:lstStyle/>
              <a:p>
                <a:endParaRPr lang="en-US"/>
              </a:p>
            </p:txBody>
          </p:sp>
          <p:sp>
            <p:nvSpPr>
              <p:cNvPr id="82528" name="Rectangle 290"/>
              <p:cNvSpPr>
                <a:spLocks noChangeArrowheads="1"/>
              </p:cNvSpPr>
              <p:nvPr/>
            </p:nvSpPr>
            <p:spPr bwMode="auto">
              <a:xfrm>
                <a:off x="2319" y="2403"/>
                <a:ext cx="1058" cy="1"/>
              </a:xfrm>
              <a:prstGeom prst="rect">
                <a:avLst/>
              </a:prstGeom>
              <a:solidFill>
                <a:srgbClr val="427A2F"/>
              </a:solidFill>
              <a:ln w="9525">
                <a:noFill/>
                <a:miter lim="800000"/>
                <a:headEnd/>
                <a:tailEnd/>
              </a:ln>
            </p:spPr>
            <p:txBody>
              <a:bodyPr/>
              <a:lstStyle/>
              <a:p>
                <a:endParaRPr lang="en-US"/>
              </a:p>
            </p:txBody>
          </p:sp>
          <p:sp>
            <p:nvSpPr>
              <p:cNvPr id="82529" name="Rectangle 291"/>
              <p:cNvSpPr>
                <a:spLocks noChangeArrowheads="1"/>
              </p:cNvSpPr>
              <p:nvPr/>
            </p:nvSpPr>
            <p:spPr bwMode="auto">
              <a:xfrm>
                <a:off x="2319" y="2404"/>
                <a:ext cx="1058" cy="2"/>
              </a:xfrm>
              <a:prstGeom prst="rect">
                <a:avLst/>
              </a:prstGeom>
              <a:solidFill>
                <a:srgbClr val="40792E"/>
              </a:solidFill>
              <a:ln w="9525">
                <a:noFill/>
                <a:miter lim="800000"/>
                <a:headEnd/>
                <a:tailEnd/>
              </a:ln>
            </p:spPr>
            <p:txBody>
              <a:bodyPr/>
              <a:lstStyle/>
              <a:p>
                <a:endParaRPr lang="en-US"/>
              </a:p>
            </p:txBody>
          </p:sp>
          <p:sp>
            <p:nvSpPr>
              <p:cNvPr id="82530" name="Rectangle 292"/>
              <p:cNvSpPr>
                <a:spLocks noChangeArrowheads="1"/>
              </p:cNvSpPr>
              <p:nvPr/>
            </p:nvSpPr>
            <p:spPr bwMode="auto">
              <a:xfrm>
                <a:off x="2319" y="2406"/>
                <a:ext cx="1058" cy="1"/>
              </a:xfrm>
              <a:prstGeom prst="rect">
                <a:avLst/>
              </a:prstGeom>
              <a:solidFill>
                <a:srgbClr val="3D772B"/>
              </a:solidFill>
              <a:ln w="9525">
                <a:noFill/>
                <a:miter lim="800000"/>
                <a:headEnd/>
                <a:tailEnd/>
              </a:ln>
            </p:spPr>
            <p:txBody>
              <a:bodyPr/>
              <a:lstStyle/>
              <a:p>
                <a:endParaRPr lang="en-US"/>
              </a:p>
            </p:txBody>
          </p:sp>
          <p:sp>
            <p:nvSpPr>
              <p:cNvPr id="82531" name="Rectangle 293"/>
              <p:cNvSpPr>
                <a:spLocks noChangeArrowheads="1"/>
              </p:cNvSpPr>
              <p:nvPr/>
            </p:nvSpPr>
            <p:spPr bwMode="auto">
              <a:xfrm>
                <a:off x="2319" y="2407"/>
                <a:ext cx="1058" cy="1"/>
              </a:xfrm>
              <a:prstGeom prst="rect">
                <a:avLst/>
              </a:prstGeom>
              <a:solidFill>
                <a:srgbClr val="3A772A"/>
              </a:solidFill>
              <a:ln w="9525">
                <a:noFill/>
                <a:miter lim="800000"/>
                <a:headEnd/>
                <a:tailEnd/>
              </a:ln>
            </p:spPr>
            <p:txBody>
              <a:bodyPr/>
              <a:lstStyle/>
              <a:p>
                <a:endParaRPr lang="en-US"/>
              </a:p>
            </p:txBody>
          </p:sp>
          <p:sp>
            <p:nvSpPr>
              <p:cNvPr id="82532" name="Rectangle 294"/>
              <p:cNvSpPr>
                <a:spLocks noChangeArrowheads="1"/>
              </p:cNvSpPr>
              <p:nvPr/>
            </p:nvSpPr>
            <p:spPr bwMode="auto">
              <a:xfrm>
                <a:off x="2319" y="2407"/>
                <a:ext cx="1058" cy="1"/>
              </a:xfrm>
              <a:prstGeom prst="rect">
                <a:avLst/>
              </a:prstGeom>
              <a:solidFill>
                <a:srgbClr val="387629"/>
              </a:solidFill>
              <a:ln w="9525">
                <a:noFill/>
                <a:miter lim="800000"/>
                <a:headEnd/>
                <a:tailEnd/>
              </a:ln>
            </p:spPr>
            <p:txBody>
              <a:bodyPr/>
              <a:lstStyle/>
              <a:p>
                <a:endParaRPr lang="en-US"/>
              </a:p>
            </p:txBody>
          </p:sp>
          <p:sp>
            <p:nvSpPr>
              <p:cNvPr id="82533" name="Rectangle 295"/>
              <p:cNvSpPr>
                <a:spLocks noChangeArrowheads="1"/>
              </p:cNvSpPr>
              <p:nvPr/>
            </p:nvSpPr>
            <p:spPr bwMode="auto">
              <a:xfrm>
                <a:off x="2319" y="2408"/>
                <a:ext cx="1058" cy="1"/>
              </a:xfrm>
              <a:prstGeom prst="rect">
                <a:avLst/>
              </a:prstGeom>
              <a:solidFill>
                <a:srgbClr val="367527"/>
              </a:solidFill>
              <a:ln w="9525">
                <a:noFill/>
                <a:miter lim="800000"/>
                <a:headEnd/>
                <a:tailEnd/>
              </a:ln>
            </p:spPr>
            <p:txBody>
              <a:bodyPr/>
              <a:lstStyle/>
              <a:p>
                <a:endParaRPr lang="en-US"/>
              </a:p>
            </p:txBody>
          </p:sp>
          <p:sp>
            <p:nvSpPr>
              <p:cNvPr id="82534" name="Rectangle 296"/>
              <p:cNvSpPr>
                <a:spLocks noChangeArrowheads="1"/>
              </p:cNvSpPr>
              <p:nvPr/>
            </p:nvSpPr>
            <p:spPr bwMode="auto">
              <a:xfrm>
                <a:off x="2319" y="2409"/>
                <a:ext cx="1058" cy="1"/>
              </a:xfrm>
              <a:prstGeom prst="rect">
                <a:avLst/>
              </a:prstGeom>
              <a:solidFill>
                <a:srgbClr val="347426"/>
              </a:solidFill>
              <a:ln w="9525">
                <a:noFill/>
                <a:miter lim="800000"/>
                <a:headEnd/>
                <a:tailEnd/>
              </a:ln>
            </p:spPr>
            <p:txBody>
              <a:bodyPr/>
              <a:lstStyle/>
              <a:p>
                <a:endParaRPr lang="en-US"/>
              </a:p>
            </p:txBody>
          </p:sp>
          <p:sp>
            <p:nvSpPr>
              <p:cNvPr id="82535" name="Rectangle 297"/>
              <p:cNvSpPr>
                <a:spLocks noChangeArrowheads="1"/>
              </p:cNvSpPr>
              <p:nvPr/>
            </p:nvSpPr>
            <p:spPr bwMode="auto">
              <a:xfrm>
                <a:off x="2319" y="2410"/>
                <a:ext cx="1058" cy="1"/>
              </a:xfrm>
              <a:prstGeom prst="rect">
                <a:avLst/>
              </a:prstGeom>
              <a:solidFill>
                <a:srgbClr val="327424"/>
              </a:solidFill>
              <a:ln w="9525">
                <a:noFill/>
                <a:miter lim="800000"/>
                <a:headEnd/>
                <a:tailEnd/>
              </a:ln>
            </p:spPr>
            <p:txBody>
              <a:bodyPr/>
              <a:lstStyle/>
              <a:p>
                <a:endParaRPr lang="en-US"/>
              </a:p>
            </p:txBody>
          </p:sp>
          <p:sp>
            <p:nvSpPr>
              <p:cNvPr id="82536" name="Rectangle 298"/>
              <p:cNvSpPr>
                <a:spLocks noChangeArrowheads="1"/>
              </p:cNvSpPr>
              <p:nvPr/>
            </p:nvSpPr>
            <p:spPr bwMode="auto">
              <a:xfrm>
                <a:off x="2319" y="2410"/>
                <a:ext cx="1058" cy="1"/>
              </a:xfrm>
              <a:prstGeom prst="rect">
                <a:avLst/>
              </a:prstGeom>
              <a:solidFill>
                <a:srgbClr val="2F7323"/>
              </a:solidFill>
              <a:ln w="9525">
                <a:noFill/>
                <a:miter lim="800000"/>
                <a:headEnd/>
                <a:tailEnd/>
              </a:ln>
            </p:spPr>
            <p:txBody>
              <a:bodyPr/>
              <a:lstStyle/>
              <a:p>
                <a:endParaRPr lang="en-US"/>
              </a:p>
            </p:txBody>
          </p:sp>
          <p:sp>
            <p:nvSpPr>
              <p:cNvPr id="82537" name="Rectangle 299"/>
              <p:cNvSpPr>
                <a:spLocks noChangeArrowheads="1"/>
              </p:cNvSpPr>
              <p:nvPr/>
            </p:nvSpPr>
            <p:spPr bwMode="auto">
              <a:xfrm>
                <a:off x="2319" y="2411"/>
                <a:ext cx="1058" cy="1"/>
              </a:xfrm>
              <a:prstGeom prst="rect">
                <a:avLst/>
              </a:prstGeom>
              <a:solidFill>
                <a:srgbClr val="2D7222"/>
              </a:solidFill>
              <a:ln w="9525">
                <a:noFill/>
                <a:miter lim="800000"/>
                <a:headEnd/>
                <a:tailEnd/>
              </a:ln>
            </p:spPr>
            <p:txBody>
              <a:bodyPr/>
              <a:lstStyle/>
              <a:p>
                <a:endParaRPr lang="en-US"/>
              </a:p>
            </p:txBody>
          </p:sp>
          <p:sp>
            <p:nvSpPr>
              <p:cNvPr id="82538" name="Rectangle 300"/>
              <p:cNvSpPr>
                <a:spLocks noChangeArrowheads="1"/>
              </p:cNvSpPr>
              <p:nvPr/>
            </p:nvSpPr>
            <p:spPr bwMode="auto">
              <a:xfrm>
                <a:off x="2319" y="2412"/>
                <a:ext cx="1058" cy="1"/>
              </a:xfrm>
              <a:prstGeom prst="rect">
                <a:avLst/>
              </a:prstGeom>
              <a:solidFill>
                <a:srgbClr val="2B7220"/>
              </a:solidFill>
              <a:ln w="9525">
                <a:noFill/>
                <a:miter lim="800000"/>
                <a:headEnd/>
                <a:tailEnd/>
              </a:ln>
            </p:spPr>
            <p:txBody>
              <a:bodyPr/>
              <a:lstStyle/>
              <a:p>
                <a:endParaRPr lang="en-US"/>
              </a:p>
            </p:txBody>
          </p:sp>
          <p:sp>
            <p:nvSpPr>
              <p:cNvPr id="82539" name="Rectangle 301"/>
              <p:cNvSpPr>
                <a:spLocks noChangeArrowheads="1"/>
              </p:cNvSpPr>
              <p:nvPr/>
            </p:nvSpPr>
            <p:spPr bwMode="auto">
              <a:xfrm>
                <a:off x="2319" y="2412"/>
                <a:ext cx="1058" cy="1"/>
              </a:xfrm>
              <a:prstGeom prst="rect">
                <a:avLst/>
              </a:prstGeom>
              <a:solidFill>
                <a:srgbClr val="29711F"/>
              </a:solidFill>
              <a:ln w="9525">
                <a:noFill/>
                <a:miter lim="800000"/>
                <a:headEnd/>
                <a:tailEnd/>
              </a:ln>
            </p:spPr>
            <p:txBody>
              <a:bodyPr/>
              <a:lstStyle/>
              <a:p>
                <a:endParaRPr lang="en-US"/>
              </a:p>
            </p:txBody>
          </p:sp>
          <p:sp>
            <p:nvSpPr>
              <p:cNvPr id="82540" name="Rectangle 302"/>
              <p:cNvSpPr>
                <a:spLocks noChangeArrowheads="1"/>
              </p:cNvSpPr>
              <p:nvPr/>
            </p:nvSpPr>
            <p:spPr bwMode="auto">
              <a:xfrm>
                <a:off x="2319" y="2413"/>
                <a:ext cx="1058" cy="1"/>
              </a:xfrm>
              <a:prstGeom prst="rect">
                <a:avLst/>
              </a:prstGeom>
              <a:solidFill>
                <a:srgbClr val="26701D"/>
              </a:solidFill>
              <a:ln w="9525">
                <a:noFill/>
                <a:miter lim="800000"/>
                <a:headEnd/>
                <a:tailEnd/>
              </a:ln>
            </p:spPr>
            <p:txBody>
              <a:bodyPr/>
              <a:lstStyle/>
              <a:p>
                <a:endParaRPr lang="en-US"/>
              </a:p>
            </p:txBody>
          </p:sp>
          <p:sp>
            <p:nvSpPr>
              <p:cNvPr id="82541" name="Rectangle 303"/>
              <p:cNvSpPr>
                <a:spLocks noChangeArrowheads="1"/>
              </p:cNvSpPr>
              <p:nvPr/>
            </p:nvSpPr>
            <p:spPr bwMode="auto">
              <a:xfrm>
                <a:off x="2319" y="2414"/>
                <a:ext cx="1058" cy="1"/>
              </a:xfrm>
              <a:prstGeom prst="rect">
                <a:avLst/>
              </a:prstGeom>
              <a:solidFill>
                <a:srgbClr val="24701C"/>
              </a:solidFill>
              <a:ln w="9525">
                <a:noFill/>
                <a:miter lim="800000"/>
                <a:headEnd/>
                <a:tailEnd/>
              </a:ln>
            </p:spPr>
            <p:txBody>
              <a:bodyPr/>
              <a:lstStyle/>
              <a:p>
                <a:endParaRPr lang="en-US"/>
              </a:p>
            </p:txBody>
          </p:sp>
          <p:sp>
            <p:nvSpPr>
              <p:cNvPr id="82542" name="Rectangle 304"/>
              <p:cNvSpPr>
                <a:spLocks noChangeArrowheads="1"/>
              </p:cNvSpPr>
              <p:nvPr/>
            </p:nvSpPr>
            <p:spPr bwMode="auto">
              <a:xfrm>
                <a:off x="2319" y="2415"/>
                <a:ext cx="1058" cy="1"/>
              </a:xfrm>
              <a:prstGeom prst="rect">
                <a:avLst/>
              </a:prstGeom>
              <a:solidFill>
                <a:srgbClr val="226F1A"/>
              </a:solidFill>
              <a:ln w="9525">
                <a:noFill/>
                <a:miter lim="800000"/>
                <a:headEnd/>
                <a:tailEnd/>
              </a:ln>
            </p:spPr>
            <p:txBody>
              <a:bodyPr/>
              <a:lstStyle/>
              <a:p>
                <a:endParaRPr lang="en-US"/>
              </a:p>
            </p:txBody>
          </p:sp>
          <p:sp>
            <p:nvSpPr>
              <p:cNvPr id="82543" name="Rectangle 305"/>
              <p:cNvSpPr>
                <a:spLocks noChangeArrowheads="1"/>
              </p:cNvSpPr>
              <p:nvPr/>
            </p:nvSpPr>
            <p:spPr bwMode="auto">
              <a:xfrm>
                <a:off x="2319" y="2415"/>
                <a:ext cx="1058" cy="1"/>
              </a:xfrm>
              <a:prstGeom prst="rect">
                <a:avLst/>
              </a:prstGeom>
              <a:solidFill>
                <a:srgbClr val="206E19"/>
              </a:solidFill>
              <a:ln w="9525">
                <a:noFill/>
                <a:miter lim="800000"/>
                <a:headEnd/>
                <a:tailEnd/>
              </a:ln>
            </p:spPr>
            <p:txBody>
              <a:bodyPr/>
              <a:lstStyle/>
              <a:p>
                <a:endParaRPr lang="en-US"/>
              </a:p>
            </p:txBody>
          </p:sp>
          <p:sp>
            <p:nvSpPr>
              <p:cNvPr id="82544" name="Rectangle 306"/>
              <p:cNvSpPr>
                <a:spLocks noChangeArrowheads="1"/>
              </p:cNvSpPr>
              <p:nvPr/>
            </p:nvSpPr>
            <p:spPr bwMode="auto">
              <a:xfrm>
                <a:off x="2319" y="2416"/>
                <a:ext cx="1058" cy="1"/>
              </a:xfrm>
              <a:prstGeom prst="rect">
                <a:avLst/>
              </a:prstGeom>
              <a:solidFill>
                <a:srgbClr val="1E6E17"/>
              </a:solidFill>
              <a:ln w="9525">
                <a:noFill/>
                <a:miter lim="800000"/>
                <a:headEnd/>
                <a:tailEnd/>
              </a:ln>
            </p:spPr>
            <p:txBody>
              <a:bodyPr/>
              <a:lstStyle/>
              <a:p>
                <a:endParaRPr lang="en-US"/>
              </a:p>
            </p:txBody>
          </p:sp>
          <p:sp>
            <p:nvSpPr>
              <p:cNvPr id="82545" name="Rectangle 307"/>
              <p:cNvSpPr>
                <a:spLocks noChangeArrowheads="1"/>
              </p:cNvSpPr>
              <p:nvPr/>
            </p:nvSpPr>
            <p:spPr bwMode="auto">
              <a:xfrm>
                <a:off x="2319" y="2417"/>
                <a:ext cx="1058" cy="1"/>
              </a:xfrm>
              <a:prstGeom prst="rect">
                <a:avLst/>
              </a:prstGeom>
              <a:solidFill>
                <a:srgbClr val="1B6D16"/>
              </a:solidFill>
              <a:ln w="9525">
                <a:noFill/>
                <a:miter lim="800000"/>
                <a:headEnd/>
                <a:tailEnd/>
              </a:ln>
            </p:spPr>
            <p:txBody>
              <a:bodyPr/>
              <a:lstStyle/>
              <a:p>
                <a:endParaRPr lang="en-US"/>
              </a:p>
            </p:txBody>
          </p:sp>
          <p:sp>
            <p:nvSpPr>
              <p:cNvPr id="82546" name="Rectangle 308"/>
              <p:cNvSpPr>
                <a:spLocks noChangeArrowheads="1"/>
              </p:cNvSpPr>
              <p:nvPr/>
            </p:nvSpPr>
            <p:spPr bwMode="auto">
              <a:xfrm>
                <a:off x="2319" y="2418"/>
                <a:ext cx="1058" cy="1"/>
              </a:xfrm>
              <a:prstGeom prst="rect">
                <a:avLst/>
              </a:prstGeom>
              <a:solidFill>
                <a:srgbClr val="196C15"/>
              </a:solidFill>
              <a:ln w="9525">
                <a:noFill/>
                <a:miter lim="800000"/>
                <a:headEnd/>
                <a:tailEnd/>
              </a:ln>
            </p:spPr>
            <p:txBody>
              <a:bodyPr/>
              <a:lstStyle/>
              <a:p>
                <a:endParaRPr lang="en-US"/>
              </a:p>
            </p:txBody>
          </p:sp>
          <p:sp>
            <p:nvSpPr>
              <p:cNvPr id="82547" name="Rectangle 309"/>
              <p:cNvSpPr>
                <a:spLocks noChangeArrowheads="1"/>
              </p:cNvSpPr>
              <p:nvPr/>
            </p:nvSpPr>
            <p:spPr bwMode="auto">
              <a:xfrm>
                <a:off x="2319" y="2418"/>
                <a:ext cx="1058" cy="1"/>
              </a:xfrm>
              <a:prstGeom prst="rect">
                <a:avLst/>
              </a:prstGeom>
              <a:solidFill>
                <a:srgbClr val="176C13"/>
              </a:solidFill>
              <a:ln w="9525">
                <a:noFill/>
                <a:miter lim="800000"/>
                <a:headEnd/>
                <a:tailEnd/>
              </a:ln>
            </p:spPr>
            <p:txBody>
              <a:bodyPr/>
              <a:lstStyle/>
              <a:p>
                <a:endParaRPr lang="en-US"/>
              </a:p>
            </p:txBody>
          </p:sp>
          <p:sp>
            <p:nvSpPr>
              <p:cNvPr id="82548" name="Rectangle 310"/>
              <p:cNvSpPr>
                <a:spLocks noChangeArrowheads="1"/>
              </p:cNvSpPr>
              <p:nvPr/>
            </p:nvSpPr>
            <p:spPr bwMode="auto">
              <a:xfrm>
                <a:off x="2319" y="2419"/>
                <a:ext cx="1058" cy="1"/>
              </a:xfrm>
              <a:prstGeom prst="rect">
                <a:avLst/>
              </a:prstGeom>
              <a:solidFill>
                <a:srgbClr val="156B12"/>
              </a:solidFill>
              <a:ln w="9525">
                <a:noFill/>
                <a:miter lim="800000"/>
                <a:headEnd/>
                <a:tailEnd/>
              </a:ln>
            </p:spPr>
            <p:txBody>
              <a:bodyPr/>
              <a:lstStyle/>
              <a:p>
                <a:endParaRPr lang="en-US"/>
              </a:p>
            </p:txBody>
          </p:sp>
          <p:sp>
            <p:nvSpPr>
              <p:cNvPr id="82549" name="Rectangle 311"/>
              <p:cNvSpPr>
                <a:spLocks noChangeArrowheads="1"/>
              </p:cNvSpPr>
              <p:nvPr/>
            </p:nvSpPr>
            <p:spPr bwMode="auto">
              <a:xfrm>
                <a:off x="2319" y="2193"/>
                <a:ext cx="1058" cy="226"/>
              </a:xfrm>
              <a:prstGeom prst="rect">
                <a:avLst/>
              </a:prstGeom>
              <a:noFill/>
              <a:ln w="7938" cap="rnd">
                <a:solidFill>
                  <a:srgbClr val="212121"/>
                </a:solidFill>
                <a:miter lim="800000"/>
                <a:headEnd/>
                <a:tailEnd/>
              </a:ln>
            </p:spPr>
            <p:txBody>
              <a:bodyPr/>
              <a:lstStyle/>
              <a:p>
                <a:endParaRPr lang="en-US"/>
              </a:p>
            </p:txBody>
          </p:sp>
        </p:grpSp>
        <p:sp>
          <p:nvSpPr>
            <p:cNvPr id="73784" name="Rectangle 313"/>
            <p:cNvSpPr>
              <a:spLocks noChangeArrowheads="1"/>
            </p:cNvSpPr>
            <p:nvPr/>
          </p:nvSpPr>
          <p:spPr bwMode="auto">
            <a:xfrm>
              <a:off x="3856038" y="3519488"/>
              <a:ext cx="148907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Lower Trophic Level Model</a:t>
              </a:r>
              <a:endParaRPr lang="en-US">
                <a:cs typeface="Arial" charset="0"/>
              </a:endParaRPr>
            </a:p>
          </p:txBody>
        </p:sp>
        <p:sp>
          <p:nvSpPr>
            <p:cNvPr id="73785" name="Rectangle 314"/>
            <p:cNvSpPr>
              <a:spLocks noChangeArrowheads="1"/>
            </p:cNvSpPr>
            <p:nvPr/>
          </p:nvSpPr>
          <p:spPr bwMode="auto">
            <a:xfrm>
              <a:off x="4124325" y="3660775"/>
              <a:ext cx="6985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nested GOA</a:t>
              </a:r>
              <a:endParaRPr lang="en-US">
                <a:cs typeface="Arial" charset="0"/>
              </a:endParaRPr>
            </a:p>
          </p:txBody>
        </p:sp>
        <p:sp>
          <p:nvSpPr>
            <p:cNvPr id="73786" name="Rectangle 315"/>
            <p:cNvSpPr>
              <a:spLocks noChangeArrowheads="1"/>
            </p:cNvSpPr>
            <p:nvPr/>
          </p:nvSpPr>
          <p:spPr bwMode="auto">
            <a:xfrm>
              <a:off x="4713288" y="3660775"/>
              <a:ext cx="106363"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a:t>
              </a:r>
              <a:endParaRPr lang="en-US">
                <a:cs typeface="Arial" charset="0"/>
              </a:endParaRPr>
            </a:p>
          </p:txBody>
        </p:sp>
        <p:sp>
          <p:nvSpPr>
            <p:cNvPr id="73787" name="Rectangle 316"/>
            <p:cNvSpPr>
              <a:spLocks noChangeArrowheads="1"/>
            </p:cNvSpPr>
            <p:nvPr/>
          </p:nvSpPr>
          <p:spPr bwMode="auto">
            <a:xfrm>
              <a:off x="4749800" y="3660775"/>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3788" name="Group 319"/>
            <p:cNvGrpSpPr>
              <a:grpSpLocks/>
            </p:cNvGrpSpPr>
            <p:nvPr/>
          </p:nvGrpSpPr>
          <p:grpSpPr bwMode="auto">
            <a:xfrm>
              <a:off x="5054600" y="3657600"/>
              <a:ext cx="133350" cy="163513"/>
              <a:chOff x="3184" y="2304"/>
              <a:chExt cx="84" cy="103"/>
            </a:xfrm>
          </p:grpSpPr>
          <p:sp>
            <p:nvSpPr>
              <p:cNvPr id="82431" name="Freeform 317"/>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solidFill>
                <a:srgbClr val="1F497D"/>
              </a:solidFill>
              <a:ln w="9525">
                <a:noFill/>
                <a:round/>
                <a:headEnd/>
                <a:tailEnd/>
              </a:ln>
            </p:spPr>
            <p:txBody>
              <a:bodyPr/>
              <a:lstStyle/>
              <a:p>
                <a:endParaRPr lang="en-US"/>
              </a:p>
            </p:txBody>
          </p:sp>
          <p:sp>
            <p:nvSpPr>
              <p:cNvPr id="82432" name="Freeform 318"/>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noFill/>
              <a:ln w="9525" cap="rnd">
                <a:solidFill>
                  <a:srgbClr val="1F497D"/>
                </a:solidFill>
                <a:prstDash val="solid"/>
                <a:miter lim="800000"/>
                <a:headEnd/>
                <a:tailEnd/>
              </a:ln>
            </p:spPr>
            <p:txBody>
              <a:bodyPr/>
              <a:lstStyle/>
              <a:p>
                <a:endParaRPr lang="en-US"/>
              </a:p>
            </p:txBody>
          </p:sp>
        </p:grpSp>
        <p:grpSp>
          <p:nvGrpSpPr>
            <p:cNvPr id="73789" name="Group 322"/>
            <p:cNvGrpSpPr>
              <a:grpSpLocks/>
            </p:cNvGrpSpPr>
            <p:nvPr/>
          </p:nvGrpSpPr>
          <p:grpSpPr bwMode="auto">
            <a:xfrm>
              <a:off x="4832350" y="3816350"/>
              <a:ext cx="571500" cy="168275"/>
              <a:chOff x="3044" y="2404"/>
              <a:chExt cx="360" cy="106"/>
            </a:xfrm>
          </p:grpSpPr>
          <p:sp>
            <p:nvSpPr>
              <p:cNvPr id="82429" name="Rectangle 320"/>
              <p:cNvSpPr>
                <a:spLocks noChangeArrowheads="1"/>
              </p:cNvSpPr>
              <p:nvPr/>
            </p:nvSpPr>
            <p:spPr bwMode="auto">
              <a:xfrm>
                <a:off x="3044" y="2404"/>
                <a:ext cx="360" cy="106"/>
              </a:xfrm>
              <a:prstGeom prst="rect">
                <a:avLst/>
              </a:prstGeom>
              <a:solidFill>
                <a:srgbClr val="FFFFFF"/>
              </a:solidFill>
              <a:ln w="9525">
                <a:noFill/>
                <a:miter lim="800000"/>
                <a:headEnd/>
                <a:tailEnd/>
              </a:ln>
            </p:spPr>
            <p:txBody>
              <a:bodyPr/>
              <a:lstStyle/>
              <a:p>
                <a:endParaRPr lang="en-US"/>
              </a:p>
            </p:txBody>
          </p:sp>
          <p:sp>
            <p:nvSpPr>
              <p:cNvPr id="82430" name="Rectangle 321"/>
              <p:cNvSpPr>
                <a:spLocks noChangeArrowheads="1"/>
              </p:cNvSpPr>
              <p:nvPr/>
            </p:nvSpPr>
            <p:spPr bwMode="auto">
              <a:xfrm>
                <a:off x="3044" y="2404"/>
                <a:ext cx="360" cy="106"/>
              </a:xfrm>
              <a:prstGeom prst="rect">
                <a:avLst/>
              </a:prstGeom>
              <a:noFill/>
              <a:ln w="7938" cap="rnd">
                <a:solidFill>
                  <a:srgbClr val="385D8A"/>
                </a:solidFill>
                <a:miter lim="800000"/>
                <a:headEnd/>
                <a:tailEnd/>
              </a:ln>
            </p:spPr>
            <p:txBody>
              <a:bodyPr/>
              <a:lstStyle/>
              <a:p>
                <a:endParaRPr lang="en-US"/>
              </a:p>
            </p:txBody>
          </p:sp>
        </p:grpSp>
        <p:sp>
          <p:nvSpPr>
            <p:cNvPr id="73790" name="Rectangle 323"/>
            <p:cNvSpPr>
              <a:spLocks noChangeArrowheads="1"/>
            </p:cNvSpPr>
            <p:nvPr/>
          </p:nvSpPr>
          <p:spPr bwMode="auto">
            <a:xfrm>
              <a:off x="4908550" y="38544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Hydrography</a:t>
              </a:r>
              <a:endParaRPr lang="en-US">
                <a:cs typeface="Arial" charset="0"/>
              </a:endParaRPr>
            </a:p>
          </p:txBody>
        </p:sp>
        <p:grpSp>
          <p:nvGrpSpPr>
            <p:cNvPr id="73791" name="Group 326"/>
            <p:cNvGrpSpPr>
              <a:grpSpLocks/>
            </p:cNvGrpSpPr>
            <p:nvPr/>
          </p:nvGrpSpPr>
          <p:grpSpPr bwMode="auto">
            <a:xfrm>
              <a:off x="5083175" y="3984625"/>
              <a:ext cx="71438" cy="47625"/>
              <a:chOff x="3202" y="2510"/>
              <a:chExt cx="45" cy="30"/>
            </a:xfrm>
          </p:grpSpPr>
          <p:sp>
            <p:nvSpPr>
              <p:cNvPr id="82427" name="Rectangle 324"/>
              <p:cNvSpPr>
                <a:spLocks noChangeArrowheads="1"/>
              </p:cNvSpPr>
              <p:nvPr/>
            </p:nvSpPr>
            <p:spPr bwMode="auto">
              <a:xfrm>
                <a:off x="3202" y="2510"/>
                <a:ext cx="45" cy="30"/>
              </a:xfrm>
              <a:prstGeom prst="rect">
                <a:avLst/>
              </a:prstGeom>
              <a:solidFill>
                <a:srgbClr val="1F497D"/>
              </a:solidFill>
              <a:ln w="9525">
                <a:noFill/>
                <a:miter lim="800000"/>
                <a:headEnd/>
                <a:tailEnd/>
              </a:ln>
            </p:spPr>
            <p:txBody>
              <a:bodyPr/>
              <a:lstStyle/>
              <a:p>
                <a:endParaRPr lang="en-US"/>
              </a:p>
            </p:txBody>
          </p:sp>
          <p:sp>
            <p:nvSpPr>
              <p:cNvPr id="82428" name="Rectangle 325"/>
              <p:cNvSpPr>
                <a:spLocks noChangeArrowheads="1"/>
              </p:cNvSpPr>
              <p:nvPr/>
            </p:nvSpPr>
            <p:spPr bwMode="auto">
              <a:xfrm>
                <a:off x="3202" y="2510"/>
                <a:ext cx="45" cy="30"/>
              </a:xfrm>
              <a:prstGeom prst="rect">
                <a:avLst/>
              </a:prstGeom>
              <a:noFill/>
              <a:ln w="9525" cap="rnd">
                <a:solidFill>
                  <a:srgbClr val="1F497D"/>
                </a:solidFill>
                <a:miter lim="800000"/>
                <a:headEnd/>
                <a:tailEnd/>
              </a:ln>
            </p:spPr>
            <p:txBody>
              <a:bodyPr/>
              <a:lstStyle/>
              <a:p>
                <a:endParaRPr lang="en-US"/>
              </a:p>
            </p:txBody>
          </p:sp>
        </p:grpSp>
        <p:grpSp>
          <p:nvGrpSpPr>
            <p:cNvPr id="73792" name="Group 329"/>
            <p:cNvGrpSpPr>
              <a:grpSpLocks/>
            </p:cNvGrpSpPr>
            <p:nvPr/>
          </p:nvGrpSpPr>
          <p:grpSpPr bwMode="auto">
            <a:xfrm>
              <a:off x="4484688" y="3365500"/>
              <a:ext cx="73025" cy="55563"/>
              <a:chOff x="2825" y="2120"/>
              <a:chExt cx="46" cy="35"/>
            </a:xfrm>
          </p:grpSpPr>
          <p:sp>
            <p:nvSpPr>
              <p:cNvPr id="82425" name="Rectangle 327"/>
              <p:cNvSpPr>
                <a:spLocks noChangeArrowheads="1"/>
              </p:cNvSpPr>
              <p:nvPr/>
            </p:nvSpPr>
            <p:spPr bwMode="auto">
              <a:xfrm>
                <a:off x="2825" y="2120"/>
                <a:ext cx="46" cy="35"/>
              </a:xfrm>
              <a:prstGeom prst="rect">
                <a:avLst/>
              </a:prstGeom>
              <a:solidFill>
                <a:srgbClr val="1F497D"/>
              </a:solidFill>
              <a:ln w="9525">
                <a:noFill/>
                <a:miter lim="800000"/>
                <a:headEnd/>
                <a:tailEnd/>
              </a:ln>
            </p:spPr>
            <p:txBody>
              <a:bodyPr/>
              <a:lstStyle/>
              <a:p>
                <a:endParaRPr lang="en-US"/>
              </a:p>
            </p:txBody>
          </p:sp>
          <p:sp>
            <p:nvSpPr>
              <p:cNvPr id="82426" name="Rectangle 328"/>
              <p:cNvSpPr>
                <a:spLocks noChangeArrowheads="1"/>
              </p:cNvSpPr>
              <p:nvPr/>
            </p:nvSpPr>
            <p:spPr bwMode="auto">
              <a:xfrm>
                <a:off x="2825" y="2120"/>
                <a:ext cx="46" cy="35"/>
              </a:xfrm>
              <a:prstGeom prst="rect">
                <a:avLst/>
              </a:prstGeom>
              <a:noFill/>
              <a:ln w="9525" cap="rnd">
                <a:solidFill>
                  <a:srgbClr val="1F497D"/>
                </a:solidFill>
                <a:miter lim="800000"/>
                <a:headEnd/>
                <a:tailEnd/>
              </a:ln>
            </p:spPr>
            <p:txBody>
              <a:bodyPr/>
              <a:lstStyle/>
              <a:p>
                <a:endParaRPr lang="en-US"/>
              </a:p>
            </p:txBody>
          </p:sp>
        </p:grpSp>
        <p:grpSp>
          <p:nvGrpSpPr>
            <p:cNvPr id="73793" name="Group 332"/>
            <p:cNvGrpSpPr>
              <a:grpSpLocks/>
            </p:cNvGrpSpPr>
            <p:nvPr/>
          </p:nvGrpSpPr>
          <p:grpSpPr bwMode="auto">
            <a:xfrm>
              <a:off x="4489450" y="2308225"/>
              <a:ext cx="65088" cy="55563"/>
              <a:chOff x="2828" y="1454"/>
              <a:chExt cx="41" cy="35"/>
            </a:xfrm>
          </p:grpSpPr>
          <p:sp>
            <p:nvSpPr>
              <p:cNvPr id="82423" name="Rectangle 330"/>
              <p:cNvSpPr>
                <a:spLocks noChangeArrowheads="1"/>
              </p:cNvSpPr>
              <p:nvPr/>
            </p:nvSpPr>
            <p:spPr bwMode="auto">
              <a:xfrm>
                <a:off x="2828" y="1454"/>
                <a:ext cx="41" cy="35"/>
              </a:xfrm>
              <a:prstGeom prst="rect">
                <a:avLst/>
              </a:prstGeom>
              <a:solidFill>
                <a:srgbClr val="1F497D"/>
              </a:solidFill>
              <a:ln w="9525">
                <a:noFill/>
                <a:miter lim="800000"/>
                <a:headEnd/>
                <a:tailEnd/>
              </a:ln>
            </p:spPr>
            <p:txBody>
              <a:bodyPr/>
              <a:lstStyle/>
              <a:p>
                <a:endParaRPr lang="en-US"/>
              </a:p>
            </p:txBody>
          </p:sp>
          <p:sp>
            <p:nvSpPr>
              <p:cNvPr id="82424" name="Rectangle 331"/>
              <p:cNvSpPr>
                <a:spLocks noChangeArrowheads="1"/>
              </p:cNvSpPr>
              <p:nvPr/>
            </p:nvSpPr>
            <p:spPr bwMode="auto">
              <a:xfrm>
                <a:off x="2828" y="1454"/>
                <a:ext cx="41" cy="35"/>
              </a:xfrm>
              <a:prstGeom prst="rect">
                <a:avLst/>
              </a:prstGeom>
              <a:noFill/>
              <a:ln w="9525" cap="rnd">
                <a:solidFill>
                  <a:srgbClr val="1F497D"/>
                </a:solidFill>
                <a:miter lim="800000"/>
                <a:headEnd/>
                <a:tailEnd/>
              </a:ln>
            </p:spPr>
            <p:txBody>
              <a:bodyPr/>
              <a:lstStyle/>
              <a:p>
                <a:endParaRPr lang="en-US"/>
              </a:p>
            </p:txBody>
          </p:sp>
        </p:grpSp>
        <p:grpSp>
          <p:nvGrpSpPr>
            <p:cNvPr id="73794" name="Group 335"/>
            <p:cNvGrpSpPr>
              <a:grpSpLocks/>
            </p:cNvGrpSpPr>
            <p:nvPr/>
          </p:nvGrpSpPr>
          <p:grpSpPr bwMode="auto">
            <a:xfrm>
              <a:off x="3297238" y="742950"/>
              <a:ext cx="2338388" cy="311150"/>
              <a:chOff x="2077" y="468"/>
              <a:chExt cx="1473" cy="196"/>
            </a:xfrm>
          </p:grpSpPr>
          <p:sp>
            <p:nvSpPr>
              <p:cNvPr id="82421" name="Rectangle 333"/>
              <p:cNvSpPr>
                <a:spLocks noChangeArrowheads="1"/>
              </p:cNvSpPr>
              <p:nvPr/>
            </p:nvSpPr>
            <p:spPr bwMode="auto">
              <a:xfrm>
                <a:off x="2077" y="468"/>
                <a:ext cx="1473" cy="196"/>
              </a:xfrm>
              <a:prstGeom prst="rect">
                <a:avLst/>
              </a:prstGeom>
              <a:solidFill>
                <a:srgbClr val="FFFFFF"/>
              </a:solidFill>
              <a:ln w="9525">
                <a:noFill/>
                <a:miter lim="800000"/>
                <a:headEnd/>
                <a:tailEnd/>
              </a:ln>
            </p:spPr>
            <p:txBody>
              <a:bodyPr/>
              <a:lstStyle/>
              <a:p>
                <a:endParaRPr lang="en-US"/>
              </a:p>
            </p:txBody>
          </p:sp>
          <p:sp>
            <p:nvSpPr>
              <p:cNvPr id="82422" name="Rectangle 334"/>
              <p:cNvSpPr>
                <a:spLocks noChangeArrowheads="1"/>
              </p:cNvSpPr>
              <p:nvPr/>
            </p:nvSpPr>
            <p:spPr bwMode="auto">
              <a:xfrm>
                <a:off x="2077" y="468"/>
                <a:ext cx="1473" cy="196"/>
              </a:xfrm>
              <a:prstGeom prst="rect">
                <a:avLst/>
              </a:prstGeom>
              <a:noFill/>
              <a:ln w="7938" cap="rnd">
                <a:solidFill>
                  <a:srgbClr val="385D8A"/>
                </a:solidFill>
                <a:miter lim="800000"/>
                <a:headEnd/>
                <a:tailEnd/>
              </a:ln>
            </p:spPr>
            <p:txBody>
              <a:bodyPr/>
              <a:lstStyle/>
              <a:p>
                <a:endParaRPr lang="en-US"/>
              </a:p>
            </p:txBody>
          </p:sp>
        </p:grpSp>
        <p:sp>
          <p:nvSpPr>
            <p:cNvPr id="73795" name="Rectangle 336"/>
            <p:cNvSpPr>
              <a:spLocks noChangeArrowheads="1"/>
            </p:cNvSpPr>
            <p:nvPr/>
          </p:nvSpPr>
          <p:spPr bwMode="auto">
            <a:xfrm>
              <a:off x="3484563" y="790575"/>
              <a:ext cx="1168400"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Effect of environmentally</a:t>
              </a:r>
              <a:endParaRPr lang="en-US">
                <a:cs typeface="Arial" charset="0"/>
              </a:endParaRPr>
            </a:p>
          </p:txBody>
        </p:sp>
        <p:sp>
          <p:nvSpPr>
            <p:cNvPr id="73796" name="Rectangle 337"/>
            <p:cNvSpPr>
              <a:spLocks noChangeArrowheads="1"/>
            </p:cNvSpPr>
            <p:nvPr/>
          </p:nvSpPr>
          <p:spPr bwMode="auto">
            <a:xfrm>
              <a:off x="4556125" y="790575"/>
              <a:ext cx="7778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a:t>
              </a:r>
              <a:endParaRPr lang="en-US">
                <a:cs typeface="Arial" charset="0"/>
              </a:endParaRPr>
            </a:p>
          </p:txBody>
        </p:sp>
        <p:sp>
          <p:nvSpPr>
            <p:cNvPr id="73797" name="Rectangle 338"/>
            <p:cNvSpPr>
              <a:spLocks noChangeArrowheads="1"/>
            </p:cNvSpPr>
            <p:nvPr/>
          </p:nvSpPr>
          <p:spPr bwMode="auto">
            <a:xfrm>
              <a:off x="4589463" y="790575"/>
              <a:ext cx="963613"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caused variability in </a:t>
              </a:r>
              <a:endParaRPr lang="en-US">
                <a:cs typeface="Arial" charset="0"/>
              </a:endParaRPr>
            </a:p>
          </p:txBody>
        </p:sp>
        <p:sp>
          <p:nvSpPr>
            <p:cNvPr id="73798" name="Rectangle 339"/>
            <p:cNvSpPr>
              <a:spLocks noChangeArrowheads="1"/>
            </p:cNvSpPr>
            <p:nvPr/>
          </p:nvSpPr>
          <p:spPr bwMode="auto">
            <a:xfrm>
              <a:off x="3348038" y="909638"/>
              <a:ext cx="238283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recruitment on ecosystems components and fishing</a:t>
              </a:r>
              <a:endParaRPr lang="en-US">
                <a:cs typeface="Arial" charset="0"/>
              </a:endParaRPr>
            </a:p>
          </p:txBody>
        </p:sp>
        <p:grpSp>
          <p:nvGrpSpPr>
            <p:cNvPr id="73799" name="Group 342"/>
            <p:cNvGrpSpPr>
              <a:grpSpLocks/>
            </p:cNvGrpSpPr>
            <p:nvPr/>
          </p:nvGrpSpPr>
          <p:grpSpPr bwMode="auto">
            <a:xfrm>
              <a:off x="6589713" y="1390650"/>
              <a:ext cx="609600" cy="534988"/>
              <a:chOff x="4151" y="876"/>
              <a:chExt cx="384" cy="337"/>
            </a:xfrm>
          </p:grpSpPr>
          <p:sp>
            <p:nvSpPr>
              <p:cNvPr id="82419" name="Freeform 340"/>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solidFill>
                <a:srgbClr val="FFC000"/>
              </a:solidFill>
              <a:ln w="0">
                <a:solidFill>
                  <a:srgbClr val="000000"/>
                </a:solidFill>
                <a:prstDash val="solid"/>
                <a:round/>
                <a:headEnd/>
                <a:tailEnd/>
              </a:ln>
            </p:spPr>
            <p:txBody>
              <a:bodyPr/>
              <a:lstStyle/>
              <a:p>
                <a:endParaRPr lang="en-US"/>
              </a:p>
            </p:txBody>
          </p:sp>
          <p:sp>
            <p:nvSpPr>
              <p:cNvPr id="82420" name="Freeform 341"/>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noFill/>
              <a:ln w="20638" cap="rnd">
                <a:solidFill>
                  <a:srgbClr val="385D8A"/>
                </a:solidFill>
                <a:prstDash val="solid"/>
                <a:round/>
                <a:headEnd/>
                <a:tailEnd/>
              </a:ln>
            </p:spPr>
            <p:txBody>
              <a:bodyPr/>
              <a:lstStyle/>
              <a:p>
                <a:endParaRPr lang="en-US"/>
              </a:p>
            </p:txBody>
          </p:sp>
        </p:grpSp>
        <p:grpSp>
          <p:nvGrpSpPr>
            <p:cNvPr id="73800" name="Group 345"/>
            <p:cNvGrpSpPr>
              <a:grpSpLocks/>
            </p:cNvGrpSpPr>
            <p:nvPr/>
          </p:nvGrpSpPr>
          <p:grpSpPr bwMode="auto">
            <a:xfrm>
              <a:off x="6604000" y="2227263"/>
              <a:ext cx="595313" cy="544513"/>
              <a:chOff x="4160" y="1403"/>
              <a:chExt cx="375" cy="343"/>
            </a:xfrm>
          </p:grpSpPr>
          <p:sp>
            <p:nvSpPr>
              <p:cNvPr id="82417" name="Freeform 343"/>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solidFill>
                <a:srgbClr val="FCD5B5"/>
              </a:solidFill>
              <a:ln w="0">
                <a:solidFill>
                  <a:srgbClr val="000000"/>
                </a:solidFill>
                <a:prstDash val="solid"/>
                <a:round/>
                <a:headEnd/>
                <a:tailEnd/>
              </a:ln>
            </p:spPr>
            <p:txBody>
              <a:bodyPr/>
              <a:lstStyle/>
              <a:p>
                <a:endParaRPr lang="en-US"/>
              </a:p>
            </p:txBody>
          </p:sp>
          <p:sp>
            <p:nvSpPr>
              <p:cNvPr id="82418" name="Freeform 344"/>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noFill/>
              <a:ln w="20638" cap="rnd">
                <a:solidFill>
                  <a:srgbClr val="385D8A"/>
                </a:solidFill>
                <a:prstDash val="solid"/>
                <a:round/>
                <a:headEnd/>
                <a:tailEnd/>
              </a:ln>
            </p:spPr>
            <p:txBody>
              <a:bodyPr/>
              <a:lstStyle/>
              <a:p>
                <a:endParaRPr lang="en-US"/>
              </a:p>
            </p:txBody>
          </p:sp>
        </p:grpSp>
        <p:sp>
          <p:nvSpPr>
            <p:cNvPr id="73801" name="Rectangle 346"/>
            <p:cNvSpPr>
              <a:spLocks noChangeArrowheads="1"/>
            </p:cNvSpPr>
            <p:nvPr/>
          </p:nvSpPr>
          <p:spPr bwMode="auto">
            <a:xfrm>
              <a:off x="3619500" y="5397500"/>
              <a:ext cx="1900238" cy="2667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Vertically Linked Models</a:t>
              </a:r>
              <a:endParaRPr lang="en-US">
                <a:cs typeface="Arial" charset="0"/>
              </a:endParaRPr>
            </a:p>
          </p:txBody>
        </p:sp>
        <p:sp>
          <p:nvSpPr>
            <p:cNvPr id="73802" name="Freeform 347"/>
            <p:cNvSpPr>
              <a:spLocks noEditPoints="1"/>
            </p:cNvSpPr>
            <p:nvPr/>
          </p:nvSpPr>
          <p:spPr bwMode="auto">
            <a:xfrm>
              <a:off x="4092575" y="5048250"/>
              <a:ext cx="80963" cy="231775"/>
            </a:xfrm>
            <a:custGeom>
              <a:avLst/>
              <a:gdLst>
                <a:gd name="T0" fmla="*/ 10085719 w 271"/>
                <a:gd name="T1" fmla="*/ 67117953 h 783"/>
                <a:gd name="T2" fmla="*/ 10800046 w 271"/>
                <a:gd name="T3" fmla="*/ 2891416 h 783"/>
                <a:gd name="T4" fmla="*/ 12317130 w 271"/>
                <a:gd name="T5" fmla="*/ 1401898 h 783"/>
                <a:gd name="T6" fmla="*/ 13745186 w 271"/>
                <a:gd name="T7" fmla="*/ 2891416 h 783"/>
                <a:gd name="T8" fmla="*/ 13120486 w 271"/>
                <a:gd name="T9" fmla="*/ 67117953 h 783"/>
                <a:gd name="T10" fmla="*/ 11603103 w 271"/>
                <a:gd name="T11" fmla="*/ 68607469 h 783"/>
                <a:gd name="T12" fmla="*/ 10085719 w 271"/>
                <a:gd name="T13" fmla="*/ 67117953 h 783"/>
                <a:gd name="T14" fmla="*/ 446342 w 271"/>
                <a:gd name="T15" fmla="*/ 19539553 h 783"/>
                <a:gd name="T16" fmla="*/ 12317130 w 271"/>
                <a:gd name="T17" fmla="*/ 0 h 783"/>
                <a:gd name="T18" fmla="*/ 23831204 w 271"/>
                <a:gd name="T19" fmla="*/ 19802409 h 783"/>
                <a:gd name="T20" fmla="*/ 23295534 w 271"/>
                <a:gd name="T21" fmla="*/ 21817637 h 783"/>
                <a:gd name="T22" fmla="*/ 21242779 w 271"/>
                <a:gd name="T23" fmla="*/ 21204307 h 783"/>
                <a:gd name="T24" fmla="*/ 10978403 w 271"/>
                <a:gd name="T25" fmla="*/ 3592365 h 783"/>
                <a:gd name="T26" fmla="*/ 13566828 w 271"/>
                <a:gd name="T27" fmla="*/ 3679983 h 783"/>
                <a:gd name="T28" fmla="*/ 2945440 w 271"/>
                <a:gd name="T29" fmla="*/ 21029070 h 783"/>
                <a:gd name="T30" fmla="*/ 892684 w 271"/>
                <a:gd name="T31" fmla="*/ 21554782 h 783"/>
                <a:gd name="T32" fmla="*/ 446342 w 271"/>
                <a:gd name="T33" fmla="*/ 19539553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83"/>
                <a:gd name="T53" fmla="*/ 271 w 271"/>
                <a:gd name="T54" fmla="*/ 783 h 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83">
                  <a:moveTo>
                    <a:pt x="113" y="766"/>
                  </a:moveTo>
                  <a:lnTo>
                    <a:pt x="121" y="33"/>
                  </a:lnTo>
                  <a:cubicBezTo>
                    <a:pt x="121" y="24"/>
                    <a:pt x="129" y="16"/>
                    <a:pt x="138" y="16"/>
                  </a:cubicBezTo>
                  <a:cubicBezTo>
                    <a:pt x="147" y="16"/>
                    <a:pt x="155" y="24"/>
                    <a:pt x="154" y="33"/>
                  </a:cubicBezTo>
                  <a:lnTo>
                    <a:pt x="147" y="766"/>
                  </a:lnTo>
                  <a:cubicBezTo>
                    <a:pt x="147" y="776"/>
                    <a:pt x="139" y="783"/>
                    <a:pt x="130" y="783"/>
                  </a:cubicBezTo>
                  <a:cubicBezTo>
                    <a:pt x="121" y="783"/>
                    <a:pt x="113" y="775"/>
                    <a:pt x="113" y="766"/>
                  </a:cubicBezTo>
                  <a:close/>
                  <a:moveTo>
                    <a:pt x="5" y="223"/>
                  </a:moveTo>
                  <a:lnTo>
                    <a:pt x="138" y="0"/>
                  </a:lnTo>
                  <a:lnTo>
                    <a:pt x="267" y="226"/>
                  </a:lnTo>
                  <a:cubicBezTo>
                    <a:pt x="271" y="234"/>
                    <a:pt x="269" y="244"/>
                    <a:pt x="261" y="249"/>
                  </a:cubicBezTo>
                  <a:cubicBezTo>
                    <a:pt x="253" y="253"/>
                    <a:pt x="242" y="250"/>
                    <a:pt x="238" y="242"/>
                  </a:cubicBezTo>
                  <a:lnTo>
                    <a:pt x="123" y="41"/>
                  </a:lnTo>
                  <a:lnTo>
                    <a:pt x="152" y="42"/>
                  </a:lnTo>
                  <a:lnTo>
                    <a:pt x="33" y="240"/>
                  </a:lnTo>
                  <a:cubicBezTo>
                    <a:pt x="29" y="248"/>
                    <a:pt x="18" y="251"/>
                    <a:pt x="10" y="246"/>
                  </a:cubicBezTo>
                  <a:cubicBezTo>
                    <a:pt x="3" y="241"/>
                    <a:pt x="0" y="231"/>
                    <a:pt x="5" y="22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03" name="Rectangle 348"/>
            <p:cNvSpPr>
              <a:spLocks noChangeArrowheads="1"/>
            </p:cNvSpPr>
            <p:nvPr/>
          </p:nvSpPr>
          <p:spPr bwMode="auto">
            <a:xfrm>
              <a:off x="4052888" y="5259388"/>
              <a:ext cx="127952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Atmospheric forcing products</a:t>
              </a:r>
              <a:endParaRPr lang="en-US">
                <a:cs typeface="Arial" charset="0"/>
              </a:endParaRPr>
            </a:p>
          </p:txBody>
        </p:sp>
        <p:grpSp>
          <p:nvGrpSpPr>
            <p:cNvPr id="73804" name="Group 427"/>
            <p:cNvGrpSpPr>
              <a:grpSpLocks/>
            </p:cNvGrpSpPr>
            <p:nvPr/>
          </p:nvGrpSpPr>
          <p:grpSpPr bwMode="auto">
            <a:xfrm>
              <a:off x="6569075" y="3041650"/>
              <a:ext cx="612775" cy="549275"/>
              <a:chOff x="4138" y="1916"/>
              <a:chExt cx="386" cy="346"/>
            </a:xfrm>
          </p:grpSpPr>
          <p:sp>
            <p:nvSpPr>
              <p:cNvPr id="82339" name="Rectangle 349"/>
              <p:cNvSpPr>
                <a:spLocks noChangeArrowheads="1"/>
              </p:cNvSpPr>
              <p:nvPr/>
            </p:nvSpPr>
            <p:spPr bwMode="auto">
              <a:xfrm>
                <a:off x="4138" y="1916"/>
                <a:ext cx="386" cy="48"/>
              </a:xfrm>
              <a:prstGeom prst="rect">
                <a:avLst/>
              </a:prstGeom>
              <a:solidFill>
                <a:srgbClr val="77933C"/>
              </a:solidFill>
              <a:ln w="9525">
                <a:noFill/>
                <a:miter lim="800000"/>
                <a:headEnd/>
                <a:tailEnd/>
              </a:ln>
            </p:spPr>
            <p:txBody>
              <a:bodyPr/>
              <a:lstStyle/>
              <a:p>
                <a:endParaRPr lang="en-US"/>
              </a:p>
            </p:txBody>
          </p:sp>
          <p:sp>
            <p:nvSpPr>
              <p:cNvPr id="82340" name="Rectangle 350"/>
              <p:cNvSpPr>
                <a:spLocks noChangeArrowheads="1"/>
              </p:cNvSpPr>
              <p:nvPr/>
            </p:nvSpPr>
            <p:spPr bwMode="auto">
              <a:xfrm>
                <a:off x="4138" y="1964"/>
                <a:ext cx="386" cy="5"/>
              </a:xfrm>
              <a:prstGeom prst="rect">
                <a:avLst/>
              </a:prstGeom>
              <a:solidFill>
                <a:srgbClr val="77933E"/>
              </a:solidFill>
              <a:ln w="9525">
                <a:noFill/>
                <a:miter lim="800000"/>
                <a:headEnd/>
                <a:tailEnd/>
              </a:ln>
            </p:spPr>
            <p:txBody>
              <a:bodyPr/>
              <a:lstStyle/>
              <a:p>
                <a:endParaRPr lang="en-US"/>
              </a:p>
            </p:txBody>
          </p:sp>
          <p:sp>
            <p:nvSpPr>
              <p:cNvPr id="82341" name="Rectangle 351"/>
              <p:cNvSpPr>
                <a:spLocks noChangeArrowheads="1"/>
              </p:cNvSpPr>
              <p:nvPr/>
            </p:nvSpPr>
            <p:spPr bwMode="auto">
              <a:xfrm>
                <a:off x="4138" y="1969"/>
                <a:ext cx="386" cy="5"/>
              </a:xfrm>
              <a:prstGeom prst="rect">
                <a:avLst/>
              </a:prstGeom>
              <a:solidFill>
                <a:srgbClr val="779340"/>
              </a:solidFill>
              <a:ln w="9525">
                <a:noFill/>
                <a:miter lim="800000"/>
                <a:headEnd/>
                <a:tailEnd/>
              </a:ln>
            </p:spPr>
            <p:txBody>
              <a:bodyPr/>
              <a:lstStyle/>
              <a:p>
                <a:endParaRPr lang="en-US"/>
              </a:p>
            </p:txBody>
          </p:sp>
          <p:sp>
            <p:nvSpPr>
              <p:cNvPr id="82342" name="Rectangle 352"/>
              <p:cNvSpPr>
                <a:spLocks noChangeArrowheads="1"/>
              </p:cNvSpPr>
              <p:nvPr/>
            </p:nvSpPr>
            <p:spPr bwMode="auto">
              <a:xfrm>
                <a:off x="4138" y="1974"/>
                <a:ext cx="386" cy="5"/>
              </a:xfrm>
              <a:prstGeom prst="rect">
                <a:avLst/>
              </a:prstGeom>
              <a:solidFill>
                <a:srgbClr val="769342"/>
              </a:solidFill>
              <a:ln w="9525">
                <a:noFill/>
                <a:miter lim="800000"/>
                <a:headEnd/>
                <a:tailEnd/>
              </a:ln>
            </p:spPr>
            <p:txBody>
              <a:bodyPr/>
              <a:lstStyle/>
              <a:p>
                <a:endParaRPr lang="en-US"/>
              </a:p>
            </p:txBody>
          </p:sp>
          <p:sp>
            <p:nvSpPr>
              <p:cNvPr id="82343" name="Rectangle 353"/>
              <p:cNvSpPr>
                <a:spLocks noChangeArrowheads="1"/>
              </p:cNvSpPr>
              <p:nvPr/>
            </p:nvSpPr>
            <p:spPr bwMode="auto">
              <a:xfrm>
                <a:off x="4138" y="1979"/>
                <a:ext cx="386" cy="3"/>
              </a:xfrm>
              <a:prstGeom prst="rect">
                <a:avLst/>
              </a:prstGeom>
              <a:solidFill>
                <a:srgbClr val="769344"/>
              </a:solidFill>
              <a:ln w="9525">
                <a:noFill/>
                <a:miter lim="800000"/>
                <a:headEnd/>
                <a:tailEnd/>
              </a:ln>
            </p:spPr>
            <p:txBody>
              <a:bodyPr/>
              <a:lstStyle/>
              <a:p>
                <a:endParaRPr lang="en-US"/>
              </a:p>
            </p:txBody>
          </p:sp>
          <p:sp>
            <p:nvSpPr>
              <p:cNvPr id="82344" name="Rectangle 354"/>
              <p:cNvSpPr>
                <a:spLocks noChangeArrowheads="1"/>
              </p:cNvSpPr>
              <p:nvPr/>
            </p:nvSpPr>
            <p:spPr bwMode="auto">
              <a:xfrm>
                <a:off x="4138" y="1982"/>
                <a:ext cx="386" cy="2"/>
              </a:xfrm>
              <a:prstGeom prst="rect">
                <a:avLst/>
              </a:prstGeom>
              <a:solidFill>
                <a:srgbClr val="769346"/>
              </a:solidFill>
              <a:ln w="9525">
                <a:noFill/>
                <a:miter lim="800000"/>
                <a:headEnd/>
                <a:tailEnd/>
              </a:ln>
            </p:spPr>
            <p:txBody>
              <a:bodyPr/>
              <a:lstStyle/>
              <a:p>
                <a:endParaRPr lang="en-US"/>
              </a:p>
            </p:txBody>
          </p:sp>
          <p:sp>
            <p:nvSpPr>
              <p:cNvPr id="82345" name="Rectangle 355"/>
              <p:cNvSpPr>
                <a:spLocks noChangeArrowheads="1"/>
              </p:cNvSpPr>
              <p:nvPr/>
            </p:nvSpPr>
            <p:spPr bwMode="auto">
              <a:xfrm>
                <a:off x="4138" y="1984"/>
                <a:ext cx="386" cy="2"/>
              </a:xfrm>
              <a:prstGeom prst="rect">
                <a:avLst/>
              </a:prstGeom>
              <a:solidFill>
                <a:srgbClr val="769348"/>
              </a:solidFill>
              <a:ln w="9525">
                <a:noFill/>
                <a:miter lim="800000"/>
                <a:headEnd/>
                <a:tailEnd/>
              </a:ln>
            </p:spPr>
            <p:txBody>
              <a:bodyPr/>
              <a:lstStyle/>
              <a:p>
                <a:endParaRPr lang="en-US"/>
              </a:p>
            </p:txBody>
          </p:sp>
          <p:sp>
            <p:nvSpPr>
              <p:cNvPr id="82346" name="Rectangle 356"/>
              <p:cNvSpPr>
                <a:spLocks noChangeArrowheads="1"/>
              </p:cNvSpPr>
              <p:nvPr/>
            </p:nvSpPr>
            <p:spPr bwMode="auto">
              <a:xfrm>
                <a:off x="4138" y="1986"/>
                <a:ext cx="386" cy="2"/>
              </a:xfrm>
              <a:prstGeom prst="rect">
                <a:avLst/>
              </a:prstGeom>
              <a:solidFill>
                <a:srgbClr val="75934A"/>
              </a:solidFill>
              <a:ln w="9525">
                <a:noFill/>
                <a:miter lim="800000"/>
                <a:headEnd/>
                <a:tailEnd/>
              </a:ln>
            </p:spPr>
            <p:txBody>
              <a:bodyPr/>
              <a:lstStyle/>
              <a:p>
                <a:endParaRPr lang="en-US"/>
              </a:p>
            </p:txBody>
          </p:sp>
          <p:sp>
            <p:nvSpPr>
              <p:cNvPr id="82347" name="Rectangle 357"/>
              <p:cNvSpPr>
                <a:spLocks noChangeArrowheads="1"/>
              </p:cNvSpPr>
              <p:nvPr/>
            </p:nvSpPr>
            <p:spPr bwMode="auto">
              <a:xfrm>
                <a:off x="4138" y="1988"/>
                <a:ext cx="386" cy="2"/>
              </a:xfrm>
              <a:prstGeom prst="rect">
                <a:avLst/>
              </a:prstGeom>
              <a:solidFill>
                <a:srgbClr val="75934C"/>
              </a:solidFill>
              <a:ln w="9525">
                <a:noFill/>
                <a:miter lim="800000"/>
                <a:headEnd/>
                <a:tailEnd/>
              </a:ln>
            </p:spPr>
            <p:txBody>
              <a:bodyPr/>
              <a:lstStyle/>
              <a:p>
                <a:endParaRPr lang="en-US"/>
              </a:p>
            </p:txBody>
          </p:sp>
          <p:sp>
            <p:nvSpPr>
              <p:cNvPr id="82348" name="Rectangle 358"/>
              <p:cNvSpPr>
                <a:spLocks noChangeArrowheads="1"/>
              </p:cNvSpPr>
              <p:nvPr/>
            </p:nvSpPr>
            <p:spPr bwMode="auto">
              <a:xfrm>
                <a:off x="4138" y="1990"/>
                <a:ext cx="386" cy="2"/>
              </a:xfrm>
              <a:prstGeom prst="rect">
                <a:avLst/>
              </a:prstGeom>
              <a:solidFill>
                <a:srgbClr val="75934E"/>
              </a:solidFill>
              <a:ln w="9525">
                <a:noFill/>
                <a:miter lim="800000"/>
                <a:headEnd/>
                <a:tailEnd/>
              </a:ln>
            </p:spPr>
            <p:txBody>
              <a:bodyPr/>
              <a:lstStyle/>
              <a:p>
                <a:endParaRPr lang="en-US"/>
              </a:p>
            </p:txBody>
          </p:sp>
          <p:sp>
            <p:nvSpPr>
              <p:cNvPr id="82349" name="Rectangle 359"/>
              <p:cNvSpPr>
                <a:spLocks noChangeArrowheads="1"/>
              </p:cNvSpPr>
              <p:nvPr/>
            </p:nvSpPr>
            <p:spPr bwMode="auto">
              <a:xfrm>
                <a:off x="4138" y="1992"/>
                <a:ext cx="386" cy="2"/>
              </a:xfrm>
              <a:prstGeom prst="rect">
                <a:avLst/>
              </a:prstGeom>
              <a:solidFill>
                <a:srgbClr val="759250"/>
              </a:solidFill>
              <a:ln w="9525">
                <a:noFill/>
                <a:miter lim="800000"/>
                <a:headEnd/>
                <a:tailEnd/>
              </a:ln>
            </p:spPr>
            <p:txBody>
              <a:bodyPr/>
              <a:lstStyle/>
              <a:p>
                <a:endParaRPr lang="en-US"/>
              </a:p>
            </p:txBody>
          </p:sp>
          <p:sp>
            <p:nvSpPr>
              <p:cNvPr id="82350" name="Rectangle 360"/>
              <p:cNvSpPr>
                <a:spLocks noChangeArrowheads="1"/>
              </p:cNvSpPr>
              <p:nvPr/>
            </p:nvSpPr>
            <p:spPr bwMode="auto">
              <a:xfrm>
                <a:off x="4138" y="1994"/>
                <a:ext cx="386" cy="2"/>
              </a:xfrm>
              <a:prstGeom prst="rect">
                <a:avLst/>
              </a:prstGeom>
              <a:solidFill>
                <a:srgbClr val="759252"/>
              </a:solidFill>
              <a:ln w="9525">
                <a:noFill/>
                <a:miter lim="800000"/>
                <a:headEnd/>
                <a:tailEnd/>
              </a:ln>
            </p:spPr>
            <p:txBody>
              <a:bodyPr/>
              <a:lstStyle/>
              <a:p>
                <a:endParaRPr lang="en-US"/>
              </a:p>
            </p:txBody>
          </p:sp>
          <p:sp>
            <p:nvSpPr>
              <p:cNvPr id="82351" name="Rectangle 361"/>
              <p:cNvSpPr>
                <a:spLocks noChangeArrowheads="1"/>
              </p:cNvSpPr>
              <p:nvPr/>
            </p:nvSpPr>
            <p:spPr bwMode="auto">
              <a:xfrm>
                <a:off x="4138" y="1996"/>
                <a:ext cx="386" cy="1"/>
              </a:xfrm>
              <a:prstGeom prst="rect">
                <a:avLst/>
              </a:prstGeom>
              <a:solidFill>
                <a:srgbClr val="759254"/>
              </a:solidFill>
              <a:ln w="9525">
                <a:noFill/>
                <a:miter lim="800000"/>
                <a:headEnd/>
                <a:tailEnd/>
              </a:ln>
            </p:spPr>
            <p:txBody>
              <a:bodyPr/>
              <a:lstStyle/>
              <a:p>
                <a:endParaRPr lang="en-US"/>
              </a:p>
            </p:txBody>
          </p:sp>
          <p:sp>
            <p:nvSpPr>
              <p:cNvPr id="82352" name="Rectangle 362"/>
              <p:cNvSpPr>
                <a:spLocks noChangeArrowheads="1"/>
              </p:cNvSpPr>
              <p:nvPr/>
            </p:nvSpPr>
            <p:spPr bwMode="auto">
              <a:xfrm>
                <a:off x="4138" y="1997"/>
                <a:ext cx="386" cy="3"/>
              </a:xfrm>
              <a:prstGeom prst="rect">
                <a:avLst/>
              </a:prstGeom>
              <a:solidFill>
                <a:srgbClr val="749256"/>
              </a:solidFill>
              <a:ln w="9525">
                <a:noFill/>
                <a:miter lim="800000"/>
                <a:headEnd/>
                <a:tailEnd/>
              </a:ln>
            </p:spPr>
            <p:txBody>
              <a:bodyPr/>
              <a:lstStyle/>
              <a:p>
                <a:endParaRPr lang="en-US"/>
              </a:p>
            </p:txBody>
          </p:sp>
          <p:sp>
            <p:nvSpPr>
              <p:cNvPr id="82353" name="Rectangle 363"/>
              <p:cNvSpPr>
                <a:spLocks noChangeArrowheads="1"/>
              </p:cNvSpPr>
              <p:nvPr/>
            </p:nvSpPr>
            <p:spPr bwMode="auto">
              <a:xfrm>
                <a:off x="4138" y="2000"/>
                <a:ext cx="386" cy="1"/>
              </a:xfrm>
              <a:prstGeom prst="rect">
                <a:avLst/>
              </a:prstGeom>
              <a:solidFill>
                <a:srgbClr val="749258"/>
              </a:solidFill>
              <a:ln w="9525">
                <a:noFill/>
                <a:miter lim="800000"/>
                <a:headEnd/>
                <a:tailEnd/>
              </a:ln>
            </p:spPr>
            <p:txBody>
              <a:bodyPr/>
              <a:lstStyle/>
              <a:p>
                <a:endParaRPr lang="en-US"/>
              </a:p>
            </p:txBody>
          </p:sp>
          <p:sp>
            <p:nvSpPr>
              <p:cNvPr id="82354" name="Rectangle 364"/>
              <p:cNvSpPr>
                <a:spLocks noChangeArrowheads="1"/>
              </p:cNvSpPr>
              <p:nvPr/>
            </p:nvSpPr>
            <p:spPr bwMode="auto">
              <a:xfrm>
                <a:off x="4138" y="2001"/>
                <a:ext cx="386" cy="2"/>
              </a:xfrm>
              <a:prstGeom prst="rect">
                <a:avLst/>
              </a:prstGeom>
              <a:solidFill>
                <a:srgbClr val="74925A"/>
              </a:solidFill>
              <a:ln w="9525">
                <a:noFill/>
                <a:miter lim="800000"/>
                <a:headEnd/>
                <a:tailEnd/>
              </a:ln>
            </p:spPr>
            <p:txBody>
              <a:bodyPr/>
              <a:lstStyle/>
              <a:p>
                <a:endParaRPr lang="en-US"/>
              </a:p>
            </p:txBody>
          </p:sp>
          <p:sp>
            <p:nvSpPr>
              <p:cNvPr id="82355" name="Rectangle 365"/>
              <p:cNvSpPr>
                <a:spLocks noChangeArrowheads="1"/>
              </p:cNvSpPr>
              <p:nvPr/>
            </p:nvSpPr>
            <p:spPr bwMode="auto">
              <a:xfrm>
                <a:off x="4138" y="2003"/>
                <a:ext cx="386" cy="3"/>
              </a:xfrm>
              <a:prstGeom prst="rect">
                <a:avLst/>
              </a:prstGeom>
              <a:solidFill>
                <a:srgbClr val="74925C"/>
              </a:solidFill>
              <a:ln w="9525">
                <a:noFill/>
                <a:miter lim="800000"/>
                <a:headEnd/>
                <a:tailEnd/>
              </a:ln>
            </p:spPr>
            <p:txBody>
              <a:bodyPr/>
              <a:lstStyle/>
              <a:p>
                <a:endParaRPr lang="en-US"/>
              </a:p>
            </p:txBody>
          </p:sp>
          <p:sp>
            <p:nvSpPr>
              <p:cNvPr id="82356" name="Rectangle 366"/>
              <p:cNvSpPr>
                <a:spLocks noChangeArrowheads="1"/>
              </p:cNvSpPr>
              <p:nvPr/>
            </p:nvSpPr>
            <p:spPr bwMode="auto">
              <a:xfrm>
                <a:off x="4138" y="2006"/>
                <a:ext cx="386" cy="3"/>
              </a:xfrm>
              <a:prstGeom prst="rect">
                <a:avLst/>
              </a:prstGeom>
              <a:solidFill>
                <a:srgbClr val="74925E"/>
              </a:solidFill>
              <a:ln w="9525">
                <a:noFill/>
                <a:miter lim="800000"/>
                <a:headEnd/>
                <a:tailEnd/>
              </a:ln>
            </p:spPr>
            <p:txBody>
              <a:bodyPr/>
              <a:lstStyle/>
              <a:p>
                <a:endParaRPr lang="en-US"/>
              </a:p>
            </p:txBody>
          </p:sp>
          <p:sp>
            <p:nvSpPr>
              <p:cNvPr id="82357" name="Rectangle 367"/>
              <p:cNvSpPr>
                <a:spLocks noChangeArrowheads="1"/>
              </p:cNvSpPr>
              <p:nvPr/>
            </p:nvSpPr>
            <p:spPr bwMode="auto">
              <a:xfrm>
                <a:off x="4138" y="2009"/>
                <a:ext cx="386" cy="2"/>
              </a:xfrm>
              <a:prstGeom prst="rect">
                <a:avLst/>
              </a:prstGeom>
              <a:solidFill>
                <a:srgbClr val="739260"/>
              </a:solidFill>
              <a:ln w="9525">
                <a:noFill/>
                <a:miter lim="800000"/>
                <a:headEnd/>
                <a:tailEnd/>
              </a:ln>
            </p:spPr>
            <p:txBody>
              <a:bodyPr/>
              <a:lstStyle/>
              <a:p>
                <a:endParaRPr lang="en-US"/>
              </a:p>
            </p:txBody>
          </p:sp>
          <p:sp>
            <p:nvSpPr>
              <p:cNvPr id="82358" name="Rectangle 368"/>
              <p:cNvSpPr>
                <a:spLocks noChangeArrowheads="1"/>
              </p:cNvSpPr>
              <p:nvPr/>
            </p:nvSpPr>
            <p:spPr bwMode="auto">
              <a:xfrm>
                <a:off x="4138" y="2011"/>
                <a:ext cx="386" cy="2"/>
              </a:xfrm>
              <a:prstGeom prst="rect">
                <a:avLst/>
              </a:prstGeom>
              <a:solidFill>
                <a:srgbClr val="739262"/>
              </a:solidFill>
              <a:ln w="9525">
                <a:noFill/>
                <a:miter lim="800000"/>
                <a:headEnd/>
                <a:tailEnd/>
              </a:ln>
            </p:spPr>
            <p:txBody>
              <a:bodyPr/>
              <a:lstStyle/>
              <a:p>
                <a:endParaRPr lang="en-US"/>
              </a:p>
            </p:txBody>
          </p:sp>
          <p:sp>
            <p:nvSpPr>
              <p:cNvPr id="82359" name="Rectangle 369"/>
              <p:cNvSpPr>
                <a:spLocks noChangeArrowheads="1"/>
              </p:cNvSpPr>
              <p:nvPr/>
            </p:nvSpPr>
            <p:spPr bwMode="auto">
              <a:xfrm>
                <a:off x="4138" y="2013"/>
                <a:ext cx="386" cy="3"/>
              </a:xfrm>
              <a:prstGeom prst="rect">
                <a:avLst/>
              </a:prstGeom>
              <a:solidFill>
                <a:srgbClr val="739264"/>
              </a:solidFill>
              <a:ln w="9525">
                <a:noFill/>
                <a:miter lim="800000"/>
                <a:headEnd/>
                <a:tailEnd/>
              </a:ln>
            </p:spPr>
            <p:txBody>
              <a:bodyPr/>
              <a:lstStyle/>
              <a:p>
                <a:endParaRPr lang="en-US"/>
              </a:p>
            </p:txBody>
          </p:sp>
          <p:sp>
            <p:nvSpPr>
              <p:cNvPr id="82360" name="Rectangle 370"/>
              <p:cNvSpPr>
                <a:spLocks noChangeArrowheads="1"/>
              </p:cNvSpPr>
              <p:nvPr/>
            </p:nvSpPr>
            <p:spPr bwMode="auto">
              <a:xfrm>
                <a:off x="4138" y="2016"/>
                <a:ext cx="386" cy="2"/>
              </a:xfrm>
              <a:prstGeom prst="rect">
                <a:avLst/>
              </a:prstGeom>
              <a:solidFill>
                <a:srgbClr val="739266"/>
              </a:solidFill>
              <a:ln w="9525">
                <a:noFill/>
                <a:miter lim="800000"/>
                <a:headEnd/>
                <a:tailEnd/>
              </a:ln>
            </p:spPr>
            <p:txBody>
              <a:bodyPr/>
              <a:lstStyle/>
              <a:p>
                <a:endParaRPr lang="en-US"/>
              </a:p>
            </p:txBody>
          </p:sp>
          <p:sp>
            <p:nvSpPr>
              <p:cNvPr id="82361" name="Rectangle 371"/>
              <p:cNvSpPr>
                <a:spLocks noChangeArrowheads="1"/>
              </p:cNvSpPr>
              <p:nvPr/>
            </p:nvSpPr>
            <p:spPr bwMode="auto">
              <a:xfrm>
                <a:off x="4138" y="2018"/>
                <a:ext cx="386" cy="3"/>
              </a:xfrm>
              <a:prstGeom prst="rect">
                <a:avLst/>
              </a:prstGeom>
              <a:solidFill>
                <a:srgbClr val="739268"/>
              </a:solidFill>
              <a:ln w="9525">
                <a:noFill/>
                <a:miter lim="800000"/>
                <a:headEnd/>
                <a:tailEnd/>
              </a:ln>
            </p:spPr>
            <p:txBody>
              <a:bodyPr/>
              <a:lstStyle/>
              <a:p>
                <a:endParaRPr lang="en-US"/>
              </a:p>
            </p:txBody>
          </p:sp>
          <p:sp>
            <p:nvSpPr>
              <p:cNvPr id="82362" name="Rectangle 372"/>
              <p:cNvSpPr>
                <a:spLocks noChangeArrowheads="1"/>
              </p:cNvSpPr>
              <p:nvPr/>
            </p:nvSpPr>
            <p:spPr bwMode="auto">
              <a:xfrm>
                <a:off x="4138" y="2021"/>
                <a:ext cx="386" cy="3"/>
              </a:xfrm>
              <a:prstGeom prst="rect">
                <a:avLst/>
              </a:prstGeom>
              <a:solidFill>
                <a:srgbClr val="72926A"/>
              </a:solidFill>
              <a:ln w="9525">
                <a:noFill/>
                <a:miter lim="800000"/>
                <a:headEnd/>
                <a:tailEnd/>
              </a:ln>
            </p:spPr>
            <p:txBody>
              <a:bodyPr/>
              <a:lstStyle/>
              <a:p>
                <a:endParaRPr lang="en-US"/>
              </a:p>
            </p:txBody>
          </p:sp>
          <p:sp>
            <p:nvSpPr>
              <p:cNvPr id="82363" name="Rectangle 373"/>
              <p:cNvSpPr>
                <a:spLocks noChangeArrowheads="1"/>
              </p:cNvSpPr>
              <p:nvPr/>
            </p:nvSpPr>
            <p:spPr bwMode="auto">
              <a:xfrm>
                <a:off x="4138" y="2024"/>
                <a:ext cx="386" cy="3"/>
              </a:xfrm>
              <a:prstGeom prst="rect">
                <a:avLst/>
              </a:prstGeom>
              <a:solidFill>
                <a:srgbClr val="72926C"/>
              </a:solidFill>
              <a:ln w="9525">
                <a:noFill/>
                <a:miter lim="800000"/>
                <a:headEnd/>
                <a:tailEnd/>
              </a:ln>
            </p:spPr>
            <p:txBody>
              <a:bodyPr/>
              <a:lstStyle/>
              <a:p>
                <a:endParaRPr lang="en-US"/>
              </a:p>
            </p:txBody>
          </p:sp>
          <p:sp>
            <p:nvSpPr>
              <p:cNvPr id="82364" name="Rectangle 374"/>
              <p:cNvSpPr>
                <a:spLocks noChangeArrowheads="1"/>
              </p:cNvSpPr>
              <p:nvPr/>
            </p:nvSpPr>
            <p:spPr bwMode="auto">
              <a:xfrm>
                <a:off x="4138" y="2027"/>
                <a:ext cx="386" cy="3"/>
              </a:xfrm>
              <a:prstGeom prst="rect">
                <a:avLst/>
              </a:prstGeom>
              <a:solidFill>
                <a:srgbClr val="72926E"/>
              </a:solidFill>
              <a:ln w="9525">
                <a:noFill/>
                <a:miter lim="800000"/>
                <a:headEnd/>
                <a:tailEnd/>
              </a:ln>
            </p:spPr>
            <p:txBody>
              <a:bodyPr/>
              <a:lstStyle/>
              <a:p>
                <a:endParaRPr lang="en-US"/>
              </a:p>
            </p:txBody>
          </p:sp>
          <p:sp>
            <p:nvSpPr>
              <p:cNvPr id="82365" name="Rectangle 375"/>
              <p:cNvSpPr>
                <a:spLocks noChangeArrowheads="1"/>
              </p:cNvSpPr>
              <p:nvPr/>
            </p:nvSpPr>
            <p:spPr bwMode="auto">
              <a:xfrm>
                <a:off x="4138" y="2030"/>
                <a:ext cx="386" cy="2"/>
              </a:xfrm>
              <a:prstGeom prst="rect">
                <a:avLst/>
              </a:prstGeom>
              <a:solidFill>
                <a:srgbClr val="719270"/>
              </a:solidFill>
              <a:ln w="9525">
                <a:noFill/>
                <a:miter lim="800000"/>
                <a:headEnd/>
                <a:tailEnd/>
              </a:ln>
            </p:spPr>
            <p:txBody>
              <a:bodyPr/>
              <a:lstStyle/>
              <a:p>
                <a:endParaRPr lang="en-US"/>
              </a:p>
            </p:txBody>
          </p:sp>
          <p:sp>
            <p:nvSpPr>
              <p:cNvPr id="82366" name="Rectangle 376"/>
              <p:cNvSpPr>
                <a:spLocks noChangeArrowheads="1"/>
              </p:cNvSpPr>
              <p:nvPr/>
            </p:nvSpPr>
            <p:spPr bwMode="auto">
              <a:xfrm>
                <a:off x="4138" y="2032"/>
                <a:ext cx="386" cy="3"/>
              </a:xfrm>
              <a:prstGeom prst="rect">
                <a:avLst/>
              </a:prstGeom>
              <a:solidFill>
                <a:srgbClr val="719272"/>
              </a:solidFill>
              <a:ln w="9525">
                <a:noFill/>
                <a:miter lim="800000"/>
                <a:headEnd/>
                <a:tailEnd/>
              </a:ln>
            </p:spPr>
            <p:txBody>
              <a:bodyPr/>
              <a:lstStyle/>
              <a:p>
                <a:endParaRPr lang="en-US"/>
              </a:p>
            </p:txBody>
          </p:sp>
          <p:sp>
            <p:nvSpPr>
              <p:cNvPr id="82367" name="Rectangle 377"/>
              <p:cNvSpPr>
                <a:spLocks noChangeArrowheads="1"/>
              </p:cNvSpPr>
              <p:nvPr/>
            </p:nvSpPr>
            <p:spPr bwMode="auto">
              <a:xfrm>
                <a:off x="4138" y="2035"/>
                <a:ext cx="386" cy="4"/>
              </a:xfrm>
              <a:prstGeom prst="rect">
                <a:avLst/>
              </a:prstGeom>
              <a:solidFill>
                <a:srgbClr val="719274"/>
              </a:solidFill>
              <a:ln w="9525">
                <a:noFill/>
                <a:miter lim="800000"/>
                <a:headEnd/>
                <a:tailEnd/>
              </a:ln>
            </p:spPr>
            <p:txBody>
              <a:bodyPr/>
              <a:lstStyle/>
              <a:p>
                <a:endParaRPr lang="en-US"/>
              </a:p>
            </p:txBody>
          </p:sp>
          <p:sp>
            <p:nvSpPr>
              <p:cNvPr id="82368" name="Rectangle 378"/>
              <p:cNvSpPr>
                <a:spLocks noChangeArrowheads="1"/>
              </p:cNvSpPr>
              <p:nvPr/>
            </p:nvSpPr>
            <p:spPr bwMode="auto">
              <a:xfrm>
                <a:off x="4138" y="2039"/>
                <a:ext cx="386" cy="3"/>
              </a:xfrm>
              <a:prstGeom prst="rect">
                <a:avLst/>
              </a:prstGeom>
              <a:solidFill>
                <a:srgbClr val="719276"/>
              </a:solidFill>
              <a:ln w="9525">
                <a:noFill/>
                <a:miter lim="800000"/>
                <a:headEnd/>
                <a:tailEnd/>
              </a:ln>
            </p:spPr>
            <p:txBody>
              <a:bodyPr/>
              <a:lstStyle/>
              <a:p>
                <a:endParaRPr lang="en-US"/>
              </a:p>
            </p:txBody>
          </p:sp>
          <p:sp>
            <p:nvSpPr>
              <p:cNvPr id="82369" name="Rectangle 379"/>
              <p:cNvSpPr>
                <a:spLocks noChangeArrowheads="1"/>
              </p:cNvSpPr>
              <p:nvPr/>
            </p:nvSpPr>
            <p:spPr bwMode="auto">
              <a:xfrm>
                <a:off x="4138" y="2042"/>
                <a:ext cx="386" cy="3"/>
              </a:xfrm>
              <a:prstGeom prst="rect">
                <a:avLst/>
              </a:prstGeom>
              <a:solidFill>
                <a:srgbClr val="709278"/>
              </a:solidFill>
              <a:ln w="9525">
                <a:noFill/>
                <a:miter lim="800000"/>
                <a:headEnd/>
                <a:tailEnd/>
              </a:ln>
            </p:spPr>
            <p:txBody>
              <a:bodyPr/>
              <a:lstStyle/>
              <a:p>
                <a:endParaRPr lang="en-US"/>
              </a:p>
            </p:txBody>
          </p:sp>
          <p:sp>
            <p:nvSpPr>
              <p:cNvPr id="82370" name="Rectangle 380"/>
              <p:cNvSpPr>
                <a:spLocks noChangeArrowheads="1"/>
              </p:cNvSpPr>
              <p:nvPr/>
            </p:nvSpPr>
            <p:spPr bwMode="auto">
              <a:xfrm>
                <a:off x="4138" y="2045"/>
                <a:ext cx="386" cy="3"/>
              </a:xfrm>
              <a:prstGeom prst="rect">
                <a:avLst/>
              </a:prstGeom>
              <a:solidFill>
                <a:srgbClr val="70927A"/>
              </a:solidFill>
              <a:ln w="9525">
                <a:noFill/>
                <a:miter lim="800000"/>
                <a:headEnd/>
                <a:tailEnd/>
              </a:ln>
            </p:spPr>
            <p:txBody>
              <a:bodyPr/>
              <a:lstStyle/>
              <a:p>
                <a:endParaRPr lang="en-US"/>
              </a:p>
            </p:txBody>
          </p:sp>
          <p:sp>
            <p:nvSpPr>
              <p:cNvPr id="82371" name="Rectangle 381"/>
              <p:cNvSpPr>
                <a:spLocks noChangeArrowheads="1"/>
              </p:cNvSpPr>
              <p:nvPr/>
            </p:nvSpPr>
            <p:spPr bwMode="auto">
              <a:xfrm>
                <a:off x="4138" y="2048"/>
                <a:ext cx="386" cy="4"/>
              </a:xfrm>
              <a:prstGeom prst="rect">
                <a:avLst/>
              </a:prstGeom>
              <a:solidFill>
                <a:srgbClr val="70927C"/>
              </a:solidFill>
              <a:ln w="9525">
                <a:noFill/>
                <a:miter lim="800000"/>
                <a:headEnd/>
                <a:tailEnd/>
              </a:ln>
            </p:spPr>
            <p:txBody>
              <a:bodyPr/>
              <a:lstStyle/>
              <a:p>
                <a:endParaRPr lang="en-US"/>
              </a:p>
            </p:txBody>
          </p:sp>
          <p:sp>
            <p:nvSpPr>
              <p:cNvPr id="82372" name="Rectangle 382"/>
              <p:cNvSpPr>
                <a:spLocks noChangeArrowheads="1"/>
              </p:cNvSpPr>
              <p:nvPr/>
            </p:nvSpPr>
            <p:spPr bwMode="auto">
              <a:xfrm>
                <a:off x="4138" y="2052"/>
                <a:ext cx="386" cy="3"/>
              </a:xfrm>
              <a:prstGeom prst="rect">
                <a:avLst/>
              </a:prstGeom>
              <a:solidFill>
                <a:srgbClr val="6F927E"/>
              </a:solidFill>
              <a:ln w="9525">
                <a:noFill/>
                <a:miter lim="800000"/>
                <a:headEnd/>
                <a:tailEnd/>
              </a:ln>
            </p:spPr>
            <p:txBody>
              <a:bodyPr/>
              <a:lstStyle/>
              <a:p>
                <a:endParaRPr lang="en-US"/>
              </a:p>
            </p:txBody>
          </p:sp>
          <p:sp>
            <p:nvSpPr>
              <p:cNvPr id="82373" name="Rectangle 383"/>
              <p:cNvSpPr>
                <a:spLocks noChangeArrowheads="1"/>
              </p:cNvSpPr>
              <p:nvPr/>
            </p:nvSpPr>
            <p:spPr bwMode="auto">
              <a:xfrm>
                <a:off x="4138" y="2055"/>
                <a:ext cx="386" cy="3"/>
              </a:xfrm>
              <a:prstGeom prst="rect">
                <a:avLst/>
              </a:prstGeom>
              <a:solidFill>
                <a:srgbClr val="6F9280"/>
              </a:solidFill>
              <a:ln w="9525">
                <a:noFill/>
                <a:miter lim="800000"/>
                <a:headEnd/>
                <a:tailEnd/>
              </a:ln>
            </p:spPr>
            <p:txBody>
              <a:bodyPr/>
              <a:lstStyle/>
              <a:p>
                <a:endParaRPr lang="en-US"/>
              </a:p>
            </p:txBody>
          </p:sp>
          <p:sp>
            <p:nvSpPr>
              <p:cNvPr id="82374" name="Rectangle 384"/>
              <p:cNvSpPr>
                <a:spLocks noChangeArrowheads="1"/>
              </p:cNvSpPr>
              <p:nvPr/>
            </p:nvSpPr>
            <p:spPr bwMode="auto">
              <a:xfrm>
                <a:off x="4138" y="2058"/>
                <a:ext cx="386" cy="4"/>
              </a:xfrm>
              <a:prstGeom prst="rect">
                <a:avLst/>
              </a:prstGeom>
              <a:solidFill>
                <a:srgbClr val="6E9182"/>
              </a:solidFill>
              <a:ln w="9525">
                <a:noFill/>
                <a:miter lim="800000"/>
                <a:headEnd/>
                <a:tailEnd/>
              </a:ln>
            </p:spPr>
            <p:txBody>
              <a:bodyPr/>
              <a:lstStyle/>
              <a:p>
                <a:endParaRPr lang="en-US"/>
              </a:p>
            </p:txBody>
          </p:sp>
          <p:sp>
            <p:nvSpPr>
              <p:cNvPr id="82375" name="Rectangle 385"/>
              <p:cNvSpPr>
                <a:spLocks noChangeArrowheads="1"/>
              </p:cNvSpPr>
              <p:nvPr/>
            </p:nvSpPr>
            <p:spPr bwMode="auto">
              <a:xfrm>
                <a:off x="4138" y="2062"/>
                <a:ext cx="386" cy="3"/>
              </a:xfrm>
              <a:prstGeom prst="rect">
                <a:avLst/>
              </a:prstGeom>
              <a:solidFill>
                <a:srgbClr val="6E9184"/>
              </a:solidFill>
              <a:ln w="9525">
                <a:noFill/>
                <a:miter lim="800000"/>
                <a:headEnd/>
                <a:tailEnd/>
              </a:ln>
            </p:spPr>
            <p:txBody>
              <a:bodyPr/>
              <a:lstStyle/>
              <a:p>
                <a:endParaRPr lang="en-US"/>
              </a:p>
            </p:txBody>
          </p:sp>
          <p:sp>
            <p:nvSpPr>
              <p:cNvPr id="82376" name="Rectangle 386"/>
              <p:cNvSpPr>
                <a:spLocks noChangeArrowheads="1"/>
              </p:cNvSpPr>
              <p:nvPr/>
            </p:nvSpPr>
            <p:spPr bwMode="auto">
              <a:xfrm>
                <a:off x="4138" y="2065"/>
                <a:ext cx="386" cy="3"/>
              </a:xfrm>
              <a:prstGeom prst="rect">
                <a:avLst/>
              </a:prstGeom>
              <a:solidFill>
                <a:srgbClr val="6D9186"/>
              </a:solidFill>
              <a:ln w="9525">
                <a:noFill/>
                <a:miter lim="800000"/>
                <a:headEnd/>
                <a:tailEnd/>
              </a:ln>
            </p:spPr>
            <p:txBody>
              <a:bodyPr/>
              <a:lstStyle/>
              <a:p>
                <a:endParaRPr lang="en-US"/>
              </a:p>
            </p:txBody>
          </p:sp>
          <p:sp>
            <p:nvSpPr>
              <p:cNvPr id="82377" name="Rectangle 387"/>
              <p:cNvSpPr>
                <a:spLocks noChangeArrowheads="1"/>
              </p:cNvSpPr>
              <p:nvPr/>
            </p:nvSpPr>
            <p:spPr bwMode="auto">
              <a:xfrm>
                <a:off x="4138" y="2068"/>
                <a:ext cx="386" cy="4"/>
              </a:xfrm>
              <a:prstGeom prst="rect">
                <a:avLst/>
              </a:prstGeom>
              <a:solidFill>
                <a:srgbClr val="6D9188"/>
              </a:solidFill>
              <a:ln w="9525">
                <a:noFill/>
                <a:miter lim="800000"/>
                <a:headEnd/>
                <a:tailEnd/>
              </a:ln>
            </p:spPr>
            <p:txBody>
              <a:bodyPr/>
              <a:lstStyle/>
              <a:p>
                <a:endParaRPr lang="en-US"/>
              </a:p>
            </p:txBody>
          </p:sp>
          <p:sp>
            <p:nvSpPr>
              <p:cNvPr id="82378" name="Rectangle 388"/>
              <p:cNvSpPr>
                <a:spLocks noChangeArrowheads="1"/>
              </p:cNvSpPr>
              <p:nvPr/>
            </p:nvSpPr>
            <p:spPr bwMode="auto">
              <a:xfrm>
                <a:off x="4138" y="2072"/>
                <a:ext cx="386" cy="5"/>
              </a:xfrm>
              <a:prstGeom prst="rect">
                <a:avLst/>
              </a:prstGeom>
              <a:solidFill>
                <a:srgbClr val="6D918A"/>
              </a:solidFill>
              <a:ln w="9525">
                <a:noFill/>
                <a:miter lim="800000"/>
                <a:headEnd/>
                <a:tailEnd/>
              </a:ln>
            </p:spPr>
            <p:txBody>
              <a:bodyPr/>
              <a:lstStyle/>
              <a:p>
                <a:endParaRPr lang="en-US"/>
              </a:p>
            </p:txBody>
          </p:sp>
          <p:sp>
            <p:nvSpPr>
              <p:cNvPr id="82379" name="Rectangle 389"/>
              <p:cNvSpPr>
                <a:spLocks noChangeArrowheads="1"/>
              </p:cNvSpPr>
              <p:nvPr/>
            </p:nvSpPr>
            <p:spPr bwMode="auto">
              <a:xfrm>
                <a:off x="4138" y="2077"/>
                <a:ext cx="386" cy="3"/>
              </a:xfrm>
              <a:prstGeom prst="rect">
                <a:avLst/>
              </a:prstGeom>
              <a:solidFill>
                <a:srgbClr val="6C918C"/>
              </a:solidFill>
              <a:ln w="9525">
                <a:noFill/>
                <a:miter lim="800000"/>
                <a:headEnd/>
                <a:tailEnd/>
              </a:ln>
            </p:spPr>
            <p:txBody>
              <a:bodyPr/>
              <a:lstStyle/>
              <a:p>
                <a:endParaRPr lang="en-US"/>
              </a:p>
            </p:txBody>
          </p:sp>
          <p:sp>
            <p:nvSpPr>
              <p:cNvPr id="82380" name="Rectangle 390"/>
              <p:cNvSpPr>
                <a:spLocks noChangeArrowheads="1"/>
              </p:cNvSpPr>
              <p:nvPr/>
            </p:nvSpPr>
            <p:spPr bwMode="auto">
              <a:xfrm>
                <a:off x="4138" y="2080"/>
                <a:ext cx="386" cy="4"/>
              </a:xfrm>
              <a:prstGeom prst="rect">
                <a:avLst/>
              </a:prstGeom>
              <a:solidFill>
                <a:srgbClr val="6C918E"/>
              </a:solidFill>
              <a:ln w="9525">
                <a:noFill/>
                <a:miter lim="800000"/>
                <a:headEnd/>
                <a:tailEnd/>
              </a:ln>
            </p:spPr>
            <p:txBody>
              <a:bodyPr/>
              <a:lstStyle/>
              <a:p>
                <a:endParaRPr lang="en-US"/>
              </a:p>
            </p:txBody>
          </p:sp>
          <p:sp>
            <p:nvSpPr>
              <p:cNvPr id="82381" name="Rectangle 391"/>
              <p:cNvSpPr>
                <a:spLocks noChangeArrowheads="1"/>
              </p:cNvSpPr>
              <p:nvPr/>
            </p:nvSpPr>
            <p:spPr bwMode="auto">
              <a:xfrm>
                <a:off x="4138" y="2084"/>
                <a:ext cx="386" cy="4"/>
              </a:xfrm>
              <a:prstGeom prst="rect">
                <a:avLst/>
              </a:prstGeom>
              <a:solidFill>
                <a:srgbClr val="6B9190"/>
              </a:solidFill>
              <a:ln w="9525">
                <a:noFill/>
                <a:miter lim="800000"/>
                <a:headEnd/>
                <a:tailEnd/>
              </a:ln>
            </p:spPr>
            <p:txBody>
              <a:bodyPr/>
              <a:lstStyle/>
              <a:p>
                <a:endParaRPr lang="en-US"/>
              </a:p>
            </p:txBody>
          </p:sp>
          <p:sp>
            <p:nvSpPr>
              <p:cNvPr id="82382" name="Rectangle 392"/>
              <p:cNvSpPr>
                <a:spLocks noChangeArrowheads="1"/>
              </p:cNvSpPr>
              <p:nvPr/>
            </p:nvSpPr>
            <p:spPr bwMode="auto">
              <a:xfrm>
                <a:off x="4138" y="2088"/>
                <a:ext cx="386" cy="4"/>
              </a:xfrm>
              <a:prstGeom prst="rect">
                <a:avLst/>
              </a:prstGeom>
              <a:solidFill>
                <a:srgbClr val="6B9192"/>
              </a:solidFill>
              <a:ln w="9525">
                <a:noFill/>
                <a:miter lim="800000"/>
                <a:headEnd/>
                <a:tailEnd/>
              </a:ln>
            </p:spPr>
            <p:txBody>
              <a:bodyPr/>
              <a:lstStyle/>
              <a:p>
                <a:endParaRPr lang="en-US"/>
              </a:p>
            </p:txBody>
          </p:sp>
          <p:sp>
            <p:nvSpPr>
              <p:cNvPr id="82383" name="Rectangle 393"/>
              <p:cNvSpPr>
                <a:spLocks noChangeArrowheads="1"/>
              </p:cNvSpPr>
              <p:nvPr/>
            </p:nvSpPr>
            <p:spPr bwMode="auto">
              <a:xfrm>
                <a:off x="4138" y="2092"/>
                <a:ext cx="386" cy="5"/>
              </a:xfrm>
              <a:prstGeom prst="rect">
                <a:avLst/>
              </a:prstGeom>
              <a:solidFill>
                <a:srgbClr val="6B9194"/>
              </a:solidFill>
              <a:ln w="9525">
                <a:noFill/>
                <a:miter lim="800000"/>
                <a:headEnd/>
                <a:tailEnd/>
              </a:ln>
            </p:spPr>
            <p:txBody>
              <a:bodyPr/>
              <a:lstStyle/>
              <a:p>
                <a:endParaRPr lang="en-US"/>
              </a:p>
            </p:txBody>
          </p:sp>
          <p:sp>
            <p:nvSpPr>
              <p:cNvPr id="82384" name="Rectangle 394"/>
              <p:cNvSpPr>
                <a:spLocks noChangeArrowheads="1"/>
              </p:cNvSpPr>
              <p:nvPr/>
            </p:nvSpPr>
            <p:spPr bwMode="auto">
              <a:xfrm>
                <a:off x="4138" y="2097"/>
                <a:ext cx="386" cy="4"/>
              </a:xfrm>
              <a:prstGeom prst="rect">
                <a:avLst/>
              </a:prstGeom>
              <a:solidFill>
                <a:srgbClr val="6A9196"/>
              </a:solidFill>
              <a:ln w="9525">
                <a:noFill/>
                <a:miter lim="800000"/>
                <a:headEnd/>
                <a:tailEnd/>
              </a:ln>
            </p:spPr>
            <p:txBody>
              <a:bodyPr/>
              <a:lstStyle/>
              <a:p>
                <a:endParaRPr lang="en-US"/>
              </a:p>
            </p:txBody>
          </p:sp>
          <p:sp>
            <p:nvSpPr>
              <p:cNvPr id="82385" name="Rectangle 395"/>
              <p:cNvSpPr>
                <a:spLocks noChangeArrowheads="1"/>
              </p:cNvSpPr>
              <p:nvPr/>
            </p:nvSpPr>
            <p:spPr bwMode="auto">
              <a:xfrm>
                <a:off x="4138" y="2101"/>
                <a:ext cx="386" cy="4"/>
              </a:xfrm>
              <a:prstGeom prst="rect">
                <a:avLst/>
              </a:prstGeom>
              <a:solidFill>
                <a:srgbClr val="6A9198"/>
              </a:solidFill>
              <a:ln w="9525">
                <a:noFill/>
                <a:miter lim="800000"/>
                <a:headEnd/>
                <a:tailEnd/>
              </a:ln>
            </p:spPr>
            <p:txBody>
              <a:bodyPr/>
              <a:lstStyle/>
              <a:p>
                <a:endParaRPr lang="en-US"/>
              </a:p>
            </p:txBody>
          </p:sp>
          <p:sp>
            <p:nvSpPr>
              <p:cNvPr id="82386" name="Rectangle 396"/>
              <p:cNvSpPr>
                <a:spLocks noChangeArrowheads="1"/>
              </p:cNvSpPr>
              <p:nvPr/>
            </p:nvSpPr>
            <p:spPr bwMode="auto">
              <a:xfrm>
                <a:off x="4138" y="2105"/>
                <a:ext cx="386" cy="4"/>
              </a:xfrm>
              <a:prstGeom prst="rect">
                <a:avLst/>
              </a:prstGeom>
              <a:solidFill>
                <a:srgbClr val="69919A"/>
              </a:solidFill>
              <a:ln w="9525">
                <a:noFill/>
                <a:miter lim="800000"/>
                <a:headEnd/>
                <a:tailEnd/>
              </a:ln>
            </p:spPr>
            <p:txBody>
              <a:bodyPr/>
              <a:lstStyle/>
              <a:p>
                <a:endParaRPr lang="en-US"/>
              </a:p>
            </p:txBody>
          </p:sp>
          <p:sp>
            <p:nvSpPr>
              <p:cNvPr id="82387" name="Rectangle 397"/>
              <p:cNvSpPr>
                <a:spLocks noChangeArrowheads="1"/>
              </p:cNvSpPr>
              <p:nvPr/>
            </p:nvSpPr>
            <p:spPr bwMode="auto">
              <a:xfrm>
                <a:off x="4138" y="2109"/>
                <a:ext cx="386" cy="5"/>
              </a:xfrm>
              <a:prstGeom prst="rect">
                <a:avLst/>
              </a:prstGeom>
              <a:solidFill>
                <a:srgbClr val="69919C"/>
              </a:solidFill>
              <a:ln w="9525">
                <a:noFill/>
                <a:miter lim="800000"/>
                <a:headEnd/>
                <a:tailEnd/>
              </a:ln>
            </p:spPr>
            <p:txBody>
              <a:bodyPr/>
              <a:lstStyle/>
              <a:p>
                <a:endParaRPr lang="en-US"/>
              </a:p>
            </p:txBody>
          </p:sp>
          <p:sp>
            <p:nvSpPr>
              <p:cNvPr id="82388" name="Rectangle 398"/>
              <p:cNvSpPr>
                <a:spLocks noChangeArrowheads="1"/>
              </p:cNvSpPr>
              <p:nvPr/>
            </p:nvSpPr>
            <p:spPr bwMode="auto">
              <a:xfrm>
                <a:off x="4138" y="2114"/>
                <a:ext cx="386" cy="4"/>
              </a:xfrm>
              <a:prstGeom prst="rect">
                <a:avLst/>
              </a:prstGeom>
              <a:solidFill>
                <a:srgbClr val="68919E"/>
              </a:solidFill>
              <a:ln w="9525">
                <a:noFill/>
                <a:miter lim="800000"/>
                <a:headEnd/>
                <a:tailEnd/>
              </a:ln>
            </p:spPr>
            <p:txBody>
              <a:bodyPr/>
              <a:lstStyle/>
              <a:p>
                <a:endParaRPr lang="en-US"/>
              </a:p>
            </p:txBody>
          </p:sp>
          <p:sp>
            <p:nvSpPr>
              <p:cNvPr id="82389" name="Rectangle 399"/>
              <p:cNvSpPr>
                <a:spLocks noChangeArrowheads="1"/>
              </p:cNvSpPr>
              <p:nvPr/>
            </p:nvSpPr>
            <p:spPr bwMode="auto">
              <a:xfrm>
                <a:off x="4138" y="2118"/>
                <a:ext cx="386" cy="4"/>
              </a:xfrm>
              <a:prstGeom prst="rect">
                <a:avLst/>
              </a:prstGeom>
              <a:solidFill>
                <a:srgbClr val="6891A0"/>
              </a:solidFill>
              <a:ln w="9525">
                <a:noFill/>
                <a:miter lim="800000"/>
                <a:headEnd/>
                <a:tailEnd/>
              </a:ln>
            </p:spPr>
            <p:txBody>
              <a:bodyPr/>
              <a:lstStyle/>
              <a:p>
                <a:endParaRPr lang="en-US"/>
              </a:p>
            </p:txBody>
          </p:sp>
          <p:sp>
            <p:nvSpPr>
              <p:cNvPr id="82390" name="Rectangle 400"/>
              <p:cNvSpPr>
                <a:spLocks noChangeArrowheads="1"/>
              </p:cNvSpPr>
              <p:nvPr/>
            </p:nvSpPr>
            <p:spPr bwMode="auto">
              <a:xfrm>
                <a:off x="4138" y="2122"/>
                <a:ext cx="386" cy="5"/>
              </a:xfrm>
              <a:prstGeom prst="rect">
                <a:avLst/>
              </a:prstGeom>
              <a:solidFill>
                <a:srgbClr val="6790A2"/>
              </a:solidFill>
              <a:ln w="9525">
                <a:noFill/>
                <a:miter lim="800000"/>
                <a:headEnd/>
                <a:tailEnd/>
              </a:ln>
            </p:spPr>
            <p:txBody>
              <a:bodyPr/>
              <a:lstStyle/>
              <a:p>
                <a:endParaRPr lang="en-US"/>
              </a:p>
            </p:txBody>
          </p:sp>
          <p:sp>
            <p:nvSpPr>
              <p:cNvPr id="82391" name="Rectangle 401"/>
              <p:cNvSpPr>
                <a:spLocks noChangeArrowheads="1"/>
              </p:cNvSpPr>
              <p:nvPr/>
            </p:nvSpPr>
            <p:spPr bwMode="auto">
              <a:xfrm>
                <a:off x="4138" y="2127"/>
                <a:ext cx="386" cy="4"/>
              </a:xfrm>
              <a:prstGeom prst="rect">
                <a:avLst/>
              </a:prstGeom>
              <a:solidFill>
                <a:srgbClr val="6790A4"/>
              </a:solidFill>
              <a:ln w="9525">
                <a:noFill/>
                <a:miter lim="800000"/>
                <a:headEnd/>
                <a:tailEnd/>
              </a:ln>
            </p:spPr>
            <p:txBody>
              <a:bodyPr/>
              <a:lstStyle/>
              <a:p>
                <a:endParaRPr lang="en-US"/>
              </a:p>
            </p:txBody>
          </p:sp>
          <p:sp>
            <p:nvSpPr>
              <p:cNvPr id="82392" name="Rectangle 402"/>
              <p:cNvSpPr>
                <a:spLocks noChangeArrowheads="1"/>
              </p:cNvSpPr>
              <p:nvPr/>
            </p:nvSpPr>
            <p:spPr bwMode="auto">
              <a:xfrm>
                <a:off x="4138" y="2131"/>
                <a:ext cx="386" cy="5"/>
              </a:xfrm>
              <a:prstGeom prst="rect">
                <a:avLst/>
              </a:prstGeom>
              <a:solidFill>
                <a:srgbClr val="6690A6"/>
              </a:solidFill>
              <a:ln w="9525">
                <a:noFill/>
                <a:miter lim="800000"/>
                <a:headEnd/>
                <a:tailEnd/>
              </a:ln>
            </p:spPr>
            <p:txBody>
              <a:bodyPr/>
              <a:lstStyle/>
              <a:p>
                <a:endParaRPr lang="en-US"/>
              </a:p>
            </p:txBody>
          </p:sp>
          <p:sp>
            <p:nvSpPr>
              <p:cNvPr id="82393" name="Rectangle 403"/>
              <p:cNvSpPr>
                <a:spLocks noChangeArrowheads="1"/>
              </p:cNvSpPr>
              <p:nvPr/>
            </p:nvSpPr>
            <p:spPr bwMode="auto">
              <a:xfrm>
                <a:off x="4138" y="2136"/>
                <a:ext cx="386" cy="5"/>
              </a:xfrm>
              <a:prstGeom prst="rect">
                <a:avLst/>
              </a:prstGeom>
              <a:solidFill>
                <a:srgbClr val="6590A8"/>
              </a:solidFill>
              <a:ln w="9525">
                <a:noFill/>
                <a:miter lim="800000"/>
                <a:headEnd/>
                <a:tailEnd/>
              </a:ln>
            </p:spPr>
            <p:txBody>
              <a:bodyPr/>
              <a:lstStyle/>
              <a:p>
                <a:endParaRPr lang="en-US"/>
              </a:p>
            </p:txBody>
          </p:sp>
          <p:sp>
            <p:nvSpPr>
              <p:cNvPr id="82394" name="Rectangle 404"/>
              <p:cNvSpPr>
                <a:spLocks noChangeArrowheads="1"/>
              </p:cNvSpPr>
              <p:nvPr/>
            </p:nvSpPr>
            <p:spPr bwMode="auto">
              <a:xfrm>
                <a:off x="4138" y="2141"/>
                <a:ext cx="386" cy="4"/>
              </a:xfrm>
              <a:prstGeom prst="rect">
                <a:avLst/>
              </a:prstGeom>
              <a:solidFill>
                <a:srgbClr val="6590AA"/>
              </a:solidFill>
              <a:ln w="9525">
                <a:noFill/>
                <a:miter lim="800000"/>
                <a:headEnd/>
                <a:tailEnd/>
              </a:ln>
            </p:spPr>
            <p:txBody>
              <a:bodyPr/>
              <a:lstStyle/>
              <a:p>
                <a:endParaRPr lang="en-US"/>
              </a:p>
            </p:txBody>
          </p:sp>
          <p:sp>
            <p:nvSpPr>
              <p:cNvPr id="82395" name="Rectangle 405"/>
              <p:cNvSpPr>
                <a:spLocks noChangeArrowheads="1"/>
              </p:cNvSpPr>
              <p:nvPr/>
            </p:nvSpPr>
            <p:spPr bwMode="auto">
              <a:xfrm>
                <a:off x="4138" y="2145"/>
                <a:ext cx="386" cy="5"/>
              </a:xfrm>
              <a:prstGeom prst="rect">
                <a:avLst/>
              </a:prstGeom>
              <a:solidFill>
                <a:srgbClr val="6490AC"/>
              </a:solidFill>
              <a:ln w="9525">
                <a:noFill/>
                <a:miter lim="800000"/>
                <a:headEnd/>
                <a:tailEnd/>
              </a:ln>
            </p:spPr>
            <p:txBody>
              <a:bodyPr/>
              <a:lstStyle/>
              <a:p>
                <a:endParaRPr lang="en-US"/>
              </a:p>
            </p:txBody>
          </p:sp>
          <p:sp>
            <p:nvSpPr>
              <p:cNvPr id="82396" name="Rectangle 406"/>
              <p:cNvSpPr>
                <a:spLocks noChangeArrowheads="1"/>
              </p:cNvSpPr>
              <p:nvPr/>
            </p:nvSpPr>
            <p:spPr bwMode="auto">
              <a:xfrm>
                <a:off x="4138" y="2150"/>
                <a:ext cx="386" cy="5"/>
              </a:xfrm>
              <a:prstGeom prst="rect">
                <a:avLst/>
              </a:prstGeom>
              <a:solidFill>
                <a:srgbClr val="6390AE"/>
              </a:solidFill>
              <a:ln w="9525">
                <a:noFill/>
                <a:miter lim="800000"/>
                <a:headEnd/>
                <a:tailEnd/>
              </a:ln>
            </p:spPr>
            <p:txBody>
              <a:bodyPr/>
              <a:lstStyle/>
              <a:p>
                <a:endParaRPr lang="en-US"/>
              </a:p>
            </p:txBody>
          </p:sp>
          <p:sp>
            <p:nvSpPr>
              <p:cNvPr id="82397" name="Rectangle 407"/>
              <p:cNvSpPr>
                <a:spLocks noChangeArrowheads="1"/>
              </p:cNvSpPr>
              <p:nvPr/>
            </p:nvSpPr>
            <p:spPr bwMode="auto">
              <a:xfrm>
                <a:off x="4138" y="2155"/>
                <a:ext cx="386" cy="5"/>
              </a:xfrm>
              <a:prstGeom prst="rect">
                <a:avLst/>
              </a:prstGeom>
              <a:solidFill>
                <a:srgbClr val="6390B0"/>
              </a:solidFill>
              <a:ln w="9525">
                <a:noFill/>
                <a:miter lim="800000"/>
                <a:headEnd/>
                <a:tailEnd/>
              </a:ln>
            </p:spPr>
            <p:txBody>
              <a:bodyPr/>
              <a:lstStyle/>
              <a:p>
                <a:endParaRPr lang="en-US"/>
              </a:p>
            </p:txBody>
          </p:sp>
          <p:sp>
            <p:nvSpPr>
              <p:cNvPr id="82398" name="Rectangle 408"/>
              <p:cNvSpPr>
                <a:spLocks noChangeArrowheads="1"/>
              </p:cNvSpPr>
              <p:nvPr/>
            </p:nvSpPr>
            <p:spPr bwMode="auto">
              <a:xfrm>
                <a:off x="4138" y="2160"/>
                <a:ext cx="386" cy="6"/>
              </a:xfrm>
              <a:prstGeom prst="rect">
                <a:avLst/>
              </a:prstGeom>
              <a:solidFill>
                <a:srgbClr val="6290B2"/>
              </a:solidFill>
              <a:ln w="9525">
                <a:noFill/>
                <a:miter lim="800000"/>
                <a:headEnd/>
                <a:tailEnd/>
              </a:ln>
            </p:spPr>
            <p:txBody>
              <a:bodyPr/>
              <a:lstStyle/>
              <a:p>
                <a:endParaRPr lang="en-US"/>
              </a:p>
            </p:txBody>
          </p:sp>
          <p:sp>
            <p:nvSpPr>
              <p:cNvPr id="82399" name="Rectangle 409"/>
              <p:cNvSpPr>
                <a:spLocks noChangeArrowheads="1"/>
              </p:cNvSpPr>
              <p:nvPr/>
            </p:nvSpPr>
            <p:spPr bwMode="auto">
              <a:xfrm>
                <a:off x="4138" y="2166"/>
                <a:ext cx="386" cy="5"/>
              </a:xfrm>
              <a:prstGeom prst="rect">
                <a:avLst/>
              </a:prstGeom>
              <a:solidFill>
                <a:srgbClr val="6290B4"/>
              </a:solidFill>
              <a:ln w="9525">
                <a:noFill/>
                <a:miter lim="800000"/>
                <a:headEnd/>
                <a:tailEnd/>
              </a:ln>
            </p:spPr>
            <p:txBody>
              <a:bodyPr/>
              <a:lstStyle/>
              <a:p>
                <a:endParaRPr lang="en-US"/>
              </a:p>
            </p:txBody>
          </p:sp>
          <p:sp>
            <p:nvSpPr>
              <p:cNvPr id="82400" name="Rectangle 410"/>
              <p:cNvSpPr>
                <a:spLocks noChangeArrowheads="1"/>
              </p:cNvSpPr>
              <p:nvPr/>
            </p:nvSpPr>
            <p:spPr bwMode="auto">
              <a:xfrm>
                <a:off x="4138" y="2171"/>
                <a:ext cx="386" cy="6"/>
              </a:xfrm>
              <a:prstGeom prst="rect">
                <a:avLst/>
              </a:prstGeom>
              <a:solidFill>
                <a:srgbClr val="6190B6"/>
              </a:solidFill>
              <a:ln w="9525">
                <a:noFill/>
                <a:miter lim="800000"/>
                <a:headEnd/>
                <a:tailEnd/>
              </a:ln>
            </p:spPr>
            <p:txBody>
              <a:bodyPr/>
              <a:lstStyle/>
              <a:p>
                <a:endParaRPr lang="en-US"/>
              </a:p>
            </p:txBody>
          </p:sp>
          <p:sp>
            <p:nvSpPr>
              <p:cNvPr id="82401" name="Rectangle 411"/>
              <p:cNvSpPr>
                <a:spLocks noChangeArrowheads="1"/>
              </p:cNvSpPr>
              <p:nvPr/>
            </p:nvSpPr>
            <p:spPr bwMode="auto">
              <a:xfrm>
                <a:off x="4138" y="2177"/>
                <a:ext cx="386" cy="5"/>
              </a:xfrm>
              <a:prstGeom prst="rect">
                <a:avLst/>
              </a:prstGeom>
              <a:solidFill>
                <a:srgbClr val="6190B8"/>
              </a:solidFill>
              <a:ln w="9525">
                <a:noFill/>
                <a:miter lim="800000"/>
                <a:headEnd/>
                <a:tailEnd/>
              </a:ln>
            </p:spPr>
            <p:txBody>
              <a:bodyPr/>
              <a:lstStyle/>
              <a:p>
                <a:endParaRPr lang="en-US"/>
              </a:p>
            </p:txBody>
          </p:sp>
          <p:sp>
            <p:nvSpPr>
              <p:cNvPr id="82402" name="Rectangle 412"/>
              <p:cNvSpPr>
                <a:spLocks noChangeArrowheads="1"/>
              </p:cNvSpPr>
              <p:nvPr/>
            </p:nvSpPr>
            <p:spPr bwMode="auto">
              <a:xfrm>
                <a:off x="4138" y="2182"/>
                <a:ext cx="386" cy="5"/>
              </a:xfrm>
              <a:prstGeom prst="rect">
                <a:avLst/>
              </a:prstGeom>
              <a:solidFill>
                <a:srgbClr val="6090BA"/>
              </a:solidFill>
              <a:ln w="9525">
                <a:noFill/>
                <a:miter lim="800000"/>
                <a:headEnd/>
                <a:tailEnd/>
              </a:ln>
            </p:spPr>
            <p:txBody>
              <a:bodyPr/>
              <a:lstStyle/>
              <a:p>
                <a:endParaRPr lang="en-US"/>
              </a:p>
            </p:txBody>
          </p:sp>
          <p:sp>
            <p:nvSpPr>
              <p:cNvPr id="82403" name="Rectangle 413"/>
              <p:cNvSpPr>
                <a:spLocks noChangeArrowheads="1"/>
              </p:cNvSpPr>
              <p:nvPr/>
            </p:nvSpPr>
            <p:spPr bwMode="auto">
              <a:xfrm>
                <a:off x="4138" y="2187"/>
                <a:ext cx="386" cy="6"/>
              </a:xfrm>
              <a:prstGeom prst="rect">
                <a:avLst/>
              </a:prstGeom>
              <a:solidFill>
                <a:srgbClr val="5F8FBC"/>
              </a:solidFill>
              <a:ln w="9525">
                <a:noFill/>
                <a:miter lim="800000"/>
                <a:headEnd/>
                <a:tailEnd/>
              </a:ln>
            </p:spPr>
            <p:txBody>
              <a:bodyPr/>
              <a:lstStyle/>
              <a:p>
                <a:endParaRPr lang="en-US"/>
              </a:p>
            </p:txBody>
          </p:sp>
          <p:sp>
            <p:nvSpPr>
              <p:cNvPr id="82404" name="Rectangle 414"/>
              <p:cNvSpPr>
                <a:spLocks noChangeArrowheads="1"/>
              </p:cNvSpPr>
              <p:nvPr/>
            </p:nvSpPr>
            <p:spPr bwMode="auto">
              <a:xfrm>
                <a:off x="4138" y="2193"/>
                <a:ext cx="386" cy="5"/>
              </a:xfrm>
              <a:prstGeom prst="rect">
                <a:avLst/>
              </a:prstGeom>
              <a:solidFill>
                <a:srgbClr val="5E8FBE"/>
              </a:solidFill>
              <a:ln w="9525">
                <a:noFill/>
                <a:miter lim="800000"/>
                <a:headEnd/>
                <a:tailEnd/>
              </a:ln>
            </p:spPr>
            <p:txBody>
              <a:bodyPr/>
              <a:lstStyle/>
              <a:p>
                <a:endParaRPr lang="en-US"/>
              </a:p>
            </p:txBody>
          </p:sp>
          <p:sp>
            <p:nvSpPr>
              <p:cNvPr id="82405" name="Rectangle 415"/>
              <p:cNvSpPr>
                <a:spLocks noChangeArrowheads="1"/>
              </p:cNvSpPr>
              <p:nvPr/>
            </p:nvSpPr>
            <p:spPr bwMode="auto">
              <a:xfrm>
                <a:off x="4138" y="2198"/>
                <a:ext cx="386" cy="5"/>
              </a:xfrm>
              <a:prstGeom prst="rect">
                <a:avLst/>
              </a:prstGeom>
              <a:solidFill>
                <a:srgbClr val="5E8FC0"/>
              </a:solidFill>
              <a:ln w="9525">
                <a:noFill/>
                <a:miter lim="800000"/>
                <a:headEnd/>
                <a:tailEnd/>
              </a:ln>
            </p:spPr>
            <p:txBody>
              <a:bodyPr/>
              <a:lstStyle/>
              <a:p>
                <a:endParaRPr lang="en-US"/>
              </a:p>
            </p:txBody>
          </p:sp>
          <p:sp>
            <p:nvSpPr>
              <p:cNvPr id="82406" name="Rectangle 416"/>
              <p:cNvSpPr>
                <a:spLocks noChangeArrowheads="1"/>
              </p:cNvSpPr>
              <p:nvPr/>
            </p:nvSpPr>
            <p:spPr bwMode="auto">
              <a:xfrm>
                <a:off x="4138" y="2203"/>
                <a:ext cx="386" cy="6"/>
              </a:xfrm>
              <a:prstGeom prst="rect">
                <a:avLst/>
              </a:prstGeom>
              <a:solidFill>
                <a:srgbClr val="5D8FC2"/>
              </a:solidFill>
              <a:ln w="9525">
                <a:noFill/>
                <a:miter lim="800000"/>
                <a:headEnd/>
                <a:tailEnd/>
              </a:ln>
            </p:spPr>
            <p:txBody>
              <a:bodyPr/>
              <a:lstStyle/>
              <a:p>
                <a:endParaRPr lang="en-US"/>
              </a:p>
            </p:txBody>
          </p:sp>
          <p:sp>
            <p:nvSpPr>
              <p:cNvPr id="82407" name="Rectangle 417"/>
              <p:cNvSpPr>
                <a:spLocks noChangeArrowheads="1"/>
              </p:cNvSpPr>
              <p:nvPr/>
            </p:nvSpPr>
            <p:spPr bwMode="auto">
              <a:xfrm>
                <a:off x="4138" y="2209"/>
                <a:ext cx="386" cy="6"/>
              </a:xfrm>
              <a:prstGeom prst="rect">
                <a:avLst/>
              </a:prstGeom>
              <a:solidFill>
                <a:srgbClr val="5C8FC4"/>
              </a:solidFill>
              <a:ln w="9525">
                <a:noFill/>
                <a:miter lim="800000"/>
                <a:headEnd/>
                <a:tailEnd/>
              </a:ln>
            </p:spPr>
            <p:txBody>
              <a:bodyPr/>
              <a:lstStyle/>
              <a:p>
                <a:endParaRPr lang="en-US"/>
              </a:p>
            </p:txBody>
          </p:sp>
          <p:sp>
            <p:nvSpPr>
              <p:cNvPr id="82408" name="Rectangle 418"/>
              <p:cNvSpPr>
                <a:spLocks noChangeArrowheads="1"/>
              </p:cNvSpPr>
              <p:nvPr/>
            </p:nvSpPr>
            <p:spPr bwMode="auto">
              <a:xfrm>
                <a:off x="4138" y="2215"/>
                <a:ext cx="386" cy="5"/>
              </a:xfrm>
              <a:prstGeom prst="rect">
                <a:avLst/>
              </a:prstGeom>
              <a:solidFill>
                <a:srgbClr val="5B8FC6"/>
              </a:solidFill>
              <a:ln w="9525">
                <a:noFill/>
                <a:miter lim="800000"/>
                <a:headEnd/>
                <a:tailEnd/>
              </a:ln>
            </p:spPr>
            <p:txBody>
              <a:bodyPr/>
              <a:lstStyle/>
              <a:p>
                <a:endParaRPr lang="en-US"/>
              </a:p>
            </p:txBody>
          </p:sp>
          <p:sp>
            <p:nvSpPr>
              <p:cNvPr id="82409" name="Rectangle 419"/>
              <p:cNvSpPr>
                <a:spLocks noChangeArrowheads="1"/>
              </p:cNvSpPr>
              <p:nvPr/>
            </p:nvSpPr>
            <p:spPr bwMode="auto">
              <a:xfrm>
                <a:off x="4138" y="2220"/>
                <a:ext cx="386" cy="6"/>
              </a:xfrm>
              <a:prstGeom prst="rect">
                <a:avLst/>
              </a:prstGeom>
              <a:solidFill>
                <a:srgbClr val="5B8FC8"/>
              </a:solidFill>
              <a:ln w="9525">
                <a:noFill/>
                <a:miter lim="800000"/>
                <a:headEnd/>
                <a:tailEnd/>
              </a:ln>
            </p:spPr>
            <p:txBody>
              <a:bodyPr/>
              <a:lstStyle/>
              <a:p>
                <a:endParaRPr lang="en-US"/>
              </a:p>
            </p:txBody>
          </p:sp>
          <p:sp>
            <p:nvSpPr>
              <p:cNvPr id="82410" name="Rectangle 420"/>
              <p:cNvSpPr>
                <a:spLocks noChangeArrowheads="1"/>
              </p:cNvSpPr>
              <p:nvPr/>
            </p:nvSpPr>
            <p:spPr bwMode="auto">
              <a:xfrm>
                <a:off x="4138" y="2226"/>
                <a:ext cx="386" cy="7"/>
              </a:xfrm>
              <a:prstGeom prst="rect">
                <a:avLst/>
              </a:prstGeom>
              <a:solidFill>
                <a:srgbClr val="5A8FCA"/>
              </a:solidFill>
              <a:ln w="9525">
                <a:noFill/>
                <a:miter lim="800000"/>
                <a:headEnd/>
                <a:tailEnd/>
              </a:ln>
            </p:spPr>
            <p:txBody>
              <a:bodyPr/>
              <a:lstStyle/>
              <a:p>
                <a:endParaRPr lang="en-US"/>
              </a:p>
            </p:txBody>
          </p:sp>
          <p:sp>
            <p:nvSpPr>
              <p:cNvPr id="82411" name="Rectangle 421"/>
              <p:cNvSpPr>
                <a:spLocks noChangeArrowheads="1"/>
              </p:cNvSpPr>
              <p:nvPr/>
            </p:nvSpPr>
            <p:spPr bwMode="auto">
              <a:xfrm>
                <a:off x="4138" y="2233"/>
                <a:ext cx="386" cy="6"/>
              </a:xfrm>
              <a:prstGeom prst="rect">
                <a:avLst/>
              </a:prstGeom>
              <a:solidFill>
                <a:srgbClr val="598ECC"/>
              </a:solidFill>
              <a:ln w="9525">
                <a:noFill/>
                <a:miter lim="800000"/>
                <a:headEnd/>
                <a:tailEnd/>
              </a:ln>
            </p:spPr>
            <p:txBody>
              <a:bodyPr/>
              <a:lstStyle/>
              <a:p>
                <a:endParaRPr lang="en-US"/>
              </a:p>
            </p:txBody>
          </p:sp>
          <p:sp>
            <p:nvSpPr>
              <p:cNvPr id="82412" name="Rectangle 422"/>
              <p:cNvSpPr>
                <a:spLocks noChangeArrowheads="1"/>
              </p:cNvSpPr>
              <p:nvPr/>
            </p:nvSpPr>
            <p:spPr bwMode="auto">
              <a:xfrm>
                <a:off x="4138" y="2239"/>
                <a:ext cx="386" cy="6"/>
              </a:xfrm>
              <a:prstGeom prst="rect">
                <a:avLst/>
              </a:prstGeom>
              <a:solidFill>
                <a:srgbClr val="588ECE"/>
              </a:solidFill>
              <a:ln w="9525">
                <a:noFill/>
                <a:miter lim="800000"/>
                <a:headEnd/>
                <a:tailEnd/>
              </a:ln>
            </p:spPr>
            <p:txBody>
              <a:bodyPr/>
              <a:lstStyle/>
              <a:p>
                <a:endParaRPr lang="en-US"/>
              </a:p>
            </p:txBody>
          </p:sp>
          <p:sp>
            <p:nvSpPr>
              <p:cNvPr id="82413" name="Rectangle 423"/>
              <p:cNvSpPr>
                <a:spLocks noChangeArrowheads="1"/>
              </p:cNvSpPr>
              <p:nvPr/>
            </p:nvSpPr>
            <p:spPr bwMode="auto">
              <a:xfrm>
                <a:off x="4138" y="2245"/>
                <a:ext cx="386" cy="5"/>
              </a:xfrm>
              <a:prstGeom prst="rect">
                <a:avLst/>
              </a:prstGeom>
              <a:solidFill>
                <a:srgbClr val="578ED0"/>
              </a:solidFill>
              <a:ln w="9525">
                <a:noFill/>
                <a:miter lim="800000"/>
                <a:headEnd/>
                <a:tailEnd/>
              </a:ln>
            </p:spPr>
            <p:txBody>
              <a:bodyPr/>
              <a:lstStyle/>
              <a:p>
                <a:endParaRPr lang="en-US"/>
              </a:p>
            </p:txBody>
          </p:sp>
          <p:sp>
            <p:nvSpPr>
              <p:cNvPr id="82414" name="Rectangle 424"/>
              <p:cNvSpPr>
                <a:spLocks noChangeArrowheads="1"/>
              </p:cNvSpPr>
              <p:nvPr/>
            </p:nvSpPr>
            <p:spPr bwMode="auto">
              <a:xfrm>
                <a:off x="4138" y="2250"/>
                <a:ext cx="386" cy="7"/>
              </a:xfrm>
              <a:prstGeom prst="rect">
                <a:avLst/>
              </a:prstGeom>
              <a:solidFill>
                <a:srgbClr val="578ED2"/>
              </a:solidFill>
              <a:ln w="9525">
                <a:noFill/>
                <a:miter lim="800000"/>
                <a:headEnd/>
                <a:tailEnd/>
              </a:ln>
            </p:spPr>
            <p:txBody>
              <a:bodyPr/>
              <a:lstStyle/>
              <a:p>
                <a:endParaRPr lang="en-US"/>
              </a:p>
            </p:txBody>
          </p:sp>
          <p:sp>
            <p:nvSpPr>
              <p:cNvPr id="82415" name="Rectangle 425"/>
              <p:cNvSpPr>
                <a:spLocks noChangeArrowheads="1"/>
              </p:cNvSpPr>
              <p:nvPr/>
            </p:nvSpPr>
            <p:spPr bwMode="auto">
              <a:xfrm>
                <a:off x="4138" y="2257"/>
                <a:ext cx="386" cy="5"/>
              </a:xfrm>
              <a:prstGeom prst="rect">
                <a:avLst/>
              </a:prstGeom>
              <a:solidFill>
                <a:srgbClr val="558ED5"/>
              </a:solidFill>
              <a:ln w="9525">
                <a:noFill/>
                <a:miter lim="800000"/>
                <a:headEnd/>
                <a:tailEnd/>
              </a:ln>
            </p:spPr>
            <p:txBody>
              <a:bodyPr/>
              <a:lstStyle/>
              <a:p>
                <a:endParaRPr lang="en-US"/>
              </a:p>
            </p:txBody>
          </p:sp>
          <p:sp>
            <p:nvSpPr>
              <p:cNvPr id="82416" name="Freeform 426"/>
              <p:cNvSpPr>
                <a:spLocks/>
              </p:cNvSpPr>
              <p:nvPr/>
            </p:nvSpPr>
            <p:spPr bwMode="auto">
              <a:xfrm>
                <a:off x="4138" y="1916"/>
                <a:ext cx="386" cy="346"/>
              </a:xfrm>
              <a:custGeom>
                <a:avLst/>
                <a:gdLst>
                  <a:gd name="T0" fmla="*/ 11 w 2071"/>
                  <a:gd name="T1" fmla="*/ 0 h 1850"/>
                  <a:gd name="T2" fmla="*/ 0 w 2071"/>
                  <a:gd name="T3" fmla="*/ 11 h 1850"/>
                  <a:gd name="T4" fmla="*/ 0 w 2071"/>
                  <a:gd name="T5" fmla="*/ 54 h 1850"/>
                  <a:gd name="T6" fmla="*/ 11 w 2071"/>
                  <a:gd name="T7" fmla="*/ 65 h 1850"/>
                  <a:gd name="T8" fmla="*/ 61 w 2071"/>
                  <a:gd name="T9" fmla="*/ 65 h 1850"/>
                  <a:gd name="T10" fmla="*/ 72 w 2071"/>
                  <a:gd name="T11" fmla="*/ 54 h 1850"/>
                  <a:gd name="T12" fmla="*/ 72 w 2071"/>
                  <a:gd name="T13" fmla="*/ 11 h 1850"/>
                  <a:gd name="T14" fmla="*/ 61 w 2071"/>
                  <a:gd name="T15" fmla="*/ 0 h 1850"/>
                  <a:gd name="T16" fmla="*/ 11 w 2071"/>
                  <a:gd name="T17" fmla="*/ 0 h 1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1"/>
                  <a:gd name="T28" fmla="*/ 0 h 1850"/>
                  <a:gd name="T29" fmla="*/ 2071 w 2071"/>
                  <a:gd name="T30" fmla="*/ 1850 h 1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1" h="1850">
                    <a:moveTo>
                      <a:pt x="308" y="0"/>
                    </a:moveTo>
                    <a:cubicBezTo>
                      <a:pt x="138" y="0"/>
                      <a:pt x="0" y="138"/>
                      <a:pt x="0" y="308"/>
                    </a:cubicBezTo>
                    <a:lnTo>
                      <a:pt x="0" y="1541"/>
                    </a:lnTo>
                    <a:cubicBezTo>
                      <a:pt x="0" y="1712"/>
                      <a:pt x="138" y="1850"/>
                      <a:pt x="308" y="1850"/>
                    </a:cubicBezTo>
                    <a:lnTo>
                      <a:pt x="1762" y="1850"/>
                    </a:lnTo>
                    <a:cubicBezTo>
                      <a:pt x="1933" y="1850"/>
                      <a:pt x="2071" y="1712"/>
                      <a:pt x="2071" y="1541"/>
                    </a:cubicBezTo>
                    <a:lnTo>
                      <a:pt x="2071" y="308"/>
                    </a:lnTo>
                    <a:cubicBezTo>
                      <a:pt x="2071" y="138"/>
                      <a:pt x="1933" y="0"/>
                      <a:pt x="1762" y="0"/>
                    </a:cubicBezTo>
                    <a:lnTo>
                      <a:pt x="308" y="0"/>
                    </a:lnTo>
                    <a:close/>
                  </a:path>
                </a:pathLst>
              </a:custGeom>
              <a:noFill/>
              <a:ln w="20638" cap="rnd">
                <a:solidFill>
                  <a:srgbClr val="385D8A"/>
                </a:solidFill>
                <a:prstDash val="solid"/>
                <a:round/>
                <a:headEnd/>
                <a:tailEnd/>
              </a:ln>
            </p:spPr>
            <p:txBody>
              <a:bodyPr/>
              <a:lstStyle/>
              <a:p>
                <a:endParaRPr lang="en-US"/>
              </a:p>
            </p:txBody>
          </p:sp>
        </p:grpSp>
        <p:grpSp>
          <p:nvGrpSpPr>
            <p:cNvPr id="73805" name="Group 430"/>
            <p:cNvGrpSpPr>
              <a:grpSpLocks/>
            </p:cNvGrpSpPr>
            <p:nvPr/>
          </p:nvGrpSpPr>
          <p:grpSpPr bwMode="auto">
            <a:xfrm>
              <a:off x="2849563" y="3425825"/>
              <a:ext cx="569913" cy="358775"/>
              <a:chOff x="1795" y="2158"/>
              <a:chExt cx="359" cy="226"/>
            </a:xfrm>
          </p:grpSpPr>
          <p:sp>
            <p:nvSpPr>
              <p:cNvPr id="82337" name="Rectangle 428"/>
              <p:cNvSpPr>
                <a:spLocks noChangeArrowheads="1"/>
              </p:cNvSpPr>
              <p:nvPr/>
            </p:nvSpPr>
            <p:spPr bwMode="auto">
              <a:xfrm>
                <a:off x="1795" y="2158"/>
                <a:ext cx="359" cy="226"/>
              </a:xfrm>
              <a:prstGeom prst="rect">
                <a:avLst/>
              </a:prstGeom>
              <a:solidFill>
                <a:srgbClr val="FFFFFF"/>
              </a:solidFill>
              <a:ln w="9525">
                <a:noFill/>
                <a:miter lim="800000"/>
                <a:headEnd/>
                <a:tailEnd/>
              </a:ln>
            </p:spPr>
            <p:txBody>
              <a:bodyPr/>
              <a:lstStyle/>
              <a:p>
                <a:endParaRPr lang="en-US"/>
              </a:p>
            </p:txBody>
          </p:sp>
          <p:sp>
            <p:nvSpPr>
              <p:cNvPr id="82338" name="Rectangle 429"/>
              <p:cNvSpPr>
                <a:spLocks noChangeArrowheads="1"/>
              </p:cNvSpPr>
              <p:nvPr/>
            </p:nvSpPr>
            <p:spPr bwMode="auto">
              <a:xfrm>
                <a:off x="1795" y="2158"/>
                <a:ext cx="359" cy="226"/>
              </a:xfrm>
              <a:prstGeom prst="rect">
                <a:avLst/>
              </a:prstGeom>
              <a:noFill/>
              <a:ln w="7938" cap="rnd">
                <a:solidFill>
                  <a:srgbClr val="000000"/>
                </a:solidFill>
                <a:miter lim="800000"/>
                <a:headEnd/>
                <a:tailEnd/>
              </a:ln>
            </p:spPr>
            <p:txBody>
              <a:bodyPr/>
              <a:lstStyle/>
              <a:p>
                <a:endParaRPr lang="en-US"/>
              </a:p>
            </p:txBody>
          </p:sp>
        </p:grpSp>
        <p:sp>
          <p:nvSpPr>
            <p:cNvPr id="73806" name="Rectangle 431"/>
            <p:cNvSpPr>
              <a:spLocks noChangeArrowheads="1"/>
            </p:cNvSpPr>
            <p:nvPr/>
          </p:nvSpPr>
          <p:spPr bwMode="auto">
            <a:xfrm>
              <a:off x="2925763" y="3463925"/>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3807" name="Rectangle 432"/>
            <p:cNvSpPr>
              <a:spLocks noChangeArrowheads="1"/>
            </p:cNvSpPr>
            <p:nvPr/>
          </p:nvSpPr>
          <p:spPr bwMode="auto">
            <a:xfrm>
              <a:off x="2925763" y="3559175"/>
              <a:ext cx="1825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LTL </a:t>
              </a:r>
              <a:endParaRPr lang="en-US">
                <a:cs typeface="Arial" charset="0"/>
              </a:endParaRPr>
            </a:p>
          </p:txBody>
        </p:sp>
        <p:sp>
          <p:nvSpPr>
            <p:cNvPr id="73808" name="Rectangle 433"/>
            <p:cNvSpPr>
              <a:spLocks noChangeArrowheads="1"/>
            </p:cNvSpPr>
            <p:nvPr/>
          </p:nvSpPr>
          <p:spPr bwMode="auto">
            <a:xfrm>
              <a:off x="2925763" y="3654425"/>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3809" name="Group 436"/>
            <p:cNvGrpSpPr>
              <a:grpSpLocks/>
            </p:cNvGrpSpPr>
            <p:nvPr/>
          </p:nvGrpSpPr>
          <p:grpSpPr bwMode="auto">
            <a:xfrm>
              <a:off x="5745163" y="3000375"/>
              <a:ext cx="682625" cy="263525"/>
              <a:chOff x="3619" y="1890"/>
              <a:chExt cx="430" cy="166"/>
            </a:xfrm>
          </p:grpSpPr>
          <p:sp>
            <p:nvSpPr>
              <p:cNvPr id="82335" name="Rectangle 434"/>
              <p:cNvSpPr>
                <a:spLocks noChangeArrowheads="1"/>
              </p:cNvSpPr>
              <p:nvPr/>
            </p:nvSpPr>
            <p:spPr bwMode="auto">
              <a:xfrm>
                <a:off x="3619" y="1890"/>
                <a:ext cx="430" cy="166"/>
              </a:xfrm>
              <a:prstGeom prst="rect">
                <a:avLst/>
              </a:prstGeom>
              <a:solidFill>
                <a:srgbClr val="FFFFFF"/>
              </a:solidFill>
              <a:ln w="9525">
                <a:noFill/>
                <a:miter lim="800000"/>
                <a:headEnd/>
                <a:tailEnd/>
              </a:ln>
            </p:spPr>
            <p:txBody>
              <a:bodyPr/>
              <a:lstStyle/>
              <a:p>
                <a:endParaRPr lang="en-US"/>
              </a:p>
            </p:txBody>
          </p:sp>
          <p:sp>
            <p:nvSpPr>
              <p:cNvPr id="82336" name="Rectangle 435"/>
              <p:cNvSpPr>
                <a:spLocks noChangeArrowheads="1"/>
              </p:cNvSpPr>
              <p:nvPr/>
            </p:nvSpPr>
            <p:spPr bwMode="auto">
              <a:xfrm>
                <a:off x="3619" y="1890"/>
                <a:ext cx="430" cy="166"/>
              </a:xfrm>
              <a:prstGeom prst="rect">
                <a:avLst/>
              </a:prstGeom>
              <a:noFill/>
              <a:ln w="7938" cap="rnd">
                <a:solidFill>
                  <a:srgbClr val="000000"/>
                </a:solidFill>
                <a:miter lim="800000"/>
                <a:headEnd/>
                <a:tailEnd/>
              </a:ln>
            </p:spPr>
            <p:txBody>
              <a:bodyPr/>
              <a:lstStyle/>
              <a:p>
                <a:endParaRPr lang="en-US"/>
              </a:p>
            </p:txBody>
          </p:sp>
        </p:grpSp>
        <p:sp>
          <p:nvSpPr>
            <p:cNvPr id="73810" name="Rectangle 437"/>
            <p:cNvSpPr>
              <a:spLocks noChangeArrowheads="1"/>
            </p:cNvSpPr>
            <p:nvPr/>
          </p:nvSpPr>
          <p:spPr bwMode="auto">
            <a:xfrm>
              <a:off x="5821363" y="3038475"/>
              <a:ext cx="5048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Initial Larval </a:t>
              </a:r>
              <a:endParaRPr lang="en-US">
                <a:cs typeface="Arial" charset="0"/>
              </a:endParaRPr>
            </a:p>
          </p:txBody>
        </p:sp>
        <p:sp>
          <p:nvSpPr>
            <p:cNvPr id="73811" name="Rectangle 438"/>
            <p:cNvSpPr>
              <a:spLocks noChangeArrowheads="1"/>
            </p:cNvSpPr>
            <p:nvPr/>
          </p:nvSpPr>
          <p:spPr bwMode="auto">
            <a:xfrm>
              <a:off x="5821363" y="3132138"/>
              <a:ext cx="5064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Distributions</a:t>
              </a:r>
              <a:endParaRPr lang="en-US">
                <a:cs typeface="Arial" charset="0"/>
              </a:endParaRPr>
            </a:p>
          </p:txBody>
        </p:sp>
        <p:grpSp>
          <p:nvGrpSpPr>
            <p:cNvPr id="73812" name="Group 441"/>
            <p:cNvGrpSpPr>
              <a:grpSpLocks/>
            </p:cNvGrpSpPr>
            <p:nvPr/>
          </p:nvGrpSpPr>
          <p:grpSpPr bwMode="auto">
            <a:xfrm>
              <a:off x="7253288" y="2212975"/>
              <a:ext cx="584200" cy="358775"/>
              <a:chOff x="4569" y="1394"/>
              <a:chExt cx="368" cy="226"/>
            </a:xfrm>
          </p:grpSpPr>
          <p:sp>
            <p:nvSpPr>
              <p:cNvPr id="82333" name="Rectangle 439"/>
              <p:cNvSpPr>
                <a:spLocks noChangeArrowheads="1"/>
              </p:cNvSpPr>
              <p:nvPr/>
            </p:nvSpPr>
            <p:spPr bwMode="auto">
              <a:xfrm>
                <a:off x="4569" y="1394"/>
                <a:ext cx="368" cy="226"/>
              </a:xfrm>
              <a:prstGeom prst="rect">
                <a:avLst/>
              </a:prstGeom>
              <a:solidFill>
                <a:srgbClr val="FFFFFF"/>
              </a:solidFill>
              <a:ln w="9525">
                <a:noFill/>
                <a:miter lim="800000"/>
                <a:headEnd/>
                <a:tailEnd/>
              </a:ln>
            </p:spPr>
            <p:txBody>
              <a:bodyPr/>
              <a:lstStyle/>
              <a:p>
                <a:endParaRPr lang="en-US"/>
              </a:p>
            </p:txBody>
          </p:sp>
          <p:sp>
            <p:nvSpPr>
              <p:cNvPr id="82334" name="Rectangle 440"/>
              <p:cNvSpPr>
                <a:spLocks noChangeArrowheads="1"/>
              </p:cNvSpPr>
              <p:nvPr/>
            </p:nvSpPr>
            <p:spPr bwMode="auto">
              <a:xfrm>
                <a:off x="4569" y="1394"/>
                <a:ext cx="368" cy="226"/>
              </a:xfrm>
              <a:prstGeom prst="rect">
                <a:avLst/>
              </a:prstGeom>
              <a:noFill/>
              <a:ln w="7938" cap="rnd">
                <a:solidFill>
                  <a:srgbClr val="000000"/>
                </a:solidFill>
                <a:miter lim="800000"/>
                <a:headEnd/>
                <a:tailEnd/>
              </a:ln>
            </p:spPr>
            <p:txBody>
              <a:bodyPr/>
              <a:lstStyle/>
              <a:p>
                <a:endParaRPr lang="en-US"/>
              </a:p>
            </p:txBody>
          </p:sp>
        </p:grpSp>
        <p:sp>
          <p:nvSpPr>
            <p:cNvPr id="73813" name="Rectangle 442"/>
            <p:cNvSpPr>
              <a:spLocks noChangeArrowheads="1"/>
            </p:cNvSpPr>
            <p:nvPr/>
          </p:nvSpPr>
          <p:spPr bwMode="auto">
            <a:xfrm>
              <a:off x="7329488" y="2249488"/>
              <a:ext cx="5000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Retrospectiv</a:t>
              </a:r>
              <a:endParaRPr lang="en-US">
                <a:cs typeface="Arial" charset="0"/>
              </a:endParaRPr>
            </a:p>
          </p:txBody>
        </p:sp>
        <p:sp>
          <p:nvSpPr>
            <p:cNvPr id="73814" name="Rectangle 443"/>
            <p:cNvSpPr>
              <a:spLocks noChangeArrowheads="1"/>
            </p:cNvSpPr>
            <p:nvPr/>
          </p:nvSpPr>
          <p:spPr bwMode="auto">
            <a:xfrm>
              <a:off x="7329488" y="2346325"/>
              <a:ext cx="111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 </a:t>
              </a:r>
              <a:endParaRPr lang="en-US">
                <a:cs typeface="Arial" charset="0"/>
              </a:endParaRPr>
            </a:p>
          </p:txBody>
        </p:sp>
        <p:sp>
          <p:nvSpPr>
            <p:cNvPr id="73815" name="Rectangle 444"/>
            <p:cNvSpPr>
              <a:spLocks noChangeArrowheads="1"/>
            </p:cNvSpPr>
            <p:nvPr/>
          </p:nvSpPr>
          <p:spPr bwMode="auto">
            <a:xfrm>
              <a:off x="7329488" y="2439988"/>
              <a:ext cx="5159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Recruitment </a:t>
              </a:r>
              <a:endParaRPr lang="en-US">
                <a:cs typeface="Arial" charset="0"/>
              </a:endParaRPr>
            </a:p>
          </p:txBody>
        </p:sp>
        <p:sp>
          <p:nvSpPr>
            <p:cNvPr id="73816" name="Rectangle 445"/>
            <p:cNvSpPr>
              <a:spLocks noChangeArrowheads="1"/>
            </p:cNvSpPr>
            <p:nvPr/>
          </p:nvSpPr>
          <p:spPr bwMode="auto">
            <a:xfrm>
              <a:off x="7329488" y="2535238"/>
              <a:ext cx="4778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correlations</a:t>
              </a:r>
              <a:endParaRPr lang="en-US">
                <a:cs typeface="Arial" charset="0"/>
              </a:endParaRPr>
            </a:p>
          </p:txBody>
        </p:sp>
        <p:sp>
          <p:nvSpPr>
            <p:cNvPr id="73817" name="Freeform 446"/>
            <p:cNvSpPr>
              <a:spLocks noEditPoints="1"/>
            </p:cNvSpPr>
            <p:nvPr/>
          </p:nvSpPr>
          <p:spPr bwMode="auto">
            <a:xfrm>
              <a:off x="5605463" y="3024188"/>
              <a:ext cx="138113" cy="104775"/>
            </a:xfrm>
            <a:custGeom>
              <a:avLst/>
              <a:gdLst>
                <a:gd name="T0" fmla="*/ 38618542 w 463"/>
                <a:gd name="T1" fmla="*/ 30233309 h 357"/>
                <a:gd name="T2" fmla="*/ 1423787 w 463"/>
                <a:gd name="T3" fmla="*/ 2842426 h 357"/>
                <a:gd name="T4" fmla="*/ 1156808 w 463"/>
                <a:gd name="T5" fmla="*/ 861385 h 357"/>
                <a:gd name="T6" fmla="*/ 3292340 w 463"/>
                <a:gd name="T7" fmla="*/ 602823 h 357"/>
                <a:gd name="T8" fmla="*/ 40398210 w 463"/>
                <a:gd name="T9" fmla="*/ 27993708 h 357"/>
                <a:gd name="T10" fmla="*/ 40754082 w 463"/>
                <a:gd name="T11" fmla="*/ 29975041 h 357"/>
                <a:gd name="T12" fmla="*/ 38618542 w 463"/>
                <a:gd name="T13" fmla="*/ 30233309 h 357"/>
                <a:gd name="T14" fmla="*/ 8898295 w 463"/>
                <a:gd name="T15" fmla="*/ 20672374 h 357"/>
                <a:gd name="T16" fmla="*/ 0 w 463"/>
                <a:gd name="T17" fmla="*/ 0 h 357"/>
                <a:gd name="T18" fmla="*/ 22957486 w 463"/>
                <a:gd name="T19" fmla="*/ 2756434 h 357"/>
                <a:gd name="T20" fmla="*/ 24292379 w 463"/>
                <a:gd name="T21" fmla="*/ 4306634 h 357"/>
                <a:gd name="T22" fmla="*/ 22601614 w 463"/>
                <a:gd name="T23" fmla="*/ 5598859 h 357"/>
                <a:gd name="T24" fmla="*/ 2135531 w 463"/>
                <a:gd name="T25" fmla="*/ 3100988 h 357"/>
                <a:gd name="T26" fmla="*/ 3737404 w 463"/>
                <a:gd name="T27" fmla="*/ 1119654 h 357"/>
                <a:gd name="T28" fmla="*/ 11567786 w 463"/>
                <a:gd name="T29" fmla="*/ 19552720 h 357"/>
                <a:gd name="T30" fmla="*/ 10766850 w 463"/>
                <a:gd name="T31" fmla="*/ 21447474 h 357"/>
                <a:gd name="T32" fmla="*/ 8898295 w 463"/>
                <a:gd name="T33" fmla="*/ 20672374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3"/>
                <a:gd name="T52" fmla="*/ 0 h 357"/>
                <a:gd name="T53" fmla="*/ 463 w 463"/>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3" h="357">
                  <a:moveTo>
                    <a:pt x="434" y="351"/>
                  </a:moveTo>
                  <a:lnTo>
                    <a:pt x="16" y="33"/>
                  </a:lnTo>
                  <a:cubicBezTo>
                    <a:pt x="9" y="28"/>
                    <a:pt x="8" y="17"/>
                    <a:pt x="13" y="10"/>
                  </a:cubicBezTo>
                  <a:cubicBezTo>
                    <a:pt x="19" y="2"/>
                    <a:pt x="29" y="1"/>
                    <a:pt x="37" y="7"/>
                  </a:cubicBezTo>
                  <a:lnTo>
                    <a:pt x="454" y="325"/>
                  </a:lnTo>
                  <a:cubicBezTo>
                    <a:pt x="462" y="330"/>
                    <a:pt x="463" y="341"/>
                    <a:pt x="458" y="348"/>
                  </a:cubicBezTo>
                  <a:cubicBezTo>
                    <a:pt x="452" y="355"/>
                    <a:pt x="442" y="357"/>
                    <a:pt x="434" y="351"/>
                  </a:cubicBezTo>
                  <a:close/>
                  <a:moveTo>
                    <a:pt x="100" y="240"/>
                  </a:moveTo>
                  <a:lnTo>
                    <a:pt x="0" y="0"/>
                  </a:lnTo>
                  <a:lnTo>
                    <a:pt x="258" y="32"/>
                  </a:lnTo>
                  <a:cubicBezTo>
                    <a:pt x="267" y="33"/>
                    <a:pt x="274" y="41"/>
                    <a:pt x="273" y="50"/>
                  </a:cubicBezTo>
                  <a:cubicBezTo>
                    <a:pt x="272" y="59"/>
                    <a:pt x="263" y="66"/>
                    <a:pt x="254" y="65"/>
                  </a:cubicBezTo>
                  <a:lnTo>
                    <a:pt x="24" y="36"/>
                  </a:lnTo>
                  <a:lnTo>
                    <a:pt x="42" y="13"/>
                  </a:lnTo>
                  <a:lnTo>
                    <a:pt x="130" y="227"/>
                  </a:lnTo>
                  <a:cubicBezTo>
                    <a:pt x="134" y="236"/>
                    <a:pt x="130" y="246"/>
                    <a:pt x="121" y="249"/>
                  </a:cubicBezTo>
                  <a:cubicBezTo>
                    <a:pt x="113" y="253"/>
                    <a:pt x="103" y="249"/>
                    <a:pt x="100" y="240"/>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818" name="Group 449"/>
            <p:cNvGrpSpPr>
              <a:grpSpLocks/>
            </p:cNvGrpSpPr>
            <p:nvPr/>
          </p:nvGrpSpPr>
          <p:grpSpPr bwMode="auto">
            <a:xfrm>
              <a:off x="3403600" y="2374900"/>
              <a:ext cx="2236788" cy="650875"/>
              <a:chOff x="2144" y="1496"/>
              <a:chExt cx="1409" cy="410"/>
            </a:xfrm>
          </p:grpSpPr>
          <p:sp>
            <p:nvSpPr>
              <p:cNvPr id="82331" name="Freeform 447"/>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solidFill>
                <a:srgbClr val="FDE7D5"/>
              </a:solidFill>
              <a:ln w="0">
                <a:solidFill>
                  <a:srgbClr val="000000"/>
                </a:solidFill>
                <a:prstDash val="solid"/>
                <a:round/>
                <a:headEnd/>
                <a:tailEnd/>
              </a:ln>
            </p:spPr>
            <p:txBody>
              <a:bodyPr/>
              <a:lstStyle/>
              <a:p>
                <a:endParaRPr lang="en-US"/>
              </a:p>
            </p:txBody>
          </p:sp>
          <p:sp>
            <p:nvSpPr>
              <p:cNvPr id="82332" name="Freeform 448"/>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noFill/>
              <a:ln w="20638" cap="rnd">
                <a:solidFill>
                  <a:srgbClr val="385D8A"/>
                </a:solidFill>
                <a:prstDash val="solid"/>
                <a:round/>
                <a:headEnd/>
                <a:tailEnd/>
              </a:ln>
            </p:spPr>
            <p:txBody>
              <a:bodyPr/>
              <a:lstStyle/>
              <a:p>
                <a:endParaRPr lang="en-US"/>
              </a:p>
            </p:txBody>
          </p:sp>
        </p:grpSp>
        <p:sp>
          <p:nvSpPr>
            <p:cNvPr id="73819" name="Rectangle 450"/>
            <p:cNvSpPr>
              <a:spLocks noChangeArrowheads="1"/>
            </p:cNvSpPr>
            <p:nvPr/>
          </p:nvSpPr>
          <p:spPr bwMode="auto">
            <a:xfrm>
              <a:off x="4356100" y="2660650"/>
              <a:ext cx="4429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Offline </a:t>
              </a:r>
              <a:endParaRPr lang="en-US">
                <a:cs typeface="Arial" charset="0"/>
              </a:endParaRPr>
            </a:p>
          </p:txBody>
        </p:sp>
        <p:sp>
          <p:nvSpPr>
            <p:cNvPr id="73820" name="Rectangle 451"/>
            <p:cNvSpPr>
              <a:spLocks noChangeArrowheads="1"/>
            </p:cNvSpPr>
            <p:nvPr/>
          </p:nvSpPr>
          <p:spPr bwMode="auto">
            <a:xfrm>
              <a:off x="4227513" y="2801938"/>
              <a:ext cx="6858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IBM Models</a:t>
              </a:r>
              <a:endParaRPr lang="en-US">
                <a:cs typeface="Arial" charset="0"/>
              </a:endParaRPr>
            </a:p>
          </p:txBody>
        </p:sp>
        <p:grpSp>
          <p:nvGrpSpPr>
            <p:cNvPr id="73821" name="Group 454"/>
            <p:cNvGrpSpPr>
              <a:grpSpLocks/>
            </p:cNvGrpSpPr>
            <p:nvPr/>
          </p:nvGrpSpPr>
          <p:grpSpPr bwMode="auto">
            <a:xfrm>
              <a:off x="4208463" y="2430463"/>
              <a:ext cx="627063" cy="190500"/>
              <a:chOff x="2651" y="1531"/>
              <a:chExt cx="395" cy="120"/>
            </a:xfrm>
          </p:grpSpPr>
          <p:sp>
            <p:nvSpPr>
              <p:cNvPr id="82329" name="Rectangle 452"/>
              <p:cNvSpPr>
                <a:spLocks noChangeArrowheads="1"/>
              </p:cNvSpPr>
              <p:nvPr/>
            </p:nvSpPr>
            <p:spPr bwMode="auto">
              <a:xfrm>
                <a:off x="2651" y="1531"/>
                <a:ext cx="395" cy="120"/>
              </a:xfrm>
              <a:prstGeom prst="rect">
                <a:avLst/>
              </a:prstGeom>
              <a:solidFill>
                <a:srgbClr val="FCD5B5"/>
              </a:solidFill>
              <a:ln w="9525">
                <a:noFill/>
                <a:miter lim="800000"/>
                <a:headEnd/>
                <a:tailEnd/>
              </a:ln>
            </p:spPr>
            <p:txBody>
              <a:bodyPr/>
              <a:lstStyle/>
              <a:p>
                <a:endParaRPr lang="en-US"/>
              </a:p>
            </p:txBody>
          </p:sp>
          <p:sp>
            <p:nvSpPr>
              <p:cNvPr id="82330" name="Rectangle 453"/>
              <p:cNvSpPr>
                <a:spLocks noChangeArrowheads="1"/>
              </p:cNvSpPr>
              <p:nvPr/>
            </p:nvSpPr>
            <p:spPr bwMode="auto">
              <a:xfrm>
                <a:off x="2651" y="1531"/>
                <a:ext cx="395" cy="120"/>
              </a:xfrm>
              <a:prstGeom prst="rect">
                <a:avLst/>
              </a:prstGeom>
              <a:noFill/>
              <a:ln w="7938" cap="rnd">
                <a:solidFill>
                  <a:srgbClr val="212121"/>
                </a:solidFill>
                <a:miter lim="800000"/>
                <a:headEnd/>
                <a:tailEnd/>
              </a:ln>
            </p:spPr>
            <p:txBody>
              <a:bodyPr/>
              <a:lstStyle/>
              <a:p>
                <a:endParaRPr lang="en-US"/>
              </a:p>
            </p:txBody>
          </p:sp>
        </p:grpSp>
        <p:sp>
          <p:nvSpPr>
            <p:cNvPr id="73822" name="Rectangle 455"/>
            <p:cNvSpPr>
              <a:spLocks noChangeArrowheads="1"/>
            </p:cNvSpPr>
            <p:nvPr/>
          </p:nvSpPr>
          <p:spPr bwMode="auto">
            <a:xfrm>
              <a:off x="4373563" y="2468563"/>
              <a:ext cx="36036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Pollock</a:t>
              </a:r>
              <a:endParaRPr lang="en-US">
                <a:cs typeface="Arial" charset="0"/>
              </a:endParaRPr>
            </a:p>
          </p:txBody>
        </p:sp>
        <p:grpSp>
          <p:nvGrpSpPr>
            <p:cNvPr id="73823" name="Group 458"/>
            <p:cNvGrpSpPr>
              <a:grpSpLocks/>
            </p:cNvGrpSpPr>
            <p:nvPr/>
          </p:nvGrpSpPr>
          <p:grpSpPr bwMode="auto">
            <a:xfrm>
              <a:off x="3490913" y="2428875"/>
              <a:ext cx="627063" cy="190500"/>
              <a:chOff x="2199" y="1530"/>
              <a:chExt cx="395" cy="120"/>
            </a:xfrm>
          </p:grpSpPr>
          <p:sp>
            <p:nvSpPr>
              <p:cNvPr id="82327" name="Rectangle 456"/>
              <p:cNvSpPr>
                <a:spLocks noChangeArrowheads="1"/>
              </p:cNvSpPr>
              <p:nvPr/>
            </p:nvSpPr>
            <p:spPr bwMode="auto">
              <a:xfrm>
                <a:off x="2199" y="1530"/>
                <a:ext cx="395" cy="120"/>
              </a:xfrm>
              <a:prstGeom prst="rect">
                <a:avLst/>
              </a:prstGeom>
              <a:solidFill>
                <a:srgbClr val="FCD5B5"/>
              </a:solidFill>
              <a:ln w="9525">
                <a:noFill/>
                <a:miter lim="800000"/>
                <a:headEnd/>
                <a:tailEnd/>
              </a:ln>
            </p:spPr>
            <p:txBody>
              <a:bodyPr/>
              <a:lstStyle/>
              <a:p>
                <a:endParaRPr lang="en-US"/>
              </a:p>
            </p:txBody>
          </p:sp>
          <p:sp>
            <p:nvSpPr>
              <p:cNvPr id="82328" name="Rectangle 457"/>
              <p:cNvSpPr>
                <a:spLocks noChangeArrowheads="1"/>
              </p:cNvSpPr>
              <p:nvPr/>
            </p:nvSpPr>
            <p:spPr bwMode="auto">
              <a:xfrm>
                <a:off x="2199" y="1530"/>
                <a:ext cx="395" cy="120"/>
              </a:xfrm>
              <a:prstGeom prst="rect">
                <a:avLst/>
              </a:prstGeom>
              <a:noFill/>
              <a:ln w="7938" cap="rnd">
                <a:solidFill>
                  <a:srgbClr val="212121"/>
                </a:solidFill>
                <a:miter lim="800000"/>
                <a:headEnd/>
                <a:tailEnd/>
              </a:ln>
            </p:spPr>
            <p:txBody>
              <a:bodyPr/>
              <a:lstStyle/>
              <a:p>
                <a:endParaRPr lang="en-US"/>
              </a:p>
            </p:txBody>
          </p:sp>
        </p:grpSp>
        <p:sp>
          <p:nvSpPr>
            <p:cNvPr id="73824" name="Rectangle 459"/>
            <p:cNvSpPr>
              <a:spLocks noChangeArrowheads="1"/>
            </p:cNvSpPr>
            <p:nvPr/>
          </p:nvSpPr>
          <p:spPr bwMode="auto">
            <a:xfrm>
              <a:off x="3619500" y="2466975"/>
              <a:ext cx="45878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Sablefish </a:t>
              </a:r>
              <a:endParaRPr lang="en-US">
                <a:cs typeface="Arial" charset="0"/>
              </a:endParaRPr>
            </a:p>
          </p:txBody>
        </p:sp>
        <p:grpSp>
          <p:nvGrpSpPr>
            <p:cNvPr id="73825" name="Group 462"/>
            <p:cNvGrpSpPr>
              <a:grpSpLocks/>
            </p:cNvGrpSpPr>
            <p:nvPr/>
          </p:nvGrpSpPr>
          <p:grpSpPr bwMode="auto">
            <a:xfrm>
              <a:off x="4924425" y="2705100"/>
              <a:ext cx="628650" cy="192088"/>
              <a:chOff x="3102" y="1704"/>
              <a:chExt cx="396" cy="121"/>
            </a:xfrm>
          </p:grpSpPr>
          <p:sp>
            <p:nvSpPr>
              <p:cNvPr id="82325" name="Rectangle 460"/>
              <p:cNvSpPr>
                <a:spLocks noChangeArrowheads="1"/>
              </p:cNvSpPr>
              <p:nvPr/>
            </p:nvSpPr>
            <p:spPr bwMode="auto">
              <a:xfrm>
                <a:off x="3102" y="1704"/>
                <a:ext cx="396" cy="121"/>
              </a:xfrm>
              <a:prstGeom prst="rect">
                <a:avLst/>
              </a:prstGeom>
              <a:solidFill>
                <a:srgbClr val="FCD5B5"/>
              </a:solidFill>
              <a:ln w="9525">
                <a:noFill/>
                <a:miter lim="800000"/>
                <a:headEnd/>
                <a:tailEnd/>
              </a:ln>
            </p:spPr>
            <p:txBody>
              <a:bodyPr/>
              <a:lstStyle/>
              <a:p>
                <a:endParaRPr lang="en-US"/>
              </a:p>
            </p:txBody>
          </p:sp>
          <p:sp>
            <p:nvSpPr>
              <p:cNvPr id="82326" name="Rectangle 461"/>
              <p:cNvSpPr>
                <a:spLocks noChangeArrowheads="1"/>
              </p:cNvSpPr>
              <p:nvPr/>
            </p:nvSpPr>
            <p:spPr bwMode="auto">
              <a:xfrm>
                <a:off x="3102" y="1704"/>
                <a:ext cx="396" cy="121"/>
              </a:xfrm>
              <a:prstGeom prst="rect">
                <a:avLst/>
              </a:prstGeom>
              <a:noFill/>
              <a:ln w="7938" cap="rnd">
                <a:solidFill>
                  <a:srgbClr val="212121"/>
                </a:solidFill>
                <a:miter lim="800000"/>
                <a:headEnd/>
                <a:tailEnd/>
              </a:ln>
            </p:spPr>
            <p:txBody>
              <a:bodyPr/>
              <a:lstStyle/>
              <a:p>
                <a:endParaRPr lang="en-US"/>
              </a:p>
            </p:txBody>
          </p:sp>
        </p:grpSp>
        <p:sp>
          <p:nvSpPr>
            <p:cNvPr id="73826" name="Rectangle 463"/>
            <p:cNvSpPr>
              <a:spLocks noChangeArrowheads="1"/>
            </p:cNvSpPr>
            <p:nvPr/>
          </p:nvSpPr>
          <p:spPr bwMode="auto">
            <a:xfrm>
              <a:off x="5153025" y="2744788"/>
              <a:ext cx="2540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POP </a:t>
              </a:r>
              <a:endParaRPr lang="en-US">
                <a:cs typeface="Arial" charset="0"/>
              </a:endParaRPr>
            </a:p>
          </p:txBody>
        </p:sp>
        <p:grpSp>
          <p:nvGrpSpPr>
            <p:cNvPr id="73827" name="Group 466"/>
            <p:cNvGrpSpPr>
              <a:grpSpLocks/>
            </p:cNvGrpSpPr>
            <p:nvPr/>
          </p:nvGrpSpPr>
          <p:grpSpPr bwMode="auto">
            <a:xfrm>
              <a:off x="3490913" y="2701925"/>
              <a:ext cx="627063" cy="192088"/>
              <a:chOff x="2199" y="1702"/>
              <a:chExt cx="395" cy="121"/>
            </a:xfrm>
          </p:grpSpPr>
          <p:sp>
            <p:nvSpPr>
              <p:cNvPr id="82323" name="Rectangle 464"/>
              <p:cNvSpPr>
                <a:spLocks noChangeArrowheads="1"/>
              </p:cNvSpPr>
              <p:nvPr/>
            </p:nvSpPr>
            <p:spPr bwMode="auto">
              <a:xfrm>
                <a:off x="2199" y="1702"/>
                <a:ext cx="395" cy="121"/>
              </a:xfrm>
              <a:prstGeom prst="rect">
                <a:avLst/>
              </a:prstGeom>
              <a:solidFill>
                <a:srgbClr val="FCD5B5"/>
              </a:solidFill>
              <a:ln w="9525">
                <a:noFill/>
                <a:miter lim="800000"/>
                <a:headEnd/>
                <a:tailEnd/>
              </a:ln>
            </p:spPr>
            <p:txBody>
              <a:bodyPr/>
              <a:lstStyle/>
              <a:p>
                <a:endParaRPr lang="en-US"/>
              </a:p>
            </p:txBody>
          </p:sp>
          <p:sp>
            <p:nvSpPr>
              <p:cNvPr id="82324" name="Rectangle 465"/>
              <p:cNvSpPr>
                <a:spLocks noChangeArrowheads="1"/>
              </p:cNvSpPr>
              <p:nvPr/>
            </p:nvSpPr>
            <p:spPr bwMode="auto">
              <a:xfrm>
                <a:off x="2199" y="1702"/>
                <a:ext cx="395" cy="121"/>
              </a:xfrm>
              <a:prstGeom prst="rect">
                <a:avLst/>
              </a:prstGeom>
              <a:noFill/>
              <a:ln w="7938" cap="rnd">
                <a:solidFill>
                  <a:srgbClr val="212121"/>
                </a:solidFill>
                <a:miter lim="800000"/>
                <a:headEnd/>
                <a:tailEnd/>
              </a:ln>
            </p:spPr>
            <p:txBody>
              <a:bodyPr/>
              <a:lstStyle/>
              <a:p>
                <a:endParaRPr lang="en-US"/>
              </a:p>
            </p:txBody>
          </p:sp>
        </p:grpSp>
        <p:sp>
          <p:nvSpPr>
            <p:cNvPr id="73828" name="Rectangle 467"/>
            <p:cNvSpPr>
              <a:spLocks noChangeArrowheads="1"/>
            </p:cNvSpPr>
            <p:nvPr/>
          </p:nvSpPr>
          <p:spPr bwMode="auto">
            <a:xfrm>
              <a:off x="3582988" y="2741613"/>
              <a:ext cx="5334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Pacific Cod </a:t>
              </a:r>
              <a:endParaRPr lang="en-US">
                <a:cs typeface="Arial" charset="0"/>
              </a:endParaRPr>
            </a:p>
          </p:txBody>
        </p:sp>
        <p:grpSp>
          <p:nvGrpSpPr>
            <p:cNvPr id="73829" name="Group 470"/>
            <p:cNvGrpSpPr>
              <a:grpSpLocks/>
            </p:cNvGrpSpPr>
            <p:nvPr/>
          </p:nvGrpSpPr>
          <p:grpSpPr bwMode="auto">
            <a:xfrm>
              <a:off x="4924425" y="2430463"/>
              <a:ext cx="628650" cy="190500"/>
              <a:chOff x="3102" y="1531"/>
              <a:chExt cx="396" cy="120"/>
            </a:xfrm>
          </p:grpSpPr>
          <p:sp>
            <p:nvSpPr>
              <p:cNvPr id="82321" name="Rectangle 468"/>
              <p:cNvSpPr>
                <a:spLocks noChangeArrowheads="1"/>
              </p:cNvSpPr>
              <p:nvPr/>
            </p:nvSpPr>
            <p:spPr bwMode="auto">
              <a:xfrm>
                <a:off x="3102" y="1531"/>
                <a:ext cx="396" cy="120"/>
              </a:xfrm>
              <a:prstGeom prst="rect">
                <a:avLst/>
              </a:prstGeom>
              <a:solidFill>
                <a:srgbClr val="FCD5B5"/>
              </a:solidFill>
              <a:ln w="9525">
                <a:noFill/>
                <a:miter lim="800000"/>
                <a:headEnd/>
                <a:tailEnd/>
              </a:ln>
            </p:spPr>
            <p:txBody>
              <a:bodyPr/>
              <a:lstStyle/>
              <a:p>
                <a:endParaRPr lang="en-US"/>
              </a:p>
            </p:txBody>
          </p:sp>
          <p:sp>
            <p:nvSpPr>
              <p:cNvPr id="82322" name="Rectangle 469"/>
              <p:cNvSpPr>
                <a:spLocks noChangeArrowheads="1"/>
              </p:cNvSpPr>
              <p:nvPr/>
            </p:nvSpPr>
            <p:spPr bwMode="auto">
              <a:xfrm>
                <a:off x="3102" y="1531"/>
                <a:ext cx="396" cy="120"/>
              </a:xfrm>
              <a:prstGeom prst="rect">
                <a:avLst/>
              </a:prstGeom>
              <a:noFill/>
              <a:ln w="7938" cap="rnd">
                <a:solidFill>
                  <a:srgbClr val="212121"/>
                </a:solidFill>
                <a:miter lim="800000"/>
                <a:headEnd/>
                <a:tailEnd/>
              </a:ln>
            </p:spPr>
            <p:txBody>
              <a:bodyPr/>
              <a:lstStyle/>
              <a:p>
                <a:endParaRPr lang="en-US"/>
              </a:p>
            </p:txBody>
          </p:sp>
        </p:grpSp>
        <p:sp>
          <p:nvSpPr>
            <p:cNvPr id="73830" name="Rectangle 471"/>
            <p:cNvSpPr>
              <a:spLocks noChangeArrowheads="1"/>
            </p:cNvSpPr>
            <p:nvPr/>
          </p:nvSpPr>
          <p:spPr bwMode="auto">
            <a:xfrm>
              <a:off x="5024438" y="2468563"/>
              <a:ext cx="49688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Arrowtoot</a:t>
              </a:r>
              <a:endParaRPr lang="en-US">
                <a:cs typeface="Arial" charset="0"/>
              </a:endParaRPr>
            </a:p>
          </p:txBody>
        </p:sp>
        <p:sp>
          <p:nvSpPr>
            <p:cNvPr id="73831" name="Rectangle 472"/>
            <p:cNvSpPr>
              <a:spLocks noChangeArrowheads="1"/>
            </p:cNvSpPr>
            <p:nvPr/>
          </p:nvSpPr>
          <p:spPr bwMode="auto">
            <a:xfrm>
              <a:off x="5213350" y="2587625"/>
              <a:ext cx="10953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h</a:t>
              </a:r>
              <a:endParaRPr lang="en-US">
                <a:cs typeface="Arial" charset="0"/>
              </a:endParaRPr>
            </a:p>
          </p:txBody>
        </p:sp>
        <p:sp>
          <p:nvSpPr>
            <p:cNvPr id="73832" name="Rectangle 473"/>
            <p:cNvSpPr>
              <a:spLocks noChangeArrowheads="1"/>
            </p:cNvSpPr>
            <p:nvPr/>
          </p:nvSpPr>
          <p:spPr bwMode="auto">
            <a:xfrm>
              <a:off x="1209675" y="287655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3833" name="Rectangle 474"/>
            <p:cNvSpPr>
              <a:spLocks noChangeArrowheads="1"/>
            </p:cNvSpPr>
            <p:nvPr/>
          </p:nvSpPr>
          <p:spPr bwMode="auto">
            <a:xfrm>
              <a:off x="1209675" y="33035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3834" name="Rectangle 475"/>
            <p:cNvSpPr>
              <a:spLocks noChangeArrowheads="1"/>
            </p:cNvSpPr>
            <p:nvPr/>
          </p:nvSpPr>
          <p:spPr bwMode="auto">
            <a:xfrm>
              <a:off x="1209675" y="37290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3835" name="Rectangle 476"/>
            <p:cNvSpPr>
              <a:spLocks noChangeArrowheads="1"/>
            </p:cNvSpPr>
            <p:nvPr/>
          </p:nvSpPr>
          <p:spPr bwMode="auto">
            <a:xfrm>
              <a:off x="1169988" y="4108450"/>
              <a:ext cx="295275"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UTL </a:t>
              </a:r>
              <a:endParaRPr lang="en-US">
                <a:cs typeface="Arial" charset="0"/>
              </a:endParaRPr>
            </a:p>
          </p:txBody>
        </p:sp>
        <p:sp>
          <p:nvSpPr>
            <p:cNvPr id="73836" name="Rectangle 477"/>
            <p:cNvSpPr>
              <a:spLocks noChangeArrowheads="1"/>
            </p:cNvSpPr>
            <p:nvPr/>
          </p:nvSpPr>
          <p:spPr bwMode="auto">
            <a:xfrm>
              <a:off x="987425" y="424973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3837" name="Rectangle 478"/>
            <p:cNvSpPr>
              <a:spLocks noChangeArrowheads="1"/>
            </p:cNvSpPr>
            <p:nvPr/>
          </p:nvSpPr>
          <p:spPr bwMode="auto">
            <a:xfrm>
              <a:off x="989013" y="439102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sp>
          <p:nvSpPr>
            <p:cNvPr id="73838" name="Rectangle 479"/>
            <p:cNvSpPr>
              <a:spLocks noChangeArrowheads="1"/>
            </p:cNvSpPr>
            <p:nvPr/>
          </p:nvSpPr>
          <p:spPr bwMode="auto">
            <a:xfrm>
              <a:off x="2052638" y="288290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3839" name="Rectangle 480"/>
            <p:cNvSpPr>
              <a:spLocks noChangeArrowheads="1"/>
            </p:cNvSpPr>
            <p:nvPr/>
          </p:nvSpPr>
          <p:spPr bwMode="auto">
            <a:xfrm>
              <a:off x="2052638" y="33099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3840" name="Rectangle 481"/>
            <p:cNvSpPr>
              <a:spLocks noChangeArrowheads="1"/>
            </p:cNvSpPr>
            <p:nvPr/>
          </p:nvSpPr>
          <p:spPr bwMode="auto">
            <a:xfrm>
              <a:off x="2052638" y="37353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3841" name="Rectangle 482"/>
            <p:cNvSpPr>
              <a:spLocks noChangeArrowheads="1"/>
            </p:cNvSpPr>
            <p:nvPr/>
          </p:nvSpPr>
          <p:spPr bwMode="auto">
            <a:xfrm>
              <a:off x="1884363" y="4114800"/>
              <a:ext cx="569913"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Modeling</a:t>
              </a:r>
              <a:endParaRPr lang="en-US">
                <a:cs typeface="Arial" charset="0"/>
              </a:endParaRPr>
            </a:p>
          </p:txBody>
        </p:sp>
        <p:sp>
          <p:nvSpPr>
            <p:cNvPr id="73842" name="Rectangle 483"/>
            <p:cNvSpPr>
              <a:spLocks noChangeArrowheads="1"/>
            </p:cNvSpPr>
            <p:nvPr/>
          </p:nvSpPr>
          <p:spPr bwMode="auto">
            <a:xfrm>
              <a:off x="1830388" y="425608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3843" name="Rectangle 484"/>
            <p:cNvSpPr>
              <a:spLocks noChangeArrowheads="1"/>
            </p:cNvSpPr>
            <p:nvPr/>
          </p:nvSpPr>
          <p:spPr bwMode="auto">
            <a:xfrm>
              <a:off x="1830388" y="439737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grpSp>
          <p:nvGrpSpPr>
            <p:cNvPr id="73844" name="Group 489"/>
            <p:cNvGrpSpPr>
              <a:grpSpLocks/>
            </p:cNvGrpSpPr>
            <p:nvPr/>
          </p:nvGrpSpPr>
          <p:grpSpPr bwMode="auto">
            <a:xfrm>
              <a:off x="5915025" y="4365625"/>
              <a:ext cx="1920875" cy="1327150"/>
              <a:chOff x="3726" y="2750"/>
              <a:chExt cx="1210" cy="836"/>
            </a:xfrm>
          </p:grpSpPr>
          <p:sp>
            <p:nvSpPr>
              <p:cNvPr id="82317" name="Rectangle 485"/>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82318" name="Freeform 486"/>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solidFill>
                <a:srgbClr val="FFFFFF"/>
              </a:solidFill>
              <a:ln w="0">
                <a:solidFill>
                  <a:srgbClr val="000000"/>
                </a:solidFill>
                <a:prstDash val="solid"/>
                <a:round/>
                <a:headEnd/>
                <a:tailEnd/>
              </a:ln>
            </p:spPr>
            <p:txBody>
              <a:bodyPr/>
              <a:lstStyle/>
              <a:p>
                <a:endParaRPr lang="en-US"/>
              </a:p>
            </p:txBody>
          </p:sp>
          <p:sp>
            <p:nvSpPr>
              <p:cNvPr id="82319" name="Rectangle 487"/>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82320" name="Freeform 488"/>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noFill/>
              <a:ln w="20638" cap="rnd">
                <a:solidFill>
                  <a:srgbClr val="385D8A"/>
                </a:solidFill>
                <a:prstDash val="solid"/>
                <a:round/>
                <a:headEnd/>
                <a:tailEnd/>
              </a:ln>
            </p:spPr>
            <p:txBody>
              <a:bodyPr/>
              <a:lstStyle/>
              <a:p>
                <a:endParaRPr lang="en-US"/>
              </a:p>
            </p:txBody>
          </p:sp>
        </p:grpSp>
        <p:grpSp>
          <p:nvGrpSpPr>
            <p:cNvPr id="73845" name="Group 492"/>
            <p:cNvGrpSpPr>
              <a:grpSpLocks/>
            </p:cNvGrpSpPr>
            <p:nvPr/>
          </p:nvGrpSpPr>
          <p:grpSpPr bwMode="auto">
            <a:xfrm>
              <a:off x="2794000" y="4816475"/>
              <a:ext cx="617538" cy="261938"/>
              <a:chOff x="1760" y="3034"/>
              <a:chExt cx="389" cy="165"/>
            </a:xfrm>
          </p:grpSpPr>
          <p:sp>
            <p:nvSpPr>
              <p:cNvPr id="82315" name="Rectangle 490"/>
              <p:cNvSpPr>
                <a:spLocks noChangeArrowheads="1"/>
              </p:cNvSpPr>
              <p:nvPr/>
            </p:nvSpPr>
            <p:spPr bwMode="auto">
              <a:xfrm>
                <a:off x="1760" y="3034"/>
                <a:ext cx="389" cy="165"/>
              </a:xfrm>
              <a:prstGeom prst="rect">
                <a:avLst/>
              </a:prstGeom>
              <a:solidFill>
                <a:srgbClr val="FFFFFF"/>
              </a:solidFill>
              <a:ln w="9525">
                <a:noFill/>
                <a:miter lim="800000"/>
                <a:headEnd/>
                <a:tailEnd/>
              </a:ln>
            </p:spPr>
            <p:txBody>
              <a:bodyPr/>
              <a:lstStyle/>
              <a:p>
                <a:endParaRPr lang="en-US"/>
              </a:p>
            </p:txBody>
          </p:sp>
          <p:sp>
            <p:nvSpPr>
              <p:cNvPr id="82316" name="Rectangle 491"/>
              <p:cNvSpPr>
                <a:spLocks noChangeArrowheads="1"/>
              </p:cNvSpPr>
              <p:nvPr/>
            </p:nvSpPr>
            <p:spPr bwMode="auto">
              <a:xfrm>
                <a:off x="1760" y="3034"/>
                <a:ext cx="389" cy="165"/>
              </a:xfrm>
              <a:prstGeom prst="rect">
                <a:avLst/>
              </a:prstGeom>
              <a:noFill/>
              <a:ln w="7938" cap="rnd">
                <a:solidFill>
                  <a:srgbClr val="000000"/>
                </a:solidFill>
                <a:miter lim="800000"/>
                <a:headEnd/>
                <a:tailEnd/>
              </a:ln>
            </p:spPr>
            <p:txBody>
              <a:bodyPr/>
              <a:lstStyle/>
              <a:p>
                <a:endParaRPr lang="en-US"/>
              </a:p>
            </p:txBody>
          </p:sp>
        </p:grpSp>
        <p:sp>
          <p:nvSpPr>
            <p:cNvPr id="73846" name="Rectangle 493"/>
            <p:cNvSpPr>
              <a:spLocks noChangeArrowheads="1"/>
            </p:cNvSpPr>
            <p:nvPr/>
          </p:nvSpPr>
          <p:spPr bwMode="auto">
            <a:xfrm>
              <a:off x="2870200" y="4852988"/>
              <a:ext cx="338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Regime </a:t>
              </a:r>
              <a:endParaRPr lang="en-US">
                <a:cs typeface="Arial" charset="0"/>
              </a:endParaRPr>
            </a:p>
          </p:txBody>
        </p:sp>
        <p:sp>
          <p:nvSpPr>
            <p:cNvPr id="73847" name="Rectangle 494"/>
            <p:cNvSpPr>
              <a:spLocks noChangeArrowheads="1"/>
            </p:cNvSpPr>
            <p:nvPr/>
          </p:nvSpPr>
          <p:spPr bwMode="auto">
            <a:xfrm>
              <a:off x="2870200" y="4948238"/>
              <a:ext cx="3286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grpSp>
          <p:nvGrpSpPr>
            <p:cNvPr id="73848" name="Group 497"/>
            <p:cNvGrpSpPr>
              <a:grpSpLocks/>
            </p:cNvGrpSpPr>
            <p:nvPr/>
          </p:nvGrpSpPr>
          <p:grpSpPr bwMode="auto">
            <a:xfrm>
              <a:off x="6580188" y="3792538"/>
              <a:ext cx="506413" cy="454025"/>
              <a:chOff x="4145" y="2389"/>
              <a:chExt cx="319" cy="286"/>
            </a:xfrm>
          </p:grpSpPr>
          <p:sp>
            <p:nvSpPr>
              <p:cNvPr id="82313" name="Rectangle 495"/>
              <p:cNvSpPr>
                <a:spLocks noChangeArrowheads="1"/>
              </p:cNvSpPr>
              <p:nvPr/>
            </p:nvSpPr>
            <p:spPr bwMode="auto">
              <a:xfrm>
                <a:off x="4145" y="2389"/>
                <a:ext cx="319" cy="286"/>
              </a:xfrm>
              <a:prstGeom prst="rect">
                <a:avLst/>
              </a:prstGeom>
              <a:solidFill>
                <a:srgbClr val="FFFFFF"/>
              </a:solidFill>
              <a:ln w="9525">
                <a:noFill/>
                <a:miter lim="800000"/>
                <a:headEnd/>
                <a:tailEnd/>
              </a:ln>
            </p:spPr>
            <p:txBody>
              <a:bodyPr/>
              <a:lstStyle/>
              <a:p>
                <a:endParaRPr lang="en-US"/>
              </a:p>
            </p:txBody>
          </p:sp>
          <p:sp>
            <p:nvSpPr>
              <p:cNvPr id="82314" name="Rectangle 496"/>
              <p:cNvSpPr>
                <a:spLocks noChangeArrowheads="1"/>
              </p:cNvSpPr>
              <p:nvPr/>
            </p:nvSpPr>
            <p:spPr bwMode="auto">
              <a:xfrm>
                <a:off x="4145" y="2389"/>
                <a:ext cx="319" cy="286"/>
              </a:xfrm>
              <a:prstGeom prst="rect">
                <a:avLst/>
              </a:prstGeom>
              <a:noFill/>
              <a:ln w="7938" cap="rnd">
                <a:solidFill>
                  <a:srgbClr val="000000"/>
                </a:solidFill>
                <a:miter lim="800000"/>
                <a:headEnd/>
                <a:tailEnd/>
              </a:ln>
            </p:spPr>
            <p:txBody>
              <a:bodyPr/>
              <a:lstStyle/>
              <a:p>
                <a:endParaRPr lang="en-US"/>
              </a:p>
            </p:txBody>
          </p:sp>
        </p:grpSp>
        <p:sp>
          <p:nvSpPr>
            <p:cNvPr id="73849" name="Rectangle 498"/>
            <p:cNvSpPr>
              <a:spLocks noChangeArrowheads="1"/>
            </p:cNvSpPr>
            <p:nvPr/>
          </p:nvSpPr>
          <p:spPr bwMode="auto">
            <a:xfrm>
              <a:off x="6691313" y="3830638"/>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3850" name="Rectangle 499"/>
            <p:cNvSpPr>
              <a:spLocks noChangeArrowheads="1"/>
            </p:cNvSpPr>
            <p:nvPr/>
          </p:nvSpPr>
          <p:spPr bwMode="auto">
            <a:xfrm>
              <a:off x="6691313" y="3925888"/>
              <a:ext cx="3857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biomass, </a:t>
              </a:r>
              <a:endParaRPr lang="en-US">
                <a:cs typeface="Arial" charset="0"/>
              </a:endParaRPr>
            </a:p>
          </p:txBody>
        </p:sp>
        <p:sp>
          <p:nvSpPr>
            <p:cNvPr id="73851" name="Rectangle 500"/>
            <p:cNvSpPr>
              <a:spLocks noChangeArrowheads="1"/>
            </p:cNvSpPr>
            <p:nvPr/>
          </p:nvSpPr>
          <p:spPr bwMode="auto">
            <a:xfrm>
              <a:off x="6673850" y="4019550"/>
              <a:ext cx="4079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Nutrients,</a:t>
              </a:r>
              <a:endParaRPr lang="en-US">
                <a:cs typeface="Arial" charset="0"/>
              </a:endParaRPr>
            </a:p>
          </p:txBody>
        </p:sp>
        <p:sp>
          <p:nvSpPr>
            <p:cNvPr id="73852" name="Rectangle 501"/>
            <p:cNvSpPr>
              <a:spLocks noChangeArrowheads="1"/>
            </p:cNvSpPr>
            <p:nvPr/>
          </p:nvSpPr>
          <p:spPr bwMode="auto">
            <a:xfrm>
              <a:off x="6656388" y="4114800"/>
              <a:ext cx="4413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a:t>
              </a:r>
              <a:endParaRPr lang="en-US">
                <a:cs typeface="Arial" charset="0"/>
              </a:endParaRPr>
            </a:p>
          </p:txBody>
        </p:sp>
        <p:grpSp>
          <p:nvGrpSpPr>
            <p:cNvPr id="73853" name="Group 504"/>
            <p:cNvGrpSpPr>
              <a:grpSpLocks/>
            </p:cNvGrpSpPr>
            <p:nvPr/>
          </p:nvGrpSpPr>
          <p:grpSpPr bwMode="auto">
            <a:xfrm>
              <a:off x="7112000" y="3792538"/>
              <a:ext cx="569913" cy="454025"/>
              <a:chOff x="4480" y="2389"/>
              <a:chExt cx="359" cy="286"/>
            </a:xfrm>
          </p:grpSpPr>
          <p:sp>
            <p:nvSpPr>
              <p:cNvPr id="82311" name="Rectangle 502"/>
              <p:cNvSpPr>
                <a:spLocks noChangeArrowheads="1"/>
              </p:cNvSpPr>
              <p:nvPr/>
            </p:nvSpPr>
            <p:spPr bwMode="auto">
              <a:xfrm>
                <a:off x="4480" y="2389"/>
                <a:ext cx="359" cy="286"/>
              </a:xfrm>
              <a:prstGeom prst="rect">
                <a:avLst/>
              </a:prstGeom>
              <a:solidFill>
                <a:srgbClr val="FFFFFF"/>
              </a:solidFill>
              <a:ln w="9525">
                <a:noFill/>
                <a:miter lim="800000"/>
                <a:headEnd/>
                <a:tailEnd/>
              </a:ln>
            </p:spPr>
            <p:txBody>
              <a:bodyPr/>
              <a:lstStyle/>
              <a:p>
                <a:endParaRPr lang="en-US"/>
              </a:p>
            </p:txBody>
          </p:sp>
          <p:sp>
            <p:nvSpPr>
              <p:cNvPr id="82312" name="Rectangle 503"/>
              <p:cNvSpPr>
                <a:spLocks noChangeArrowheads="1"/>
              </p:cNvSpPr>
              <p:nvPr/>
            </p:nvSpPr>
            <p:spPr bwMode="auto">
              <a:xfrm>
                <a:off x="4480" y="2389"/>
                <a:ext cx="359" cy="286"/>
              </a:xfrm>
              <a:prstGeom prst="rect">
                <a:avLst/>
              </a:prstGeom>
              <a:noFill/>
              <a:ln w="7938" cap="rnd">
                <a:solidFill>
                  <a:srgbClr val="000000"/>
                </a:solidFill>
                <a:miter lim="800000"/>
                <a:headEnd/>
                <a:tailEnd/>
              </a:ln>
            </p:spPr>
            <p:txBody>
              <a:bodyPr/>
              <a:lstStyle/>
              <a:p>
                <a:endParaRPr lang="en-US"/>
              </a:p>
            </p:txBody>
          </p:sp>
        </p:grpSp>
        <p:sp>
          <p:nvSpPr>
            <p:cNvPr id="73854" name="Rectangle 505"/>
            <p:cNvSpPr>
              <a:spLocks noChangeArrowheads="1"/>
            </p:cNvSpPr>
            <p:nvPr/>
          </p:nvSpPr>
          <p:spPr bwMode="auto">
            <a:xfrm>
              <a:off x="7302500" y="3830638"/>
              <a:ext cx="2794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Larval </a:t>
              </a:r>
              <a:endParaRPr lang="en-US">
                <a:cs typeface="Arial" charset="0"/>
              </a:endParaRPr>
            </a:p>
          </p:txBody>
        </p:sp>
        <p:sp>
          <p:nvSpPr>
            <p:cNvPr id="73855" name="Rectangle 506"/>
            <p:cNvSpPr>
              <a:spLocks noChangeArrowheads="1"/>
            </p:cNvSpPr>
            <p:nvPr/>
          </p:nvSpPr>
          <p:spPr bwMode="auto">
            <a:xfrm>
              <a:off x="7235825" y="3925888"/>
              <a:ext cx="4302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horizontal </a:t>
              </a:r>
              <a:endParaRPr lang="en-US">
                <a:cs typeface="Arial" charset="0"/>
              </a:endParaRPr>
            </a:p>
          </p:txBody>
        </p:sp>
        <p:sp>
          <p:nvSpPr>
            <p:cNvPr id="73856" name="Rectangle 507"/>
            <p:cNvSpPr>
              <a:spLocks noChangeArrowheads="1"/>
            </p:cNvSpPr>
            <p:nvPr/>
          </p:nvSpPr>
          <p:spPr bwMode="auto">
            <a:xfrm>
              <a:off x="7210425" y="40195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and vertical  </a:t>
              </a:r>
              <a:endParaRPr lang="en-US">
                <a:cs typeface="Arial" charset="0"/>
              </a:endParaRPr>
            </a:p>
          </p:txBody>
        </p:sp>
        <p:sp>
          <p:nvSpPr>
            <p:cNvPr id="73857" name="Rectangle 508"/>
            <p:cNvSpPr>
              <a:spLocks noChangeArrowheads="1"/>
            </p:cNvSpPr>
            <p:nvPr/>
          </p:nvSpPr>
          <p:spPr bwMode="auto">
            <a:xfrm>
              <a:off x="7210425" y="4114800"/>
              <a:ext cx="463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a:t>
              </a:r>
              <a:endParaRPr lang="en-US">
                <a:cs typeface="Arial" charset="0"/>
              </a:endParaRPr>
            </a:p>
          </p:txBody>
        </p:sp>
        <p:grpSp>
          <p:nvGrpSpPr>
            <p:cNvPr id="73858" name="Group 511"/>
            <p:cNvGrpSpPr>
              <a:grpSpLocks/>
            </p:cNvGrpSpPr>
            <p:nvPr/>
          </p:nvGrpSpPr>
          <p:grpSpPr bwMode="auto">
            <a:xfrm>
              <a:off x="5756275" y="1876425"/>
              <a:ext cx="687388" cy="452438"/>
              <a:chOff x="3626" y="1182"/>
              <a:chExt cx="433" cy="285"/>
            </a:xfrm>
          </p:grpSpPr>
          <p:sp>
            <p:nvSpPr>
              <p:cNvPr id="82309" name="Rectangle 509"/>
              <p:cNvSpPr>
                <a:spLocks noChangeArrowheads="1"/>
              </p:cNvSpPr>
              <p:nvPr/>
            </p:nvSpPr>
            <p:spPr bwMode="auto">
              <a:xfrm>
                <a:off x="3626" y="1182"/>
                <a:ext cx="433" cy="285"/>
              </a:xfrm>
              <a:prstGeom prst="rect">
                <a:avLst/>
              </a:prstGeom>
              <a:solidFill>
                <a:srgbClr val="FFFFFF"/>
              </a:solidFill>
              <a:ln w="9525">
                <a:noFill/>
                <a:miter lim="800000"/>
                <a:headEnd/>
                <a:tailEnd/>
              </a:ln>
            </p:spPr>
            <p:txBody>
              <a:bodyPr/>
              <a:lstStyle/>
              <a:p>
                <a:endParaRPr lang="en-US"/>
              </a:p>
            </p:txBody>
          </p:sp>
          <p:sp>
            <p:nvSpPr>
              <p:cNvPr id="82310" name="Rectangle 510"/>
              <p:cNvSpPr>
                <a:spLocks noChangeArrowheads="1"/>
              </p:cNvSpPr>
              <p:nvPr/>
            </p:nvSpPr>
            <p:spPr bwMode="auto">
              <a:xfrm>
                <a:off x="3626" y="1182"/>
                <a:ext cx="433" cy="285"/>
              </a:xfrm>
              <a:prstGeom prst="rect">
                <a:avLst/>
              </a:prstGeom>
              <a:noFill/>
              <a:ln w="7938" cap="rnd">
                <a:solidFill>
                  <a:srgbClr val="000000"/>
                </a:solidFill>
                <a:miter lim="800000"/>
                <a:headEnd/>
                <a:tailEnd/>
              </a:ln>
            </p:spPr>
            <p:txBody>
              <a:bodyPr/>
              <a:lstStyle/>
              <a:p>
                <a:endParaRPr lang="en-US"/>
              </a:p>
            </p:txBody>
          </p:sp>
        </p:grpSp>
        <p:sp>
          <p:nvSpPr>
            <p:cNvPr id="73859" name="Rectangle 512"/>
            <p:cNvSpPr>
              <a:spLocks noChangeArrowheads="1"/>
            </p:cNvSpPr>
            <p:nvPr/>
          </p:nvSpPr>
          <p:spPr bwMode="auto">
            <a:xfrm>
              <a:off x="5830888" y="1914525"/>
              <a:ext cx="5762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nursery areas, </a:t>
              </a:r>
              <a:endParaRPr lang="en-US">
                <a:cs typeface="Arial" charset="0"/>
              </a:endParaRPr>
            </a:p>
          </p:txBody>
        </p:sp>
        <p:sp>
          <p:nvSpPr>
            <p:cNvPr id="73860" name="Rectangle 513"/>
            <p:cNvSpPr>
              <a:spLocks noChangeArrowheads="1"/>
            </p:cNvSpPr>
            <p:nvPr/>
          </p:nvSpPr>
          <p:spPr bwMode="auto">
            <a:xfrm>
              <a:off x="5830888" y="2009775"/>
              <a:ext cx="231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diet, </a:t>
              </a:r>
              <a:endParaRPr lang="en-US">
                <a:cs typeface="Arial" charset="0"/>
              </a:endParaRPr>
            </a:p>
          </p:txBody>
        </p:sp>
        <p:sp>
          <p:nvSpPr>
            <p:cNvPr id="73861" name="Rectangle 514"/>
            <p:cNvSpPr>
              <a:spLocks noChangeArrowheads="1"/>
            </p:cNvSpPr>
            <p:nvPr/>
          </p:nvSpPr>
          <p:spPr bwMode="auto">
            <a:xfrm>
              <a:off x="5830888" y="21034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3862" name="Rectangle 515"/>
            <p:cNvSpPr>
              <a:spLocks noChangeArrowheads="1"/>
            </p:cNvSpPr>
            <p:nvPr/>
          </p:nvSpPr>
          <p:spPr bwMode="auto">
            <a:xfrm>
              <a:off x="5830888" y="2200275"/>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3863" name="Rectangle 516"/>
            <p:cNvSpPr>
              <a:spLocks noChangeArrowheads="1"/>
            </p:cNvSpPr>
            <p:nvPr/>
          </p:nvSpPr>
          <p:spPr bwMode="auto">
            <a:xfrm>
              <a:off x="5830888" y="22939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3864" name="Group 519"/>
            <p:cNvGrpSpPr>
              <a:grpSpLocks/>
            </p:cNvGrpSpPr>
            <p:nvPr/>
          </p:nvGrpSpPr>
          <p:grpSpPr bwMode="auto">
            <a:xfrm>
              <a:off x="5753100" y="1400175"/>
              <a:ext cx="687388" cy="168275"/>
              <a:chOff x="3624" y="882"/>
              <a:chExt cx="433" cy="106"/>
            </a:xfrm>
          </p:grpSpPr>
          <p:sp>
            <p:nvSpPr>
              <p:cNvPr id="82307" name="Rectangle 517"/>
              <p:cNvSpPr>
                <a:spLocks noChangeArrowheads="1"/>
              </p:cNvSpPr>
              <p:nvPr/>
            </p:nvSpPr>
            <p:spPr bwMode="auto">
              <a:xfrm>
                <a:off x="3624" y="882"/>
                <a:ext cx="433" cy="106"/>
              </a:xfrm>
              <a:prstGeom prst="rect">
                <a:avLst/>
              </a:prstGeom>
              <a:solidFill>
                <a:srgbClr val="FFFFFF"/>
              </a:solidFill>
              <a:ln w="9525">
                <a:noFill/>
                <a:miter lim="800000"/>
                <a:headEnd/>
                <a:tailEnd/>
              </a:ln>
            </p:spPr>
            <p:txBody>
              <a:bodyPr/>
              <a:lstStyle/>
              <a:p>
                <a:endParaRPr lang="en-US"/>
              </a:p>
            </p:txBody>
          </p:sp>
          <p:sp>
            <p:nvSpPr>
              <p:cNvPr id="82308" name="Rectangle 518"/>
              <p:cNvSpPr>
                <a:spLocks noChangeArrowheads="1"/>
              </p:cNvSpPr>
              <p:nvPr/>
            </p:nvSpPr>
            <p:spPr bwMode="auto">
              <a:xfrm>
                <a:off x="3624" y="882"/>
                <a:ext cx="433" cy="106"/>
              </a:xfrm>
              <a:prstGeom prst="rect">
                <a:avLst/>
              </a:prstGeom>
              <a:noFill/>
              <a:ln w="7938" cap="rnd">
                <a:solidFill>
                  <a:srgbClr val="000000"/>
                </a:solidFill>
                <a:miter lim="800000"/>
                <a:headEnd/>
                <a:tailEnd/>
              </a:ln>
            </p:spPr>
            <p:txBody>
              <a:bodyPr/>
              <a:lstStyle/>
              <a:p>
                <a:endParaRPr lang="en-US"/>
              </a:p>
            </p:txBody>
          </p:sp>
        </p:grpSp>
        <p:sp>
          <p:nvSpPr>
            <p:cNvPr id="73865" name="Rectangle 520"/>
            <p:cNvSpPr>
              <a:spLocks noChangeArrowheads="1"/>
            </p:cNvSpPr>
            <p:nvPr/>
          </p:nvSpPr>
          <p:spPr bwMode="auto">
            <a:xfrm>
              <a:off x="5829300" y="1438275"/>
              <a:ext cx="5302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Habitat maps</a:t>
              </a:r>
              <a:endParaRPr lang="en-US">
                <a:cs typeface="Arial" charset="0"/>
              </a:endParaRPr>
            </a:p>
          </p:txBody>
        </p:sp>
        <p:grpSp>
          <p:nvGrpSpPr>
            <p:cNvPr id="73866" name="Group 523"/>
            <p:cNvGrpSpPr>
              <a:grpSpLocks/>
            </p:cNvGrpSpPr>
            <p:nvPr/>
          </p:nvGrpSpPr>
          <p:grpSpPr bwMode="auto">
            <a:xfrm>
              <a:off x="5756275" y="2428875"/>
              <a:ext cx="687388" cy="455613"/>
              <a:chOff x="3626" y="1530"/>
              <a:chExt cx="433" cy="287"/>
            </a:xfrm>
          </p:grpSpPr>
          <p:sp>
            <p:nvSpPr>
              <p:cNvPr id="82305" name="Rectangle 521"/>
              <p:cNvSpPr>
                <a:spLocks noChangeArrowheads="1"/>
              </p:cNvSpPr>
              <p:nvPr/>
            </p:nvSpPr>
            <p:spPr bwMode="auto">
              <a:xfrm>
                <a:off x="3626" y="1530"/>
                <a:ext cx="433" cy="287"/>
              </a:xfrm>
              <a:prstGeom prst="rect">
                <a:avLst/>
              </a:prstGeom>
              <a:solidFill>
                <a:srgbClr val="FFFFFF"/>
              </a:solidFill>
              <a:ln w="9525">
                <a:noFill/>
                <a:miter lim="800000"/>
                <a:headEnd/>
                <a:tailEnd/>
              </a:ln>
            </p:spPr>
            <p:txBody>
              <a:bodyPr/>
              <a:lstStyle/>
              <a:p>
                <a:endParaRPr lang="en-US"/>
              </a:p>
            </p:txBody>
          </p:sp>
          <p:sp>
            <p:nvSpPr>
              <p:cNvPr id="82306" name="Rectangle 522"/>
              <p:cNvSpPr>
                <a:spLocks noChangeArrowheads="1"/>
              </p:cNvSpPr>
              <p:nvPr/>
            </p:nvSpPr>
            <p:spPr bwMode="auto">
              <a:xfrm>
                <a:off x="3626" y="1530"/>
                <a:ext cx="433" cy="287"/>
              </a:xfrm>
              <a:prstGeom prst="rect">
                <a:avLst/>
              </a:prstGeom>
              <a:noFill/>
              <a:ln w="7938" cap="rnd">
                <a:solidFill>
                  <a:srgbClr val="000000"/>
                </a:solidFill>
                <a:miter lim="800000"/>
                <a:headEnd/>
                <a:tailEnd/>
              </a:ln>
            </p:spPr>
            <p:txBody>
              <a:bodyPr/>
              <a:lstStyle/>
              <a:p>
                <a:endParaRPr lang="en-US"/>
              </a:p>
            </p:txBody>
          </p:sp>
        </p:grpSp>
        <p:sp>
          <p:nvSpPr>
            <p:cNvPr id="73867" name="Rectangle 524"/>
            <p:cNvSpPr>
              <a:spLocks noChangeArrowheads="1"/>
            </p:cNvSpPr>
            <p:nvPr/>
          </p:nvSpPr>
          <p:spPr bwMode="auto">
            <a:xfrm>
              <a:off x="5830888" y="2466975"/>
              <a:ext cx="646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Forage fish diet, </a:t>
              </a:r>
              <a:endParaRPr lang="en-US">
                <a:cs typeface="Arial" charset="0"/>
              </a:endParaRPr>
            </a:p>
          </p:txBody>
        </p:sp>
        <p:sp>
          <p:nvSpPr>
            <p:cNvPr id="73868" name="Rectangle 525"/>
            <p:cNvSpPr>
              <a:spLocks noChangeArrowheads="1"/>
            </p:cNvSpPr>
            <p:nvPr/>
          </p:nvSpPr>
          <p:spPr bwMode="auto">
            <a:xfrm>
              <a:off x="5830888" y="25606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3869" name="Rectangle 526"/>
            <p:cNvSpPr>
              <a:spLocks noChangeArrowheads="1"/>
            </p:cNvSpPr>
            <p:nvPr/>
          </p:nvSpPr>
          <p:spPr bwMode="auto">
            <a:xfrm>
              <a:off x="5830888" y="2655888"/>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3870" name="Rectangle 527"/>
            <p:cNvSpPr>
              <a:spLocks noChangeArrowheads="1"/>
            </p:cNvSpPr>
            <p:nvPr/>
          </p:nvSpPr>
          <p:spPr bwMode="auto">
            <a:xfrm>
              <a:off x="5830888" y="27511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3871" name="Group 530"/>
            <p:cNvGrpSpPr>
              <a:grpSpLocks/>
            </p:cNvGrpSpPr>
            <p:nvPr/>
          </p:nvGrpSpPr>
          <p:grpSpPr bwMode="auto">
            <a:xfrm>
              <a:off x="3279775" y="4486275"/>
              <a:ext cx="517525" cy="265113"/>
              <a:chOff x="2066" y="2826"/>
              <a:chExt cx="326" cy="167"/>
            </a:xfrm>
          </p:grpSpPr>
          <p:sp>
            <p:nvSpPr>
              <p:cNvPr id="82303" name="Rectangle 528"/>
              <p:cNvSpPr>
                <a:spLocks noChangeArrowheads="1"/>
              </p:cNvSpPr>
              <p:nvPr/>
            </p:nvSpPr>
            <p:spPr bwMode="auto">
              <a:xfrm>
                <a:off x="2066" y="2826"/>
                <a:ext cx="326" cy="167"/>
              </a:xfrm>
              <a:prstGeom prst="rect">
                <a:avLst/>
              </a:prstGeom>
              <a:solidFill>
                <a:srgbClr val="FFFFFF"/>
              </a:solidFill>
              <a:ln w="9525">
                <a:noFill/>
                <a:miter lim="800000"/>
                <a:headEnd/>
                <a:tailEnd/>
              </a:ln>
            </p:spPr>
            <p:txBody>
              <a:bodyPr/>
              <a:lstStyle/>
              <a:p>
                <a:endParaRPr lang="en-US"/>
              </a:p>
            </p:txBody>
          </p:sp>
          <p:sp>
            <p:nvSpPr>
              <p:cNvPr id="82304" name="Rectangle 529"/>
              <p:cNvSpPr>
                <a:spLocks noChangeArrowheads="1"/>
              </p:cNvSpPr>
              <p:nvPr/>
            </p:nvSpPr>
            <p:spPr bwMode="auto">
              <a:xfrm>
                <a:off x="2066" y="2826"/>
                <a:ext cx="326" cy="167"/>
              </a:xfrm>
              <a:prstGeom prst="rect">
                <a:avLst/>
              </a:prstGeom>
              <a:noFill/>
              <a:ln w="7938" cap="rnd">
                <a:solidFill>
                  <a:srgbClr val="000000"/>
                </a:solidFill>
                <a:miter lim="800000"/>
                <a:headEnd/>
                <a:tailEnd/>
              </a:ln>
            </p:spPr>
            <p:txBody>
              <a:bodyPr/>
              <a:lstStyle/>
              <a:p>
                <a:endParaRPr lang="en-US"/>
              </a:p>
            </p:txBody>
          </p:sp>
        </p:grpSp>
        <p:sp>
          <p:nvSpPr>
            <p:cNvPr id="73872" name="Rectangle 531"/>
            <p:cNvSpPr>
              <a:spLocks noChangeArrowheads="1"/>
            </p:cNvSpPr>
            <p:nvPr/>
          </p:nvSpPr>
          <p:spPr bwMode="auto">
            <a:xfrm>
              <a:off x="3355975" y="4524375"/>
              <a:ext cx="465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Decision of </a:t>
              </a:r>
              <a:endParaRPr lang="en-US">
                <a:cs typeface="Arial" charset="0"/>
              </a:endParaRPr>
            </a:p>
          </p:txBody>
        </p:sp>
        <p:sp>
          <p:nvSpPr>
            <p:cNvPr id="73873" name="Rectangle 532"/>
            <p:cNvSpPr>
              <a:spLocks noChangeArrowheads="1"/>
            </p:cNvSpPr>
            <p:nvPr/>
          </p:nvSpPr>
          <p:spPr bwMode="auto">
            <a:xfrm>
              <a:off x="3355975" y="4618038"/>
              <a:ext cx="4397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which runs</a:t>
              </a:r>
              <a:endParaRPr lang="en-US">
                <a:cs typeface="Arial" charset="0"/>
              </a:endParaRPr>
            </a:p>
          </p:txBody>
        </p:sp>
        <p:grpSp>
          <p:nvGrpSpPr>
            <p:cNvPr id="73874" name="Group 535"/>
            <p:cNvGrpSpPr>
              <a:grpSpLocks/>
            </p:cNvGrpSpPr>
            <p:nvPr/>
          </p:nvGrpSpPr>
          <p:grpSpPr bwMode="auto">
            <a:xfrm>
              <a:off x="2849563" y="3884613"/>
              <a:ext cx="569913" cy="360363"/>
              <a:chOff x="1795" y="2447"/>
              <a:chExt cx="359" cy="227"/>
            </a:xfrm>
          </p:grpSpPr>
          <p:sp>
            <p:nvSpPr>
              <p:cNvPr id="82301" name="Rectangle 533"/>
              <p:cNvSpPr>
                <a:spLocks noChangeArrowheads="1"/>
              </p:cNvSpPr>
              <p:nvPr/>
            </p:nvSpPr>
            <p:spPr bwMode="auto">
              <a:xfrm>
                <a:off x="1795" y="2447"/>
                <a:ext cx="359" cy="227"/>
              </a:xfrm>
              <a:prstGeom prst="rect">
                <a:avLst/>
              </a:prstGeom>
              <a:solidFill>
                <a:srgbClr val="FFFFFF"/>
              </a:solidFill>
              <a:ln w="9525">
                <a:noFill/>
                <a:miter lim="800000"/>
                <a:headEnd/>
                <a:tailEnd/>
              </a:ln>
            </p:spPr>
            <p:txBody>
              <a:bodyPr/>
              <a:lstStyle/>
              <a:p>
                <a:endParaRPr lang="en-US"/>
              </a:p>
            </p:txBody>
          </p:sp>
          <p:sp>
            <p:nvSpPr>
              <p:cNvPr id="82302" name="Rectangle 534"/>
              <p:cNvSpPr>
                <a:spLocks noChangeArrowheads="1"/>
              </p:cNvSpPr>
              <p:nvPr/>
            </p:nvSpPr>
            <p:spPr bwMode="auto">
              <a:xfrm>
                <a:off x="1795" y="2447"/>
                <a:ext cx="359" cy="227"/>
              </a:xfrm>
              <a:prstGeom prst="rect">
                <a:avLst/>
              </a:prstGeom>
              <a:noFill/>
              <a:ln w="7938" cap="rnd">
                <a:solidFill>
                  <a:srgbClr val="000000"/>
                </a:solidFill>
                <a:miter lim="800000"/>
                <a:headEnd/>
                <a:tailEnd/>
              </a:ln>
            </p:spPr>
            <p:txBody>
              <a:bodyPr/>
              <a:lstStyle/>
              <a:p>
                <a:endParaRPr lang="en-US"/>
              </a:p>
            </p:txBody>
          </p:sp>
        </p:grpSp>
        <p:sp>
          <p:nvSpPr>
            <p:cNvPr id="73875" name="Rectangle 536"/>
            <p:cNvSpPr>
              <a:spLocks noChangeArrowheads="1"/>
            </p:cNvSpPr>
            <p:nvPr/>
          </p:nvSpPr>
          <p:spPr bwMode="auto">
            <a:xfrm>
              <a:off x="2925763" y="3922713"/>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3876" name="Rectangle 537"/>
            <p:cNvSpPr>
              <a:spLocks noChangeArrowheads="1"/>
            </p:cNvSpPr>
            <p:nvPr/>
          </p:nvSpPr>
          <p:spPr bwMode="auto">
            <a:xfrm>
              <a:off x="2925763" y="4017963"/>
              <a:ext cx="357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physical </a:t>
              </a:r>
              <a:endParaRPr lang="en-US">
                <a:cs typeface="Arial" charset="0"/>
              </a:endParaRPr>
            </a:p>
          </p:txBody>
        </p:sp>
        <p:sp>
          <p:nvSpPr>
            <p:cNvPr id="73877" name="Rectangle 538"/>
            <p:cNvSpPr>
              <a:spLocks noChangeArrowheads="1"/>
            </p:cNvSpPr>
            <p:nvPr/>
          </p:nvSpPr>
          <p:spPr bwMode="auto">
            <a:xfrm>
              <a:off x="2925763" y="4113213"/>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3878" name="Group 541"/>
            <p:cNvGrpSpPr>
              <a:grpSpLocks/>
            </p:cNvGrpSpPr>
            <p:nvPr/>
          </p:nvGrpSpPr>
          <p:grpSpPr bwMode="auto">
            <a:xfrm>
              <a:off x="3271838" y="1423988"/>
              <a:ext cx="377825" cy="133350"/>
              <a:chOff x="2061" y="897"/>
              <a:chExt cx="238" cy="84"/>
            </a:xfrm>
          </p:grpSpPr>
          <p:sp>
            <p:nvSpPr>
              <p:cNvPr id="82299" name="Freeform 539"/>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solidFill>
                <a:srgbClr val="1F497D"/>
              </a:solidFill>
              <a:ln w="9525">
                <a:noFill/>
                <a:round/>
                <a:headEnd/>
                <a:tailEnd/>
              </a:ln>
            </p:spPr>
            <p:txBody>
              <a:bodyPr/>
              <a:lstStyle/>
              <a:p>
                <a:endParaRPr lang="en-US"/>
              </a:p>
            </p:txBody>
          </p:sp>
          <p:sp>
            <p:nvSpPr>
              <p:cNvPr id="82300" name="Freeform 540"/>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noFill/>
              <a:ln w="9525" cap="rnd">
                <a:solidFill>
                  <a:srgbClr val="1F497D"/>
                </a:solidFill>
                <a:prstDash val="solid"/>
                <a:round/>
                <a:headEnd/>
                <a:tailEnd/>
              </a:ln>
            </p:spPr>
            <p:txBody>
              <a:bodyPr/>
              <a:lstStyle/>
              <a:p>
                <a:endParaRPr lang="en-US"/>
              </a:p>
            </p:txBody>
          </p:sp>
        </p:grpSp>
        <p:grpSp>
          <p:nvGrpSpPr>
            <p:cNvPr id="73879" name="Group 544"/>
            <p:cNvGrpSpPr>
              <a:grpSpLocks/>
            </p:cNvGrpSpPr>
            <p:nvPr/>
          </p:nvGrpSpPr>
          <p:grpSpPr bwMode="auto">
            <a:xfrm>
              <a:off x="3278188" y="1476375"/>
              <a:ext cx="52388" cy="1939925"/>
              <a:chOff x="2065" y="930"/>
              <a:chExt cx="33" cy="1222"/>
            </a:xfrm>
          </p:grpSpPr>
          <p:sp>
            <p:nvSpPr>
              <p:cNvPr id="82297" name="Rectangle 542"/>
              <p:cNvSpPr>
                <a:spLocks noChangeArrowheads="1"/>
              </p:cNvSpPr>
              <p:nvPr/>
            </p:nvSpPr>
            <p:spPr bwMode="auto">
              <a:xfrm>
                <a:off x="2065" y="930"/>
                <a:ext cx="33" cy="1222"/>
              </a:xfrm>
              <a:prstGeom prst="rect">
                <a:avLst/>
              </a:prstGeom>
              <a:solidFill>
                <a:srgbClr val="1F497D"/>
              </a:solidFill>
              <a:ln w="9525">
                <a:noFill/>
                <a:miter lim="800000"/>
                <a:headEnd/>
                <a:tailEnd/>
              </a:ln>
            </p:spPr>
            <p:txBody>
              <a:bodyPr/>
              <a:lstStyle/>
              <a:p>
                <a:endParaRPr lang="en-US"/>
              </a:p>
            </p:txBody>
          </p:sp>
          <p:sp>
            <p:nvSpPr>
              <p:cNvPr id="82298" name="Rectangle 543"/>
              <p:cNvSpPr>
                <a:spLocks noChangeArrowheads="1"/>
              </p:cNvSpPr>
              <p:nvPr/>
            </p:nvSpPr>
            <p:spPr bwMode="auto">
              <a:xfrm>
                <a:off x="2065" y="930"/>
                <a:ext cx="33" cy="1222"/>
              </a:xfrm>
              <a:prstGeom prst="rect">
                <a:avLst/>
              </a:prstGeom>
              <a:noFill/>
              <a:ln w="20638" cap="rnd">
                <a:solidFill>
                  <a:srgbClr val="1F497D"/>
                </a:solidFill>
                <a:miter lim="800000"/>
                <a:headEnd/>
                <a:tailEnd/>
              </a:ln>
            </p:spPr>
            <p:txBody>
              <a:bodyPr/>
              <a:lstStyle/>
              <a:p>
                <a:endParaRPr lang="en-US"/>
              </a:p>
            </p:txBody>
          </p:sp>
        </p:grpSp>
        <p:sp>
          <p:nvSpPr>
            <p:cNvPr id="73880" name="Rectangle 545"/>
            <p:cNvSpPr>
              <a:spLocks noChangeArrowheads="1"/>
            </p:cNvSpPr>
            <p:nvPr/>
          </p:nvSpPr>
          <p:spPr bwMode="auto">
            <a:xfrm>
              <a:off x="6788150" y="2339975"/>
              <a:ext cx="2905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MTL</a:t>
              </a:r>
              <a:endParaRPr lang="en-US">
                <a:cs typeface="Arial" charset="0"/>
              </a:endParaRPr>
            </a:p>
          </p:txBody>
        </p:sp>
        <p:sp>
          <p:nvSpPr>
            <p:cNvPr id="73881" name="Rectangle 546"/>
            <p:cNvSpPr>
              <a:spLocks noChangeArrowheads="1"/>
            </p:cNvSpPr>
            <p:nvPr/>
          </p:nvSpPr>
          <p:spPr bwMode="auto">
            <a:xfrm>
              <a:off x="6610350" y="2482850"/>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3882" name="Rectangle 547"/>
            <p:cNvSpPr>
              <a:spLocks noChangeArrowheads="1"/>
            </p:cNvSpPr>
            <p:nvPr/>
          </p:nvSpPr>
          <p:spPr bwMode="auto">
            <a:xfrm>
              <a:off x="6791325" y="3151188"/>
              <a:ext cx="2651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LTL </a:t>
              </a:r>
              <a:endParaRPr lang="en-US">
                <a:cs typeface="Arial" charset="0"/>
              </a:endParaRPr>
            </a:p>
          </p:txBody>
        </p:sp>
        <p:sp>
          <p:nvSpPr>
            <p:cNvPr id="73883" name="Rectangle 548"/>
            <p:cNvSpPr>
              <a:spLocks noChangeArrowheads="1"/>
            </p:cNvSpPr>
            <p:nvPr/>
          </p:nvSpPr>
          <p:spPr bwMode="auto">
            <a:xfrm>
              <a:off x="6586538" y="329406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3884" name="Rectangle 549"/>
            <p:cNvSpPr>
              <a:spLocks noChangeArrowheads="1"/>
            </p:cNvSpPr>
            <p:nvPr/>
          </p:nvSpPr>
          <p:spPr bwMode="auto">
            <a:xfrm>
              <a:off x="6807200" y="1495425"/>
              <a:ext cx="2921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UTL </a:t>
              </a:r>
              <a:endParaRPr lang="en-US">
                <a:cs typeface="Arial" charset="0"/>
              </a:endParaRPr>
            </a:p>
          </p:txBody>
        </p:sp>
        <p:sp>
          <p:nvSpPr>
            <p:cNvPr id="73885" name="Rectangle 550"/>
            <p:cNvSpPr>
              <a:spLocks noChangeArrowheads="1"/>
            </p:cNvSpPr>
            <p:nvPr/>
          </p:nvSpPr>
          <p:spPr bwMode="auto">
            <a:xfrm>
              <a:off x="6615113" y="163671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3886" name="Freeform 551"/>
            <p:cNvSpPr>
              <a:spLocks noEditPoints="1"/>
            </p:cNvSpPr>
            <p:nvPr/>
          </p:nvSpPr>
          <p:spPr bwMode="auto">
            <a:xfrm>
              <a:off x="6451600" y="1927225"/>
              <a:ext cx="315913" cy="200025"/>
            </a:xfrm>
            <a:custGeom>
              <a:avLst/>
              <a:gdLst>
                <a:gd name="T0" fmla="*/ 92400414 w 1070"/>
                <a:gd name="T1" fmla="*/ 2872336 h 678"/>
                <a:gd name="T2" fmla="*/ 3225265 w 1070"/>
                <a:gd name="T3" fmla="*/ 58576640 h 678"/>
                <a:gd name="T4" fmla="*/ 1220251 w 1070"/>
                <a:gd name="T5" fmla="*/ 58054451 h 678"/>
                <a:gd name="T6" fmla="*/ 1656329 w 1070"/>
                <a:gd name="T7" fmla="*/ 56052432 h 678"/>
                <a:gd name="T8" fmla="*/ 90831183 w 1070"/>
                <a:gd name="T9" fmla="*/ 435158 h 678"/>
                <a:gd name="T10" fmla="*/ 92836196 w 1070"/>
                <a:gd name="T11" fmla="*/ 870315 h 678"/>
                <a:gd name="T12" fmla="*/ 92400414 w 1070"/>
                <a:gd name="T13" fmla="*/ 2872336 h 678"/>
                <a:gd name="T14" fmla="*/ 22664247 w 1070"/>
                <a:gd name="T15" fmla="*/ 58141483 h 678"/>
                <a:gd name="T16" fmla="*/ 0 w 1070"/>
                <a:gd name="T17" fmla="*/ 58837735 h 678"/>
                <a:gd name="T18" fmla="*/ 10547656 w 1070"/>
                <a:gd name="T19" fmla="*/ 38819016 h 678"/>
                <a:gd name="T20" fmla="*/ 12552374 w 1070"/>
                <a:gd name="T21" fmla="*/ 38209786 h 678"/>
                <a:gd name="T22" fmla="*/ 13162647 w 1070"/>
                <a:gd name="T23" fmla="*/ 40124488 h 678"/>
                <a:gd name="T24" fmla="*/ 3748440 w 1070"/>
                <a:gd name="T25" fmla="*/ 57967420 h 678"/>
                <a:gd name="T26" fmla="*/ 2440797 w 1070"/>
                <a:gd name="T27" fmla="*/ 55878369 h 678"/>
                <a:gd name="T28" fmla="*/ 22577150 w 1070"/>
                <a:gd name="T29" fmla="*/ 55269148 h 678"/>
                <a:gd name="T30" fmla="*/ 24058988 w 1070"/>
                <a:gd name="T31" fmla="*/ 56661652 h 678"/>
                <a:gd name="T32" fmla="*/ 22664247 w 1070"/>
                <a:gd name="T33" fmla="*/ 58141483 h 6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0"/>
                <a:gd name="T52" fmla="*/ 0 h 678"/>
                <a:gd name="T53" fmla="*/ 1070 w 1070"/>
                <a:gd name="T54" fmla="*/ 678 h 6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0" h="678">
                  <a:moveTo>
                    <a:pt x="1060" y="33"/>
                  </a:moveTo>
                  <a:lnTo>
                    <a:pt x="37" y="673"/>
                  </a:lnTo>
                  <a:cubicBezTo>
                    <a:pt x="29" y="678"/>
                    <a:pt x="19" y="675"/>
                    <a:pt x="14" y="667"/>
                  </a:cubicBezTo>
                  <a:cubicBezTo>
                    <a:pt x="9" y="660"/>
                    <a:pt x="12" y="649"/>
                    <a:pt x="19" y="644"/>
                  </a:cubicBezTo>
                  <a:lnTo>
                    <a:pt x="1042" y="5"/>
                  </a:lnTo>
                  <a:cubicBezTo>
                    <a:pt x="1050" y="0"/>
                    <a:pt x="1060" y="2"/>
                    <a:pt x="1065" y="10"/>
                  </a:cubicBezTo>
                  <a:cubicBezTo>
                    <a:pt x="1070" y="18"/>
                    <a:pt x="1068" y="28"/>
                    <a:pt x="1060" y="33"/>
                  </a:cubicBezTo>
                  <a:close/>
                  <a:moveTo>
                    <a:pt x="260" y="668"/>
                  </a:moveTo>
                  <a:lnTo>
                    <a:pt x="0" y="676"/>
                  </a:lnTo>
                  <a:lnTo>
                    <a:pt x="121" y="446"/>
                  </a:lnTo>
                  <a:cubicBezTo>
                    <a:pt x="126" y="438"/>
                    <a:pt x="136" y="435"/>
                    <a:pt x="144" y="439"/>
                  </a:cubicBezTo>
                  <a:cubicBezTo>
                    <a:pt x="152" y="443"/>
                    <a:pt x="155" y="453"/>
                    <a:pt x="151" y="461"/>
                  </a:cubicBezTo>
                  <a:lnTo>
                    <a:pt x="43" y="666"/>
                  </a:lnTo>
                  <a:lnTo>
                    <a:pt x="28" y="642"/>
                  </a:lnTo>
                  <a:lnTo>
                    <a:pt x="259" y="635"/>
                  </a:lnTo>
                  <a:cubicBezTo>
                    <a:pt x="268" y="635"/>
                    <a:pt x="276" y="642"/>
                    <a:pt x="276" y="651"/>
                  </a:cubicBezTo>
                  <a:cubicBezTo>
                    <a:pt x="277" y="660"/>
                    <a:pt x="269" y="668"/>
                    <a:pt x="260" y="6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87" name="Freeform 552"/>
            <p:cNvSpPr>
              <a:spLocks noEditPoints="1"/>
            </p:cNvSpPr>
            <p:nvPr/>
          </p:nvSpPr>
          <p:spPr bwMode="auto">
            <a:xfrm>
              <a:off x="6453188" y="2474913"/>
              <a:ext cx="130175" cy="80963"/>
            </a:xfrm>
            <a:custGeom>
              <a:avLst/>
              <a:gdLst>
                <a:gd name="T0" fmla="*/ 36863674 w 442"/>
                <a:gd name="T1" fmla="*/ 13388172 h 271"/>
                <a:gd name="T2" fmla="*/ 2948965 w 442"/>
                <a:gd name="T3" fmla="*/ 13745186 h 271"/>
                <a:gd name="T4" fmla="*/ 1474630 w 442"/>
                <a:gd name="T5" fmla="*/ 12228101 h 271"/>
                <a:gd name="T6" fmla="*/ 2862378 w 442"/>
                <a:gd name="T7" fmla="*/ 10800046 h 271"/>
                <a:gd name="T8" fmla="*/ 36863674 w 442"/>
                <a:gd name="T9" fmla="*/ 10442733 h 271"/>
                <a:gd name="T10" fmla="*/ 38338303 w 442"/>
                <a:gd name="T11" fmla="*/ 11871087 h 271"/>
                <a:gd name="T12" fmla="*/ 36863674 w 442"/>
                <a:gd name="T13" fmla="*/ 13388172 h 271"/>
                <a:gd name="T14" fmla="*/ 19602827 w 442"/>
                <a:gd name="T15" fmla="*/ 23831204 h 271"/>
                <a:gd name="T16" fmla="*/ 0 w 442"/>
                <a:gd name="T17" fmla="*/ 12228101 h 271"/>
                <a:gd name="T18" fmla="*/ 19429359 w 442"/>
                <a:gd name="T19" fmla="*/ 357014 h 271"/>
                <a:gd name="T20" fmla="*/ 21424393 w 442"/>
                <a:gd name="T21" fmla="*/ 892684 h 271"/>
                <a:gd name="T22" fmla="*/ 20903988 w 442"/>
                <a:gd name="T23" fmla="*/ 2945440 h 271"/>
                <a:gd name="T24" fmla="*/ 3643133 w 442"/>
                <a:gd name="T25" fmla="*/ 13566828 h 271"/>
                <a:gd name="T26" fmla="*/ 3643133 w 442"/>
                <a:gd name="T27" fmla="*/ 10978403 h 271"/>
                <a:gd name="T28" fmla="*/ 21077456 w 442"/>
                <a:gd name="T29" fmla="*/ 21242779 h 271"/>
                <a:gd name="T30" fmla="*/ 21597862 w 442"/>
                <a:gd name="T31" fmla="*/ 23206504 h 271"/>
                <a:gd name="T32" fmla="*/ 19602827 w 442"/>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271"/>
                <a:gd name="T53" fmla="*/ 442 w 442"/>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271">
                  <a:moveTo>
                    <a:pt x="425" y="150"/>
                  </a:moveTo>
                  <a:lnTo>
                    <a:pt x="34" y="154"/>
                  </a:lnTo>
                  <a:cubicBezTo>
                    <a:pt x="24" y="154"/>
                    <a:pt x="17" y="147"/>
                    <a:pt x="17" y="137"/>
                  </a:cubicBezTo>
                  <a:cubicBezTo>
                    <a:pt x="17" y="128"/>
                    <a:pt x="24" y="121"/>
                    <a:pt x="33" y="121"/>
                  </a:cubicBezTo>
                  <a:lnTo>
                    <a:pt x="425" y="117"/>
                  </a:lnTo>
                  <a:cubicBezTo>
                    <a:pt x="434" y="117"/>
                    <a:pt x="442" y="124"/>
                    <a:pt x="442" y="133"/>
                  </a:cubicBezTo>
                  <a:cubicBezTo>
                    <a:pt x="442" y="143"/>
                    <a:pt x="434" y="150"/>
                    <a:pt x="425" y="150"/>
                  </a:cubicBezTo>
                  <a:close/>
                  <a:moveTo>
                    <a:pt x="226" y="267"/>
                  </a:moveTo>
                  <a:lnTo>
                    <a:pt x="0" y="137"/>
                  </a:lnTo>
                  <a:lnTo>
                    <a:pt x="224" y="4"/>
                  </a:lnTo>
                  <a:cubicBezTo>
                    <a:pt x="232" y="0"/>
                    <a:pt x="242" y="2"/>
                    <a:pt x="247" y="10"/>
                  </a:cubicBezTo>
                  <a:cubicBezTo>
                    <a:pt x="251" y="18"/>
                    <a:pt x="249" y="28"/>
                    <a:pt x="241" y="33"/>
                  </a:cubicBezTo>
                  <a:lnTo>
                    <a:pt x="42" y="152"/>
                  </a:lnTo>
                  <a:lnTo>
                    <a:pt x="42" y="123"/>
                  </a:lnTo>
                  <a:lnTo>
                    <a:pt x="243" y="238"/>
                  </a:lnTo>
                  <a:cubicBezTo>
                    <a:pt x="251" y="242"/>
                    <a:pt x="254" y="252"/>
                    <a:pt x="249" y="260"/>
                  </a:cubicBezTo>
                  <a:cubicBezTo>
                    <a:pt x="244" y="268"/>
                    <a:pt x="234" y="271"/>
                    <a:pt x="226" y="26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88" name="Freeform 553"/>
            <p:cNvSpPr>
              <a:spLocks noEditPoints="1"/>
            </p:cNvSpPr>
            <p:nvPr/>
          </p:nvSpPr>
          <p:spPr bwMode="auto">
            <a:xfrm>
              <a:off x="6440488" y="3097213"/>
              <a:ext cx="130175" cy="79375"/>
            </a:xfrm>
            <a:custGeom>
              <a:avLst/>
              <a:gdLst>
                <a:gd name="T0" fmla="*/ 36944018 w 441"/>
                <a:gd name="T1" fmla="*/ 12868121 h 271"/>
                <a:gd name="T2" fmla="*/ 2875362 w 441"/>
                <a:gd name="T3" fmla="*/ 13211396 h 271"/>
                <a:gd name="T4" fmla="*/ 1394142 w 441"/>
                <a:gd name="T5" fmla="*/ 11753064 h 271"/>
                <a:gd name="T6" fmla="*/ 2788284 w 441"/>
                <a:gd name="T7" fmla="*/ 10294732 h 271"/>
                <a:gd name="T8" fmla="*/ 36944018 w 441"/>
                <a:gd name="T9" fmla="*/ 10037276 h 271"/>
                <a:gd name="T10" fmla="*/ 38425238 w 441"/>
                <a:gd name="T11" fmla="*/ 11409790 h 271"/>
                <a:gd name="T12" fmla="*/ 36944018 w 441"/>
                <a:gd name="T13" fmla="*/ 12868121 h 271"/>
                <a:gd name="T14" fmla="*/ 19604772 w 441"/>
                <a:gd name="T15" fmla="*/ 22819872 h 271"/>
                <a:gd name="T16" fmla="*/ 0 w 441"/>
                <a:gd name="T17" fmla="*/ 11753064 h 271"/>
                <a:gd name="T18" fmla="*/ 19430320 w 441"/>
                <a:gd name="T19" fmla="*/ 343275 h 271"/>
                <a:gd name="T20" fmla="*/ 21434601 w 441"/>
                <a:gd name="T21" fmla="*/ 857894 h 271"/>
                <a:gd name="T22" fmla="*/ 20911835 w 441"/>
                <a:gd name="T23" fmla="*/ 2831139 h 271"/>
                <a:gd name="T24" fmla="*/ 3572286 w 441"/>
                <a:gd name="T25" fmla="*/ 12953940 h 271"/>
                <a:gd name="T26" fmla="*/ 3572286 w 441"/>
                <a:gd name="T27" fmla="*/ 10551896 h 271"/>
                <a:gd name="T28" fmla="*/ 21085992 w 441"/>
                <a:gd name="T29" fmla="*/ 20331716 h 271"/>
                <a:gd name="T30" fmla="*/ 21608758 w 441"/>
                <a:gd name="T31" fmla="*/ 22304960 h 271"/>
                <a:gd name="T32" fmla="*/ 19604772 w 441"/>
                <a:gd name="T33" fmla="*/ 2281987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4" y="150"/>
                  </a:moveTo>
                  <a:lnTo>
                    <a:pt x="33" y="154"/>
                  </a:lnTo>
                  <a:cubicBezTo>
                    <a:pt x="24" y="154"/>
                    <a:pt x="16" y="146"/>
                    <a:pt x="16" y="137"/>
                  </a:cubicBezTo>
                  <a:cubicBezTo>
                    <a:pt x="16" y="128"/>
                    <a:pt x="23" y="120"/>
                    <a:pt x="32" y="120"/>
                  </a:cubicBezTo>
                  <a:lnTo>
                    <a:pt x="424" y="117"/>
                  </a:lnTo>
                  <a:cubicBezTo>
                    <a:pt x="433" y="117"/>
                    <a:pt x="441" y="124"/>
                    <a:pt x="441" y="133"/>
                  </a:cubicBezTo>
                  <a:cubicBezTo>
                    <a:pt x="441" y="143"/>
                    <a:pt x="434" y="150"/>
                    <a:pt x="424" y="150"/>
                  </a:cubicBezTo>
                  <a:close/>
                  <a:moveTo>
                    <a:pt x="225" y="266"/>
                  </a:moveTo>
                  <a:lnTo>
                    <a:pt x="0" y="137"/>
                  </a:lnTo>
                  <a:lnTo>
                    <a:pt x="223" y="4"/>
                  </a:lnTo>
                  <a:cubicBezTo>
                    <a:pt x="231" y="0"/>
                    <a:pt x="241" y="2"/>
                    <a:pt x="246" y="10"/>
                  </a:cubicBezTo>
                  <a:cubicBezTo>
                    <a:pt x="251" y="18"/>
                    <a:pt x="248" y="28"/>
                    <a:pt x="240" y="33"/>
                  </a:cubicBezTo>
                  <a:lnTo>
                    <a:pt x="41" y="151"/>
                  </a:lnTo>
                  <a:lnTo>
                    <a:pt x="41" y="123"/>
                  </a:lnTo>
                  <a:lnTo>
                    <a:pt x="242" y="237"/>
                  </a:lnTo>
                  <a:cubicBezTo>
                    <a:pt x="250" y="242"/>
                    <a:pt x="253" y="252"/>
                    <a:pt x="248" y="260"/>
                  </a:cubicBezTo>
                  <a:cubicBezTo>
                    <a:pt x="244" y="268"/>
                    <a:pt x="233" y="271"/>
                    <a:pt x="225"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89" name="Freeform 554"/>
            <p:cNvSpPr>
              <a:spLocks noEditPoints="1"/>
            </p:cNvSpPr>
            <p:nvPr/>
          </p:nvSpPr>
          <p:spPr bwMode="auto">
            <a:xfrm>
              <a:off x="6440488" y="3373438"/>
              <a:ext cx="130175" cy="80963"/>
            </a:xfrm>
            <a:custGeom>
              <a:avLst/>
              <a:gdLst>
                <a:gd name="T0" fmla="*/ 37031097 w 441"/>
                <a:gd name="T1" fmla="*/ 13209814 h 271"/>
                <a:gd name="T2" fmla="*/ 2875362 w 441"/>
                <a:gd name="T3" fmla="*/ 13923842 h 271"/>
                <a:gd name="T4" fmla="*/ 1394142 w 441"/>
                <a:gd name="T5" fmla="*/ 12406458 h 271"/>
                <a:gd name="T6" fmla="*/ 2788284 w 441"/>
                <a:gd name="T7" fmla="*/ 10889075 h 271"/>
                <a:gd name="T8" fmla="*/ 36944018 w 441"/>
                <a:gd name="T9" fmla="*/ 10264376 h 271"/>
                <a:gd name="T10" fmla="*/ 38425238 w 441"/>
                <a:gd name="T11" fmla="*/ 11692431 h 271"/>
                <a:gd name="T12" fmla="*/ 37031097 w 441"/>
                <a:gd name="T13" fmla="*/ 13209814 h 271"/>
                <a:gd name="T14" fmla="*/ 19778929 w 441"/>
                <a:gd name="T15" fmla="*/ 23741876 h 271"/>
                <a:gd name="T16" fmla="*/ 0 w 441"/>
                <a:gd name="T17" fmla="*/ 12495787 h 271"/>
                <a:gd name="T18" fmla="*/ 19343237 w 441"/>
                <a:gd name="T19" fmla="*/ 357014 h 271"/>
                <a:gd name="T20" fmla="*/ 21347227 w 441"/>
                <a:gd name="T21" fmla="*/ 892684 h 271"/>
                <a:gd name="T22" fmla="*/ 20824461 w 441"/>
                <a:gd name="T23" fmla="*/ 2945440 h 271"/>
                <a:gd name="T24" fmla="*/ 3572286 w 441"/>
                <a:gd name="T25" fmla="*/ 13656156 h 271"/>
                <a:gd name="T26" fmla="*/ 3572286 w 441"/>
                <a:gd name="T27" fmla="*/ 11067731 h 271"/>
                <a:gd name="T28" fmla="*/ 21173070 w 441"/>
                <a:gd name="T29" fmla="*/ 21153451 h 271"/>
                <a:gd name="T30" fmla="*/ 21695837 w 441"/>
                <a:gd name="T31" fmla="*/ 23206504 h 271"/>
                <a:gd name="T32" fmla="*/ 19778929 w 441"/>
                <a:gd name="T33" fmla="*/ 23741876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5" y="148"/>
                  </a:moveTo>
                  <a:lnTo>
                    <a:pt x="33" y="156"/>
                  </a:lnTo>
                  <a:cubicBezTo>
                    <a:pt x="24" y="156"/>
                    <a:pt x="16" y="148"/>
                    <a:pt x="16" y="139"/>
                  </a:cubicBezTo>
                  <a:cubicBezTo>
                    <a:pt x="16" y="130"/>
                    <a:pt x="23" y="122"/>
                    <a:pt x="32" y="122"/>
                  </a:cubicBezTo>
                  <a:lnTo>
                    <a:pt x="424" y="115"/>
                  </a:lnTo>
                  <a:cubicBezTo>
                    <a:pt x="433" y="115"/>
                    <a:pt x="441" y="122"/>
                    <a:pt x="441" y="131"/>
                  </a:cubicBezTo>
                  <a:cubicBezTo>
                    <a:pt x="441" y="141"/>
                    <a:pt x="434" y="148"/>
                    <a:pt x="425" y="148"/>
                  </a:cubicBezTo>
                  <a:close/>
                  <a:moveTo>
                    <a:pt x="227" y="266"/>
                  </a:moveTo>
                  <a:lnTo>
                    <a:pt x="0" y="140"/>
                  </a:lnTo>
                  <a:lnTo>
                    <a:pt x="222" y="4"/>
                  </a:lnTo>
                  <a:cubicBezTo>
                    <a:pt x="230" y="0"/>
                    <a:pt x="240" y="2"/>
                    <a:pt x="245" y="10"/>
                  </a:cubicBezTo>
                  <a:cubicBezTo>
                    <a:pt x="249" y="18"/>
                    <a:pt x="247" y="28"/>
                    <a:pt x="239" y="33"/>
                  </a:cubicBezTo>
                  <a:lnTo>
                    <a:pt x="41" y="153"/>
                  </a:lnTo>
                  <a:lnTo>
                    <a:pt x="41" y="124"/>
                  </a:lnTo>
                  <a:lnTo>
                    <a:pt x="243" y="237"/>
                  </a:lnTo>
                  <a:cubicBezTo>
                    <a:pt x="251" y="242"/>
                    <a:pt x="254" y="252"/>
                    <a:pt x="249" y="260"/>
                  </a:cubicBezTo>
                  <a:cubicBezTo>
                    <a:pt x="245" y="268"/>
                    <a:pt x="235" y="271"/>
                    <a:pt x="227"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90" name="Freeform 555"/>
            <p:cNvSpPr>
              <a:spLocks noEditPoints="1"/>
            </p:cNvSpPr>
            <p:nvPr/>
          </p:nvSpPr>
          <p:spPr bwMode="auto">
            <a:xfrm>
              <a:off x="5370513" y="1477963"/>
              <a:ext cx="388938" cy="879475"/>
            </a:xfrm>
            <a:custGeom>
              <a:avLst/>
              <a:gdLst>
                <a:gd name="T0" fmla="*/ 114948206 w 1313"/>
                <a:gd name="T1" fmla="*/ 2202398 h 2963"/>
                <a:gd name="T2" fmla="*/ 5352415 w 1313"/>
                <a:gd name="T3" fmla="*/ 258930430 h 2963"/>
                <a:gd name="T4" fmla="*/ 3422240 w 1313"/>
                <a:gd name="T5" fmla="*/ 259723530 h 2963"/>
                <a:gd name="T6" fmla="*/ 2632515 w 1313"/>
                <a:gd name="T7" fmla="*/ 257785302 h 2963"/>
                <a:gd name="T8" fmla="*/ 112228011 w 1313"/>
                <a:gd name="T9" fmla="*/ 1057270 h 2963"/>
                <a:gd name="T10" fmla="*/ 114158481 w 1313"/>
                <a:gd name="T11" fmla="*/ 264169 h 2963"/>
                <a:gd name="T12" fmla="*/ 114948206 w 1313"/>
                <a:gd name="T13" fmla="*/ 2202398 h 2963"/>
                <a:gd name="T14" fmla="*/ 21234594 w 1313"/>
                <a:gd name="T15" fmla="*/ 247389216 h 2963"/>
                <a:gd name="T16" fmla="*/ 2895559 w 1313"/>
                <a:gd name="T17" fmla="*/ 261044968 h 2963"/>
                <a:gd name="T18" fmla="*/ 87681 w 1313"/>
                <a:gd name="T19" fmla="*/ 238226710 h 2963"/>
                <a:gd name="T20" fmla="*/ 1316109 w 1313"/>
                <a:gd name="T21" fmla="*/ 236640806 h 2963"/>
                <a:gd name="T22" fmla="*/ 2983537 w 1313"/>
                <a:gd name="T23" fmla="*/ 237874386 h 2963"/>
                <a:gd name="T24" fmla="*/ 5440393 w 1313"/>
                <a:gd name="T25" fmla="*/ 258137626 h 2963"/>
                <a:gd name="T26" fmla="*/ 3158899 w 1313"/>
                <a:gd name="T27" fmla="*/ 257168512 h 2963"/>
                <a:gd name="T28" fmla="*/ 19479783 w 1313"/>
                <a:gd name="T29" fmla="*/ 245010509 h 2963"/>
                <a:gd name="T30" fmla="*/ 21497935 w 1313"/>
                <a:gd name="T31" fmla="*/ 245274678 h 2963"/>
                <a:gd name="T32" fmla="*/ 21234594 w 1313"/>
                <a:gd name="T33" fmla="*/ 247389216 h 2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3"/>
                <a:gd name="T52" fmla="*/ 0 h 2963"/>
                <a:gd name="T53" fmla="*/ 1313 w 1313"/>
                <a:gd name="T54" fmla="*/ 2963 h 2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3" h="2963">
                  <a:moveTo>
                    <a:pt x="1310" y="25"/>
                  </a:moveTo>
                  <a:lnTo>
                    <a:pt x="61" y="2939"/>
                  </a:lnTo>
                  <a:cubicBezTo>
                    <a:pt x="57" y="2947"/>
                    <a:pt x="48" y="2951"/>
                    <a:pt x="39" y="2948"/>
                  </a:cubicBezTo>
                  <a:cubicBezTo>
                    <a:pt x="31" y="2944"/>
                    <a:pt x="27" y="2934"/>
                    <a:pt x="30" y="2926"/>
                  </a:cubicBezTo>
                  <a:lnTo>
                    <a:pt x="1279" y="12"/>
                  </a:lnTo>
                  <a:cubicBezTo>
                    <a:pt x="1283" y="3"/>
                    <a:pt x="1293" y="0"/>
                    <a:pt x="1301" y="3"/>
                  </a:cubicBezTo>
                  <a:cubicBezTo>
                    <a:pt x="1309" y="7"/>
                    <a:pt x="1313" y="17"/>
                    <a:pt x="1310" y="25"/>
                  </a:cubicBezTo>
                  <a:close/>
                  <a:moveTo>
                    <a:pt x="242" y="2808"/>
                  </a:moveTo>
                  <a:lnTo>
                    <a:pt x="33" y="2963"/>
                  </a:lnTo>
                  <a:lnTo>
                    <a:pt x="1" y="2704"/>
                  </a:lnTo>
                  <a:cubicBezTo>
                    <a:pt x="0" y="2695"/>
                    <a:pt x="6" y="2687"/>
                    <a:pt x="15" y="2686"/>
                  </a:cubicBezTo>
                  <a:cubicBezTo>
                    <a:pt x="24" y="2685"/>
                    <a:pt x="33" y="2691"/>
                    <a:pt x="34" y="2700"/>
                  </a:cubicBezTo>
                  <a:lnTo>
                    <a:pt x="62" y="2930"/>
                  </a:lnTo>
                  <a:lnTo>
                    <a:pt x="36" y="2919"/>
                  </a:lnTo>
                  <a:lnTo>
                    <a:pt x="222" y="2781"/>
                  </a:lnTo>
                  <a:cubicBezTo>
                    <a:pt x="229" y="2775"/>
                    <a:pt x="240" y="2777"/>
                    <a:pt x="245" y="2784"/>
                  </a:cubicBezTo>
                  <a:cubicBezTo>
                    <a:pt x="251" y="2792"/>
                    <a:pt x="249" y="2802"/>
                    <a:pt x="242" y="280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91" name="Freeform 556"/>
            <p:cNvSpPr>
              <a:spLocks noEditPoints="1"/>
            </p:cNvSpPr>
            <p:nvPr/>
          </p:nvSpPr>
          <p:spPr bwMode="auto">
            <a:xfrm>
              <a:off x="5618163" y="2081213"/>
              <a:ext cx="146050" cy="341313"/>
            </a:xfrm>
            <a:custGeom>
              <a:avLst/>
              <a:gdLst>
                <a:gd name="T0" fmla="*/ 42745251 w 496"/>
                <a:gd name="T1" fmla="*/ 2186887 h 1154"/>
                <a:gd name="T2" fmla="*/ 6155891 w 496"/>
                <a:gd name="T3" fmla="*/ 98761603 h 1154"/>
                <a:gd name="T4" fmla="*/ 4248406 w 496"/>
                <a:gd name="T5" fmla="*/ 99636476 h 1154"/>
                <a:gd name="T6" fmla="*/ 3468099 w 496"/>
                <a:gd name="T7" fmla="*/ 97711933 h 1154"/>
                <a:gd name="T8" fmla="*/ 40057460 w 496"/>
                <a:gd name="T9" fmla="*/ 1137217 h 1154"/>
                <a:gd name="T10" fmla="*/ 41878079 w 496"/>
                <a:gd name="T11" fmla="*/ 262344 h 1154"/>
                <a:gd name="T12" fmla="*/ 42745251 w 496"/>
                <a:gd name="T13" fmla="*/ 2186887 h 1154"/>
                <a:gd name="T14" fmla="*/ 21329193 w 496"/>
                <a:gd name="T15" fmla="*/ 86689657 h 1154"/>
                <a:gd name="T16" fmla="*/ 3728398 w 496"/>
                <a:gd name="T17" fmla="*/ 100948490 h 1154"/>
                <a:gd name="T18" fmla="*/ 86570 w 496"/>
                <a:gd name="T19" fmla="*/ 78466798 h 1154"/>
                <a:gd name="T20" fmla="*/ 1300611 w 496"/>
                <a:gd name="T21" fmla="*/ 76804875 h 1154"/>
                <a:gd name="T22" fmla="*/ 2947796 w 496"/>
                <a:gd name="T23" fmla="*/ 78029361 h 1154"/>
                <a:gd name="T24" fmla="*/ 6242755 w 496"/>
                <a:gd name="T25" fmla="*/ 97974277 h 1154"/>
                <a:gd name="T26" fmla="*/ 3901832 w 496"/>
                <a:gd name="T27" fmla="*/ 97099404 h 1154"/>
                <a:gd name="T28" fmla="*/ 19508574 w 496"/>
                <a:gd name="T29" fmla="*/ 84415224 h 1154"/>
                <a:gd name="T30" fmla="*/ 21589197 w 496"/>
                <a:gd name="T31" fmla="*/ 84677864 h 1154"/>
                <a:gd name="T32" fmla="*/ 21329193 w 496"/>
                <a:gd name="T33" fmla="*/ 86689657 h 1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6"/>
                <a:gd name="T52" fmla="*/ 0 h 1154"/>
                <a:gd name="T53" fmla="*/ 496 w 496"/>
                <a:gd name="T54" fmla="*/ 1154 h 1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6" h="1154">
                  <a:moveTo>
                    <a:pt x="493" y="25"/>
                  </a:moveTo>
                  <a:lnTo>
                    <a:pt x="71" y="1129"/>
                  </a:lnTo>
                  <a:cubicBezTo>
                    <a:pt x="68" y="1138"/>
                    <a:pt x="58" y="1142"/>
                    <a:pt x="49" y="1139"/>
                  </a:cubicBezTo>
                  <a:cubicBezTo>
                    <a:pt x="41" y="1135"/>
                    <a:pt x="36" y="1126"/>
                    <a:pt x="40" y="1117"/>
                  </a:cubicBezTo>
                  <a:lnTo>
                    <a:pt x="462" y="13"/>
                  </a:lnTo>
                  <a:cubicBezTo>
                    <a:pt x="465" y="4"/>
                    <a:pt x="475" y="0"/>
                    <a:pt x="483" y="3"/>
                  </a:cubicBezTo>
                  <a:cubicBezTo>
                    <a:pt x="492" y="7"/>
                    <a:pt x="496" y="16"/>
                    <a:pt x="493" y="25"/>
                  </a:cubicBezTo>
                  <a:close/>
                  <a:moveTo>
                    <a:pt x="246" y="991"/>
                  </a:moveTo>
                  <a:lnTo>
                    <a:pt x="43" y="1154"/>
                  </a:lnTo>
                  <a:lnTo>
                    <a:pt x="1" y="897"/>
                  </a:lnTo>
                  <a:cubicBezTo>
                    <a:pt x="0" y="888"/>
                    <a:pt x="6" y="880"/>
                    <a:pt x="15" y="878"/>
                  </a:cubicBezTo>
                  <a:cubicBezTo>
                    <a:pt x="24" y="877"/>
                    <a:pt x="33" y="883"/>
                    <a:pt x="34" y="892"/>
                  </a:cubicBezTo>
                  <a:lnTo>
                    <a:pt x="72" y="1120"/>
                  </a:lnTo>
                  <a:lnTo>
                    <a:pt x="45" y="1110"/>
                  </a:lnTo>
                  <a:lnTo>
                    <a:pt x="225" y="965"/>
                  </a:lnTo>
                  <a:cubicBezTo>
                    <a:pt x="232" y="959"/>
                    <a:pt x="243" y="960"/>
                    <a:pt x="249" y="968"/>
                  </a:cubicBezTo>
                  <a:cubicBezTo>
                    <a:pt x="254" y="975"/>
                    <a:pt x="253" y="985"/>
                    <a:pt x="246" y="99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92" name="Freeform 557"/>
            <p:cNvSpPr>
              <a:spLocks noEditPoints="1"/>
            </p:cNvSpPr>
            <p:nvPr/>
          </p:nvSpPr>
          <p:spPr bwMode="auto">
            <a:xfrm>
              <a:off x="5629275" y="2582863"/>
              <a:ext cx="131763" cy="77788"/>
            </a:xfrm>
            <a:custGeom>
              <a:avLst/>
              <a:gdLst>
                <a:gd name="T0" fmla="*/ 37164881 w 444"/>
                <a:gd name="T1" fmla="*/ 17103339 h 264"/>
                <a:gd name="T2" fmla="*/ 2465809 w 444"/>
                <a:gd name="T3" fmla="*/ 8768827 h 264"/>
                <a:gd name="T4" fmla="*/ 1409033 w 444"/>
                <a:gd name="T5" fmla="*/ 6945525 h 264"/>
                <a:gd name="T6" fmla="*/ 3170325 w 444"/>
                <a:gd name="T7" fmla="*/ 5903637 h 264"/>
                <a:gd name="T8" fmla="*/ 37869397 w 444"/>
                <a:gd name="T9" fmla="*/ 14325071 h 264"/>
                <a:gd name="T10" fmla="*/ 38926181 w 444"/>
                <a:gd name="T11" fmla="*/ 16061746 h 264"/>
                <a:gd name="T12" fmla="*/ 37164881 w 444"/>
                <a:gd name="T13" fmla="*/ 17103339 h 264"/>
                <a:gd name="T14" fmla="*/ 16468891 w 444"/>
                <a:gd name="T15" fmla="*/ 22312485 h 264"/>
                <a:gd name="T16" fmla="*/ 0 w 444"/>
                <a:gd name="T17" fmla="*/ 6598425 h 264"/>
                <a:gd name="T18" fmla="*/ 22017185 w 444"/>
                <a:gd name="T19" fmla="*/ 260472 h 264"/>
                <a:gd name="T20" fmla="*/ 23778476 w 444"/>
                <a:gd name="T21" fmla="*/ 1215438 h 264"/>
                <a:gd name="T22" fmla="*/ 22809840 w 444"/>
                <a:gd name="T23" fmla="*/ 3038741 h 264"/>
                <a:gd name="T24" fmla="*/ 3258464 w 444"/>
                <a:gd name="T25" fmla="*/ 8681905 h 264"/>
                <a:gd name="T26" fmla="*/ 3875138 w 444"/>
                <a:gd name="T27" fmla="*/ 6251031 h 264"/>
                <a:gd name="T28" fmla="*/ 18494302 w 444"/>
                <a:gd name="T29" fmla="*/ 20229005 h 264"/>
                <a:gd name="T30" fmla="*/ 18582440 w 444"/>
                <a:gd name="T31" fmla="*/ 22312485 h 264"/>
                <a:gd name="T32" fmla="*/ 16468891 w 444"/>
                <a:gd name="T33" fmla="*/ 22312485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4"/>
                <a:gd name="T52" fmla="*/ 0 h 264"/>
                <a:gd name="T53" fmla="*/ 444 w 444"/>
                <a:gd name="T54" fmla="*/ 264 h 2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4" h="264">
                  <a:moveTo>
                    <a:pt x="422" y="197"/>
                  </a:moveTo>
                  <a:lnTo>
                    <a:pt x="28" y="101"/>
                  </a:lnTo>
                  <a:cubicBezTo>
                    <a:pt x="19" y="98"/>
                    <a:pt x="14" y="89"/>
                    <a:pt x="16" y="80"/>
                  </a:cubicBezTo>
                  <a:cubicBezTo>
                    <a:pt x="18" y="71"/>
                    <a:pt x="27" y="66"/>
                    <a:pt x="36" y="68"/>
                  </a:cubicBezTo>
                  <a:lnTo>
                    <a:pt x="430" y="165"/>
                  </a:lnTo>
                  <a:cubicBezTo>
                    <a:pt x="439" y="167"/>
                    <a:pt x="444" y="176"/>
                    <a:pt x="442" y="185"/>
                  </a:cubicBezTo>
                  <a:cubicBezTo>
                    <a:pt x="440" y="194"/>
                    <a:pt x="431" y="199"/>
                    <a:pt x="422" y="197"/>
                  </a:cubicBezTo>
                  <a:close/>
                  <a:moveTo>
                    <a:pt x="187" y="257"/>
                  </a:moveTo>
                  <a:lnTo>
                    <a:pt x="0" y="76"/>
                  </a:lnTo>
                  <a:lnTo>
                    <a:pt x="250" y="3"/>
                  </a:lnTo>
                  <a:cubicBezTo>
                    <a:pt x="258" y="0"/>
                    <a:pt x="268" y="5"/>
                    <a:pt x="270" y="14"/>
                  </a:cubicBezTo>
                  <a:cubicBezTo>
                    <a:pt x="273" y="23"/>
                    <a:pt x="268" y="32"/>
                    <a:pt x="259" y="35"/>
                  </a:cubicBezTo>
                  <a:lnTo>
                    <a:pt x="37" y="100"/>
                  </a:lnTo>
                  <a:lnTo>
                    <a:pt x="44" y="72"/>
                  </a:lnTo>
                  <a:lnTo>
                    <a:pt x="210" y="233"/>
                  </a:lnTo>
                  <a:cubicBezTo>
                    <a:pt x="217" y="240"/>
                    <a:pt x="217" y="250"/>
                    <a:pt x="211" y="257"/>
                  </a:cubicBezTo>
                  <a:cubicBezTo>
                    <a:pt x="204" y="264"/>
                    <a:pt x="194" y="264"/>
                    <a:pt x="187" y="25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93" name="Freeform 558"/>
            <p:cNvSpPr>
              <a:spLocks noEditPoints="1"/>
            </p:cNvSpPr>
            <p:nvPr/>
          </p:nvSpPr>
          <p:spPr bwMode="auto">
            <a:xfrm>
              <a:off x="5370513" y="3460750"/>
              <a:ext cx="371475" cy="200025"/>
            </a:xfrm>
            <a:custGeom>
              <a:avLst/>
              <a:gdLst>
                <a:gd name="T0" fmla="*/ 108905462 w 1256"/>
                <a:gd name="T1" fmla="*/ 2985558 h 675"/>
                <a:gd name="T2" fmla="*/ 3236505 w 1256"/>
                <a:gd name="T3" fmla="*/ 58044586 h 675"/>
                <a:gd name="T4" fmla="*/ 1311993 w 1256"/>
                <a:gd name="T5" fmla="*/ 57429990 h 675"/>
                <a:gd name="T6" fmla="*/ 1924512 w 1256"/>
                <a:gd name="T7" fmla="*/ 55498194 h 675"/>
                <a:gd name="T8" fmla="*/ 107505629 w 1256"/>
                <a:gd name="T9" fmla="*/ 351155 h 675"/>
                <a:gd name="T10" fmla="*/ 109517686 w 1256"/>
                <a:gd name="T11" fmla="*/ 966047 h 675"/>
                <a:gd name="T12" fmla="*/ 108905462 w 1256"/>
                <a:gd name="T13" fmla="*/ 2985558 h 675"/>
                <a:gd name="T14" fmla="*/ 22743380 w 1256"/>
                <a:gd name="T15" fmla="*/ 59186357 h 675"/>
                <a:gd name="T16" fmla="*/ 0 w 1256"/>
                <a:gd name="T17" fmla="*/ 58132596 h 675"/>
                <a:gd name="T18" fmla="*/ 12159004 w 1256"/>
                <a:gd name="T19" fmla="*/ 38813439 h 675"/>
                <a:gd name="T20" fmla="*/ 14170765 w 1256"/>
                <a:gd name="T21" fmla="*/ 38374569 h 675"/>
                <a:gd name="T22" fmla="*/ 14608194 w 1256"/>
                <a:gd name="T23" fmla="*/ 40394090 h 675"/>
                <a:gd name="T24" fmla="*/ 3848729 w 1256"/>
                <a:gd name="T25" fmla="*/ 57517705 h 675"/>
                <a:gd name="T26" fmla="*/ 2624282 w 1256"/>
                <a:gd name="T27" fmla="*/ 55322469 h 675"/>
                <a:gd name="T28" fmla="*/ 22918174 w 1256"/>
                <a:gd name="T29" fmla="*/ 56288515 h 675"/>
                <a:gd name="T30" fmla="*/ 24317712 w 1256"/>
                <a:gd name="T31" fmla="*/ 57869156 h 675"/>
                <a:gd name="T32" fmla="*/ 22743380 w 1256"/>
                <a:gd name="T33" fmla="*/ 59186357 h 6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6"/>
                <a:gd name="T52" fmla="*/ 0 h 675"/>
                <a:gd name="T53" fmla="*/ 1256 w 1256"/>
                <a:gd name="T54" fmla="*/ 675 h 6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6" h="675">
                  <a:moveTo>
                    <a:pt x="1245" y="34"/>
                  </a:moveTo>
                  <a:lnTo>
                    <a:pt x="37" y="661"/>
                  </a:lnTo>
                  <a:cubicBezTo>
                    <a:pt x="29" y="666"/>
                    <a:pt x="19" y="662"/>
                    <a:pt x="15" y="654"/>
                  </a:cubicBezTo>
                  <a:cubicBezTo>
                    <a:pt x="11" y="646"/>
                    <a:pt x="14" y="636"/>
                    <a:pt x="22" y="632"/>
                  </a:cubicBezTo>
                  <a:lnTo>
                    <a:pt x="1229" y="4"/>
                  </a:lnTo>
                  <a:cubicBezTo>
                    <a:pt x="1238" y="0"/>
                    <a:pt x="1248" y="3"/>
                    <a:pt x="1252" y="11"/>
                  </a:cubicBezTo>
                  <a:cubicBezTo>
                    <a:pt x="1256" y="19"/>
                    <a:pt x="1253" y="30"/>
                    <a:pt x="1245" y="34"/>
                  </a:cubicBezTo>
                  <a:close/>
                  <a:moveTo>
                    <a:pt x="260" y="674"/>
                  </a:moveTo>
                  <a:lnTo>
                    <a:pt x="0" y="662"/>
                  </a:lnTo>
                  <a:lnTo>
                    <a:pt x="139" y="442"/>
                  </a:lnTo>
                  <a:cubicBezTo>
                    <a:pt x="144" y="434"/>
                    <a:pt x="154" y="432"/>
                    <a:pt x="162" y="437"/>
                  </a:cubicBezTo>
                  <a:cubicBezTo>
                    <a:pt x="170" y="442"/>
                    <a:pt x="172" y="452"/>
                    <a:pt x="167" y="460"/>
                  </a:cubicBezTo>
                  <a:lnTo>
                    <a:pt x="44" y="655"/>
                  </a:lnTo>
                  <a:lnTo>
                    <a:pt x="30" y="630"/>
                  </a:lnTo>
                  <a:lnTo>
                    <a:pt x="262" y="641"/>
                  </a:lnTo>
                  <a:cubicBezTo>
                    <a:pt x="271" y="642"/>
                    <a:pt x="278" y="649"/>
                    <a:pt x="278" y="659"/>
                  </a:cubicBezTo>
                  <a:cubicBezTo>
                    <a:pt x="277" y="668"/>
                    <a:pt x="269" y="675"/>
                    <a:pt x="260" y="67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94" name="Freeform 559"/>
            <p:cNvSpPr>
              <a:spLocks noEditPoints="1"/>
            </p:cNvSpPr>
            <p:nvPr/>
          </p:nvSpPr>
          <p:spPr bwMode="auto">
            <a:xfrm>
              <a:off x="3429000" y="3565525"/>
              <a:ext cx="257175" cy="79375"/>
            </a:xfrm>
            <a:custGeom>
              <a:avLst/>
              <a:gdLst>
                <a:gd name="T0" fmla="*/ 37437734 w 1733"/>
                <a:gd name="T1" fmla="*/ 6495886 h 543"/>
                <a:gd name="T2" fmla="*/ 1453417 w 1733"/>
                <a:gd name="T3" fmla="*/ 6495886 h 543"/>
                <a:gd name="T4" fmla="*/ 726709 w 1733"/>
                <a:gd name="T5" fmla="*/ 5790720 h 543"/>
                <a:gd name="T6" fmla="*/ 1453417 w 1733"/>
                <a:gd name="T7" fmla="*/ 5085701 h 543"/>
                <a:gd name="T8" fmla="*/ 37437734 w 1733"/>
                <a:gd name="T9" fmla="*/ 5085701 h 543"/>
                <a:gd name="T10" fmla="*/ 38164442 w 1733"/>
                <a:gd name="T11" fmla="*/ 5790720 h 543"/>
                <a:gd name="T12" fmla="*/ 37437734 w 1733"/>
                <a:gd name="T13" fmla="*/ 6495886 h 543"/>
                <a:gd name="T14" fmla="*/ 9909921 w 1733"/>
                <a:gd name="T15" fmla="*/ 11389216 h 543"/>
                <a:gd name="T16" fmla="*/ 0 w 1733"/>
                <a:gd name="T17" fmla="*/ 5790720 h 543"/>
                <a:gd name="T18" fmla="*/ 9909921 w 1733"/>
                <a:gd name="T19" fmla="*/ 192371 h 543"/>
                <a:gd name="T20" fmla="*/ 10900927 w 1733"/>
                <a:gd name="T21" fmla="*/ 448768 h 543"/>
                <a:gd name="T22" fmla="*/ 10636777 w 1733"/>
                <a:gd name="T23" fmla="*/ 1431674 h 543"/>
                <a:gd name="T24" fmla="*/ 1827827 w 1733"/>
                <a:gd name="T25" fmla="*/ 6410517 h 543"/>
                <a:gd name="T26" fmla="*/ 1827827 w 1733"/>
                <a:gd name="T27" fmla="*/ 5171069 h 543"/>
                <a:gd name="T28" fmla="*/ 10636777 w 1733"/>
                <a:gd name="T29" fmla="*/ 10171256 h 543"/>
                <a:gd name="T30" fmla="*/ 10900927 w 1733"/>
                <a:gd name="T31" fmla="*/ 11132818 h 543"/>
                <a:gd name="T32" fmla="*/ 9909921 w 1733"/>
                <a:gd name="T33" fmla="*/ 11389216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3"/>
                <a:gd name="T52" fmla="*/ 0 h 543"/>
                <a:gd name="T53" fmla="*/ 1733 w 1733"/>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3" h="543">
                  <a:moveTo>
                    <a:pt x="1700" y="304"/>
                  </a:moveTo>
                  <a:lnTo>
                    <a:pt x="66" y="304"/>
                  </a:lnTo>
                  <a:cubicBezTo>
                    <a:pt x="48" y="304"/>
                    <a:pt x="33" y="290"/>
                    <a:pt x="33" y="271"/>
                  </a:cubicBezTo>
                  <a:cubicBezTo>
                    <a:pt x="33" y="253"/>
                    <a:pt x="48" y="238"/>
                    <a:pt x="66" y="238"/>
                  </a:cubicBezTo>
                  <a:lnTo>
                    <a:pt x="1700" y="238"/>
                  </a:lnTo>
                  <a:cubicBezTo>
                    <a:pt x="1718" y="238"/>
                    <a:pt x="1733" y="253"/>
                    <a:pt x="1733" y="271"/>
                  </a:cubicBezTo>
                  <a:cubicBezTo>
                    <a:pt x="1733" y="290"/>
                    <a:pt x="1718" y="304"/>
                    <a:pt x="1700" y="304"/>
                  </a:cubicBezTo>
                  <a:close/>
                  <a:moveTo>
                    <a:pt x="450" y="533"/>
                  </a:moveTo>
                  <a:lnTo>
                    <a:pt x="0" y="271"/>
                  </a:lnTo>
                  <a:lnTo>
                    <a:pt x="450" y="9"/>
                  </a:lnTo>
                  <a:cubicBezTo>
                    <a:pt x="466" y="0"/>
                    <a:pt x="486" y="5"/>
                    <a:pt x="495" y="21"/>
                  </a:cubicBezTo>
                  <a:cubicBezTo>
                    <a:pt x="505" y="37"/>
                    <a:pt x="499" y="57"/>
                    <a:pt x="483" y="67"/>
                  </a:cubicBezTo>
                  <a:lnTo>
                    <a:pt x="83" y="300"/>
                  </a:lnTo>
                  <a:lnTo>
                    <a:pt x="83" y="242"/>
                  </a:lnTo>
                  <a:lnTo>
                    <a:pt x="483" y="476"/>
                  </a:lnTo>
                  <a:cubicBezTo>
                    <a:pt x="499" y="485"/>
                    <a:pt x="505" y="505"/>
                    <a:pt x="495" y="521"/>
                  </a:cubicBezTo>
                  <a:cubicBezTo>
                    <a:pt x="486" y="537"/>
                    <a:pt x="466" y="543"/>
                    <a:pt x="450" y="53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95" name="Freeform 560"/>
            <p:cNvSpPr>
              <a:spLocks noEditPoints="1"/>
            </p:cNvSpPr>
            <p:nvPr/>
          </p:nvSpPr>
          <p:spPr bwMode="auto">
            <a:xfrm>
              <a:off x="3429000" y="4040188"/>
              <a:ext cx="239713" cy="80963"/>
            </a:xfrm>
            <a:custGeom>
              <a:avLst/>
              <a:gdLst>
                <a:gd name="T0" fmla="*/ 34621489 w 1625"/>
                <a:gd name="T1" fmla="*/ 6513868 h 543"/>
                <a:gd name="T2" fmla="*/ 1436213 w 1625"/>
                <a:gd name="T3" fmla="*/ 6869628 h 543"/>
                <a:gd name="T4" fmla="*/ 718106 w 1625"/>
                <a:gd name="T5" fmla="*/ 6135892 h 543"/>
                <a:gd name="T6" fmla="*/ 1436213 w 1625"/>
                <a:gd name="T7" fmla="*/ 5380088 h 543"/>
                <a:gd name="T8" fmla="*/ 34621489 w 1625"/>
                <a:gd name="T9" fmla="*/ 5046545 h 543"/>
                <a:gd name="T10" fmla="*/ 35339595 w 1625"/>
                <a:gd name="T11" fmla="*/ 5780281 h 543"/>
                <a:gd name="T12" fmla="*/ 34621489 w 1625"/>
                <a:gd name="T13" fmla="*/ 6513868 h 543"/>
                <a:gd name="T14" fmla="*/ 9835905 w 1625"/>
                <a:gd name="T15" fmla="*/ 11871740 h 543"/>
                <a:gd name="T16" fmla="*/ 0 w 1625"/>
                <a:gd name="T17" fmla="*/ 6135892 h 543"/>
                <a:gd name="T18" fmla="*/ 9727186 w 1625"/>
                <a:gd name="T19" fmla="*/ 200096 h 543"/>
                <a:gd name="T20" fmla="*/ 10706395 w 1625"/>
                <a:gd name="T21" fmla="*/ 466842 h 543"/>
                <a:gd name="T22" fmla="*/ 10466977 w 1625"/>
                <a:gd name="T23" fmla="*/ 1489540 h 543"/>
                <a:gd name="T24" fmla="*/ 1806182 w 1625"/>
                <a:gd name="T25" fmla="*/ 6758397 h 543"/>
                <a:gd name="T26" fmla="*/ 1806182 w 1625"/>
                <a:gd name="T27" fmla="*/ 5468954 h 543"/>
                <a:gd name="T28" fmla="*/ 10554012 w 1625"/>
                <a:gd name="T29" fmla="*/ 10582296 h 543"/>
                <a:gd name="T30" fmla="*/ 10815114 w 1625"/>
                <a:gd name="T31" fmla="*/ 11582778 h 543"/>
                <a:gd name="T32" fmla="*/ 9835905 w 1625"/>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5"/>
                <a:gd name="T52" fmla="*/ 0 h 543"/>
                <a:gd name="T53" fmla="*/ 1625 w 1625"/>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5" h="543">
                  <a:moveTo>
                    <a:pt x="1591" y="293"/>
                  </a:moveTo>
                  <a:lnTo>
                    <a:pt x="66" y="309"/>
                  </a:lnTo>
                  <a:cubicBezTo>
                    <a:pt x="48" y="309"/>
                    <a:pt x="33" y="294"/>
                    <a:pt x="33" y="276"/>
                  </a:cubicBezTo>
                  <a:cubicBezTo>
                    <a:pt x="33" y="257"/>
                    <a:pt x="47" y="242"/>
                    <a:pt x="66" y="242"/>
                  </a:cubicBezTo>
                  <a:lnTo>
                    <a:pt x="1591" y="227"/>
                  </a:lnTo>
                  <a:cubicBezTo>
                    <a:pt x="1609" y="227"/>
                    <a:pt x="1624" y="241"/>
                    <a:pt x="1624" y="260"/>
                  </a:cubicBezTo>
                  <a:cubicBezTo>
                    <a:pt x="1625" y="278"/>
                    <a:pt x="1610" y="293"/>
                    <a:pt x="1591" y="293"/>
                  </a:cubicBezTo>
                  <a:close/>
                  <a:moveTo>
                    <a:pt x="452" y="534"/>
                  </a:moveTo>
                  <a:lnTo>
                    <a:pt x="0" y="276"/>
                  </a:lnTo>
                  <a:lnTo>
                    <a:pt x="447" y="9"/>
                  </a:lnTo>
                  <a:cubicBezTo>
                    <a:pt x="462" y="0"/>
                    <a:pt x="483" y="5"/>
                    <a:pt x="492" y="21"/>
                  </a:cubicBezTo>
                  <a:cubicBezTo>
                    <a:pt x="502" y="37"/>
                    <a:pt x="497" y="57"/>
                    <a:pt x="481" y="67"/>
                  </a:cubicBezTo>
                  <a:lnTo>
                    <a:pt x="83"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896" name="Group 563"/>
            <p:cNvGrpSpPr>
              <a:grpSpLocks/>
            </p:cNvGrpSpPr>
            <p:nvPr/>
          </p:nvGrpSpPr>
          <p:grpSpPr bwMode="auto">
            <a:xfrm>
              <a:off x="3341688" y="3241675"/>
              <a:ext cx="200025" cy="93663"/>
              <a:chOff x="2105" y="2042"/>
              <a:chExt cx="126" cy="59"/>
            </a:xfrm>
          </p:grpSpPr>
          <p:sp>
            <p:nvSpPr>
              <p:cNvPr id="82295" name="Freeform 561"/>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solidFill>
                <a:srgbClr val="1F497D"/>
              </a:solidFill>
              <a:ln w="9525">
                <a:noFill/>
                <a:round/>
                <a:headEnd/>
                <a:tailEnd/>
              </a:ln>
            </p:spPr>
            <p:txBody>
              <a:bodyPr/>
              <a:lstStyle/>
              <a:p>
                <a:endParaRPr lang="en-US"/>
              </a:p>
            </p:txBody>
          </p:sp>
          <p:sp>
            <p:nvSpPr>
              <p:cNvPr id="82296" name="Freeform 562"/>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noFill/>
              <a:ln w="9525" cap="rnd">
                <a:solidFill>
                  <a:srgbClr val="1F497D"/>
                </a:solidFill>
                <a:prstDash val="solid"/>
                <a:round/>
                <a:headEnd/>
                <a:tailEnd/>
              </a:ln>
            </p:spPr>
            <p:txBody>
              <a:bodyPr/>
              <a:lstStyle/>
              <a:p>
                <a:endParaRPr lang="en-US"/>
              </a:p>
            </p:txBody>
          </p:sp>
        </p:grpSp>
        <p:grpSp>
          <p:nvGrpSpPr>
            <p:cNvPr id="73897" name="Group 566"/>
            <p:cNvGrpSpPr>
              <a:grpSpLocks/>
            </p:cNvGrpSpPr>
            <p:nvPr/>
          </p:nvGrpSpPr>
          <p:grpSpPr bwMode="auto">
            <a:xfrm>
              <a:off x="3422650" y="3952875"/>
              <a:ext cx="120650" cy="36513"/>
              <a:chOff x="2156" y="2490"/>
              <a:chExt cx="76" cy="23"/>
            </a:xfrm>
          </p:grpSpPr>
          <p:sp>
            <p:nvSpPr>
              <p:cNvPr id="82293" name="Rectangle 564"/>
              <p:cNvSpPr>
                <a:spLocks noChangeArrowheads="1"/>
              </p:cNvSpPr>
              <p:nvPr/>
            </p:nvSpPr>
            <p:spPr bwMode="auto">
              <a:xfrm>
                <a:off x="2156" y="2490"/>
                <a:ext cx="76" cy="23"/>
              </a:xfrm>
              <a:prstGeom prst="rect">
                <a:avLst/>
              </a:prstGeom>
              <a:solidFill>
                <a:srgbClr val="1F497D"/>
              </a:solidFill>
              <a:ln w="9525">
                <a:noFill/>
                <a:miter lim="800000"/>
                <a:headEnd/>
                <a:tailEnd/>
              </a:ln>
            </p:spPr>
            <p:txBody>
              <a:bodyPr/>
              <a:lstStyle/>
              <a:p>
                <a:endParaRPr lang="en-US"/>
              </a:p>
            </p:txBody>
          </p:sp>
          <p:sp>
            <p:nvSpPr>
              <p:cNvPr id="82294" name="Rectangle 565"/>
              <p:cNvSpPr>
                <a:spLocks noChangeArrowheads="1"/>
              </p:cNvSpPr>
              <p:nvPr/>
            </p:nvSpPr>
            <p:spPr bwMode="auto">
              <a:xfrm>
                <a:off x="2156" y="2490"/>
                <a:ext cx="76" cy="23"/>
              </a:xfrm>
              <a:prstGeom prst="rect">
                <a:avLst/>
              </a:prstGeom>
              <a:noFill/>
              <a:ln w="20638" cap="rnd">
                <a:solidFill>
                  <a:srgbClr val="1F497D"/>
                </a:solidFill>
                <a:miter lim="800000"/>
                <a:headEnd/>
                <a:tailEnd/>
              </a:ln>
            </p:spPr>
            <p:txBody>
              <a:bodyPr/>
              <a:lstStyle/>
              <a:p>
                <a:endParaRPr lang="en-US"/>
              </a:p>
            </p:txBody>
          </p:sp>
        </p:grpSp>
        <p:sp>
          <p:nvSpPr>
            <p:cNvPr id="73898" name="Freeform 567"/>
            <p:cNvSpPr>
              <a:spLocks noEditPoints="1"/>
            </p:cNvSpPr>
            <p:nvPr/>
          </p:nvSpPr>
          <p:spPr bwMode="auto">
            <a:xfrm>
              <a:off x="3429000" y="4900613"/>
              <a:ext cx="412750" cy="80963"/>
            </a:xfrm>
            <a:custGeom>
              <a:avLst/>
              <a:gdLst>
                <a:gd name="T0" fmla="*/ 60275098 w 2792"/>
                <a:gd name="T1" fmla="*/ 6313772 h 543"/>
                <a:gd name="T2" fmla="*/ 1464287 w 2792"/>
                <a:gd name="T3" fmla="*/ 6847411 h 543"/>
                <a:gd name="T4" fmla="*/ 721130 w 2792"/>
                <a:gd name="T5" fmla="*/ 6113675 h 543"/>
                <a:gd name="T6" fmla="*/ 1442408 w 2792"/>
                <a:gd name="T7" fmla="*/ 5380088 h 543"/>
                <a:gd name="T8" fmla="*/ 60275098 w 2792"/>
                <a:gd name="T9" fmla="*/ 4846447 h 543"/>
                <a:gd name="T10" fmla="*/ 60996228 w 2792"/>
                <a:gd name="T11" fmla="*/ 5580184 h 543"/>
                <a:gd name="T12" fmla="*/ 60275098 w 2792"/>
                <a:gd name="T13" fmla="*/ 6313772 h 543"/>
                <a:gd name="T14" fmla="*/ 9878356 w 2792"/>
                <a:gd name="T15" fmla="*/ 11871740 h 543"/>
                <a:gd name="T16" fmla="*/ 0 w 2792"/>
                <a:gd name="T17" fmla="*/ 6135892 h 543"/>
                <a:gd name="T18" fmla="*/ 9768960 w 2792"/>
                <a:gd name="T19" fmla="*/ 200096 h 543"/>
                <a:gd name="T20" fmla="*/ 10774372 w 2792"/>
                <a:gd name="T21" fmla="*/ 466842 h 543"/>
                <a:gd name="T22" fmla="*/ 10512117 w 2792"/>
                <a:gd name="T23" fmla="*/ 1489540 h 543"/>
                <a:gd name="T24" fmla="*/ 1835791 w 2792"/>
                <a:gd name="T25" fmla="*/ 6758397 h 543"/>
                <a:gd name="T26" fmla="*/ 1813912 w 2792"/>
                <a:gd name="T27" fmla="*/ 5468954 h 543"/>
                <a:gd name="T28" fmla="*/ 10599486 w 2792"/>
                <a:gd name="T29" fmla="*/ 10582296 h 543"/>
                <a:gd name="T30" fmla="*/ 10861742 w 2792"/>
                <a:gd name="T31" fmla="*/ 11582778 h 543"/>
                <a:gd name="T32" fmla="*/ 9878356 w 2792"/>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92"/>
                <a:gd name="T52" fmla="*/ 0 h 543"/>
                <a:gd name="T53" fmla="*/ 2792 w 2792"/>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92" h="543">
                  <a:moveTo>
                    <a:pt x="2758" y="284"/>
                  </a:moveTo>
                  <a:lnTo>
                    <a:pt x="67" y="308"/>
                  </a:lnTo>
                  <a:cubicBezTo>
                    <a:pt x="48" y="308"/>
                    <a:pt x="33" y="294"/>
                    <a:pt x="33" y="275"/>
                  </a:cubicBezTo>
                  <a:cubicBezTo>
                    <a:pt x="33" y="257"/>
                    <a:pt x="48" y="242"/>
                    <a:pt x="66" y="242"/>
                  </a:cubicBezTo>
                  <a:lnTo>
                    <a:pt x="2758" y="218"/>
                  </a:lnTo>
                  <a:cubicBezTo>
                    <a:pt x="2776" y="218"/>
                    <a:pt x="2791" y="232"/>
                    <a:pt x="2791" y="251"/>
                  </a:cubicBezTo>
                  <a:cubicBezTo>
                    <a:pt x="2792" y="269"/>
                    <a:pt x="2777" y="284"/>
                    <a:pt x="2758" y="284"/>
                  </a:cubicBezTo>
                  <a:close/>
                  <a:moveTo>
                    <a:pt x="452" y="534"/>
                  </a:moveTo>
                  <a:lnTo>
                    <a:pt x="0" y="276"/>
                  </a:lnTo>
                  <a:lnTo>
                    <a:pt x="447" y="9"/>
                  </a:lnTo>
                  <a:cubicBezTo>
                    <a:pt x="463" y="0"/>
                    <a:pt x="484" y="5"/>
                    <a:pt x="493" y="21"/>
                  </a:cubicBezTo>
                  <a:cubicBezTo>
                    <a:pt x="502" y="37"/>
                    <a:pt x="497" y="57"/>
                    <a:pt x="481" y="67"/>
                  </a:cubicBezTo>
                  <a:lnTo>
                    <a:pt x="84"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899" name="Freeform 568"/>
            <p:cNvSpPr>
              <a:spLocks noEditPoints="1"/>
            </p:cNvSpPr>
            <p:nvPr/>
          </p:nvSpPr>
          <p:spPr bwMode="auto">
            <a:xfrm>
              <a:off x="3532188" y="4210050"/>
              <a:ext cx="241300" cy="282575"/>
            </a:xfrm>
            <a:custGeom>
              <a:avLst/>
              <a:gdLst>
                <a:gd name="T0" fmla="*/ 263991 w 1627"/>
                <a:gd name="T1" fmla="*/ 40701208 h 1902"/>
                <a:gd name="T2" fmla="*/ 34291443 w 1627"/>
                <a:gd name="T3" fmla="*/ 618040 h 1902"/>
                <a:gd name="T4" fmla="*/ 35325162 w 1627"/>
                <a:gd name="T5" fmla="*/ 551779 h 1902"/>
                <a:gd name="T6" fmla="*/ 35391160 w 1627"/>
                <a:gd name="T7" fmla="*/ 1589225 h 1902"/>
                <a:gd name="T8" fmla="*/ 1385807 w 1627"/>
                <a:gd name="T9" fmla="*/ 41650255 h 1902"/>
                <a:gd name="T10" fmla="*/ 351939 w 1627"/>
                <a:gd name="T11" fmla="*/ 41738653 h 1902"/>
                <a:gd name="T12" fmla="*/ 263991 w 1627"/>
                <a:gd name="T13" fmla="*/ 40701208 h 1902"/>
                <a:gd name="T14" fmla="*/ 24987232 w 1627"/>
                <a:gd name="T15" fmla="*/ 3796489 h 1902"/>
                <a:gd name="T16" fmla="*/ 35787147 w 1627"/>
                <a:gd name="T17" fmla="*/ 0 h 1902"/>
                <a:gd name="T18" fmla="*/ 33763609 w 1627"/>
                <a:gd name="T19" fmla="*/ 11300922 h 1902"/>
                <a:gd name="T20" fmla="*/ 32905637 w 1627"/>
                <a:gd name="T21" fmla="*/ 11896974 h 1902"/>
                <a:gd name="T22" fmla="*/ 32311805 w 1627"/>
                <a:gd name="T23" fmla="*/ 11036175 h 1902"/>
                <a:gd name="T24" fmla="*/ 34115399 w 1627"/>
                <a:gd name="T25" fmla="*/ 971184 h 1902"/>
                <a:gd name="T26" fmla="*/ 35083269 w 1627"/>
                <a:gd name="T27" fmla="*/ 1787859 h 1902"/>
                <a:gd name="T28" fmla="*/ 25471167 w 1627"/>
                <a:gd name="T29" fmla="*/ 5186931 h 1902"/>
                <a:gd name="T30" fmla="*/ 24525247 w 1627"/>
                <a:gd name="T31" fmla="*/ 4723400 h 1902"/>
                <a:gd name="T32" fmla="*/ 24987232 w 1627"/>
                <a:gd name="T33" fmla="*/ 3796489 h 19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7"/>
                <a:gd name="T52" fmla="*/ 0 h 1902"/>
                <a:gd name="T53" fmla="*/ 1627 w 1627"/>
                <a:gd name="T54" fmla="*/ 1902 h 19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7" h="1902">
                  <a:moveTo>
                    <a:pt x="12" y="1844"/>
                  </a:moveTo>
                  <a:lnTo>
                    <a:pt x="1559" y="28"/>
                  </a:lnTo>
                  <a:cubicBezTo>
                    <a:pt x="1571" y="14"/>
                    <a:pt x="1592" y="13"/>
                    <a:pt x="1606" y="25"/>
                  </a:cubicBezTo>
                  <a:cubicBezTo>
                    <a:pt x="1620" y="37"/>
                    <a:pt x="1621" y="58"/>
                    <a:pt x="1609" y="72"/>
                  </a:cubicBezTo>
                  <a:lnTo>
                    <a:pt x="63" y="1887"/>
                  </a:lnTo>
                  <a:cubicBezTo>
                    <a:pt x="51" y="1901"/>
                    <a:pt x="30" y="1902"/>
                    <a:pt x="16" y="1891"/>
                  </a:cubicBezTo>
                  <a:cubicBezTo>
                    <a:pt x="2" y="1879"/>
                    <a:pt x="0" y="1858"/>
                    <a:pt x="12" y="1844"/>
                  </a:cubicBezTo>
                  <a:close/>
                  <a:moveTo>
                    <a:pt x="1136" y="172"/>
                  </a:moveTo>
                  <a:lnTo>
                    <a:pt x="1627" y="0"/>
                  </a:lnTo>
                  <a:lnTo>
                    <a:pt x="1535" y="512"/>
                  </a:lnTo>
                  <a:cubicBezTo>
                    <a:pt x="1532" y="530"/>
                    <a:pt x="1514" y="542"/>
                    <a:pt x="1496" y="539"/>
                  </a:cubicBezTo>
                  <a:cubicBezTo>
                    <a:pt x="1478" y="535"/>
                    <a:pt x="1466" y="518"/>
                    <a:pt x="1469" y="500"/>
                  </a:cubicBezTo>
                  <a:lnTo>
                    <a:pt x="1551" y="44"/>
                  </a:lnTo>
                  <a:lnTo>
                    <a:pt x="1595" y="81"/>
                  </a:lnTo>
                  <a:lnTo>
                    <a:pt x="1158" y="235"/>
                  </a:lnTo>
                  <a:cubicBezTo>
                    <a:pt x="1141" y="241"/>
                    <a:pt x="1122" y="231"/>
                    <a:pt x="1115" y="214"/>
                  </a:cubicBezTo>
                  <a:cubicBezTo>
                    <a:pt x="1109" y="197"/>
                    <a:pt x="1119" y="178"/>
                    <a:pt x="1136" y="17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00" name="Freeform 569"/>
            <p:cNvSpPr>
              <a:spLocks noEditPoints="1"/>
            </p:cNvSpPr>
            <p:nvPr/>
          </p:nvSpPr>
          <p:spPr bwMode="auto">
            <a:xfrm>
              <a:off x="3097213" y="4625975"/>
              <a:ext cx="176213" cy="195263"/>
            </a:xfrm>
            <a:custGeom>
              <a:avLst/>
              <a:gdLst>
                <a:gd name="T0" fmla="*/ 283595 w 1193"/>
                <a:gd name="T1" fmla="*/ 27593472 h 1320"/>
                <a:gd name="T2" fmla="*/ 24500548 w 1193"/>
                <a:gd name="T3" fmla="*/ 590818 h 1320"/>
                <a:gd name="T4" fmla="*/ 25547634 w 1193"/>
                <a:gd name="T5" fmla="*/ 525139 h 1320"/>
                <a:gd name="T6" fmla="*/ 25591355 w 1193"/>
                <a:gd name="T7" fmla="*/ 1553672 h 1320"/>
                <a:gd name="T8" fmla="*/ 1352690 w 1193"/>
                <a:gd name="T9" fmla="*/ 28556325 h 1320"/>
                <a:gd name="T10" fmla="*/ 327316 w 1193"/>
                <a:gd name="T11" fmla="*/ 28622004 h 1320"/>
                <a:gd name="T12" fmla="*/ 283595 w 1193"/>
                <a:gd name="T13" fmla="*/ 27593472 h 1320"/>
                <a:gd name="T14" fmla="*/ 15206457 w 1193"/>
                <a:gd name="T15" fmla="*/ 3457338 h 1320"/>
                <a:gd name="T16" fmla="*/ 26027678 w 1193"/>
                <a:gd name="T17" fmla="*/ 0 h 1320"/>
                <a:gd name="T18" fmla="*/ 23715049 w 1193"/>
                <a:gd name="T19" fmla="*/ 11138127 h 1320"/>
                <a:gd name="T20" fmla="*/ 22842404 w 1193"/>
                <a:gd name="T21" fmla="*/ 11707053 h 1320"/>
                <a:gd name="T22" fmla="*/ 22275214 w 1193"/>
                <a:gd name="T23" fmla="*/ 10853665 h 1320"/>
                <a:gd name="T24" fmla="*/ 24347821 w 1193"/>
                <a:gd name="T25" fmla="*/ 919067 h 1320"/>
                <a:gd name="T26" fmla="*/ 25264039 w 1193"/>
                <a:gd name="T27" fmla="*/ 1772455 h 1320"/>
                <a:gd name="T28" fmla="*/ 15642779 w 1193"/>
                <a:gd name="T29" fmla="*/ 4857907 h 1320"/>
                <a:gd name="T30" fmla="*/ 14748273 w 1193"/>
                <a:gd name="T31" fmla="*/ 4376405 h 1320"/>
                <a:gd name="T32" fmla="*/ 15206457 w 1193"/>
                <a:gd name="T33" fmla="*/ 3457338 h 1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3"/>
                <a:gd name="T52" fmla="*/ 0 h 1320"/>
                <a:gd name="T53" fmla="*/ 1193 w 1193"/>
                <a:gd name="T54" fmla="*/ 1320 h 1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3" h="1320">
                  <a:moveTo>
                    <a:pt x="13" y="1261"/>
                  </a:moveTo>
                  <a:lnTo>
                    <a:pt x="1123" y="27"/>
                  </a:lnTo>
                  <a:cubicBezTo>
                    <a:pt x="1136" y="13"/>
                    <a:pt x="1157" y="12"/>
                    <a:pt x="1171" y="24"/>
                  </a:cubicBezTo>
                  <a:cubicBezTo>
                    <a:pt x="1184" y="36"/>
                    <a:pt x="1185" y="58"/>
                    <a:pt x="1173" y="71"/>
                  </a:cubicBezTo>
                  <a:lnTo>
                    <a:pt x="62" y="1305"/>
                  </a:lnTo>
                  <a:cubicBezTo>
                    <a:pt x="50" y="1319"/>
                    <a:pt x="29" y="1320"/>
                    <a:pt x="15" y="1308"/>
                  </a:cubicBezTo>
                  <a:cubicBezTo>
                    <a:pt x="1" y="1296"/>
                    <a:pt x="0" y="1275"/>
                    <a:pt x="13" y="1261"/>
                  </a:cubicBezTo>
                  <a:close/>
                  <a:moveTo>
                    <a:pt x="697" y="158"/>
                  </a:moveTo>
                  <a:lnTo>
                    <a:pt x="1193" y="0"/>
                  </a:lnTo>
                  <a:lnTo>
                    <a:pt x="1087" y="509"/>
                  </a:lnTo>
                  <a:cubicBezTo>
                    <a:pt x="1083" y="527"/>
                    <a:pt x="1065" y="539"/>
                    <a:pt x="1047" y="535"/>
                  </a:cubicBezTo>
                  <a:cubicBezTo>
                    <a:pt x="1029" y="531"/>
                    <a:pt x="1018" y="514"/>
                    <a:pt x="1021" y="496"/>
                  </a:cubicBezTo>
                  <a:lnTo>
                    <a:pt x="1116" y="42"/>
                  </a:lnTo>
                  <a:lnTo>
                    <a:pt x="1158" y="81"/>
                  </a:lnTo>
                  <a:lnTo>
                    <a:pt x="717" y="222"/>
                  </a:lnTo>
                  <a:cubicBezTo>
                    <a:pt x="700" y="227"/>
                    <a:pt x="681" y="218"/>
                    <a:pt x="676" y="200"/>
                  </a:cubicBezTo>
                  <a:cubicBezTo>
                    <a:pt x="670" y="183"/>
                    <a:pt x="680" y="164"/>
                    <a:pt x="697" y="1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01" name="Freeform 570"/>
            <p:cNvSpPr>
              <a:spLocks noEditPoints="1"/>
            </p:cNvSpPr>
            <p:nvPr/>
          </p:nvSpPr>
          <p:spPr bwMode="auto">
            <a:xfrm>
              <a:off x="6213475" y="3573463"/>
              <a:ext cx="387350" cy="244475"/>
            </a:xfrm>
            <a:custGeom>
              <a:avLst/>
              <a:gdLst>
                <a:gd name="T0" fmla="*/ 113573910 w 1311"/>
                <a:gd name="T1" fmla="*/ 2904921 h 824"/>
                <a:gd name="T2" fmla="*/ 3229985 w 1311"/>
                <a:gd name="T3" fmla="*/ 72094013 h 824"/>
                <a:gd name="T4" fmla="*/ 1222029 w 1311"/>
                <a:gd name="T5" fmla="*/ 71653721 h 824"/>
                <a:gd name="T6" fmla="*/ 1658721 w 1311"/>
                <a:gd name="T7" fmla="*/ 69629089 h 824"/>
                <a:gd name="T8" fmla="*/ 112090103 w 1311"/>
                <a:gd name="T9" fmla="*/ 439996 h 824"/>
                <a:gd name="T10" fmla="*/ 114010602 w 1311"/>
                <a:gd name="T11" fmla="*/ 968406 h 824"/>
                <a:gd name="T12" fmla="*/ 113573910 w 1311"/>
                <a:gd name="T13" fmla="*/ 2904921 h 824"/>
                <a:gd name="T14" fmla="*/ 22697352 w 1311"/>
                <a:gd name="T15" fmla="*/ 71741839 h 824"/>
                <a:gd name="T16" fmla="*/ 0 w 1311"/>
                <a:gd name="T17" fmla="*/ 72358070 h 824"/>
                <a:gd name="T18" fmla="*/ 10650205 w 1311"/>
                <a:gd name="T19" fmla="*/ 52111748 h 824"/>
                <a:gd name="T20" fmla="*/ 12570704 w 1311"/>
                <a:gd name="T21" fmla="*/ 51583635 h 824"/>
                <a:gd name="T22" fmla="*/ 13182014 w 1311"/>
                <a:gd name="T23" fmla="*/ 53520149 h 824"/>
                <a:gd name="T24" fmla="*/ 3753838 w 1311"/>
                <a:gd name="T25" fmla="*/ 71565603 h 824"/>
                <a:gd name="T26" fmla="*/ 2444353 w 1311"/>
                <a:gd name="T27" fmla="*/ 69365032 h 824"/>
                <a:gd name="T28" fmla="*/ 22610191 w 1311"/>
                <a:gd name="T29" fmla="*/ 68836919 h 824"/>
                <a:gd name="T30" fmla="*/ 24093998 w 1311"/>
                <a:gd name="T31" fmla="*/ 70245320 h 824"/>
                <a:gd name="T32" fmla="*/ 22697352 w 1311"/>
                <a:gd name="T33" fmla="*/ 71741839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1"/>
                <a:gd name="T52" fmla="*/ 0 h 824"/>
                <a:gd name="T53" fmla="*/ 1311 w 1311"/>
                <a:gd name="T54" fmla="*/ 824 h 8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1" h="824">
                  <a:moveTo>
                    <a:pt x="1301" y="33"/>
                  </a:moveTo>
                  <a:lnTo>
                    <a:pt x="37" y="819"/>
                  </a:lnTo>
                  <a:cubicBezTo>
                    <a:pt x="29" y="824"/>
                    <a:pt x="19" y="822"/>
                    <a:pt x="14" y="814"/>
                  </a:cubicBezTo>
                  <a:cubicBezTo>
                    <a:pt x="9" y="806"/>
                    <a:pt x="11" y="796"/>
                    <a:pt x="19" y="791"/>
                  </a:cubicBezTo>
                  <a:lnTo>
                    <a:pt x="1284" y="5"/>
                  </a:lnTo>
                  <a:cubicBezTo>
                    <a:pt x="1291" y="0"/>
                    <a:pt x="1302" y="3"/>
                    <a:pt x="1306" y="11"/>
                  </a:cubicBezTo>
                  <a:cubicBezTo>
                    <a:pt x="1311" y="18"/>
                    <a:pt x="1309" y="29"/>
                    <a:pt x="1301" y="33"/>
                  </a:cubicBezTo>
                  <a:close/>
                  <a:moveTo>
                    <a:pt x="260" y="815"/>
                  </a:moveTo>
                  <a:lnTo>
                    <a:pt x="0" y="822"/>
                  </a:lnTo>
                  <a:lnTo>
                    <a:pt x="122" y="592"/>
                  </a:lnTo>
                  <a:cubicBezTo>
                    <a:pt x="126" y="584"/>
                    <a:pt x="136" y="581"/>
                    <a:pt x="144" y="586"/>
                  </a:cubicBezTo>
                  <a:cubicBezTo>
                    <a:pt x="152" y="590"/>
                    <a:pt x="155" y="600"/>
                    <a:pt x="151" y="608"/>
                  </a:cubicBezTo>
                  <a:lnTo>
                    <a:pt x="43" y="813"/>
                  </a:lnTo>
                  <a:lnTo>
                    <a:pt x="28" y="788"/>
                  </a:lnTo>
                  <a:lnTo>
                    <a:pt x="259" y="782"/>
                  </a:lnTo>
                  <a:cubicBezTo>
                    <a:pt x="268" y="782"/>
                    <a:pt x="276" y="789"/>
                    <a:pt x="276" y="798"/>
                  </a:cubicBezTo>
                  <a:cubicBezTo>
                    <a:pt x="276" y="807"/>
                    <a:pt x="269" y="815"/>
                    <a:pt x="260" y="81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02" name="Freeform 571"/>
            <p:cNvSpPr>
              <a:spLocks noEditPoints="1"/>
            </p:cNvSpPr>
            <p:nvPr/>
          </p:nvSpPr>
          <p:spPr bwMode="auto">
            <a:xfrm>
              <a:off x="7100888" y="3570288"/>
              <a:ext cx="288925" cy="215900"/>
            </a:xfrm>
            <a:custGeom>
              <a:avLst/>
              <a:gdLst>
                <a:gd name="T0" fmla="*/ 2438598 w 979"/>
                <a:gd name="T1" fmla="*/ 435044 h 732"/>
                <a:gd name="T2" fmla="*/ 83787676 w 979"/>
                <a:gd name="T3" fmla="*/ 60807997 h 732"/>
                <a:gd name="T4" fmla="*/ 84135920 w 979"/>
                <a:gd name="T5" fmla="*/ 62808906 h 732"/>
                <a:gd name="T6" fmla="*/ 82132924 w 979"/>
                <a:gd name="T7" fmla="*/ 63156646 h 732"/>
                <a:gd name="T8" fmla="*/ 783846 w 979"/>
                <a:gd name="T9" fmla="*/ 2783694 h 732"/>
                <a:gd name="T10" fmla="*/ 435601 w 979"/>
                <a:gd name="T11" fmla="*/ 783080 h 732"/>
                <a:gd name="T12" fmla="*/ 2438598 w 979"/>
                <a:gd name="T13" fmla="*/ 435044 h 732"/>
                <a:gd name="T14" fmla="*/ 76384509 w 979"/>
                <a:gd name="T15" fmla="*/ 42887418 h 732"/>
                <a:gd name="T16" fmla="*/ 85268305 w 979"/>
                <a:gd name="T17" fmla="*/ 63678699 h 732"/>
                <a:gd name="T18" fmla="*/ 62710008 w 979"/>
                <a:gd name="T19" fmla="*/ 61156033 h 732"/>
                <a:gd name="T20" fmla="*/ 61490857 w 979"/>
                <a:gd name="T21" fmla="*/ 59590168 h 732"/>
                <a:gd name="T22" fmla="*/ 63058548 w 979"/>
                <a:gd name="T23" fmla="*/ 58285035 h 732"/>
                <a:gd name="T24" fmla="*/ 83090892 w 979"/>
                <a:gd name="T25" fmla="*/ 60546971 h 732"/>
                <a:gd name="T26" fmla="*/ 81610262 w 979"/>
                <a:gd name="T27" fmla="*/ 62547879 h 732"/>
                <a:gd name="T28" fmla="*/ 73684434 w 979"/>
                <a:gd name="T29" fmla="*/ 44018238 h 732"/>
                <a:gd name="T30" fmla="*/ 74468279 w 979"/>
                <a:gd name="T31" fmla="*/ 42104634 h 732"/>
                <a:gd name="T32" fmla="*/ 76384509 w 979"/>
                <a:gd name="T33" fmla="*/ 42887418 h 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9"/>
                <a:gd name="T52" fmla="*/ 0 h 732"/>
                <a:gd name="T53" fmla="*/ 979 w 979"/>
                <a:gd name="T54" fmla="*/ 732 h 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9" h="732">
                  <a:moveTo>
                    <a:pt x="28" y="5"/>
                  </a:moveTo>
                  <a:lnTo>
                    <a:pt x="962" y="699"/>
                  </a:lnTo>
                  <a:cubicBezTo>
                    <a:pt x="970" y="704"/>
                    <a:pt x="971" y="715"/>
                    <a:pt x="966" y="722"/>
                  </a:cubicBezTo>
                  <a:cubicBezTo>
                    <a:pt x="960" y="730"/>
                    <a:pt x="950" y="731"/>
                    <a:pt x="943" y="726"/>
                  </a:cubicBezTo>
                  <a:lnTo>
                    <a:pt x="9" y="32"/>
                  </a:lnTo>
                  <a:cubicBezTo>
                    <a:pt x="1" y="27"/>
                    <a:pt x="0" y="16"/>
                    <a:pt x="5" y="9"/>
                  </a:cubicBezTo>
                  <a:cubicBezTo>
                    <a:pt x="11" y="1"/>
                    <a:pt x="21" y="0"/>
                    <a:pt x="28" y="5"/>
                  </a:cubicBezTo>
                  <a:close/>
                  <a:moveTo>
                    <a:pt x="877" y="493"/>
                  </a:moveTo>
                  <a:lnTo>
                    <a:pt x="979" y="732"/>
                  </a:lnTo>
                  <a:lnTo>
                    <a:pt x="720" y="703"/>
                  </a:lnTo>
                  <a:cubicBezTo>
                    <a:pt x="711" y="702"/>
                    <a:pt x="705" y="694"/>
                    <a:pt x="706" y="685"/>
                  </a:cubicBezTo>
                  <a:cubicBezTo>
                    <a:pt x="707" y="676"/>
                    <a:pt x="715" y="669"/>
                    <a:pt x="724" y="670"/>
                  </a:cubicBezTo>
                  <a:lnTo>
                    <a:pt x="954" y="696"/>
                  </a:lnTo>
                  <a:lnTo>
                    <a:pt x="937" y="719"/>
                  </a:lnTo>
                  <a:lnTo>
                    <a:pt x="846" y="506"/>
                  </a:lnTo>
                  <a:cubicBezTo>
                    <a:pt x="842" y="498"/>
                    <a:pt x="846" y="488"/>
                    <a:pt x="855" y="484"/>
                  </a:cubicBezTo>
                  <a:cubicBezTo>
                    <a:pt x="863" y="481"/>
                    <a:pt x="873" y="484"/>
                    <a:pt x="877" y="493"/>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903" name="Group 574"/>
            <p:cNvGrpSpPr>
              <a:grpSpLocks/>
            </p:cNvGrpSpPr>
            <p:nvPr/>
          </p:nvGrpSpPr>
          <p:grpSpPr bwMode="auto">
            <a:xfrm>
              <a:off x="7319963" y="1414463"/>
              <a:ext cx="569913" cy="269875"/>
              <a:chOff x="4611" y="891"/>
              <a:chExt cx="359" cy="170"/>
            </a:xfrm>
          </p:grpSpPr>
          <p:sp>
            <p:nvSpPr>
              <p:cNvPr id="82291" name="Rectangle 572"/>
              <p:cNvSpPr>
                <a:spLocks noChangeArrowheads="1"/>
              </p:cNvSpPr>
              <p:nvPr/>
            </p:nvSpPr>
            <p:spPr bwMode="auto">
              <a:xfrm>
                <a:off x="4611" y="891"/>
                <a:ext cx="359" cy="170"/>
              </a:xfrm>
              <a:prstGeom prst="rect">
                <a:avLst/>
              </a:prstGeom>
              <a:solidFill>
                <a:srgbClr val="FFFFFF"/>
              </a:solidFill>
              <a:ln w="9525">
                <a:noFill/>
                <a:miter lim="800000"/>
                <a:headEnd/>
                <a:tailEnd/>
              </a:ln>
            </p:spPr>
            <p:txBody>
              <a:bodyPr/>
              <a:lstStyle/>
              <a:p>
                <a:endParaRPr lang="en-US"/>
              </a:p>
            </p:txBody>
          </p:sp>
          <p:sp>
            <p:nvSpPr>
              <p:cNvPr id="82292" name="Rectangle 573"/>
              <p:cNvSpPr>
                <a:spLocks noChangeArrowheads="1"/>
              </p:cNvSpPr>
              <p:nvPr/>
            </p:nvSpPr>
            <p:spPr bwMode="auto">
              <a:xfrm>
                <a:off x="4611" y="891"/>
                <a:ext cx="359" cy="170"/>
              </a:xfrm>
              <a:prstGeom prst="rect">
                <a:avLst/>
              </a:prstGeom>
              <a:noFill/>
              <a:ln w="7938" cap="rnd">
                <a:solidFill>
                  <a:srgbClr val="000000"/>
                </a:solidFill>
                <a:miter lim="800000"/>
                <a:headEnd/>
                <a:tailEnd/>
              </a:ln>
            </p:spPr>
            <p:txBody>
              <a:bodyPr/>
              <a:lstStyle/>
              <a:p>
                <a:endParaRPr lang="en-US"/>
              </a:p>
            </p:txBody>
          </p:sp>
        </p:grpSp>
        <p:sp>
          <p:nvSpPr>
            <p:cNvPr id="73904" name="Rectangle 575"/>
            <p:cNvSpPr>
              <a:spLocks noChangeArrowheads="1"/>
            </p:cNvSpPr>
            <p:nvPr/>
          </p:nvSpPr>
          <p:spPr bwMode="auto">
            <a:xfrm>
              <a:off x="7415213" y="1452563"/>
              <a:ext cx="492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a:t>
              </a:r>
              <a:endParaRPr lang="en-US">
                <a:cs typeface="Arial" charset="0"/>
              </a:endParaRPr>
            </a:p>
          </p:txBody>
        </p:sp>
        <p:sp>
          <p:nvSpPr>
            <p:cNvPr id="73905" name="Rectangle 576"/>
            <p:cNvSpPr>
              <a:spLocks noChangeArrowheads="1"/>
            </p:cNvSpPr>
            <p:nvPr/>
          </p:nvSpPr>
          <p:spPr bwMode="auto">
            <a:xfrm>
              <a:off x="7421563" y="1547813"/>
              <a:ext cx="458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of juveniles</a:t>
              </a:r>
              <a:endParaRPr lang="en-US">
                <a:cs typeface="Arial" charset="0"/>
              </a:endParaRPr>
            </a:p>
          </p:txBody>
        </p:sp>
        <p:sp>
          <p:nvSpPr>
            <p:cNvPr id="73906" name="Freeform 577"/>
            <p:cNvSpPr>
              <a:spLocks noEditPoints="1"/>
            </p:cNvSpPr>
            <p:nvPr/>
          </p:nvSpPr>
          <p:spPr bwMode="auto">
            <a:xfrm>
              <a:off x="7204075" y="1511300"/>
              <a:ext cx="104775" cy="80963"/>
            </a:xfrm>
            <a:custGeom>
              <a:avLst/>
              <a:gdLst>
                <a:gd name="T0" fmla="*/ 1523429 w 350"/>
                <a:gd name="T1" fmla="*/ 10442733 h 271"/>
                <a:gd name="T2" fmla="*/ 28407795 w 350"/>
                <a:gd name="T3" fmla="*/ 11067731 h 271"/>
                <a:gd name="T4" fmla="*/ 29841715 w 350"/>
                <a:gd name="T5" fmla="*/ 12585115 h 271"/>
                <a:gd name="T6" fmla="*/ 28318287 w 350"/>
                <a:gd name="T7" fmla="*/ 14013170 h 271"/>
                <a:gd name="T8" fmla="*/ 1433921 w 350"/>
                <a:gd name="T9" fmla="*/ 13388172 h 271"/>
                <a:gd name="T10" fmla="*/ 0 w 350"/>
                <a:gd name="T11" fmla="*/ 11871087 h 271"/>
                <a:gd name="T12" fmla="*/ 1523429 w 350"/>
                <a:gd name="T13" fmla="*/ 10442733 h 271"/>
                <a:gd name="T14" fmla="*/ 11470768 w 350"/>
                <a:gd name="T15" fmla="*/ 446342 h 271"/>
                <a:gd name="T16" fmla="*/ 31365143 w 350"/>
                <a:gd name="T17" fmla="*/ 12585115 h 271"/>
                <a:gd name="T18" fmla="*/ 10933122 w 350"/>
                <a:gd name="T19" fmla="*/ 23831204 h 271"/>
                <a:gd name="T20" fmla="*/ 8871748 w 350"/>
                <a:gd name="T21" fmla="*/ 23206504 h 271"/>
                <a:gd name="T22" fmla="*/ 9499200 w 350"/>
                <a:gd name="T23" fmla="*/ 21242779 h 271"/>
                <a:gd name="T24" fmla="*/ 27601327 w 350"/>
                <a:gd name="T25" fmla="*/ 11246089 h 271"/>
                <a:gd name="T26" fmla="*/ 27601327 w 350"/>
                <a:gd name="T27" fmla="*/ 13745186 h 271"/>
                <a:gd name="T28" fmla="*/ 9857533 w 350"/>
                <a:gd name="T29" fmla="*/ 2945440 h 271"/>
                <a:gd name="T30" fmla="*/ 9409393 w 350"/>
                <a:gd name="T31" fmla="*/ 892684 h 271"/>
                <a:gd name="T32" fmla="*/ 11470768 w 350"/>
                <a:gd name="T33" fmla="*/ 44634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71"/>
                <a:gd name="T53" fmla="*/ 350 w 350"/>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71">
                  <a:moveTo>
                    <a:pt x="17" y="117"/>
                  </a:moveTo>
                  <a:lnTo>
                    <a:pt x="317" y="124"/>
                  </a:lnTo>
                  <a:cubicBezTo>
                    <a:pt x="326" y="124"/>
                    <a:pt x="333" y="131"/>
                    <a:pt x="333" y="141"/>
                  </a:cubicBezTo>
                  <a:cubicBezTo>
                    <a:pt x="333" y="150"/>
                    <a:pt x="325" y="157"/>
                    <a:pt x="316" y="157"/>
                  </a:cubicBezTo>
                  <a:lnTo>
                    <a:pt x="16" y="150"/>
                  </a:lnTo>
                  <a:cubicBezTo>
                    <a:pt x="7" y="150"/>
                    <a:pt x="0" y="142"/>
                    <a:pt x="0" y="133"/>
                  </a:cubicBezTo>
                  <a:cubicBezTo>
                    <a:pt x="0" y="124"/>
                    <a:pt x="8" y="117"/>
                    <a:pt x="17" y="117"/>
                  </a:cubicBezTo>
                  <a:close/>
                  <a:moveTo>
                    <a:pt x="128" y="5"/>
                  </a:moveTo>
                  <a:lnTo>
                    <a:pt x="350" y="141"/>
                  </a:lnTo>
                  <a:lnTo>
                    <a:pt x="122" y="267"/>
                  </a:lnTo>
                  <a:cubicBezTo>
                    <a:pt x="114" y="271"/>
                    <a:pt x="104" y="269"/>
                    <a:pt x="99" y="260"/>
                  </a:cubicBezTo>
                  <a:cubicBezTo>
                    <a:pt x="95" y="252"/>
                    <a:pt x="98" y="242"/>
                    <a:pt x="106" y="238"/>
                  </a:cubicBezTo>
                  <a:lnTo>
                    <a:pt x="308" y="126"/>
                  </a:lnTo>
                  <a:lnTo>
                    <a:pt x="308" y="154"/>
                  </a:lnTo>
                  <a:lnTo>
                    <a:pt x="110" y="33"/>
                  </a:lnTo>
                  <a:cubicBezTo>
                    <a:pt x="103" y="28"/>
                    <a:pt x="100" y="18"/>
                    <a:pt x="105" y="10"/>
                  </a:cubicBezTo>
                  <a:cubicBezTo>
                    <a:pt x="110" y="3"/>
                    <a:pt x="120" y="0"/>
                    <a:pt x="128" y="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07" name="Freeform 578"/>
            <p:cNvSpPr>
              <a:spLocks noEditPoints="1"/>
            </p:cNvSpPr>
            <p:nvPr/>
          </p:nvSpPr>
          <p:spPr bwMode="auto">
            <a:xfrm>
              <a:off x="7170738" y="1905000"/>
              <a:ext cx="368300" cy="301625"/>
            </a:xfrm>
            <a:custGeom>
              <a:avLst/>
              <a:gdLst>
                <a:gd name="T0" fmla="*/ 2633804 w 1243"/>
                <a:gd name="T1" fmla="*/ 525698 h 1019"/>
                <a:gd name="T2" fmla="*/ 107810264 w 1243"/>
                <a:gd name="T3" fmla="*/ 86302358 h 1019"/>
                <a:gd name="T4" fmla="*/ 107985673 w 1243"/>
                <a:gd name="T5" fmla="*/ 88317533 h 1019"/>
                <a:gd name="T6" fmla="*/ 105966394 w 1243"/>
                <a:gd name="T7" fmla="*/ 88580381 h 1019"/>
                <a:gd name="T8" fmla="*/ 702229 w 1243"/>
                <a:gd name="T9" fmla="*/ 2803722 h 1019"/>
                <a:gd name="T10" fmla="*/ 526820 w 1243"/>
                <a:gd name="T11" fmla="*/ 700930 h 1019"/>
                <a:gd name="T12" fmla="*/ 2633804 w 1243"/>
                <a:gd name="T13" fmla="*/ 525698 h 1019"/>
                <a:gd name="T14" fmla="*/ 101137903 w 1243"/>
                <a:gd name="T15" fmla="*/ 67902923 h 1019"/>
                <a:gd name="T16" fmla="*/ 109127018 w 1243"/>
                <a:gd name="T17" fmla="*/ 89281312 h 1019"/>
                <a:gd name="T18" fmla="*/ 86564133 w 1243"/>
                <a:gd name="T19" fmla="*/ 85689045 h 1019"/>
                <a:gd name="T20" fmla="*/ 85335084 w 1243"/>
                <a:gd name="T21" fmla="*/ 84024335 h 1019"/>
                <a:gd name="T22" fmla="*/ 87003248 w 1243"/>
                <a:gd name="T23" fmla="*/ 82797708 h 1019"/>
                <a:gd name="T24" fmla="*/ 107107739 w 1243"/>
                <a:gd name="T25" fmla="*/ 85951893 h 1019"/>
                <a:gd name="T26" fmla="*/ 105527575 w 1243"/>
                <a:gd name="T27" fmla="*/ 87879451 h 1019"/>
                <a:gd name="T28" fmla="*/ 98416395 w 1243"/>
                <a:gd name="T29" fmla="*/ 68954319 h 1019"/>
                <a:gd name="T30" fmla="*/ 99206329 w 1243"/>
                <a:gd name="T31" fmla="*/ 67026761 h 1019"/>
                <a:gd name="T32" fmla="*/ 101137903 w 1243"/>
                <a:gd name="T33" fmla="*/ 67902923 h 10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3"/>
                <a:gd name="T52" fmla="*/ 0 h 1019"/>
                <a:gd name="T53" fmla="*/ 1243 w 1243"/>
                <a:gd name="T54" fmla="*/ 1019 h 10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3" h="1019">
                  <a:moveTo>
                    <a:pt x="30" y="6"/>
                  </a:moveTo>
                  <a:lnTo>
                    <a:pt x="1228" y="985"/>
                  </a:lnTo>
                  <a:cubicBezTo>
                    <a:pt x="1235" y="991"/>
                    <a:pt x="1236" y="1001"/>
                    <a:pt x="1230" y="1008"/>
                  </a:cubicBezTo>
                  <a:cubicBezTo>
                    <a:pt x="1224" y="1015"/>
                    <a:pt x="1214" y="1016"/>
                    <a:pt x="1207" y="1011"/>
                  </a:cubicBezTo>
                  <a:lnTo>
                    <a:pt x="8" y="32"/>
                  </a:lnTo>
                  <a:cubicBezTo>
                    <a:pt x="1" y="26"/>
                    <a:pt x="0" y="16"/>
                    <a:pt x="6" y="8"/>
                  </a:cubicBezTo>
                  <a:cubicBezTo>
                    <a:pt x="12" y="1"/>
                    <a:pt x="22" y="0"/>
                    <a:pt x="30" y="6"/>
                  </a:cubicBezTo>
                  <a:close/>
                  <a:moveTo>
                    <a:pt x="1152" y="775"/>
                  </a:moveTo>
                  <a:lnTo>
                    <a:pt x="1243" y="1019"/>
                  </a:lnTo>
                  <a:lnTo>
                    <a:pt x="986" y="978"/>
                  </a:lnTo>
                  <a:cubicBezTo>
                    <a:pt x="977" y="977"/>
                    <a:pt x="971" y="968"/>
                    <a:pt x="972" y="959"/>
                  </a:cubicBezTo>
                  <a:cubicBezTo>
                    <a:pt x="974" y="950"/>
                    <a:pt x="982" y="944"/>
                    <a:pt x="991" y="945"/>
                  </a:cubicBezTo>
                  <a:lnTo>
                    <a:pt x="1220" y="981"/>
                  </a:lnTo>
                  <a:lnTo>
                    <a:pt x="1202" y="1003"/>
                  </a:lnTo>
                  <a:lnTo>
                    <a:pt x="1121" y="787"/>
                  </a:lnTo>
                  <a:cubicBezTo>
                    <a:pt x="1117" y="778"/>
                    <a:pt x="1122" y="768"/>
                    <a:pt x="1130" y="765"/>
                  </a:cubicBezTo>
                  <a:cubicBezTo>
                    <a:pt x="1139" y="762"/>
                    <a:pt x="1149" y="766"/>
                    <a:pt x="1152" y="77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08" name="Freeform 579"/>
            <p:cNvSpPr>
              <a:spLocks noEditPoints="1"/>
            </p:cNvSpPr>
            <p:nvPr/>
          </p:nvSpPr>
          <p:spPr bwMode="auto">
            <a:xfrm>
              <a:off x="2324100" y="2822575"/>
              <a:ext cx="1071563" cy="468313"/>
            </a:xfrm>
            <a:custGeom>
              <a:avLst/>
              <a:gdLst>
                <a:gd name="T0" fmla="*/ 2102430 w 7241"/>
                <a:gd name="T1" fmla="*/ 65162513 h 3159"/>
                <a:gd name="T2" fmla="*/ 157458970 w 7241"/>
                <a:gd name="T3" fmla="*/ 0 h 3159"/>
                <a:gd name="T4" fmla="*/ 158575817 w 7241"/>
                <a:gd name="T5" fmla="*/ 2703140 h 3159"/>
                <a:gd name="T6" fmla="*/ 3241179 w 7241"/>
                <a:gd name="T7" fmla="*/ 67865652 h 3159"/>
                <a:gd name="T8" fmla="*/ 2102430 w 7241"/>
                <a:gd name="T9" fmla="*/ 65162513 h 3159"/>
                <a:gd name="T10" fmla="*/ 12526678 w 7241"/>
                <a:gd name="T11" fmla="*/ 69316251 h 3159"/>
                <a:gd name="T12" fmla="*/ 0 w 7241"/>
                <a:gd name="T13" fmla="*/ 67645950 h 3159"/>
                <a:gd name="T14" fmla="*/ 7621105 w 7241"/>
                <a:gd name="T15" fmla="*/ 57514441 h 3159"/>
                <a:gd name="T16" fmla="*/ 9657829 w 7241"/>
                <a:gd name="T17" fmla="*/ 57228769 h 3159"/>
                <a:gd name="T18" fmla="*/ 9942408 w 7241"/>
                <a:gd name="T19" fmla="*/ 59272653 h 3159"/>
                <a:gd name="T20" fmla="*/ 3832381 w 7241"/>
                <a:gd name="T21" fmla="*/ 67404159 h 3159"/>
                <a:gd name="T22" fmla="*/ 2868847 w 7241"/>
                <a:gd name="T23" fmla="*/ 65074603 h 3159"/>
                <a:gd name="T24" fmla="*/ 12920763 w 7241"/>
                <a:gd name="T25" fmla="*/ 66415202 h 3159"/>
                <a:gd name="T26" fmla="*/ 14169168 w 7241"/>
                <a:gd name="T27" fmla="*/ 68041473 h 3159"/>
                <a:gd name="T28" fmla="*/ 12526678 w 7241"/>
                <a:gd name="T29" fmla="*/ 69316251 h 3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41"/>
                <a:gd name="T46" fmla="*/ 0 h 3159"/>
                <a:gd name="T47" fmla="*/ 7241 w 7241"/>
                <a:gd name="T48" fmla="*/ 3159 h 3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41" h="3159">
                  <a:moveTo>
                    <a:pt x="96" y="2965"/>
                  </a:moveTo>
                  <a:lnTo>
                    <a:pt x="7190" y="0"/>
                  </a:lnTo>
                  <a:lnTo>
                    <a:pt x="7241" y="123"/>
                  </a:lnTo>
                  <a:lnTo>
                    <a:pt x="148" y="3088"/>
                  </a:lnTo>
                  <a:lnTo>
                    <a:pt x="96" y="2965"/>
                  </a:lnTo>
                  <a:close/>
                  <a:moveTo>
                    <a:pt x="572" y="3154"/>
                  </a:moveTo>
                  <a:lnTo>
                    <a:pt x="0" y="3078"/>
                  </a:lnTo>
                  <a:lnTo>
                    <a:pt x="348" y="2617"/>
                  </a:lnTo>
                  <a:cubicBezTo>
                    <a:pt x="370" y="2588"/>
                    <a:pt x="412" y="2582"/>
                    <a:pt x="441" y="2604"/>
                  </a:cubicBezTo>
                  <a:cubicBezTo>
                    <a:pt x="470" y="2626"/>
                    <a:pt x="476" y="2668"/>
                    <a:pt x="454" y="2697"/>
                  </a:cubicBezTo>
                  <a:lnTo>
                    <a:pt x="175" y="3067"/>
                  </a:lnTo>
                  <a:lnTo>
                    <a:pt x="131" y="2961"/>
                  </a:lnTo>
                  <a:lnTo>
                    <a:pt x="590" y="3022"/>
                  </a:lnTo>
                  <a:cubicBezTo>
                    <a:pt x="626" y="3026"/>
                    <a:pt x="652" y="3060"/>
                    <a:pt x="647" y="3096"/>
                  </a:cubicBezTo>
                  <a:cubicBezTo>
                    <a:pt x="642" y="3133"/>
                    <a:pt x="609" y="3159"/>
                    <a:pt x="572" y="3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09" name="Freeform 580"/>
            <p:cNvSpPr>
              <a:spLocks noEditPoints="1"/>
            </p:cNvSpPr>
            <p:nvPr/>
          </p:nvSpPr>
          <p:spPr bwMode="auto">
            <a:xfrm>
              <a:off x="5310188" y="1722438"/>
              <a:ext cx="460375" cy="703263"/>
            </a:xfrm>
            <a:custGeom>
              <a:avLst/>
              <a:gdLst>
                <a:gd name="T0" fmla="*/ 133239084 w 1557"/>
                <a:gd name="T1" fmla="*/ 207540813 h 2373"/>
                <a:gd name="T2" fmla="*/ 6819286 w 1557"/>
                <a:gd name="T3" fmla="*/ 12998659 h 2373"/>
                <a:gd name="T4" fmla="*/ 7169077 w 1557"/>
                <a:gd name="T5" fmla="*/ 10978668 h 2373"/>
                <a:gd name="T6" fmla="*/ 9267227 w 1557"/>
                <a:gd name="T7" fmla="*/ 11417873 h 2373"/>
                <a:gd name="T8" fmla="*/ 135687025 w 1557"/>
                <a:gd name="T9" fmla="*/ 205960028 h 2373"/>
                <a:gd name="T10" fmla="*/ 135249713 w 1557"/>
                <a:gd name="T11" fmla="*/ 207980019 h 2373"/>
                <a:gd name="T12" fmla="*/ 133239084 w 1557"/>
                <a:gd name="T13" fmla="*/ 207540813 h 2373"/>
                <a:gd name="T14" fmla="*/ 2273194 w 1557"/>
                <a:gd name="T15" fmla="*/ 19498138 h 2373"/>
                <a:gd name="T16" fmla="*/ 0 w 1557"/>
                <a:gd name="T17" fmla="*/ 0 h 2373"/>
                <a:gd name="T18" fmla="*/ 16960841 w 1557"/>
                <a:gd name="T19" fmla="*/ 9836792 h 2373"/>
                <a:gd name="T20" fmla="*/ 2273194 w 1557"/>
                <a:gd name="T21" fmla="*/ 19498138 h 2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
                <a:gd name="T34" fmla="*/ 0 h 2373"/>
                <a:gd name="T35" fmla="*/ 1557 w 1557"/>
                <a:gd name="T36" fmla="*/ 2373 h 2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 h="2373">
                  <a:moveTo>
                    <a:pt x="1524" y="2363"/>
                  </a:moveTo>
                  <a:lnTo>
                    <a:pt x="78" y="148"/>
                  </a:lnTo>
                  <a:cubicBezTo>
                    <a:pt x="73" y="141"/>
                    <a:pt x="75" y="130"/>
                    <a:pt x="82" y="125"/>
                  </a:cubicBezTo>
                  <a:cubicBezTo>
                    <a:pt x="90" y="120"/>
                    <a:pt x="101" y="122"/>
                    <a:pt x="106" y="130"/>
                  </a:cubicBezTo>
                  <a:lnTo>
                    <a:pt x="1552" y="2345"/>
                  </a:lnTo>
                  <a:cubicBezTo>
                    <a:pt x="1557" y="2352"/>
                    <a:pt x="1555" y="2363"/>
                    <a:pt x="1547" y="2368"/>
                  </a:cubicBezTo>
                  <a:cubicBezTo>
                    <a:pt x="1539" y="2373"/>
                    <a:pt x="1529" y="2371"/>
                    <a:pt x="1524" y="2363"/>
                  </a:cubicBezTo>
                  <a:close/>
                  <a:moveTo>
                    <a:pt x="26" y="222"/>
                  </a:moveTo>
                  <a:lnTo>
                    <a:pt x="0" y="0"/>
                  </a:lnTo>
                  <a:lnTo>
                    <a:pt x="194" y="112"/>
                  </a:lnTo>
                  <a:lnTo>
                    <a:pt x="26" y="22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3910" name="Freeform 581"/>
            <p:cNvSpPr>
              <a:spLocks noEditPoints="1"/>
            </p:cNvSpPr>
            <p:nvPr/>
          </p:nvSpPr>
          <p:spPr bwMode="auto">
            <a:xfrm>
              <a:off x="5349875" y="1525588"/>
              <a:ext cx="412750" cy="352425"/>
            </a:xfrm>
            <a:custGeom>
              <a:avLst/>
              <a:gdLst>
                <a:gd name="T0" fmla="*/ 119581132 w 1394"/>
                <a:gd name="T1" fmla="*/ 103500192 h 1194"/>
                <a:gd name="T2" fmla="*/ 10169522 w 1394"/>
                <a:gd name="T3" fmla="*/ 10541758 h 1194"/>
                <a:gd name="T4" fmla="*/ 9994236 w 1394"/>
                <a:gd name="T5" fmla="*/ 8450820 h 1194"/>
                <a:gd name="T6" fmla="*/ 12098254 w 1394"/>
                <a:gd name="T7" fmla="*/ 8363747 h 1194"/>
                <a:gd name="T8" fmla="*/ 121509864 w 1394"/>
                <a:gd name="T9" fmla="*/ 101235110 h 1194"/>
                <a:gd name="T10" fmla="*/ 121685149 w 1394"/>
                <a:gd name="T11" fmla="*/ 103326046 h 1194"/>
                <a:gd name="T12" fmla="*/ 119581132 w 1394"/>
                <a:gd name="T13" fmla="*/ 103500192 h 1194"/>
                <a:gd name="T14" fmla="*/ 7627288 w 1394"/>
                <a:gd name="T15" fmla="*/ 17947108 h 1194"/>
                <a:gd name="T16" fmla="*/ 0 w 1394"/>
                <a:gd name="T17" fmla="*/ 0 h 1194"/>
                <a:gd name="T18" fmla="*/ 19024398 w 1394"/>
                <a:gd name="T19" fmla="*/ 4704607 h 1194"/>
                <a:gd name="T20" fmla="*/ 7627288 w 1394"/>
                <a:gd name="T21" fmla="*/ 17947108 h 1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4"/>
                <a:gd name="T34" fmla="*/ 0 h 1194"/>
                <a:gd name="T35" fmla="*/ 1394 w 1394"/>
                <a:gd name="T36" fmla="*/ 1194 h 1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4" h="1194">
                  <a:moveTo>
                    <a:pt x="1364" y="1188"/>
                  </a:moveTo>
                  <a:lnTo>
                    <a:pt x="116" y="121"/>
                  </a:lnTo>
                  <a:cubicBezTo>
                    <a:pt x="109" y="115"/>
                    <a:pt x="108" y="104"/>
                    <a:pt x="114" y="97"/>
                  </a:cubicBezTo>
                  <a:cubicBezTo>
                    <a:pt x="120" y="90"/>
                    <a:pt x="131" y="90"/>
                    <a:pt x="138" y="96"/>
                  </a:cubicBezTo>
                  <a:lnTo>
                    <a:pt x="1386" y="1162"/>
                  </a:lnTo>
                  <a:cubicBezTo>
                    <a:pt x="1393" y="1168"/>
                    <a:pt x="1394" y="1179"/>
                    <a:pt x="1388" y="1186"/>
                  </a:cubicBezTo>
                  <a:cubicBezTo>
                    <a:pt x="1382" y="1193"/>
                    <a:pt x="1371" y="1194"/>
                    <a:pt x="1364" y="1188"/>
                  </a:cubicBezTo>
                  <a:close/>
                  <a:moveTo>
                    <a:pt x="87" y="206"/>
                  </a:moveTo>
                  <a:lnTo>
                    <a:pt x="0" y="0"/>
                  </a:lnTo>
                  <a:lnTo>
                    <a:pt x="217" y="54"/>
                  </a:lnTo>
                  <a:lnTo>
                    <a:pt x="87" y="206"/>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911" name="Group 584"/>
            <p:cNvGrpSpPr>
              <a:grpSpLocks/>
            </p:cNvGrpSpPr>
            <p:nvPr/>
          </p:nvGrpSpPr>
          <p:grpSpPr bwMode="auto">
            <a:xfrm>
              <a:off x="5740400" y="3338513"/>
              <a:ext cx="690563" cy="263525"/>
              <a:chOff x="3616" y="2103"/>
              <a:chExt cx="435" cy="166"/>
            </a:xfrm>
          </p:grpSpPr>
          <p:sp>
            <p:nvSpPr>
              <p:cNvPr id="82289" name="Rectangle 582"/>
              <p:cNvSpPr>
                <a:spLocks noChangeArrowheads="1"/>
              </p:cNvSpPr>
              <p:nvPr/>
            </p:nvSpPr>
            <p:spPr bwMode="auto">
              <a:xfrm>
                <a:off x="3616" y="2103"/>
                <a:ext cx="435" cy="166"/>
              </a:xfrm>
              <a:prstGeom prst="rect">
                <a:avLst/>
              </a:prstGeom>
              <a:solidFill>
                <a:srgbClr val="FFFFFF"/>
              </a:solidFill>
              <a:ln w="9525">
                <a:noFill/>
                <a:miter lim="800000"/>
                <a:headEnd/>
                <a:tailEnd/>
              </a:ln>
            </p:spPr>
            <p:txBody>
              <a:bodyPr/>
              <a:lstStyle/>
              <a:p>
                <a:endParaRPr lang="en-US"/>
              </a:p>
            </p:txBody>
          </p:sp>
          <p:sp>
            <p:nvSpPr>
              <p:cNvPr id="82290" name="Rectangle 583"/>
              <p:cNvSpPr>
                <a:spLocks noChangeArrowheads="1"/>
              </p:cNvSpPr>
              <p:nvPr/>
            </p:nvSpPr>
            <p:spPr bwMode="auto">
              <a:xfrm>
                <a:off x="3616" y="2103"/>
                <a:ext cx="435" cy="166"/>
              </a:xfrm>
              <a:prstGeom prst="rect">
                <a:avLst/>
              </a:prstGeom>
              <a:noFill/>
              <a:ln w="7938" cap="rnd">
                <a:solidFill>
                  <a:srgbClr val="000000"/>
                </a:solidFill>
                <a:miter lim="800000"/>
                <a:headEnd/>
                <a:tailEnd/>
              </a:ln>
            </p:spPr>
            <p:txBody>
              <a:bodyPr/>
              <a:lstStyle/>
              <a:p>
                <a:endParaRPr lang="en-US"/>
              </a:p>
            </p:txBody>
          </p:sp>
        </p:grpSp>
        <p:sp>
          <p:nvSpPr>
            <p:cNvPr id="73912" name="Rectangle 585"/>
            <p:cNvSpPr>
              <a:spLocks noChangeArrowheads="1"/>
            </p:cNvSpPr>
            <p:nvPr/>
          </p:nvSpPr>
          <p:spPr bwMode="auto">
            <a:xfrm>
              <a:off x="5816600" y="3375025"/>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3913" name="Rectangle 586"/>
            <p:cNvSpPr>
              <a:spLocks noChangeArrowheads="1"/>
            </p:cNvSpPr>
            <p:nvPr/>
          </p:nvSpPr>
          <p:spPr bwMode="auto">
            <a:xfrm>
              <a:off x="5816600" y="3471863"/>
              <a:ext cx="5238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process rates</a:t>
              </a:r>
              <a:endParaRPr lang="en-US">
                <a:cs typeface="Arial" charset="0"/>
              </a:endParaRPr>
            </a:p>
          </p:txBody>
        </p:sp>
        <p:grpSp>
          <p:nvGrpSpPr>
            <p:cNvPr id="73914" name="Group 589"/>
            <p:cNvGrpSpPr>
              <a:grpSpLocks/>
            </p:cNvGrpSpPr>
            <p:nvPr/>
          </p:nvGrpSpPr>
          <p:grpSpPr bwMode="auto">
            <a:xfrm>
              <a:off x="5878513" y="3822700"/>
              <a:ext cx="650875" cy="263525"/>
              <a:chOff x="3703" y="2408"/>
              <a:chExt cx="410" cy="166"/>
            </a:xfrm>
          </p:grpSpPr>
          <p:sp>
            <p:nvSpPr>
              <p:cNvPr id="82287" name="Rectangle 587"/>
              <p:cNvSpPr>
                <a:spLocks noChangeArrowheads="1"/>
              </p:cNvSpPr>
              <p:nvPr/>
            </p:nvSpPr>
            <p:spPr bwMode="auto">
              <a:xfrm>
                <a:off x="3703" y="2408"/>
                <a:ext cx="410" cy="166"/>
              </a:xfrm>
              <a:prstGeom prst="rect">
                <a:avLst/>
              </a:prstGeom>
              <a:solidFill>
                <a:srgbClr val="FFFFFF"/>
              </a:solidFill>
              <a:ln w="9525">
                <a:noFill/>
                <a:miter lim="800000"/>
                <a:headEnd/>
                <a:tailEnd/>
              </a:ln>
            </p:spPr>
            <p:txBody>
              <a:bodyPr/>
              <a:lstStyle/>
              <a:p>
                <a:endParaRPr lang="en-US"/>
              </a:p>
            </p:txBody>
          </p:sp>
          <p:sp>
            <p:nvSpPr>
              <p:cNvPr id="82288" name="Rectangle 588"/>
              <p:cNvSpPr>
                <a:spLocks noChangeArrowheads="1"/>
              </p:cNvSpPr>
              <p:nvPr/>
            </p:nvSpPr>
            <p:spPr bwMode="auto">
              <a:xfrm>
                <a:off x="3703" y="2408"/>
                <a:ext cx="410" cy="166"/>
              </a:xfrm>
              <a:prstGeom prst="rect">
                <a:avLst/>
              </a:prstGeom>
              <a:noFill/>
              <a:ln w="7938" cap="rnd">
                <a:solidFill>
                  <a:srgbClr val="000000"/>
                </a:solidFill>
                <a:miter lim="800000"/>
                <a:headEnd/>
                <a:tailEnd/>
              </a:ln>
            </p:spPr>
            <p:txBody>
              <a:bodyPr/>
              <a:lstStyle/>
              <a:p>
                <a:endParaRPr lang="en-US"/>
              </a:p>
            </p:txBody>
          </p:sp>
        </p:grpSp>
        <p:sp>
          <p:nvSpPr>
            <p:cNvPr id="73915" name="Rectangle 590"/>
            <p:cNvSpPr>
              <a:spLocks noChangeArrowheads="1"/>
            </p:cNvSpPr>
            <p:nvPr/>
          </p:nvSpPr>
          <p:spPr bwMode="auto">
            <a:xfrm>
              <a:off x="5962650" y="3860800"/>
              <a:ext cx="6080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Oceanographic </a:t>
              </a:r>
              <a:endParaRPr lang="en-US">
                <a:cs typeface="Arial" charset="0"/>
              </a:endParaRPr>
            </a:p>
          </p:txBody>
        </p:sp>
        <p:sp>
          <p:nvSpPr>
            <p:cNvPr id="73916" name="Rectangle 591"/>
            <p:cNvSpPr>
              <a:spLocks noChangeArrowheads="1"/>
            </p:cNvSpPr>
            <p:nvPr/>
          </p:nvSpPr>
          <p:spPr bwMode="auto">
            <a:xfrm>
              <a:off x="6129338" y="3954463"/>
              <a:ext cx="2174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Data</a:t>
              </a:r>
              <a:endParaRPr lang="en-US">
                <a:cs typeface="Arial" charset="0"/>
              </a:endParaRPr>
            </a:p>
          </p:txBody>
        </p:sp>
        <p:sp>
          <p:nvSpPr>
            <p:cNvPr id="73917" name="Freeform 592"/>
            <p:cNvSpPr>
              <a:spLocks noEditPoints="1"/>
            </p:cNvSpPr>
            <p:nvPr/>
          </p:nvSpPr>
          <p:spPr bwMode="auto">
            <a:xfrm>
              <a:off x="6442075" y="1460500"/>
              <a:ext cx="142875" cy="80963"/>
            </a:xfrm>
            <a:custGeom>
              <a:avLst/>
              <a:gdLst>
                <a:gd name="T0" fmla="*/ 40863441 w 483"/>
                <a:gd name="T1" fmla="*/ 12852800 h 271"/>
                <a:gd name="T2" fmla="*/ 2887673 w 483"/>
                <a:gd name="T3" fmla="*/ 14191528 h 271"/>
                <a:gd name="T4" fmla="*/ 1400057 w 483"/>
                <a:gd name="T5" fmla="*/ 12674144 h 271"/>
                <a:gd name="T6" fmla="*/ 2800114 w 483"/>
                <a:gd name="T7" fmla="*/ 11157060 h 271"/>
                <a:gd name="T8" fmla="*/ 40775882 w 483"/>
                <a:gd name="T9" fmla="*/ 9907362 h 271"/>
                <a:gd name="T10" fmla="*/ 42263498 w 483"/>
                <a:gd name="T11" fmla="*/ 11335417 h 271"/>
                <a:gd name="T12" fmla="*/ 40863441 w 483"/>
                <a:gd name="T13" fmla="*/ 12852800 h 271"/>
                <a:gd name="T14" fmla="*/ 20038001 w 483"/>
                <a:gd name="T15" fmla="*/ 23831204 h 271"/>
                <a:gd name="T16" fmla="*/ 0 w 483"/>
                <a:gd name="T17" fmla="*/ 12763472 h 271"/>
                <a:gd name="T18" fmla="*/ 19250557 w 483"/>
                <a:gd name="T19" fmla="*/ 446342 h 271"/>
                <a:gd name="T20" fmla="*/ 21262939 w 483"/>
                <a:gd name="T21" fmla="*/ 892684 h 271"/>
                <a:gd name="T22" fmla="*/ 20825440 w 483"/>
                <a:gd name="T23" fmla="*/ 2945440 h 271"/>
                <a:gd name="T24" fmla="*/ 3675112 w 483"/>
                <a:gd name="T25" fmla="*/ 13923842 h 271"/>
                <a:gd name="T26" fmla="*/ 3587553 w 483"/>
                <a:gd name="T27" fmla="*/ 11335417 h 271"/>
                <a:gd name="T28" fmla="*/ 21438057 w 483"/>
                <a:gd name="T29" fmla="*/ 21153451 h 271"/>
                <a:gd name="T30" fmla="*/ 21963115 w 483"/>
                <a:gd name="T31" fmla="*/ 23206504 h 271"/>
                <a:gd name="T32" fmla="*/ 20038001 w 483"/>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3"/>
                <a:gd name="T52" fmla="*/ 0 h 271"/>
                <a:gd name="T53" fmla="*/ 483 w 483"/>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3" h="271">
                  <a:moveTo>
                    <a:pt x="467" y="144"/>
                  </a:moveTo>
                  <a:lnTo>
                    <a:pt x="33" y="159"/>
                  </a:lnTo>
                  <a:cubicBezTo>
                    <a:pt x="24" y="159"/>
                    <a:pt x="17" y="152"/>
                    <a:pt x="16" y="142"/>
                  </a:cubicBezTo>
                  <a:cubicBezTo>
                    <a:pt x="16" y="133"/>
                    <a:pt x="23" y="126"/>
                    <a:pt x="32" y="125"/>
                  </a:cubicBezTo>
                  <a:lnTo>
                    <a:pt x="466" y="111"/>
                  </a:lnTo>
                  <a:cubicBezTo>
                    <a:pt x="475" y="111"/>
                    <a:pt x="483" y="118"/>
                    <a:pt x="483" y="127"/>
                  </a:cubicBezTo>
                  <a:cubicBezTo>
                    <a:pt x="483" y="136"/>
                    <a:pt x="476" y="144"/>
                    <a:pt x="467" y="144"/>
                  </a:cubicBezTo>
                  <a:close/>
                  <a:moveTo>
                    <a:pt x="229" y="267"/>
                  </a:moveTo>
                  <a:lnTo>
                    <a:pt x="0" y="143"/>
                  </a:lnTo>
                  <a:lnTo>
                    <a:pt x="220" y="5"/>
                  </a:lnTo>
                  <a:cubicBezTo>
                    <a:pt x="228" y="0"/>
                    <a:pt x="238" y="2"/>
                    <a:pt x="243" y="10"/>
                  </a:cubicBezTo>
                  <a:cubicBezTo>
                    <a:pt x="248" y="18"/>
                    <a:pt x="246" y="28"/>
                    <a:pt x="238" y="33"/>
                  </a:cubicBezTo>
                  <a:lnTo>
                    <a:pt x="42" y="156"/>
                  </a:lnTo>
                  <a:lnTo>
                    <a:pt x="41" y="127"/>
                  </a:lnTo>
                  <a:lnTo>
                    <a:pt x="245" y="237"/>
                  </a:lnTo>
                  <a:cubicBezTo>
                    <a:pt x="253" y="242"/>
                    <a:pt x="256" y="252"/>
                    <a:pt x="251" y="260"/>
                  </a:cubicBezTo>
                  <a:cubicBezTo>
                    <a:pt x="247" y="268"/>
                    <a:pt x="237" y="271"/>
                    <a:pt x="229" y="267"/>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918" name="Group 595"/>
            <p:cNvGrpSpPr>
              <a:grpSpLocks/>
            </p:cNvGrpSpPr>
            <p:nvPr/>
          </p:nvGrpSpPr>
          <p:grpSpPr bwMode="auto">
            <a:xfrm>
              <a:off x="5951538" y="4529138"/>
              <a:ext cx="544513" cy="741363"/>
              <a:chOff x="3749" y="2853"/>
              <a:chExt cx="343" cy="467"/>
            </a:xfrm>
          </p:grpSpPr>
          <p:sp>
            <p:nvSpPr>
              <p:cNvPr id="82285" name="Rectangle 593"/>
              <p:cNvSpPr>
                <a:spLocks noChangeArrowheads="1"/>
              </p:cNvSpPr>
              <p:nvPr/>
            </p:nvSpPr>
            <p:spPr bwMode="auto">
              <a:xfrm>
                <a:off x="3749" y="2853"/>
                <a:ext cx="343" cy="467"/>
              </a:xfrm>
              <a:prstGeom prst="rect">
                <a:avLst/>
              </a:prstGeom>
              <a:solidFill>
                <a:srgbClr val="FFFFFF"/>
              </a:solidFill>
              <a:ln w="9525">
                <a:noFill/>
                <a:miter lim="800000"/>
                <a:headEnd/>
                <a:tailEnd/>
              </a:ln>
            </p:spPr>
            <p:txBody>
              <a:bodyPr/>
              <a:lstStyle/>
              <a:p>
                <a:endParaRPr lang="en-US"/>
              </a:p>
            </p:txBody>
          </p:sp>
          <p:sp>
            <p:nvSpPr>
              <p:cNvPr id="82286" name="Rectangle 594"/>
              <p:cNvSpPr>
                <a:spLocks noChangeArrowheads="1"/>
              </p:cNvSpPr>
              <p:nvPr/>
            </p:nvSpPr>
            <p:spPr bwMode="auto">
              <a:xfrm>
                <a:off x="3749" y="2853"/>
                <a:ext cx="343" cy="467"/>
              </a:xfrm>
              <a:prstGeom prst="rect">
                <a:avLst/>
              </a:prstGeom>
              <a:noFill/>
              <a:ln w="7938" cap="rnd">
                <a:solidFill>
                  <a:srgbClr val="000000"/>
                </a:solidFill>
                <a:miter lim="800000"/>
                <a:headEnd/>
                <a:tailEnd/>
              </a:ln>
            </p:spPr>
            <p:txBody>
              <a:bodyPr/>
              <a:lstStyle/>
              <a:p>
                <a:endParaRPr lang="en-US"/>
              </a:p>
            </p:txBody>
          </p:sp>
        </p:grpSp>
        <p:sp>
          <p:nvSpPr>
            <p:cNvPr id="73919" name="Rectangle 596"/>
            <p:cNvSpPr>
              <a:spLocks noChangeArrowheads="1"/>
            </p:cNvSpPr>
            <p:nvPr/>
          </p:nvSpPr>
          <p:spPr bwMode="auto">
            <a:xfrm>
              <a:off x="6161088" y="4567238"/>
              <a:ext cx="209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EOF </a:t>
              </a:r>
              <a:endParaRPr lang="en-US">
                <a:cs typeface="Arial" charset="0"/>
              </a:endParaRPr>
            </a:p>
          </p:txBody>
        </p:sp>
        <p:sp>
          <p:nvSpPr>
            <p:cNvPr id="73920" name="Rectangle 597"/>
            <p:cNvSpPr>
              <a:spLocks noChangeArrowheads="1"/>
            </p:cNvSpPr>
            <p:nvPr/>
          </p:nvSpPr>
          <p:spPr bwMode="auto">
            <a:xfrm>
              <a:off x="6084888" y="4660900"/>
              <a:ext cx="358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3921" name="Rectangle 598"/>
            <p:cNvSpPr>
              <a:spLocks noChangeArrowheads="1"/>
            </p:cNvSpPr>
            <p:nvPr/>
          </p:nvSpPr>
          <p:spPr bwMode="auto">
            <a:xfrm>
              <a:off x="6086475" y="4756150"/>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3922" name="Rectangle 599"/>
            <p:cNvSpPr>
              <a:spLocks noChangeArrowheads="1"/>
            </p:cNvSpPr>
            <p:nvPr/>
          </p:nvSpPr>
          <p:spPr bwMode="auto">
            <a:xfrm>
              <a:off x="6072188" y="485140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3923" name="Rectangle 600"/>
            <p:cNvSpPr>
              <a:spLocks noChangeArrowheads="1"/>
            </p:cNvSpPr>
            <p:nvPr/>
          </p:nvSpPr>
          <p:spPr bwMode="auto">
            <a:xfrm>
              <a:off x="6113463" y="494665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3924" name="Group 603"/>
            <p:cNvGrpSpPr>
              <a:grpSpLocks/>
            </p:cNvGrpSpPr>
            <p:nvPr/>
          </p:nvGrpSpPr>
          <p:grpSpPr bwMode="auto">
            <a:xfrm>
              <a:off x="6602413" y="4521200"/>
              <a:ext cx="541338" cy="741363"/>
              <a:chOff x="4159" y="2848"/>
              <a:chExt cx="341" cy="467"/>
            </a:xfrm>
          </p:grpSpPr>
          <p:sp>
            <p:nvSpPr>
              <p:cNvPr id="82283" name="Rectangle 601"/>
              <p:cNvSpPr>
                <a:spLocks noChangeArrowheads="1"/>
              </p:cNvSpPr>
              <p:nvPr/>
            </p:nvSpPr>
            <p:spPr bwMode="auto">
              <a:xfrm>
                <a:off x="4159" y="2848"/>
                <a:ext cx="341" cy="467"/>
              </a:xfrm>
              <a:prstGeom prst="rect">
                <a:avLst/>
              </a:prstGeom>
              <a:solidFill>
                <a:srgbClr val="FFFFFF"/>
              </a:solidFill>
              <a:ln w="9525">
                <a:noFill/>
                <a:miter lim="800000"/>
                <a:headEnd/>
                <a:tailEnd/>
              </a:ln>
            </p:spPr>
            <p:txBody>
              <a:bodyPr/>
              <a:lstStyle/>
              <a:p>
                <a:endParaRPr lang="en-US"/>
              </a:p>
            </p:txBody>
          </p:sp>
          <p:sp>
            <p:nvSpPr>
              <p:cNvPr id="82284" name="Rectangle 602"/>
              <p:cNvSpPr>
                <a:spLocks noChangeArrowheads="1"/>
              </p:cNvSpPr>
              <p:nvPr/>
            </p:nvSpPr>
            <p:spPr bwMode="auto">
              <a:xfrm>
                <a:off x="4159" y="2848"/>
                <a:ext cx="341" cy="467"/>
              </a:xfrm>
              <a:prstGeom prst="rect">
                <a:avLst/>
              </a:prstGeom>
              <a:noFill/>
              <a:ln w="7938" cap="rnd">
                <a:solidFill>
                  <a:srgbClr val="000000"/>
                </a:solidFill>
                <a:miter lim="800000"/>
                <a:headEnd/>
                <a:tailEnd/>
              </a:ln>
            </p:spPr>
            <p:txBody>
              <a:bodyPr/>
              <a:lstStyle/>
              <a:p>
                <a:endParaRPr lang="en-US"/>
              </a:p>
            </p:txBody>
          </p:sp>
        </p:grpSp>
        <p:sp>
          <p:nvSpPr>
            <p:cNvPr id="73925" name="Rectangle 604"/>
            <p:cNvSpPr>
              <a:spLocks noChangeArrowheads="1"/>
            </p:cNvSpPr>
            <p:nvPr/>
          </p:nvSpPr>
          <p:spPr bwMode="auto">
            <a:xfrm>
              <a:off x="6735763" y="4557713"/>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3926" name="Rectangle 605"/>
            <p:cNvSpPr>
              <a:spLocks noChangeArrowheads="1"/>
            </p:cNvSpPr>
            <p:nvPr/>
          </p:nvSpPr>
          <p:spPr bwMode="auto">
            <a:xfrm>
              <a:off x="6721475" y="465455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3927" name="Rectangle 606"/>
            <p:cNvSpPr>
              <a:spLocks noChangeArrowheads="1"/>
            </p:cNvSpPr>
            <p:nvPr/>
          </p:nvSpPr>
          <p:spPr bwMode="auto">
            <a:xfrm>
              <a:off x="6761163" y="474980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3928" name="Group 609"/>
            <p:cNvGrpSpPr>
              <a:grpSpLocks/>
            </p:cNvGrpSpPr>
            <p:nvPr/>
          </p:nvGrpSpPr>
          <p:grpSpPr bwMode="auto">
            <a:xfrm>
              <a:off x="7231063" y="4535488"/>
              <a:ext cx="557213" cy="742950"/>
              <a:chOff x="4555" y="2857"/>
              <a:chExt cx="351" cy="468"/>
            </a:xfrm>
          </p:grpSpPr>
          <p:sp>
            <p:nvSpPr>
              <p:cNvPr id="82281" name="Rectangle 607"/>
              <p:cNvSpPr>
                <a:spLocks noChangeArrowheads="1"/>
              </p:cNvSpPr>
              <p:nvPr/>
            </p:nvSpPr>
            <p:spPr bwMode="auto">
              <a:xfrm>
                <a:off x="4555" y="2857"/>
                <a:ext cx="351" cy="468"/>
              </a:xfrm>
              <a:prstGeom prst="rect">
                <a:avLst/>
              </a:prstGeom>
              <a:solidFill>
                <a:srgbClr val="FFFFFF"/>
              </a:solidFill>
              <a:ln w="9525">
                <a:noFill/>
                <a:miter lim="800000"/>
                <a:headEnd/>
                <a:tailEnd/>
              </a:ln>
            </p:spPr>
            <p:txBody>
              <a:bodyPr/>
              <a:lstStyle/>
              <a:p>
                <a:endParaRPr lang="en-US"/>
              </a:p>
            </p:txBody>
          </p:sp>
          <p:sp>
            <p:nvSpPr>
              <p:cNvPr id="82282" name="Rectangle 608"/>
              <p:cNvSpPr>
                <a:spLocks noChangeArrowheads="1"/>
              </p:cNvSpPr>
              <p:nvPr/>
            </p:nvSpPr>
            <p:spPr bwMode="auto">
              <a:xfrm>
                <a:off x="4555" y="2857"/>
                <a:ext cx="351" cy="468"/>
              </a:xfrm>
              <a:prstGeom prst="rect">
                <a:avLst/>
              </a:prstGeom>
              <a:noFill/>
              <a:ln w="7938" cap="rnd">
                <a:solidFill>
                  <a:srgbClr val="000000"/>
                </a:solidFill>
                <a:miter lim="800000"/>
                <a:headEnd/>
                <a:tailEnd/>
              </a:ln>
            </p:spPr>
            <p:txBody>
              <a:bodyPr/>
              <a:lstStyle/>
              <a:p>
                <a:endParaRPr lang="en-US"/>
              </a:p>
            </p:txBody>
          </p:sp>
        </p:grpSp>
        <p:sp>
          <p:nvSpPr>
            <p:cNvPr id="73929" name="Rectangle 610"/>
            <p:cNvSpPr>
              <a:spLocks noChangeArrowheads="1"/>
            </p:cNvSpPr>
            <p:nvPr/>
          </p:nvSpPr>
          <p:spPr bwMode="auto">
            <a:xfrm>
              <a:off x="7312025" y="4573588"/>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Longitudinal </a:t>
              </a:r>
              <a:endParaRPr lang="en-US">
                <a:cs typeface="Arial" charset="0"/>
              </a:endParaRPr>
            </a:p>
          </p:txBody>
        </p:sp>
        <p:sp>
          <p:nvSpPr>
            <p:cNvPr id="73930" name="Rectangle 611"/>
            <p:cNvSpPr>
              <a:spLocks noChangeArrowheads="1"/>
            </p:cNvSpPr>
            <p:nvPr/>
          </p:nvSpPr>
          <p:spPr bwMode="auto">
            <a:xfrm>
              <a:off x="7326313" y="4668838"/>
              <a:ext cx="484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 trajectory </a:t>
              </a:r>
              <a:endParaRPr lang="en-US">
                <a:cs typeface="Arial" charset="0"/>
              </a:endParaRPr>
            </a:p>
          </p:txBody>
        </p:sp>
        <p:sp>
          <p:nvSpPr>
            <p:cNvPr id="73931" name="Rectangle 612"/>
            <p:cNvSpPr>
              <a:spLocks noChangeArrowheads="1"/>
            </p:cNvSpPr>
            <p:nvPr/>
          </p:nvSpPr>
          <p:spPr bwMode="auto">
            <a:xfrm>
              <a:off x="7375525" y="4764088"/>
              <a:ext cx="3524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3932" name="Rectangle 613"/>
            <p:cNvSpPr>
              <a:spLocks noChangeArrowheads="1"/>
            </p:cNvSpPr>
            <p:nvPr/>
          </p:nvSpPr>
          <p:spPr bwMode="auto">
            <a:xfrm>
              <a:off x="7372350" y="4857750"/>
              <a:ext cx="3810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Genetics </a:t>
              </a:r>
              <a:endParaRPr lang="en-US">
                <a:cs typeface="Arial" charset="0"/>
              </a:endParaRPr>
            </a:p>
          </p:txBody>
        </p:sp>
        <p:sp>
          <p:nvSpPr>
            <p:cNvPr id="73933" name="Rectangle 614"/>
            <p:cNvSpPr>
              <a:spLocks noChangeArrowheads="1"/>
            </p:cNvSpPr>
            <p:nvPr/>
          </p:nvSpPr>
          <p:spPr bwMode="auto">
            <a:xfrm>
              <a:off x="7407275" y="4954588"/>
              <a:ext cx="3016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Model </a:t>
              </a:r>
              <a:endParaRPr lang="en-US">
                <a:cs typeface="Arial" charset="0"/>
              </a:endParaRPr>
            </a:p>
          </p:txBody>
        </p:sp>
        <p:sp>
          <p:nvSpPr>
            <p:cNvPr id="73934" name="Freeform 615"/>
            <p:cNvSpPr>
              <a:spLocks noEditPoints="1"/>
            </p:cNvSpPr>
            <p:nvPr/>
          </p:nvSpPr>
          <p:spPr bwMode="auto">
            <a:xfrm>
              <a:off x="6164263" y="4079875"/>
              <a:ext cx="79375" cy="409575"/>
            </a:xfrm>
            <a:custGeom>
              <a:avLst/>
              <a:gdLst>
                <a:gd name="T0" fmla="*/ 13039759 w 271"/>
                <a:gd name="T1" fmla="*/ 1499597 h 1379"/>
                <a:gd name="T2" fmla="*/ 13039759 w 271"/>
                <a:gd name="T3" fmla="*/ 118736352 h 1379"/>
                <a:gd name="T4" fmla="*/ 11581427 w 271"/>
                <a:gd name="T5" fmla="*/ 120147737 h 1379"/>
                <a:gd name="T6" fmla="*/ 10208914 w 271"/>
                <a:gd name="T7" fmla="*/ 118736352 h 1379"/>
                <a:gd name="T8" fmla="*/ 10208914 w 271"/>
                <a:gd name="T9" fmla="*/ 1499597 h 1379"/>
                <a:gd name="T10" fmla="*/ 11581427 w 271"/>
                <a:gd name="T11" fmla="*/ 0 h 1379"/>
                <a:gd name="T12" fmla="*/ 13039759 w 271"/>
                <a:gd name="T13" fmla="*/ 1499597 h 1379"/>
                <a:gd name="T14" fmla="*/ 22905398 w 271"/>
                <a:gd name="T15" fmla="*/ 101799140 h 1379"/>
                <a:gd name="T16" fmla="*/ 11581427 w 271"/>
                <a:gd name="T17" fmla="*/ 121647333 h 1379"/>
                <a:gd name="T18" fmla="*/ 343275 w 271"/>
                <a:gd name="T19" fmla="*/ 101799140 h 1379"/>
                <a:gd name="T20" fmla="*/ 857894 w 271"/>
                <a:gd name="T21" fmla="*/ 99770274 h 1379"/>
                <a:gd name="T22" fmla="*/ 2831139 w 271"/>
                <a:gd name="T23" fmla="*/ 100299543 h 1379"/>
                <a:gd name="T24" fmla="*/ 12868121 w 271"/>
                <a:gd name="T25" fmla="*/ 117942448 h 1379"/>
                <a:gd name="T26" fmla="*/ 10380258 w 271"/>
                <a:gd name="T27" fmla="*/ 117942448 h 1379"/>
                <a:gd name="T28" fmla="*/ 20417535 w 271"/>
                <a:gd name="T29" fmla="*/ 100299543 h 1379"/>
                <a:gd name="T30" fmla="*/ 22390779 w 271"/>
                <a:gd name="T31" fmla="*/ 99770274 h 1379"/>
                <a:gd name="T32" fmla="*/ 22905398 w 271"/>
                <a:gd name="T33" fmla="*/ 101799140 h 1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1379"/>
                <a:gd name="T53" fmla="*/ 271 w 271"/>
                <a:gd name="T54" fmla="*/ 1379 h 13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1379">
                  <a:moveTo>
                    <a:pt x="152" y="17"/>
                  </a:moveTo>
                  <a:lnTo>
                    <a:pt x="152" y="1346"/>
                  </a:lnTo>
                  <a:cubicBezTo>
                    <a:pt x="152" y="1355"/>
                    <a:pt x="145" y="1362"/>
                    <a:pt x="135" y="1362"/>
                  </a:cubicBezTo>
                  <a:cubicBezTo>
                    <a:pt x="126" y="1362"/>
                    <a:pt x="119" y="1355"/>
                    <a:pt x="119" y="1346"/>
                  </a:cubicBezTo>
                  <a:lnTo>
                    <a:pt x="119" y="17"/>
                  </a:lnTo>
                  <a:cubicBezTo>
                    <a:pt x="119" y="7"/>
                    <a:pt x="126" y="0"/>
                    <a:pt x="135" y="0"/>
                  </a:cubicBezTo>
                  <a:cubicBezTo>
                    <a:pt x="145" y="0"/>
                    <a:pt x="152" y="7"/>
                    <a:pt x="152" y="17"/>
                  </a:cubicBezTo>
                  <a:close/>
                  <a:moveTo>
                    <a:pt x="267" y="1154"/>
                  </a:moveTo>
                  <a:lnTo>
                    <a:pt x="135" y="1379"/>
                  </a:lnTo>
                  <a:lnTo>
                    <a:pt x="4" y="1154"/>
                  </a:lnTo>
                  <a:cubicBezTo>
                    <a:pt x="0" y="1146"/>
                    <a:pt x="2" y="1136"/>
                    <a:pt x="10" y="1131"/>
                  </a:cubicBezTo>
                  <a:cubicBezTo>
                    <a:pt x="18" y="1127"/>
                    <a:pt x="29" y="1129"/>
                    <a:pt x="33" y="1137"/>
                  </a:cubicBezTo>
                  <a:lnTo>
                    <a:pt x="150" y="1337"/>
                  </a:lnTo>
                  <a:lnTo>
                    <a:pt x="121" y="1337"/>
                  </a:lnTo>
                  <a:lnTo>
                    <a:pt x="238" y="1137"/>
                  </a:lnTo>
                  <a:cubicBezTo>
                    <a:pt x="242" y="1129"/>
                    <a:pt x="253" y="1127"/>
                    <a:pt x="261" y="1131"/>
                  </a:cubicBezTo>
                  <a:cubicBezTo>
                    <a:pt x="268" y="1136"/>
                    <a:pt x="271" y="1146"/>
                    <a:pt x="267" y="1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35" name="Freeform 616"/>
            <p:cNvSpPr>
              <a:spLocks noEditPoints="1"/>
            </p:cNvSpPr>
            <p:nvPr/>
          </p:nvSpPr>
          <p:spPr bwMode="auto">
            <a:xfrm>
              <a:off x="6792913" y="4243388"/>
              <a:ext cx="80963" cy="228600"/>
            </a:xfrm>
            <a:custGeom>
              <a:avLst/>
              <a:gdLst>
                <a:gd name="T0" fmla="*/ 13299142 w 271"/>
                <a:gd name="T1" fmla="*/ 1494350 h 771"/>
                <a:gd name="T2" fmla="*/ 13656156 w 271"/>
                <a:gd name="T3" fmla="*/ 64790456 h 771"/>
                <a:gd name="T4" fmla="*/ 12138773 w 271"/>
                <a:gd name="T5" fmla="*/ 66285103 h 771"/>
                <a:gd name="T6" fmla="*/ 10710718 w 271"/>
                <a:gd name="T7" fmla="*/ 64878516 h 771"/>
                <a:gd name="T8" fmla="*/ 10353704 w 271"/>
                <a:gd name="T9" fmla="*/ 1494350 h 771"/>
                <a:gd name="T10" fmla="*/ 11781759 w 271"/>
                <a:gd name="T11" fmla="*/ 0 h 771"/>
                <a:gd name="T12" fmla="*/ 13299142 w 271"/>
                <a:gd name="T13" fmla="*/ 1494350 h 771"/>
                <a:gd name="T14" fmla="*/ 23741876 w 271"/>
                <a:gd name="T15" fmla="*/ 47911420 h 771"/>
                <a:gd name="T16" fmla="*/ 12138773 w 271"/>
                <a:gd name="T17" fmla="*/ 67779452 h 771"/>
                <a:gd name="T18" fmla="*/ 357014 w 271"/>
                <a:gd name="T19" fmla="*/ 48087244 h 771"/>
                <a:gd name="T20" fmla="*/ 892684 w 271"/>
                <a:gd name="T21" fmla="*/ 46065424 h 771"/>
                <a:gd name="T22" fmla="*/ 2945440 w 271"/>
                <a:gd name="T23" fmla="*/ 46592894 h 771"/>
                <a:gd name="T24" fmla="*/ 13477500 w 271"/>
                <a:gd name="T25" fmla="*/ 64087163 h 771"/>
                <a:gd name="T26" fmla="*/ 10889075 w 271"/>
                <a:gd name="T27" fmla="*/ 64087163 h 771"/>
                <a:gd name="T28" fmla="*/ 21153451 w 271"/>
                <a:gd name="T29" fmla="*/ 46504834 h 771"/>
                <a:gd name="T30" fmla="*/ 23206504 w 271"/>
                <a:gd name="T31" fmla="*/ 45889601 h 771"/>
                <a:gd name="T32" fmla="*/ 23741876 w 271"/>
                <a:gd name="T33" fmla="*/ 47911420 h 7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71"/>
                <a:gd name="T53" fmla="*/ 271 w 271"/>
                <a:gd name="T54" fmla="*/ 771 h 7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71">
                  <a:moveTo>
                    <a:pt x="149" y="17"/>
                  </a:moveTo>
                  <a:lnTo>
                    <a:pt x="153" y="737"/>
                  </a:lnTo>
                  <a:cubicBezTo>
                    <a:pt x="153" y="747"/>
                    <a:pt x="146" y="754"/>
                    <a:pt x="136" y="754"/>
                  </a:cubicBezTo>
                  <a:cubicBezTo>
                    <a:pt x="127" y="754"/>
                    <a:pt x="120" y="747"/>
                    <a:pt x="120" y="738"/>
                  </a:cubicBezTo>
                  <a:lnTo>
                    <a:pt x="116" y="17"/>
                  </a:lnTo>
                  <a:cubicBezTo>
                    <a:pt x="116" y="8"/>
                    <a:pt x="123" y="0"/>
                    <a:pt x="132" y="0"/>
                  </a:cubicBezTo>
                  <a:cubicBezTo>
                    <a:pt x="142" y="0"/>
                    <a:pt x="149" y="7"/>
                    <a:pt x="149" y="17"/>
                  </a:cubicBezTo>
                  <a:close/>
                  <a:moveTo>
                    <a:pt x="266" y="545"/>
                  </a:moveTo>
                  <a:lnTo>
                    <a:pt x="136" y="771"/>
                  </a:lnTo>
                  <a:lnTo>
                    <a:pt x="4" y="547"/>
                  </a:lnTo>
                  <a:cubicBezTo>
                    <a:pt x="0" y="539"/>
                    <a:pt x="2" y="528"/>
                    <a:pt x="10" y="524"/>
                  </a:cubicBezTo>
                  <a:cubicBezTo>
                    <a:pt x="18" y="519"/>
                    <a:pt x="28" y="522"/>
                    <a:pt x="33" y="530"/>
                  </a:cubicBezTo>
                  <a:lnTo>
                    <a:pt x="151" y="729"/>
                  </a:lnTo>
                  <a:lnTo>
                    <a:pt x="122" y="729"/>
                  </a:lnTo>
                  <a:lnTo>
                    <a:pt x="237" y="529"/>
                  </a:lnTo>
                  <a:cubicBezTo>
                    <a:pt x="242" y="521"/>
                    <a:pt x="252" y="518"/>
                    <a:pt x="260" y="522"/>
                  </a:cubicBezTo>
                  <a:cubicBezTo>
                    <a:pt x="268" y="527"/>
                    <a:pt x="271" y="537"/>
                    <a:pt x="266" y="54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36" name="Freeform 617"/>
            <p:cNvSpPr>
              <a:spLocks noEditPoints="1"/>
            </p:cNvSpPr>
            <p:nvPr/>
          </p:nvSpPr>
          <p:spPr bwMode="auto">
            <a:xfrm>
              <a:off x="7512050" y="4249738"/>
              <a:ext cx="80963" cy="246063"/>
            </a:xfrm>
            <a:custGeom>
              <a:avLst/>
              <a:gdLst>
                <a:gd name="T0" fmla="*/ 10532061 w 271"/>
                <a:gd name="T1" fmla="*/ 1392882 h 834"/>
                <a:gd name="T2" fmla="*/ 14637869 w 271"/>
                <a:gd name="T3" fmla="*/ 69638777 h 834"/>
                <a:gd name="T4" fmla="*/ 13299142 w 271"/>
                <a:gd name="T5" fmla="*/ 71205437 h 834"/>
                <a:gd name="T6" fmla="*/ 11692431 w 271"/>
                <a:gd name="T7" fmla="*/ 69812851 h 834"/>
                <a:gd name="T8" fmla="*/ 7586620 w 271"/>
                <a:gd name="T9" fmla="*/ 1566955 h 834"/>
                <a:gd name="T10" fmla="*/ 8925646 w 271"/>
                <a:gd name="T11" fmla="*/ 87037 h 834"/>
                <a:gd name="T12" fmla="*/ 10532061 w 271"/>
                <a:gd name="T13" fmla="*/ 1392882 h 834"/>
                <a:gd name="T14" fmla="*/ 23831204 w 271"/>
                <a:gd name="T15" fmla="*/ 52403161 h 834"/>
                <a:gd name="T16" fmla="*/ 13299142 w 271"/>
                <a:gd name="T17" fmla="*/ 72598318 h 834"/>
                <a:gd name="T18" fmla="*/ 446342 w 271"/>
                <a:gd name="T19" fmla="*/ 53708711 h 834"/>
                <a:gd name="T20" fmla="*/ 892684 w 271"/>
                <a:gd name="T21" fmla="*/ 51706868 h 834"/>
                <a:gd name="T22" fmla="*/ 2945440 w 271"/>
                <a:gd name="T23" fmla="*/ 52142051 h 834"/>
                <a:gd name="T24" fmla="*/ 14370184 w 271"/>
                <a:gd name="T25" fmla="*/ 68942189 h 834"/>
                <a:gd name="T26" fmla="*/ 11871087 w 271"/>
                <a:gd name="T27" fmla="*/ 69029226 h 834"/>
                <a:gd name="T28" fmla="*/ 21153451 w 271"/>
                <a:gd name="T29" fmla="*/ 51097316 h 834"/>
                <a:gd name="T30" fmla="*/ 23206504 w 271"/>
                <a:gd name="T31" fmla="*/ 50488060 h 834"/>
                <a:gd name="T32" fmla="*/ 23831204 w 271"/>
                <a:gd name="T33" fmla="*/ 52403161 h 8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834"/>
                <a:gd name="T53" fmla="*/ 271 w 271"/>
                <a:gd name="T54" fmla="*/ 834 h 8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834">
                  <a:moveTo>
                    <a:pt x="118" y="16"/>
                  </a:moveTo>
                  <a:lnTo>
                    <a:pt x="164" y="800"/>
                  </a:lnTo>
                  <a:cubicBezTo>
                    <a:pt x="165" y="809"/>
                    <a:pt x="158" y="817"/>
                    <a:pt x="149" y="818"/>
                  </a:cubicBezTo>
                  <a:cubicBezTo>
                    <a:pt x="139" y="818"/>
                    <a:pt x="131" y="811"/>
                    <a:pt x="131" y="802"/>
                  </a:cubicBezTo>
                  <a:lnTo>
                    <a:pt x="85" y="18"/>
                  </a:lnTo>
                  <a:cubicBezTo>
                    <a:pt x="84" y="9"/>
                    <a:pt x="91" y="1"/>
                    <a:pt x="100" y="1"/>
                  </a:cubicBezTo>
                  <a:cubicBezTo>
                    <a:pt x="110" y="0"/>
                    <a:pt x="118" y="7"/>
                    <a:pt x="118" y="16"/>
                  </a:cubicBezTo>
                  <a:close/>
                  <a:moveTo>
                    <a:pt x="267" y="602"/>
                  </a:moveTo>
                  <a:lnTo>
                    <a:pt x="149" y="834"/>
                  </a:lnTo>
                  <a:lnTo>
                    <a:pt x="5" y="617"/>
                  </a:lnTo>
                  <a:cubicBezTo>
                    <a:pt x="0" y="610"/>
                    <a:pt x="2" y="599"/>
                    <a:pt x="10" y="594"/>
                  </a:cubicBezTo>
                  <a:cubicBezTo>
                    <a:pt x="18" y="589"/>
                    <a:pt x="28" y="591"/>
                    <a:pt x="33" y="599"/>
                  </a:cubicBezTo>
                  <a:lnTo>
                    <a:pt x="161" y="792"/>
                  </a:lnTo>
                  <a:lnTo>
                    <a:pt x="133" y="793"/>
                  </a:lnTo>
                  <a:lnTo>
                    <a:pt x="237" y="587"/>
                  </a:lnTo>
                  <a:cubicBezTo>
                    <a:pt x="242" y="579"/>
                    <a:pt x="252" y="575"/>
                    <a:pt x="260" y="580"/>
                  </a:cubicBezTo>
                  <a:cubicBezTo>
                    <a:pt x="268" y="584"/>
                    <a:pt x="271" y="594"/>
                    <a:pt x="267" y="60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37" name="Freeform 618"/>
            <p:cNvSpPr>
              <a:spLocks noEditPoints="1"/>
            </p:cNvSpPr>
            <p:nvPr/>
          </p:nvSpPr>
          <p:spPr bwMode="auto">
            <a:xfrm>
              <a:off x="6837363" y="3575050"/>
              <a:ext cx="79375" cy="207963"/>
            </a:xfrm>
            <a:custGeom>
              <a:avLst/>
              <a:gdLst>
                <a:gd name="T0" fmla="*/ 13039759 w 271"/>
                <a:gd name="T1" fmla="*/ 1396070 h 704"/>
                <a:gd name="T2" fmla="*/ 13039759 w 271"/>
                <a:gd name="T3" fmla="*/ 58465664 h 704"/>
                <a:gd name="T4" fmla="*/ 11581427 w 271"/>
                <a:gd name="T5" fmla="*/ 59949173 h 704"/>
                <a:gd name="T6" fmla="*/ 10208914 w 271"/>
                <a:gd name="T7" fmla="*/ 58465664 h 704"/>
                <a:gd name="T8" fmla="*/ 10208914 w 271"/>
                <a:gd name="T9" fmla="*/ 1396070 h 704"/>
                <a:gd name="T10" fmla="*/ 11581427 w 271"/>
                <a:gd name="T11" fmla="*/ 0 h 704"/>
                <a:gd name="T12" fmla="*/ 13039759 w 271"/>
                <a:gd name="T13" fmla="*/ 1396070 h 704"/>
                <a:gd name="T14" fmla="*/ 22905398 w 271"/>
                <a:gd name="T15" fmla="*/ 41798795 h 704"/>
                <a:gd name="T16" fmla="*/ 11581427 w 271"/>
                <a:gd name="T17" fmla="*/ 61432681 h 704"/>
                <a:gd name="T18" fmla="*/ 343275 w 271"/>
                <a:gd name="T19" fmla="*/ 41798795 h 704"/>
                <a:gd name="T20" fmla="*/ 857894 w 271"/>
                <a:gd name="T21" fmla="*/ 39791539 h 704"/>
                <a:gd name="T22" fmla="*/ 2831139 w 271"/>
                <a:gd name="T23" fmla="*/ 40315286 h 704"/>
                <a:gd name="T24" fmla="*/ 12868121 w 271"/>
                <a:gd name="T25" fmla="*/ 57767630 h 704"/>
                <a:gd name="T26" fmla="*/ 10380258 w 271"/>
                <a:gd name="T27" fmla="*/ 57767630 h 704"/>
                <a:gd name="T28" fmla="*/ 20417535 w 271"/>
                <a:gd name="T29" fmla="*/ 40315286 h 704"/>
                <a:gd name="T30" fmla="*/ 22390779 w 271"/>
                <a:gd name="T31" fmla="*/ 39791539 h 704"/>
                <a:gd name="T32" fmla="*/ 22905398 w 271"/>
                <a:gd name="T33" fmla="*/ 41798795 h 7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04"/>
                <a:gd name="T53" fmla="*/ 271 w 271"/>
                <a:gd name="T54" fmla="*/ 704 h 7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04">
                  <a:moveTo>
                    <a:pt x="152" y="16"/>
                  </a:moveTo>
                  <a:lnTo>
                    <a:pt x="152" y="670"/>
                  </a:lnTo>
                  <a:cubicBezTo>
                    <a:pt x="152" y="680"/>
                    <a:pt x="145" y="687"/>
                    <a:pt x="135" y="687"/>
                  </a:cubicBezTo>
                  <a:cubicBezTo>
                    <a:pt x="126" y="687"/>
                    <a:pt x="119" y="680"/>
                    <a:pt x="119" y="670"/>
                  </a:cubicBezTo>
                  <a:lnTo>
                    <a:pt x="119" y="16"/>
                  </a:lnTo>
                  <a:cubicBezTo>
                    <a:pt x="119" y="7"/>
                    <a:pt x="126" y="0"/>
                    <a:pt x="135" y="0"/>
                  </a:cubicBezTo>
                  <a:cubicBezTo>
                    <a:pt x="145" y="0"/>
                    <a:pt x="152" y="7"/>
                    <a:pt x="152" y="16"/>
                  </a:cubicBezTo>
                  <a:close/>
                  <a:moveTo>
                    <a:pt x="267" y="479"/>
                  </a:moveTo>
                  <a:lnTo>
                    <a:pt x="135" y="704"/>
                  </a:lnTo>
                  <a:lnTo>
                    <a:pt x="4" y="479"/>
                  </a:lnTo>
                  <a:cubicBezTo>
                    <a:pt x="0" y="471"/>
                    <a:pt x="2" y="461"/>
                    <a:pt x="10" y="456"/>
                  </a:cubicBezTo>
                  <a:cubicBezTo>
                    <a:pt x="18" y="451"/>
                    <a:pt x="29" y="454"/>
                    <a:pt x="33" y="462"/>
                  </a:cubicBezTo>
                  <a:lnTo>
                    <a:pt x="150" y="662"/>
                  </a:lnTo>
                  <a:lnTo>
                    <a:pt x="121" y="662"/>
                  </a:lnTo>
                  <a:lnTo>
                    <a:pt x="238" y="462"/>
                  </a:lnTo>
                  <a:cubicBezTo>
                    <a:pt x="242" y="454"/>
                    <a:pt x="253" y="451"/>
                    <a:pt x="261" y="456"/>
                  </a:cubicBezTo>
                  <a:cubicBezTo>
                    <a:pt x="268" y="461"/>
                    <a:pt x="271" y="471"/>
                    <a:pt x="267" y="479"/>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938" name="Group 621"/>
            <p:cNvGrpSpPr>
              <a:grpSpLocks/>
            </p:cNvGrpSpPr>
            <p:nvPr/>
          </p:nvGrpSpPr>
          <p:grpSpPr bwMode="auto">
            <a:xfrm>
              <a:off x="7204075" y="2841625"/>
              <a:ext cx="611188" cy="360363"/>
              <a:chOff x="4538" y="1790"/>
              <a:chExt cx="385" cy="227"/>
            </a:xfrm>
          </p:grpSpPr>
          <p:sp>
            <p:nvSpPr>
              <p:cNvPr id="82279" name="Rectangle 619"/>
              <p:cNvSpPr>
                <a:spLocks noChangeArrowheads="1"/>
              </p:cNvSpPr>
              <p:nvPr/>
            </p:nvSpPr>
            <p:spPr bwMode="auto">
              <a:xfrm>
                <a:off x="4538" y="1790"/>
                <a:ext cx="385" cy="227"/>
              </a:xfrm>
              <a:prstGeom prst="rect">
                <a:avLst/>
              </a:prstGeom>
              <a:solidFill>
                <a:srgbClr val="FFFFFF"/>
              </a:solidFill>
              <a:ln w="9525">
                <a:noFill/>
                <a:miter lim="800000"/>
                <a:headEnd/>
                <a:tailEnd/>
              </a:ln>
            </p:spPr>
            <p:txBody>
              <a:bodyPr/>
              <a:lstStyle/>
              <a:p>
                <a:endParaRPr lang="en-US"/>
              </a:p>
            </p:txBody>
          </p:sp>
          <p:sp>
            <p:nvSpPr>
              <p:cNvPr id="82280" name="Rectangle 620"/>
              <p:cNvSpPr>
                <a:spLocks noChangeArrowheads="1"/>
              </p:cNvSpPr>
              <p:nvPr/>
            </p:nvSpPr>
            <p:spPr bwMode="auto">
              <a:xfrm>
                <a:off x="4538" y="1790"/>
                <a:ext cx="385" cy="227"/>
              </a:xfrm>
              <a:prstGeom prst="rect">
                <a:avLst/>
              </a:prstGeom>
              <a:noFill/>
              <a:ln w="7938" cap="rnd">
                <a:solidFill>
                  <a:srgbClr val="000000"/>
                </a:solidFill>
                <a:miter lim="800000"/>
                <a:headEnd/>
                <a:tailEnd/>
              </a:ln>
            </p:spPr>
            <p:txBody>
              <a:bodyPr/>
              <a:lstStyle/>
              <a:p>
                <a:endParaRPr lang="en-US"/>
              </a:p>
            </p:txBody>
          </p:sp>
        </p:grpSp>
        <p:sp>
          <p:nvSpPr>
            <p:cNvPr id="73939" name="Rectangle 622"/>
            <p:cNvSpPr>
              <a:spLocks noChangeArrowheads="1"/>
            </p:cNvSpPr>
            <p:nvPr/>
          </p:nvSpPr>
          <p:spPr bwMode="auto">
            <a:xfrm>
              <a:off x="7245350" y="2879725"/>
              <a:ext cx="585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of </a:t>
              </a:r>
              <a:endParaRPr lang="en-US">
                <a:cs typeface="Arial" charset="0"/>
              </a:endParaRPr>
            </a:p>
          </p:txBody>
        </p:sp>
        <p:sp>
          <p:nvSpPr>
            <p:cNvPr id="73940" name="Rectangle 623"/>
            <p:cNvSpPr>
              <a:spLocks noChangeArrowheads="1"/>
            </p:cNvSpPr>
            <p:nvPr/>
          </p:nvSpPr>
          <p:spPr bwMode="auto">
            <a:xfrm>
              <a:off x="7245350" y="2974975"/>
              <a:ext cx="6810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competitors and  </a:t>
              </a:r>
              <a:endParaRPr lang="en-US">
                <a:cs typeface="Arial" charset="0"/>
              </a:endParaRPr>
            </a:p>
          </p:txBody>
        </p:sp>
        <p:sp>
          <p:nvSpPr>
            <p:cNvPr id="73941" name="Rectangle 624"/>
            <p:cNvSpPr>
              <a:spLocks noChangeArrowheads="1"/>
            </p:cNvSpPr>
            <p:nvPr/>
          </p:nvSpPr>
          <p:spPr bwMode="auto">
            <a:xfrm>
              <a:off x="7245350" y="3070225"/>
              <a:ext cx="363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juveniles</a:t>
              </a:r>
              <a:endParaRPr lang="en-US">
                <a:cs typeface="Arial" charset="0"/>
              </a:endParaRPr>
            </a:p>
          </p:txBody>
        </p:sp>
        <p:sp>
          <p:nvSpPr>
            <p:cNvPr id="73942" name="Freeform 625"/>
            <p:cNvSpPr>
              <a:spLocks noEditPoints="1"/>
            </p:cNvSpPr>
            <p:nvPr/>
          </p:nvSpPr>
          <p:spPr bwMode="auto">
            <a:xfrm>
              <a:off x="2366963" y="3851275"/>
              <a:ext cx="652463" cy="971550"/>
            </a:xfrm>
            <a:custGeom>
              <a:avLst/>
              <a:gdLst>
                <a:gd name="T0" fmla="*/ 94206765 w 4405"/>
                <a:gd name="T1" fmla="*/ 143866692 h 6561"/>
                <a:gd name="T2" fmla="*/ 394885 w 4405"/>
                <a:gd name="T3" fmla="*/ 3223396 h 6561"/>
                <a:gd name="T4" fmla="*/ 2830104 w 4405"/>
                <a:gd name="T5" fmla="*/ 1600740 h 6561"/>
                <a:gd name="T6" fmla="*/ 96641984 w 4405"/>
                <a:gd name="T7" fmla="*/ 142244036 h 6561"/>
                <a:gd name="T8" fmla="*/ 94206765 w 4405"/>
                <a:gd name="T9" fmla="*/ 143866692 h 6561"/>
                <a:gd name="T10" fmla="*/ 767847 w 4405"/>
                <a:gd name="T11" fmla="*/ 12652215 h 6561"/>
                <a:gd name="T12" fmla="*/ 0 w 4405"/>
                <a:gd name="T13" fmla="*/ 0 h 6561"/>
                <a:gd name="T14" fmla="*/ 11386479 w 4405"/>
                <a:gd name="T15" fmla="*/ 5569569 h 6561"/>
                <a:gd name="T16" fmla="*/ 12044570 w 4405"/>
                <a:gd name="T17" fmla="*/ 7521109 h 6561"/>
                <a:gd name="T18" fmla="*/ 10092070 w 4405"/>
                <a:gd name="T19" fmla="*/ 8200942 h 6561"/>
                <a:gd name="T20" fmla="*/ 965290 w 4405"/>
                <a:gd name="T21" fmla="*/ 3727755 h 6561"/>
                <a:gd name="T22" fmla="*/ 3071538 w 4405"/>
                <a:gd name="T23" fmla="*/ 2324257 h 6561"/>
                <a:gd name="T24" fmla="*/ 3685786 w 4405"/>
                <a:gd name="T25" fmla="*/ 12476740 h 6561"/>
                <a:gd name="T26" fmla="*/ 2303542 w 4405"/>
                <a:gd name="T27" fmla="*/ 14011733 h 6561"/>
                <a:gd name="T28" fmla="*/ 767847 w 4405"/>
                <a:gd name="T29" fmla="*/ 12652215 h 65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05"/>
                <a:gd name="T46" fmla="*/ 0 h 6561"/>
                <a:gd name="T47" fmla="*/ 4405 w 4405"/>
                <a:gd name="T48" fmla="*/ 6561 h 65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05" h="6561">
                  <a:moveTo>
                    <a:pt x="4294" y="6561"/>
                  </a:moveTo>
                  <a:lnTo>
                    <a:pt x="18" y="147"/>
                  </a:lnTo>
                  <a:lnTo>
                    <a:pt x="129" y="73"/>
                  </a:lnTo>
                  <a:lnTo>
                    <a:pt x="4405" y="6487"/>
                  </a:lnTo>
                  <a:lnTo>
                    <a:pt x="4294" y="6561"/>
                  </a:lnTo>
                  <a:close/>
                  <a:moveTo>
                    <a:pt x="35" y="577"/>
                  </a:moveTo>
                  <a:lnTo>
                    <a:pt x="0" y="0"/>
                  </a:lnTo>
                  <a:lnTo>
                    <a:pt x="519" y="254"/>
                  </a:lnTo>
                  <a:cubicBezTo>
                    <a:pt x="552" y="270"/>
                    <a:pt x="566" y="310"/>
                    <a:pt x="549" y="343"/>
                  </a:cubicBezTo>
                  <a:cubicBezTo>
                    <a:pt x="533" y="376"/>
                    <a:pt x="493" y="390"/>
                    <a:pt x="460" y="374"/>
                  </a:cubicBezTo>
                  <a:lnTo>
                    <a:pt x="44" y="170"/>
                  </a:lnTo>
                  <a:lnTo>
                    <a:pt x="140" y="106"/>
                  </a:lnTo>
                  <a:lnTo>
                    <a:pt x="168" y="569"/>
                  </a:lnTo>
                  <a:cubicBezTo>
                    <a:pt x="170" y="605"/>
                    <a:pt x="142" y="637"/>
                    <a:pt x="105" y="639"/>
                  </a:cubicBezTo>
                  <a:cubicBezTo>
                    <a:pt x="68" y="641"/>
                    <a:pt x="37" y="613"/>
                    <a:pt x="35" y="57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43" name="Freeform 626"/>
            <p:cNvSpPr>
              <a:spLocks noEditPoints="1"/>
            </p:cNvSpPr>
            <p:nvPr/>
          </p:nvSpPr>
          <p:spPr bwMode="auto">
            <a:xfrm>
              <a:off x="2330450" y="2819400"/>
              <a:ext cx="1065213" cy="165100"/>
            </a:xfrm>
            <a:custGeom>
              <a:avLst/>
              <a:gdLst>
                <a:gd name="T0" fmla="*/ 2730653 w 7207"/>
                <a:gd name="T1" fmla="*/ 17211265 h 1115"/>
                <a:gd name="T2" fmla="*/ 157113554 w 7207"/>
                <a:gd name="T3" fmla="*/ 0 h 1115"/>
                <a:gd name="T4" fmla="*/ 157441232 w 7207"/>
                <a:gd name="T5" fmla="*/ 2916125 h 1115"/>
                <a:gd name="T6" fmla="*/ 3036604 w 7207"/>
                <a:gd name="T7" fmla="*/ 20127393 h 1115"/>
                <a:gd name="T8" fmla="*/ 2730653 w 7207"/>
                <a:gd name="T9" fmla="*/ 17211265 h 1115"/>
                <a:gd name="T10" fmla="*/ 11534513 w 7207"/>
                <a:gd name="T11" fmla="*/ 24117777 h 1115"/>
                <a:gd name="T12" fmla="*/ 0 w 7207"/>
                <a:gd name="T13" fmla="*/ 18987237 h 1115"/>
                <a:gd name="T14" fmla="*/ 10136301 w 7207"/>
                <a:gd name="T15" fmla="*/ 11444909 h 1115"/>
                <a:gd name="T16" fmla="*/ 12167994 w 7207"/>
                <a:gd name="T17" fmla="*/ 11751862 h 1115"/>
                <a:gd name="T18" fmla="*/ 11884066 w 7207"/>
                <a:gd name="T19" fmla="*/ 13790957 h 1115"/>
                <a:gd name="T20" fmla="*/ 3757437 w 7207"/>
                <a:gd name="T21" fmla="*/ 19842355 h 1115"/>
                <a:gd name="T22" fmla="*/ 3473508 w 7207"/>
                <a:gd name="T23" fmla="*/ 17342901 h 1115"/>
                <a:gd name="T24" fmla="*/ 12714125 w 7207"/>
                <a:gd name="T25" fmla="*/ 21464777 h 1115"/>
                <a:gd name="T26" fmla="*/ 13456832 w 7207"/>
                <a:gd name="T27" fmla="*/ 23394299 h 1115"/>
                <a:gd name="T28" fmla="*/ 11534513 w 7207"/>
                <a:gd name="T29" fmla="*/ 24117777 h 1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07"/>
                <a:gd name="T46" fmla="*/ 0 h 1115"/>
                <a:gd name="T47" fmla="*/ 7207 w 7207"/>
                <a:gd name="T48" fmla="*/ 1115 h 1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07" h="1115">
                  <a:moveTo>
                    <a:pt x="125" y="785"/>
                  </a:moveTo>
                  <a:lnTo>
                    <a:pt x="7192" y="0"/>
                  </a:lnTo>
                  <a:lnTo>
                    <a:pt x="7207" y="133"/>
                  </a:lnTo>
                  <a:lnTo>
                    <a:pt x="139" y="918"/>
                  </a:lnTo>
                  <a:lnTo>
                    <a:pt x="125" y="785"/>
                  </a:lnTo>
                  <a:close/>
                  <a:moveTo>
                    <a:pt x="528" y="1100"/>
                  </a:moveTo>
                  <a:lnTo>
                    <a:pt x="0" y="866"/>
                  </a:lnTo>
                  <a:lnTo>
                    <a:pt x="464" y="522"/>
                  </a:lnTo>
                  <a:cubicBezTo>
                    <a:pt x="494" y="500"/>
                    <a:pt x="535" y="506"/>
                    <a:pt x="557" y="536"/>
                  </a:cubicBezTo>
                  <a:cubicBezTo>
                    <a:pt x="579" y="565"/>
                    <a:pt x="573" y="607"/>
                    <a:pt x="544" y="629"/>
                  </a:cubicBezTo>
                  <a:lnTo>
                    <a:pt x="172" y="905"/>
                  </a:lnTo>
                  <a:lnTo>
                    <a:pt x="159" y="791"/>
                  </a:lnTo>
                  <a:lnTo>
                    <a:pt x="582" y="979"/>
                  </a:lnTo>
                  <a:cubicBezTo>
                    <a:pt x="616" y="993"/>
                    <a:pt x="631" y="1033"/>
                    <a:pt x="616" y="1067"/>
                  </a:cubicBezTo>
                  <a:cubicBezTo>
                    <a:pt x="601" y="1100"/>
                    <a:pt x="562" y="1115"/>
                    <a:pt x="528" y="110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44" name="Freeform 627"/>
            <p:cNvSpPr>
              <a:spLocks noEditPoints="1"/>
            </p:cNvSpPr>
            <p:nvPr/>
          </p:nvSpPr>
          <p:spPr bwMode="auto">
            <a:xfrm>
              <a:off x="2327275" y="2201863"/>
              <a:ext cx="1674813" cy="1189038"/>
            </a:xfrm>
            <a:custGeom>
              <a:avLst/>
              <a:gdLst>
                <a:gd name="T0" fmla="*/ 9238145 w 11333"/>
                <a:gd name="T1" fmla="*/ 167646543 h 8030"/>
                <a:gd name="T2" fmla="*/ 22909605 w 11333"/>
                <a:gd name="T3" fmla="*/ 165234707 h 8030"/>
                <a:gd name="T4" fmla="*/ 36231701 w 11333"/>
                <a:gd name="T5" fmla="*/ 160981121 h 8030"/>
                <a:gd name="T6" fmla="*/ 48854946 w 11333"/>
                <a:gd name="T7" fmla="*/ 155104898 h 8030"/>
                <a:gd name="T8" fmla="*/ 60626514 w 11333"/>
                <a:gd name="T9" fmla="*/ 147759665 h 8030"/>
                <a:gd name="T10" fmla="*/ 71240506 w 11333"/>
                <a:gd name="T11" fmla="*/ 139208515 h 8030"/>
                <a:gd name="T12" fmla="*/ 80478520 w 11333"/>
                <a:gd name="T13" fmla="*/ 129626766 h 8030"/>
                <a:gd name="T14" fmla="*/ 88056924 w 11333"/>
                <a:gd name="T15" fmla="*/ 119255781 h 8030"/>
                <a:gd name="T16" fmla="*/ 93757021 w 11333"/>
                <a:gd name="T17" fmla="*/ 108292794 h 8030"/>
                <a:gd name="T18" fmla="*/ 96901967 w 11333"/>
                <a:gd name="T19" fmla="*/ 98886514 h 8030"/>
                <a:gd name="T20" fmla="*/ 98015800 w 11333"/>
                <a:gd name="T21" fmla="*/ 93163881 h 8030"/>
                <a:gd name="T22" fmla="*/ 98539834 w 11333"/>
                <a:gd name="T23" fmla="*/ 87419185 h 8030"/>
                <a:gd name="T24" fmla="*/ 98802000 w 11333"/>
                <a:gd name="T25" fmla="*/ 81477254 h 8030"/>
                <a:gd name="T26" fmla="*/ 99915832 w 11333"/>
                <a:gd name="T27" fmla="*/ 75359837 h 8030"/>
                <a:gd name="T28" fmla="*/ 101968670 w 11333"/>
                <a:gd name="T29" fmla="*/ 69330246 h 8030"/>
                <a:gd name="T30" fmla="*/ 104895196 w 11333"/>
                <a:gd name="T31" fmla="*/ 63388167 h 8030"/>
                <a:gd name="T32" fmla="*/ 108651516 w 11333"/>
                <a:gd name="T33" fmla="*/ 57555959 h 8030"/>
                <a:gd name="T34" fmla="*/ 113150441 w 11333"/>
                <a:gd name="T35" fmla="*/ 51898923 h 8030"/>
                <a:gd name="T36" fmla="*/ 118348227 w 11333"/>
                <a:gd name="T37" fmla="*/ 46395589 h 8030"/>
                <a:gd name="T38" fmla="*/ 124223149 w 11333"/>
                <a:gd name="T39" fmla="*/ 41067426 h 8030"/>
                <a:gd name="T40" fmla="*/ 130709445 w 11333"/>
                <a:gd name="T41" fmla="*/ 35980616 h 8030"/>
                <a:gd name="T42" fmla="*/ 145363795 w 11333"/>
                <a:gd name="T43" fmla="*/ 26486676 h 8030"/>
                <a:gd name="T44" fmla="*/ 161961809 w 11333"/>
                <a:gd name="T45" fmla="*/ 18132904 h 8030"/>
                <a:gd name="T46" fmla="*/ 180132335 w 11333"/>
                <a:gd name="T47" fmla="*/ 11138460 h 8030"/>
                <a:gd name="T48" fmla="*/ 199525755 w 11333"/>
                <a:gd name="T49" fmla="*/ 5656890 h 8030"/>
                <a:gd name="T50" fmla="*/ 219749119 w 11333"/>
                <a:gd name="T51" fmla="*/ 1907495 h 8030"/>
                <a:gd name="T52" fmla="*/ 240496665 w 11333"/>
                <a:gd name="T53" fmla="*/ 131490 h 8030"/>
                <a:gd name="T54" fmla="*/ 240649471 w 11333"/>
                <a:gd name="T55" fmla="*/ 3047669 h 8030"/>
                <a:gd name="T56" fmla="*/ 220207834 w 11333"/>
                <a:gd name="T57" fmla="*/ 4801759 h 8030"/>
                <a:gd name="T58" fmla="*/ 200224616 w 11333"/>
                <a:gd name="T59" fmla="*/ 8485408 h 8030"/>
                <a:gd name="T60" fmla="*/ 181093213 w 11333"/>
                <a:gd name="T61" fmla="*/ 13879169 h 8030"/>
                <a:gd name="T62" fmla="*/ 163184853 w 11333"/>
                <a:gd name="T63" fmla="*/ 20807873 h 8030"/>
                <a:gd name="T64" fmla="*/ 146848855 w 11333"/>
                <a:gd name="T65" fmla="*/ 29008235 h 8030"/>
                <a:gd name="T66" fmla="*/ 132456670 w 11333"/>
                <a:gd name="T67" fmla="*/ 38304792 h 8030"/>
                <a:gd name="T68" fmla="*/ 126123181 w 11333"/>
                <a:gd name="T69" fmla="*/ 43303943 h 8030"/>
                <a:gd name="T70" fmla="*/ 120401213 w 11333"/>
                <a:gd name="T71" fmla="*/ 48456637 h 8030"/>
                <a:gd name="T72" fmla="*/ 115356234 w 11333"/>
                <a:gd name="T73" fmla="*/ 53784651 h 8030"/>
                <a:gd name="T74" fmla="*/ 111032135 w 11333"/>
                <a:gd name="T75" fmla="*/ 59244156 h 8030"/>
                <a:gd name="T76" fmla="*/ 107450345 w 11333"/>
                <a:gd name="T77" fmla="*/ 64791468 h 8030"/>
                <a:gd name="T78" fmla="*/ 104676774 w 11333"/>
                <a:gd name="T79" fmla="*/ 70404526 h 8030"/>
                <a:gd name="T80" fmla="*/ 102754870 w 11333"/>
                <a:gd name="T81" fmla="*/ 76061413 h 8030"/>
                <a:gd name="T82" fmla="*/ 101684781 w 11333"/>
                <a:gd name="T83" fmla="*/ 81740383 h 8030"/>
                <a:gd name="T84" fmla="*/ 101444488 w 11333"/>
                <a:gd name="T85" fmla="*/ 87594653 h 8030"/>
                <a:gd name="T86" fmla="*/ 100876710 w 11333"/>
                <a:gd name="T87" fmla="*/ 93646159 h 8030"/>
                <a:gd name="T88" fmla="*/ 99697410 w 11333"/>
                <a:gd name="T89" fmla="*/ 99653984 h 8030"/>
                <a:gd name="T90" fmla="*/ 96399657 w 11333"/>
                <a:gd name="T91" fmla="*/ 109520627 h 8030"/>
                <a:gd name="T92" fmla="*/ 90481139 w 11333"/>
                <a:gd name="T93" fmla="*/ 120878381 h 8030"/>
                <a:gd name="T94" fmla="*/ 82640717 w 11333"/>
                <a:gd name="T95" fmla="*/ 131578239 h 8030"/>
                <a:gd name="T96" fmla="*/ 73162410 w 11333"/>
                <a:gd name="T97" fmla="*/ 141401053 h 8030"/>
                <a:gd name="T98" fmla="*/ 62264381 w 11333"/>
                <a:gd name="T99" fmla="*/ 150193417 h 8030"/>
                <a:gd name="T100" fmla="*/ 50187200 w 11333"/>
                <a:gd name="T101" fmla="*/ 157692239 h 8030"/>
                <a:gd name="T102" fmla="*/ 37214451 w 11333"/>
                <a:gd name="T103" fmla="*/ 163743745 h 8030"/>
                <a:gd name="T104" fmla="*/ 23564870 w 11333"/>
                <a:gd name="T105" fmla="*/ 168107055 h 8030"/>
                <a:gd name="T106" fmla="*/ 9478291 w 11333"/>
                <a:gd name="T107" fmla="*/ 170562721 h 8030"/>
                <a:gd name="T108" fmla="*/ 2860911 w 11333"/>
                <a:gd name="T109" fmla="*/ 168041310 h 8030"/>
                <a:gd name="T110" fmla="*/ 10745080 w 11333"/>
                <a:gd name="T111" fmla="*/ 162932446 h 8030"/>
                <a:gd name="T112" fmla="*/ 3668983 w 11333"/>
                <a:gd name="T113" fmla="*/ 170760104 h 8030"/>
                <a:gd name="T114" fmla="*/ 13038212 w 11333"/>
                <a:gd name="T115" fmla="*/ 175101499 h 80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33"/>
                <a:gd name="T175" fmla="*/ 0 h 8030"/>
                <a:gd name="T176" fmla="*/ 11333 w 11333"/>
                <a:gd name="T177" fmla="*/ 8030 h 80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33" h="8030">
                  <a:moveTo>
                    <a:pt x="131" y="7664"/>
                  </a:moveTo>
                  <a:lnTo>
                    <a:pt x="212" y="7662"/>
                  </a:lnTo>
                  <a:lnTo>
                    <a:pt x="423" y="7646"/>
                  </a:lnTo>
                  <a:lnTo>
                    <a:pt x="633" y="7619"/>
                  </a:lnTo>
                  <a:lnTo>
                    <a:pt x="843" y="7583"/>
                  </a:lnTo>
                  <a:lnTo>
                    <a:pt x="1049" y="7536"/>
                  </a:lnTo>
                  <a:lnTo>
                    <a:pt x="1255" y="7481"/>
                  </a:lnTo>
                  <a:lnTo>
                    <a:pt x="1458" y="7416"/>
                  </a:lnTo>
                  <a:lnTo>
                    <a:pt x="1659" y="7342"/>
                  </a:lnTo>
                  <a:lnTo>
                    <a:pt x="1855" y="7261"/>
                  </a:lnTo>
                  <a:lnTo>
                    <a:pt x="2048" y="7171"/>
                  </a:lnTo>
                  <a:lnTo>
                    <a:pt x="2237" y="7074"/>
                  </a:lnTo>
                  <a:lnTo>
                    <a:pt x="2422" y="6969"/>
                  </a:lnTo>
                  <a:lnTo>
                    <a:pt x="2602" y="6857"/>
                  </a:lnTo>
                  <a:lnTo>
                    <a:pt x="2776" y="6739"/>
                  </a:lnTo>
                  <a:lnTo>
                    <a:pt x="2944" y="6615"/>
                  </a:lnTo>
                  <a:lnTo>
                    <a:pt x="3107" y="6484"/>
                  </a:lnTo>
                  <a:lnTo>
                    <a:pt x="3262" y="6349"/>
                  </a:lnTo>
                  <a:lnTo>
                    <a:pt x="3411" y="6208"/>
                  </a:lnTo>
                  <a:lnTo>
                    <a:pt x="3552" y="6062"/>
                  </a:lnTo>
                  <a:lnTo>
                    <a:pt x="3685" y="5912"/>
                  </a:lnTo>
                  <a:lnTo>
                    <a:pt x="3809" y="5758"/>
                  </a:lnTo>
                  <a:lnTo>
                    <a:pt x="3925" y="5600"/>
                  </a:lnTo>
                  <a:lnTo>
                    <a:pt x="4032" y="5439"/>
                  </a:lnTo>
                  <a:lnTo>
                    <a:pt x="4129" y="5275"/>
                  </a:lnTo>
                  <a:lnTo>
                    <a:pt x="4216" y="5108"/>
                  </a:lnTo>
                  <a:lnTo>
                    <a:pt x="4293" y="4939"/>
                  </a:lnTo>
                  <a:lnTo>
                    <a:pt x="4359" y="4768"/>
                  </a:lnTo>
                  <a:lnTo>
                    <a:pt x="4413" y="4596"/>
                  </a:lnTo>
                  <a:lnTo>
                    <a:pt x="4437" y="4510"/>
                  </a:lnTo>
                  <a:lnTo>
                    <a:pt x="4457" y="4424"/>
                  </a:lnTo>
                  <a:lnTo>
                    <a:pt x="4474" y="4337"/>
                  </a:lnTo>
                  <a:lnTo>
                    <a:pt x="4488" y="4249"/>
                  </a:lnTo>
                  <a:lnTo>
                    <a:pt x="4499" y="4162"/>
                  </a:lnTo>
                  <a:lnTo>
                    <a:pt x="4507" y="4075"/>
                  </a:lnTo>
                  <a:lnTo>
                    <a:pt x="4512" y="3987"/>
                  </a:lnTo>
                  <a:lnTo>
                    <a:pt x="4513" y="3900"/>
                  </a:lnTo>
                  <a:lnTo>
                    <a:pt x="4516" y="3810"/>
                  </a:lnTo>
                  <a:lnTo>
                    <a:pt x="4524" y="3716"/>
                  </a:lnTo>
                  <a:lnTo>
                    <a:pt x="4536" y="3623"/>
                  </a:lnTo>
                  <a:lnTo>
                    <a:pt x="4553" y="3530"/>
                  </a:lnTo>
                  <a:lnTo>
                    <a:pt x="4575" y="3437"/>
                  </a:lnTo>
                  <a:lnTo>
                    <a:pt x="4602" y="3345"/>
                  </a:lnTo>
                  <a:lnTo>
                    <a:pt x="4633" y="3253"/>
                  </a:lnTo>
                  <a:lnTo>
                    <a:pt x="4669" y="3162"/>
                  </a:lnTo>
                  <a:lnTo>
                    <a:pt x="4710" y="3071"/>
                  </a:lnTo>
                  <a:lnTo>
                    <a:pt x="4755" y="2980"/>
                  </a:lnTo>
                  <a:lnTo>
                    <a:pt x="4803" y="2891"/>
                  </a:lnTo>
                  <a:lnTo>
                    <a:pt x="4857" y="2802"/>
                  </a:lnTo>
                  <a:lnTo>
                    <a:pt x="4913" y="2713"/>
                  </a:lnTo>
                  <a:lnTo>
                    <a:pt x="4975" y="2625"/>
                  </a:lnTo>
                  <a:lnTo>
                    <a:pt x="5040" y="2539"/>
                  </a:lnTo>
                  <a:lnTo>
                    <a:pt x="5108" y="2452"/>
                  </a:lnTo>
                  <a:lnTo>
                    <a:pt x="5181" y="2367"/>
                  </a:lnTo>
                  <a:lnTo>
                    <a:pt x="5256" y="2282"/>
                  </a:lnTo>
                  <a:lnTo>
                    <a:pt x="5336" y="2198"/>
                  </a:lnTo>
                  <a:lnTo>
                    <a:pt x="5419" y="2116"/>
                  </a:lnTo>
                  <a:lnTo>
                    <a:pt x="5505" y="2034"/>
                  </a:lnTo>
                  <a:lnTo>
                    <a:pt x="5595" y="1953"/>
                  </a:lnTo>
                  <a:lnTo>
                    <a:pt x="5688" y="1873"/>
                  </a:lnTo>
                  <a:lnTo>
                    <a:pt x="5784" y="1795"/>
                  </a:lnTo>
                  <a:lnTo>
                    <a:pt x="5883" y="1717"/>
                  </a:lnTo>
                  <a:lnTo>
                    <a:pt x="5985" y="1641"/>
                  </a:lnTo>
                  <a:lnTo>
                    <a:pt x="6198" y="1491"/>
                  </a:lnTo>
                  <a:lnTo>
                    <a:pt x="6421" y="1347"/>
                  </a:lnTo>
                  <a:lnTo>
                    <a:pt x="6656" y="1208"/>
                  </a:lnTo>
                  <a:lnTo>
                    <a:pt x="6900" y="1075"/>
                  </a:lnTo>
                  <a:lnTo>
                    <a:pt x="7154" y="948"/>
                  </a:lnTo>
                  <a:lnTo>
                    <a:pt x="7416" y="827"/>
                  </a:lnTo>
                  <a:lnTo>
                    <a:pt x="7686" y="714"/>
                  </a:lnTo>
                  <a:lnTo>
                    <a:pt x="7964" y="607"/>
                  </a:lnTo>
                  <a:lnTo>
                    <a:pt x="8248" y="508"/>
                  </a:lnTo>
                  <a:lnTo>
                    <a:pt x="8538" y="416"/>
                  </a:lnTo>
                  <a:lnTo>
                    <a:pt x="8835" y="333"/>
                  </a:lnTo>
                  <a:lnTo>
                    <a:pt x="9136" y="258"/>
                  </a:lnTo>
                  <a:lnTo>
                    <a:pt x="9441" y="192"/>
                  </a:lnTo>
                  <a:lnTo>
                    <a:pt x="9750" y="135"/>
                  </a:lnTo>
                  <a:lnTo>
                    <a:pt x="10062" y="87"/>
                  </a:lnTo>
                  <a:lnTo>
                    <a:pt x="10378" y="50"/>
                  </a:lnTo>
                  <a:lnTo>
                    <a:pt x="10694" y="23"/>
                  </a:lnTo>
                  <a:lnTo>
                    <a:pt x="11012" y="6"/>
                  </a:lnTo>
                  <a:lnTo>
                    <a:pt x="11331" y="0"/>
                  </a:lnTo>
                  <a:lnTo>
                    <a:pt x="11333" y="133"/>
                  </a:lnTo>
                  <a:lnTo>
                    <a:pt x="11019" y="139"/>
                  </a:lnTo>
                  <a:lnTo>
                    <a:pt x="10706" y="155"/>
                  </a:lnTo>
                  <a:lnTo>
                    <a:pt x="10393" y="182"/>
                  </a:lnTo>
                  <a:lnTo>
                    <a:pt x="10083" y="219"/>
                  </a:lnTo>
                  <a:lnTo>
                    <a:pt x="9775" y="266"/>
                  </a:lnTo>
                  <a:lnTo>
                    <a:pt x="9470" y="322"/>
                  </a:lnTo>
                  <a:lnTo>
                    <a:pt x="9168" y="387"/>
                  </a:lnTo>
                  <a:lnTo>
                    <a:pt x="8871" y="461"/>
                  </a:lnTo>
                  <a:lnTo>
                    <a:pt x="8579" y="543"/>
                  </a:lnTo>
                  <a:lnTo>
                    <a:pt x="8292" y="633"/>
                  </a:lnTo>
                  <a:lnTo>
                    <a:pt x="8011" y="731"/>
                  </a:lnTo>
                  <a:lnTo>
                    <a:pt x="7738" y="836"/>
                  </a:lnTo>
                  <a:lnTo>
                    <a:pt x="7472" y="949"/>
                  </a:lnTo>
                  <a:lnTo>
                    <a:pt x="7213" y="1068"/>
                  </a:lnTo>
                  <a:lnTo>
                    <a:pt x="6964" y="1193"/>
                  </a:lnTo>
                  <a:lnTo>
                    <a:pt x="6724" y="1323"/>
                  </a:lnTo>
                  <a:lnTo>
                    <a:pt x="6494" y="1460"/>
                  </a:lnTo>
                  <a:lnTo>
                    <a:pt x="6274" y="1601"/>
                  </a:lnTo>
                  <a:lnTo>
                    <a:pt x="6065" y="1747"/>
                  </a:lnTo>
                  <a:lnTo>
                    <a:pt x="5965" y="1822"/>
                  </a:lnTo>
                  <a:lnTo>
                    <a:pt x="5868" y="1897"/>
                  </a:lnTo>
                  <a:lnTo>
                    <a:pt x="5775" y="1975"/>
                  </a:lnTo>
                  <a:lnTo>
                    <a:pt x="5684" y="2052"/>
                  </a:lnTo>
                  <a:lnTo>
                    <a:pt x="5597" y="2131"/>
                  </a:lnTo>
                  <a:lnTo>
                    <a:pt x="5513" y="2210"/>
                  </a:lnTo>
                  <a:lnTo>
                    <a:pt x="5433" y="2291"/>
                  </a:lnTo>
                  <a:lnTo>
                    <a:pt x="5356" y="2371"/>
                  </a:lnTo>
                  <a:lnTo>
                    <a:pt x="5282" y="2453"/>
                  </a:lnTo>
                  <a:lnTo>
                    <a:pt x="5213" y="2536"/>
                  </a:lnTo>
                  <a:lnTo>
                    <a:pt x="5146" y="2618"/>
                  </a:lnTo>
                  <a:lnTo>
                    <a:pt x="5084" y="2702"/>
                  </a:lnTo>
                  <a:lnTo>
                    <a:pt x="5026" y="2785"/>
                  </a:lnTo>
                  <a:lnTo>
                    <a:pt x="4971" y="2870"/>
                  </a:lnTo>
                  <a:lnTo>
                    <a:pt x="4920" y="2955"/>
                  </a:lnTo>
                  <a:lnTo>
                    <a:pt x="4874" y="3040"/>
                  </a:lnTo>
                  <a:lnTo>
                    <a:pt x="4832" y="3125"/>
                  </a:lnTo>
                  <a:lnTo>
                    <a:pt x="4793" y="3211"/>
                  </a:lnTo>
                  <a:lnTo>
                    <a:pt x="4760" y="3297"/>
                  </a:lnTo>
                  <a:lnTo>
                    <a:pt x="4730" y="3383"/>
                  </a:lnTo>
                  <a:lnTo>
                    <a:pt x="4705" y="3469"/>
                  </a:lnTo>
                  <a:lnTo>
                    <a:pt x="4684" y="3555"/>
                  </a:lnTo>
                  <a:lnTo>
                    <a:pt x="4668" y="3641"/>
                  </a:lnTo>
                  <a:lnTo>
                    <a:pt x="4656" y="3728"/>
                  </a:lnTo>
                  <a:lnTo>
                    <a:pt x="4649" y="3813"/>
                  </a:lnTo>
                  <a:lnTo>
                    <a:pt x="4647" y="3903"/>
                  </a:lnTo>
                  <a:lnTo>
                    <a:pt x="4645" y="3995"/>
                  </a:lnTo>
                  <a:lnTo>
                    <a:pt x="4640" y="4087"/>
                  </a:lnTo>
                  <a:lnTo>
                    <a:pt x="4631" y="4179"/>
                  </a:lnTo>
                  <a:lnTo>
                    <a:pt x="4619" y="4271"/>
                  </a:lnTo>
                  <a:lnTo>
                    <a:pt x="4604" y="4362"/>
                  </a:lnTo>
                  <a:lnTo>
                    <a:pt x="4586" y="4454"/>
                  </a:lnTo>
                  <a:lnTo>
                    <a:pt x="4565" y="4545"/>
                  </a:lnTo>
                  <a:lnTo>
                    <a:pt x="4540" y="4637"/>
                  </a:lnTo>
                  <a:lnTo>
                    <a:pt x="4483" y="4817"/>
                  </a:lnTo>
                  <a:lnTo>
                    <a:pt x="4414" y="4995"/>
                  </a:lnTo>
                  <a:lnTo>
                    <a:pt x="4334" y="5170"/>
                  </a:lnTo>
                  <a:lnTo>
                    <a:pt x="4244" y="5343"/>
                  </a:lnTo>
                  <a:lnTo>
                    <a:pt x="4143" y="5513"/>
                  </a:lnTo>
                  <a:lnTo>
                    <a:pt x="4033" y="5679"/>
                  </a:lnTo>
                  <a:lnTo>
                    <a:pt x="3913" y="5842"/>
                  </a:lnTo>
                  <a:lnTo>
                    <a:pt x="3784" y="6001"/>
                  </a:lnTo>
                  <a:lnTo>
                    <a:pt x="3647" y="6155"/>
                  </a:lnTo>
                  <a:lnTo>
                    <a:pt x="3502" y="6305"/>
                  </a:lnTo>
                  <a:lnTo>
                    <a:pt x="3350" y="6449"/>
                  </a:lnTo>
                  <a:lnTo>
                    <a:pt x="3190" y="6588"/>
                  </a:lnTo>
                  <a:lnTo>
                    <a:pt x="3024" y="6722"/>
                  </a:lnTo>
                  <a:lnTo>
                    <a:pt x="2851" y="6850"/>
                  </a:lnTo>
                  <a:lnTo>
                    <a:pt x="2672" y="6971"/>
                  </a:lnTo>
                  <a:lnTo>
                    <a:pt x="2488" y="7085"/>
                  </a:lnTo>
                  <a:lnTo>
                    <a:pt x="2298" y="7192"/>
                  </a:lnTo>
                  <a:lnTo>
                    <a:pt x="2105" y="7292"/>
                  </a:lnTo>
                  <a:lnTo>
                    <a:pt x="1906" y="7384"/>
                  </a:lnTo>
                  <a:lnTo>
                    <a:pt x="1704" y="7468"/>
                  </a:lnTo>
                  <a:lnTo>
                    <a:pt x="1499" y="7543"/>
                  </a:lnTo>
                  <a:lnTo>
                    <a:pt x="1290" y="7609"/>
                  </a:lnTo>
                  <a:lnTo>
                    <a:pt x="1079" y="7667"/>
                  </a:lnTo>
                  <a:lnTo>
                    <a:pt x="865" y="7714"/>
                  </a:lnTo>
                  <a:lnTo>
                    <a:pt x="650" y="7752"/>
                  </a:lnTo>
                  <a:lnTo>
                    <a:pt x="434" y="7779"/>
                  </a:lnTo>
                  <a:lnTo>
                    <a:pt x="216" y="7796"/>
                  </a:lnTo>
                  <a:lnTo>
                    <a:pt x="134" y="7798"/>
                  </a:lnTo>
                  <a:lnTo>
                    <a:pt x="131" y="7664"/>
                  </a:lnTo>
                  <a:close/>
                  <a:moveTo>
                    <a:pt x="507" y="8012"/>
                  </a:moveTo>
                  <a:lnTo>
                    <a:pt x="0" y="7734"/>
                  </a:lnTo>
                  <a:lnTo>
                    <a:pt x="492" y="7431"/>
                  </a:lnTo>
                  <a:cubicBezTo>
                    <a:pt x="523" y="7411"/>
                    <a:pt x="564" y="7421"/>
                    <a:pt x="583" y="7452"/>
                  </a:cubicBezTo>
                  <a:cubicBezTo>
                    <a:pt x="603" y="7484"/>
                    <a:pt x="593" y="7525"/>
                    <a:pt x="562" y="7544"/>
                  </a:cubicBezTo>
                  <a:lnTo>
                    <a:pt x="168" y="7788"/>
                  </a:lnTo>
                  <a:lnTo>
                    <a:pt x="165" y="7673"/>
                  </a:lnTo>
                  <a:lnTo>
                    <a:pt x="571" y="7896"/>
                  </a:lnTo>
                  <a:cubicBezTo>
                    <a:pt x="603" y="7913"/>
                    <a:pt x="615" y="7954"/>
                    <a:pt x="597" y="7986"/>
                  </a:cubicBezTo>
                  <a:cubicBezTo>
                    <a:pt x="579" y="8018"/>
                    <a:pt x="539" y="8030"/>
                    <a:pt x="507" y="801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45" name="Freeform 628"/>
            <p:cNvSpPr>
              <a:spLocks noEditPoints="1"/>
            </p:cNvSpPr>
            <p:nvPr/>
          </p:nvSpPr>
          <p:spPr bwMode="auto">
            <a:xfrm>
              <a:off x="2333625" y="2201863"/>
              <a:ext cx="1668463" cy="701675"/>
            </a:xfrm>
            <a:custGeom>
              <a:avLst/>
              <a:gdLst>
                <a:gd name="T0" fmla="*/ 8223413 w 11282"/>
                <a:gd name="T1" fmla="*/ 95613775 h 4735"/>
                <a:gd name="T2" fmla="*/ 20405325 w 11282"/>
                <a:gd name="T3" fmla="*/ 94230283 h 4735"/>
                <a:gd name="T4" fmla="*/ 32237330 w 11282"/>
                <a:gd name="T5" fmla="*/ 91814655 h 4735"/>
                <a:gd name="T6" fmla="*/ 43478830 w 11282"/>
                <a:gd name="T7" fmla="*/ 88454766 h 4735"/>
                <a:gd name="T8" fmla="*/ 53911083 w 11282"/>
                <a:gd name="T9" fmla="*/ 84260426 h 4735"/>
                <a:gd name="T10" fmla="*/ 63337260 w 11282"/>
                <a:gd name="T11" fmla="*/ 79385306 h 4735"/>
                <a:gd name="T12" fmla="*/ 71473121 w 11282"/>
                <a:gd name="T13" fmla="*/ 73939195 h 4735"/>
                <a:gd name="T14" fmla="*/ 78143736 w 11282"/>
                <a:gd name="T15" fmla="*/ 68054019 h 4735"/>
                <a:gd name="T16" fmla="*/ 83130194 w 11282"/>
                <a:gd name="T17" fmla="*/ 61905214 h 4735"/>
                <a:gd name="T18" fmla="*/ 86213936 w 11282"/>
                <a:gd name="T19" fmla="*/ 55602738 h 4735"/>
                <a:gd name="T20" fmla="*/ 87263786 w 11282"/>
                <a:gd name="T21" fmla="*/ 49344126 h 4735"/>
                <a:gd name="T22" fmla="*/ 87810525 w 11282"/>
                <a:gd name="T23" fmla="*/ 45698677 h 4735"/>
                <a:gd name="T24" fmla="*/ 89472628 w 11282"/>
                <a:gd name="T25" fmla="*/ 41987433 h 4735"/>
                <a:gd name="T26" fmla="*/ 92075294 w 11282"/>
                <a:gd name="T27" fmla="*/ 38430000 h 4735"/>
                <a:gd name="T28" fmla="*/ 95574599 w 11282"/>
                <a:gd name="T29" fmla="*/ 35004167 h 4735"/>
                <a:gd name="T30" fmla="*/ 99883142 w 11282"/>
                <a:gd name="T31" fmla="*/ 31688291 h 4735"/>
                <a:gd name="T32" fmla="*/ 104957149 w 11282"/>
                <a:gd name="T33" fmla="*/ 28460143 h 4735"/>
                <a:gd name="T34" fmla="*/ 110796471 w 11282"/>
                <a:gd name="T35" fmla="*/ 25363735 h 4735"/>
                <a:gd name="T36" fmla="*/ 117314004 w 11282"/>
                <a:gd name="T37" fmla="*/ 22355203 h 4735"/>
                <a:gd name="T38" fmla="*/ 124465677 w 11282"/>
                <a:gd name="T39" fmla="*/ 19500490 h 4735"/>
                <a:gd name="T40" fmla="*/ 137653659 w 11282"/>
                <a:gd name="T41" fmla="*/ 15042517 h 4735"/>
                <a:gd name="T42" fmla="*/ 155412572 w 11282"/>
                <a:gd name="T43" fmla="*/ 10299285 h 4735"/>
                <a:gd name="T44" fmla="*/ 174811812 w 11282"/>
                <a:gd name="T45" fmla="*/ 6324411 h 4735"/>
                <a:gd name="T46" fmla="*/ 195523254 w 11282"/>
                <a:gd name="T47" fmla="*/ 3206217 h 4735"/>
                <a:gd name="T48" fmla="*/ 217153372 w 11282"/>
                <a:gd name="T49" fmla="*/ 1097932 h 4735"/>
                <a:gd name="T50" fmla="*/ 239286305 w 11282"/>
                <a:gd name="T51" fmla="*/ 65944 h 4735"/>
                <a:gd name="T52" fmla="*/ 239351967 w 11282"/>
                <a:gd name="T53" fmla="*/ 3008533 h 4735"/>
                <a:gd name="T54" fmla="*/ 217372097 w 11282"/>
                <a:gd name="T55" fmla="*/ 3996657 h 4735"/>
                <a:gd name="T56" fmla="*/ 195916930 w 11282"/>
                <a:gd name="T57" fmla="*/ 6104943 h 4735"/>
                <a:gd name="T58" fmla="*/ 175358551 w 11282"/>
                <a:gd name="T59" fmla="*/ 9201203 h 4735"/>
                <a:gd name="T60" fmla="*/ 156090634 w 11282"/>
                <a:gd name="T61" fmla="*/ 13153997 h 4735"/>
                <a:gd name="T62" fmla="*/ 138550298 w 11282"/>
                <a:gd name="T63" fmla="*/ 17853514 h 4735"/>
                <a:gd name="T64" fmla="*/ 125493641 w 11282"/>
                <a:gd name="T65" fmla="*/ 22245395 h 4735"/>
                <a:gd name="T66" fmla="*/ 118473144 w 11282"/>
                <a:gd name="T67" fmla="*/ 25056391 h 4735"/>
                <a:gd name="T68" fmla="*/ 112108822 w 11282"/>
                <a:gd name="T69" fmla="*/ 27977047 h 4735"/>
                <a:gd name="T70" fmla="*/ 106466189 w 11282"/>
                <a:gd name="T71" fmla="*/ 30985579 h 4735"/>
                <a:gd name="T72" fmla="*/ 101567132 w 11282"/>
                <a:gd name="T73" fmla="*/ 34059907 h 4735"/>
                <a:gd name="T74" fmla="*/ 97499202 w 11282"/>
                <a:gd name="T75" fmla="*/ 37178248 h 4735"/>
                <a:gd name="T76" fmla="*/ 94306171 w 11282"/>
                <a:gd name="T77" fmla="*/ 40318529 h 4735"/>
                <a:gd name="T78" fmla="*/ 92009632 w 11282"/>
                <a:gd name="T79" fmla="*/ 43414937 h 4735"/>
                <a:gd name="T80" fmla="*/ 90653655 w 11282"/>
                <a:gd name="T81" fmla="*/ 46401389 h 4735"/>
                <a:gd name="T82" fmla="*/ 90172578 w 11282"/>
                <a:gd name="T83" fmla="*/ 49497798 h 4735"/>
                <a:gd name="T84" fmla="*/ 88947777 w 11282"/>
                <a:gd name="T85" fmla="*/ 56656806 h 4735"/>
                <a:gd name="T86" fmla="*/ 85514134 w 11282"/>
                <a:gd name="T87" fmla="*/ 63574118 h 4735"/>
                <a:gd name="T88" fmla="*/ 80177627 w 11282"/>
                <a:gd name="T89" fmla="*/ 70162155 h 4735"/>
                <a:gd name="T90" fmla="*/ 73200886 w 11282"/>
                <a:gd name="T91" fmla="*/ 76310959 h 4735"/>
                <a:gd name="T92" fmla="*/ 64758898 w 11282"/>
                <a:gd name="T93" fmla="*/ 81932674 h 4735"/>
                <a:gd name="T94" fmla="*/ 55092109 w 11282"/>
                <a:gd name="T95" fmla="*/ 86939534 h 4735"/>
                <a:gd name="T96" fmla="*/ 44397357 w 11282"/>
                <a:gd name="T97" fmla="*/ 91221751 h 4735"/>
                <a:gd name="T98" fmla="*/ 32893357 w 11282"/>
                <a:gd name="T99" fmla="*/ 94669515 h 4735"/>
                <a:gd name="T100" fmla="*/ 20820888 w 11282"/>
                <a:gd name="T101" fmla="*/ 97129007 h 4735"/>
                <a:gd name="T102" fmla="*/ 8376476 w 11282"/>
                <a:gd name="T103" fmla="*/ 98556363 h 4735"/>
                <a:gd name="T104" fmla="*/ 2886906 w 11282"/>
                <a:gd name="T105" fmla="*/ 95855323 h 4735"/>
                <a:gd name="T106" fmla="*/ 10825933 w 11282"/>
                <a:gd name="T107" fmla="*/ 90804599 h 4735"/>
                <a:gd name="T108" fmla="*/ 3652369 w 11282"/>
                <a:gd name="T109" fmla="*/ 98556363 h 4735"/>
                <a:gd name="T110" fmla="*/ 13013035 w 11282"/>
                <a:gd name="T111" fmla="*/ 103014331 h 47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82"/>
                <a:gd name="T169" fmla="*/ 0 h 4735"/>
                <a:gd name="T170" fmla="*/ 11282 w 11282"/>
                <a:gd name="T171" fmla="*/ 4735 h 47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82" h="4735">
                  <a:moveTo>
                    <a:pt x="132" y="4365"/>
                  </a:moveTo>
                  <a:lnTo>
                    <a:pt x="188" y="4364"/>
                  </a:lnTo>
                  <a:lnTo>
                    <a:pt x="376" y="4354"/>
                  </a:lnTo>
                  <a:lnTo>
                    <a:pt x="563" y="4339"/>
                  </a:lnTo>
                  <a:lnTo>
                    <a:pt x="749" y="4318"/>
                  </a:lnTo>
                  <a:lnTo>
                    <a:pt x="933" y="4291"/>
                  </a:lnTo>
                  <a:lnTo>
                    <a:pt x="1116" y="4260"/>
                  </a:lnTo>
                  <a:lnTo>
                    <a:pt x="1296" y="4223"/>
                  </a:lnTo>
                  <a:lnTo>
                    <a:pt x="1474" y="4181"/>
                  </a:lnTo>
                  <a:lnTo>
                    <a:pt x="1649" y="4135"/>
                  </a:lnTo>
                  <a:lnTo>
                    <a:pt x="1820" y="4083"/>
                  </a:lnTo>
                  <a:lnTo>
                    <a:pt x="1988" y="4028"/>
                  </a:lnTo>
                  <a:lnTo>
                    <a:pt x="2152" y="3968"/>
                  </a:lnTo>
                  <a:lnTo>
                    <a:pt x="2311" y="3904"/>
                  </a:lnTo>
                  <a:lnTo>
                    <a:pt x="2465" y="3837"/>
                  </a:lnTo>
                  <a:lnTo>
                    <a:pt x="2614" y="3766"/>
                  </a:lnTo>
                  <a:lnTo>
                    <a:pt x="2758" y="3692"/>
                  </a:lnTo>
                  <a:lnTo>
                    <a:pt x="2896" y="3615"/>
                  </a:lnTo>
                  <a:lnTo>
                    <a:pt x="3027" y="3535"/>
                  </a:lnTo>
                  <a:lnTo>
                    <a:pt x="3151" y="3452"/>
                  </a:lnTo>
                  <a:lnTo>
                    <a:pt x="3268" y="3367"/>
                  </a:lnTo>
                  <a:lnTo>
                    <a:pt x="3378" y="3279"/>
                  </a:lnTo>
                  <a:lnTo>
                    <a:pt x="3480" y="3190"/>
                  </a:lnTo>
                  <a:lnTo>
                    <a:pt x="3573" y="3099"/>
                  </a:lnTo>
                  <a:lnTo>
                    <a:pt x="3659" y="3007"/>
                  </a:lnTo>
                  <a:lnTo>
                    <a:pt x="3735" y="2913"/>
                  </a:lnTo>
                  <a:lnTo>
                    <a:pt x="3801" y="2819"/>
                  </a:lnTo>
                  <a:lnTo>
                    <a:pt x="3858" y="2724"/>
                  </a:lnTo>
                  <a:lnTo>
                    <a:pt x="3906" y="2628"/>
                  </a:lnTo>
                  <a:lnTo>
                    <a:pt x="3942" y="2532"/>
                  </a:lnTo>
                  <a:lnTo>
                    <a:pt x="3969" y="2437"/>
                  </a:lnTo>
                  <a:lnTo>
                    <a:pt x="3985" y="2341"/>
                  </a:lnTo>
                  <a:lnTo>
                    <a:pt x="3990" y="2247"/>
                  </a:lnTo>
                  <a:lnTo>
                    <a:pt x="3992" y="2196"/>
                  </a:lnTo>
                  <a:lnTo>
                    <a:pt x="4001" y="2138"/>
                  </a:lnTo>
                  <a:lnTo>
                    <a:pt x="4015" y="2081"/>
                  </a:lnTo>
                  <a:lnTo>
                    <a:pt x="4035" y="2024"/>
                  </a:lnTo>
                  <a:lnTo>
                    <a:pt x="4060" y="1968"/>
                  </a:lnTo>
                  <a:lnTo>
                    <a:pt x="4091" y="1912"/>
                  </a:lnTo>
                  <a:lnTo>
                    <a:pt x="4125" y="1858"/>
                  </a:lnTo>
                  <a:lnTo>
                    <a:pt x="4165" y="1803"/>
                  </a:lnTo>
                  <a:lnTo>
                    <a:pt x="4210" y="1750"/>
                  </a:lnTo>
                  <a:lnTo>
                    <a:pt x="4259" y="1698"/>
                  </a:lnTo>
                  <a:lnTo>
                    <a:pt x="4312" y="1645"/>
                  </a:lnTo>
                  <a:lnTo>
                    <a:pt x="4370" y="1594"/>
                  </a:lnTo>
                  <a:lnTo>
                    <a:pt x="4431" y="1543"/>
                  </a:lnTo>
                  <a:lnTo>
                    <a:pt x="4497" y="1493"/>
                  </a:lnTo>
                  <a:lnTo>
                    <a:pt x="4567" y="1443"/>
                  </a:lnTo>
                  <a:lnTo>
                    <a:pt x="4640" y="1393"/>
                  </a:lnTo>
                  <a:lnTo>
                    <a:pt x="4718" y="1344"/>
                  </a:lnTo>
                  <a:lnTo>
                    <a:pt x="4799" y="1296"/>
                  </a:lnTo>
                  <a:lnTo>
                    <a:pt x="4885" y="1248"/>
                  </a:lnTo>
                  <a:lnTo>
                    <a:pt x="4974" y="1201"/>
                  </a:lnTo>
                  <a:lnTo>
                    <a:pt x="5066" y="1155"/>
                  </a:lnTo>
                  <a:lnTo>
                    <a:pt x="5162" y="1109"/>
                  </a:lnTo>
                  <a:lnTo>
                    <a:pt x="5261" y="1063"/>
                  </a:lnTo>
                  <a:lnTo>
                    <a:pt x="5364" y="1018"/>
                  </a:lnTo>
                  <a:lnTo>
                    <a:pt x="5469" y="974"/>
                  </a:lnTo>
                  <a:lnTo>
                    <a:pt x="5578" y="931"/>
                  </a:lnTo>
                  <a:lnTo>
                    <a:pt x="5691" y="888"/>
                  </a:lnTo>
                  <a:lnTo>
                    <a:pt x="5806" y="846"/>
                  </a:lnTo>
                  <a:lnTo>
                    <a:pt x="6044" y="764"/>
                  </a:lnTo>
                  <a:lnTo>
                    <a:pt x="6294" y="685"/>
                  </a:lnTo>
                  <a:lnTo>
                    <a:pt x="6555" y="610"/>
                  </a:lnTo>
                  <a:lnTo>
                    <a:pt x="6826" y="538"/>
                  </a:lnTo>
                  <a:lnTo>
                    <a:pt x="7106" y="469"/>
                  </a:lnTo>
                  <a:lnTo>
                    <a:pt x="7394" y="405"/>
                  </a:lnTo>
                  <a:lnTo>
                    <a:pt x="7690" y="344"/>
                  </a:lnTo>
                  <a:lnTo>
                    <a:pt x="7993" y="288"/>
                  </a:lnTo>
                  <a:lnTo>
                    <a:pt x="8303" y="236"/>
                  </a:lnTo>
                  <a:lnTo>
                    <a:pt x="8619" y="189"/>
                  </a:lnTo>
                  <a:lnTo>
                    <a:pt x="8940" y="146"/>
                  </a:lnTo>
                  <a:lnTo>
                    <a:pt x="9266" y="108"/>
                  </a:lnTo>
                  <a:lnTo>
                    <a:pt x="9596" y="76"/>
                  </a:lnTo>
                  <a:lnTo>
                    <a:pt x="9929" y="50"/>
                  </a:lnTo>
                  <a:lnTo>
                    <a:pt x="10264" y="28"/>
                  </a:lnTo>
                  <a:lnTo>
                    <a:pt x="10602" y="12"/>
                  </a:lnTo>
                  <a:lnTo>
                    <a:pt x="10941" y="3"/>
                  </a:lnTo>
                  <a:lnTo>
                    <a:pt x="11280" y="0"/>
                  </a:lnTo>
                  <a:lnTo>
                    <a:pt x="11282" y="133"/>
                  </a:lnTo>
                  <a:lnTo>
                    <a:pt x="10944" y="137"/>
                  </a:lnTo>
                  <a:lnTo>
                    <a:pt x="10608" y="146"/>
                  </a:lnTo>
                  <a:lnTo>
                    <a:pt x="10273" y="161"/>
                  </a:lnTo>
                  <a:lnTo>
                    <a:pt x="9939" y="182"/>
                  </a:lnTo>
                  <a:lnTo>
                    <a:pt x="9608" y="209"/>
                  </a:lnTo>
                  <a:lnTo>
                    <a:pt x="9281" y="241"/>
                  </a:lnTo>
                  <a:lnTo>
                    <a:pt x="8958" y="278"/>
                  </a:lnTo>
                  <a:lnTo>
                    <a:pt x="8639" y="320"/>
                  </a:lnTo>
                  <a:lnTo>
                    <a:pt x="8325" y="367"/>
                  </a:lnTo>
                  <a:lnTo>
                    <a:pt x="8018" y="419"/>
                  </a:lnTo>
                  <a:lnTo>
                    <a:pt x="7716" y="475"/>
                  </a:lnTo>
                  <a:lnTo>
                    <a:pt x="7423" y="535"/>
                  </a:lnTo>
                  <a:lnTo>
                    <a:pt x="7137" y="599"/>
                  </a:lnTo>
                  <a:lnTo>
                    <a:pt x="6860" y="667"/>
                  </a:lnTo>
                  <a:lnTo>
                    <a:pt x="6592" y="738"/>
                  </a:lnTo>
                  <a:lnTo>
                    <a:pt x="6335" y="813"/>
                  </a:lnTo>
                  <a:lnTo>
                    <a:pt x="6088" y="891"/>
                  </a:lnTo>
                  <a:lnTo>
                    <a:pt x="5851" y="972"/>
                  </a:lnTo>
                  <a:lnTo>
                    <a:pt x="5738" y="1013"/>
                  </a:lnTo>
                  <a:lnTo>
                    <a:pt x="5628" y="1055"/>
                  </a:lnTo>
                  <a:lnTo>
                    <a:pt x="5521" y="1098"/>
                  </a:lnTo>
                  <a:lnTo>
                    <a:pt x="5417" y="1141"/>
                  </a:lnTo>
                  <a:lnTo>
                    <a:pt x="5316" y="1185"/>
                  </a:lnTo>
                  <a:lnTo>
                    <a:pt x="5219" y="1229"/>
                  </a:lnTo>
                  <a:lnTo>
                    <a:pt x="5126" y="1274"/>
                  </a:lnTo>
                  <a:lnTo>
                    <a:pt x="5036" y="1319"/>
                  </a:lnTo>
                  <a:lnTo>
                    <a:pt x="4950" y="1365"/>
                  </a:lnTo>
                  <a:lnTo>
                    <a:pt x="4868" y="1411"/>
                  </a:lnTo>
                  <a:lnTo>
                    <a:pt x="4789" y="1458"/>
                  </a:lnTo>
                  <a:lnTo>
                    <a:pt x="4715" y="1504"/>
                  </a:lnTo>
                  <a:lnTo>
                    <a:pt x="4644" y="1551"/>
                  </a:lnTo>
                  <a:lnTo>
                    <a:pt x="4578" y="1598"/>
                  </a:lnTo>
                  <a:lnTo>
                    <a:pt x="4516" y="1646"/>
                  </a:lnTo>
                  <a:lnTo>
                    <a:pt x="4458" y="1693"/>
                  </a:lnTo>
                  <a:lnTo>
                    <a:pt x="4405" y="1741"/>
                  </a:lnTo>
                  <a:lnTo>
                    <a:pt x="4356" y="1788"/>
                  </a:lnTo>
                  <a:lnTo>
                    <a:pt x="4312" y="1836"/>
                  </a:lnTo>
                  <a:lnTo>
                    <a:pt x="4272" y="1883"/>
                  </a:lnTo>
                  <a:lnTo>
                    <a:pt x="4238" y="1929"/>
                  </a:lnTo>
                  <a:lnTo>
                    <a:pt x="4207" y="1977"/>
                  </a:lnTo>
                  <a:lnTo>
                    <a:pt x="4182" y="2022"/>
                  </a:lnTo>
                  <a:lnTo>
                    <a:pt x="4161" y="2068"/>
                  </a:lnTo>
                  <a:lnTo>
                    <a:pt x="4145" y="2113"/>
                  </a:lnTo>
                  <a:lnTo>
                    <a:pt x="4133" y="2158"/>
                  </a:lnTo>
                  <a:lnTo>
                    <a:pt x="4126" y="2203"/>
                  </a:lnTo>
                  <a:lnTo>
                    <a:pt x="4123" y="2254"/>
                  </a:lnTo>
                  <a:lnTo>
                    <a:pt x="4116" y="2364"/>
                  </a:lnTo>
                  <a:lnTo>
                    <a:pt x="4097" y="2472"/>
                  </a:lnTo>
                  <a:lnTo>
                    <a:pt x="4067" y="2580"/>
                  </a:lnTo>
                  <a:lnTo>
                    <a:pt x="4025" y="2687"/>
                  </a:lnTo>
                  <a:lnTo>
                    <a:pt x="3973" y="2792"/>
                  </a:lnTo>
                  <a:lnTo>
                    <a:pt x="3910" y="2895"/>
                  </a:lnTo>
                  <a:lnTo>
                    <a:pt x="3838" y="2998"/>
                  </a:lnTo>
                  <a:lnTo>
                    <a:pt x="3757" y="3097"/>
                  </a:lnTo>
                  <a:lnTo>
                    <a:pt x="3666" y="3195"/>
                  </a:lnTo>
                  <a:lnTo>
                    <a:pt x="3568" y="3291"/>
                  </a:lnTo>
                  <a:lnTo>
                    <a:pt x="3461" y="3384"/>
                  </a:lnTo>
                  <a:lnTo>
                    <a:pt x="3347" y="3475"/>
                  </a:lnTo>
                  <a:lnTo>
                    <a:pt x="3225" y="3563"/>
                  </a:lnTo>
                  <a:lnTo>
                    <a:pt x="3096" y="3648"/>
                  </a:lnTo>
                  <a:lnTo>
                    <a:pt x="2961" y="3731"/>
                  </a:lnTo>
                  <a:lnTo>
                    <a:pt x="2819" y="3811"/>
                  </a:lnTo>
                  <a:lnTo>
                    <a:pt x="2671" y="3887"/>
                  </a:lnTo>
                  <a:lnTo>
                    <a:pt x="2519" y="3959"/>
                  </a:lnTo>
                  <a:lnTo>
                    <a:pt x="2360" y="4028"/>
                  </a:lnTo>
                  <a:lnTo>
                    <a:pt x="2197" y="4093"/>
                  </a:lnTo>
                  <a:lnTo>
                    <a:pt x="2030" y="4154"/>
                  </a:lnTo>
                  <a:lnTo>
                    <a:pt x="1859" y="4211"/>
                  </a:lnTo>
                  <a:lnTo>
                    <a:pt x="1683" y="4263"/>
                  </a:lnTo>
                  <a:lnTo>
                    <a:pt x="1504" y="4311"/>
                  </a:lnTo>
                  <a:lnTo>
                    <a:pt x="1323" y="4353"/>
                  </a:lnTo>
                  <a:lnTo>
                    <a:pt x="1138" y="4391"/>
                  </a:lnTo>
                  <a:lnTo>
                    <a:pt x="952" y="4423"/>
                  </a:lnTo>
                  <a:lnTo>
                    <a:pt x="763" y="4451"/>
                  </a:lnTo>
                  <a:lnTo>
                    <a:pt x="574" y="4472"/>
                  </a:lnTo>
                  <a:lnTo>
                    <a:pt x="383" y="4488"/>
                  </a:lnTo>
                  <a:lnTo>
                    <a:pt x="191" y="4497"/>
                  </a:lnTo>
                  <a:lnTo>
                    <a:pt x="134" y="4498"/>
                  </a:lnTo>
                  <a:lnTo>
                    <a:pt x="132" y="4365"/>
                  </a:lnTo>
                  <a:close/>
                  <a:moveTo>
                    <a:pt x="504" y="4716"/>
                  </a:moveTo>
                  <a:lnTo>
                    <a:pt x="0" y="4433"/>
                  </a:lnTo>
                  <a:lnTo>
                    <a:pt x="495" y="4135"/>
                  </a:lnTo>
                  <a:cubicBezTo>
                    <a:pt x="526" y="4116"/>
                    <a:pt x="567" y="4126"/>
                    <a:pt x="586" y="4157"/>
                  </a:cubicBezTo>
                  <a:cubicBezTo>
                    <a:pt x="605" y="4189"/>
                    <a:pt x="595" y="4230"/>
                    <a:pt x="564" y="4249"/>
                  </a:cubicBezTo>
                  <a:lnTo>
                    <a:pt x="167" y="4488"/>
                  </a:lnTo>
                  <a:lnTo>
                    <a:pt x="165" y="4373"/>
                  </a:lnTo>
                  <a:lnTo>
                    <a:pt x="569" y="4600"/>
                  </a:lnTo>
                  <a:cubicBezTo>
                    <a:pt x="601" y="4618"/>
                    <a:pt x="613" y="4659"/>
                    <a:pt x="595" y="4691"/>
                  </a:cubicBezTo>
                  <a:cubicBezTo>
                    <a:pt x="576" y="4723"/>
                    <a:pt x="536" y="4735"/>
                    <a:pt x="504" y="47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46" name="Freeform 629"/>
            <p:cNvSpPr>
              <a:spLocks noEditPoints="1"/>
            </p:cNvSpPr>
            <p:nvPr/>
          </p:nvSpPr>
          <p:spPr bwMode="auto">
            <a:xfrm>
              <a:off x="2333625" y="3409950"/>
              <a:ext cx="677863" cy="1408113"/>
            </a:xfrm>
            <a:custGeom>
              <a:avLst/>
              <a:gdLst>
                <a:gd name="T0" fmla="*/ 97510913 w 4588"/>
                <a:gd name="T1" fmla="*/ 208648017 h 9503"/>
                <a:gd name="T2" fmla="*/ 1069688 w 4588"/>
                <a:gd name="T3" fmla="*/ 3249491 h 9503"/>
                <a:gd name="T4" fmla="*/ 3710960 w 4588"/>
                <a:gd name="T5" fmla="*/ 2019930 h 9503"/>
                <a:gd name="T6" fmla="*/ 100152184 w 4588"/>
                <a:gd name="T7" fmla="*/ 207396527 h 9503"/>
                <a:gd name="T8" fmla="*/ 97510913 w 4588"/>
                <a:gd name="T9" fmla="*/ 208648017 h 9503"/>
                <a:gd name="T10" fmla="*/ 65452 w 4588"/>
                <a:gd name="T11" fmla="*/ 12646641 h 9503"/>
                <a:gd name="T12" fmla="*/ 1157006 w 4588"/>
                <a:gd name="T13" fmla="*/ 0 h 9503"/>
                <a:gd name="T14" fmla="*/ 11547606 w 4588"/>
                <a:gd name="T15" fmla="*/ 7179553 h 9503"/>
                <a:gd name="T16" fmla="*/ 11918746 w 4588"/>
                <a:gd name="T17" fmla="*/ 9221561 h 9503"/>
                <a:gd name="T18" fmla="*/ 9888556 w 4588"/>
                <a:gd name="T19" fmla="*/ 9594815 h 9503"/>
                <a:gd name="T20" fmla="*/ 1571732 w 4588"/>
                <a:gd name="T21" fmla="*/ 3842342 h 9503"/>
                <a:gd name="T22" fmla="*/ 3841863 w 4588"/>
                <a:gd name="T23" fmla="*/ 2766439 h 9503"/>
                <a:gd name="T24" fmla="*/ 2968827 w 4588"/>
                <a:gd name="T25" fmla="*/ 12888167 h 9503"/>
                <a:gd name="T26" fmla="*/ 1375229 w 4588"/>
                <a:gd name="T27" fmla="*/ 14227526 h 9503"/>
                <a:gd name="T28" fmla="*/ 65452 w 4588"/>
                <a:gd name="T29" fmla="*/ 12646641 h 9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88"/>
                <a:gd name="T46" fmla="*/ 0 h 9503"/>
                <a:gd name="T47" fmla="*/ 4588 w 4588"/>
                <a:gd name="T48" fmla="*/ 9503 h 95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88" h="9503">
                  <a:moveTo>
                    <a:pt x="4467" y="9503"/>
                  </a:moveTo>
                  <a:lnTo>
                    <a:pt x="49" y="148"/>
                  </a:lnTo>
                  <a:lnTo>
                    <a:pt x="170" y="92"/>
                  </a:lnTo>
                  <a:lnTo>
                    <a:pt x="4588" y="9446"/>
                  </a:lnTo>
                  <a:lnTo>
                    <a:pt x="4467" y="9503"/>
                  </a:lnTo>
                  <a:close/>
                  <a:moveTo>
                    <a:pt x="3" y="576"/>
                  </a:moveTo>
                  <a:lnTo>
                    <a:pt x="53" y="0"/>
                  </a:lnTo>
                  <a:lnTo>
                    <a:pt x="529" y="327"/>
                  </a:lnTo>
                  <a:cubicBezTo>
                    <a:pt x="559" y="348"/>
                    <a:pt x="567" y="389"/>
                    <a:pt x="546" y="420"/>
                  </a:cubicBezTo>
                  <a:cubicBezTo>
                    <a:pt x="525" y="450"/>
                    <a:pt x="484" y="458"/>
                    <a:pt x="453" y="437"/>
                  </a:cubicBezTo>
                  <a:lnTo>
                    <a:pt x="72" y="175"/>
                  </a:lnTo>
                  <a:lnTo>
                    <a:pt x="176" y="126"/>
                  </a:lnTo>
                  <a:lnTo>
                    <a:pt x="136" y="587"/>
                  </a:lnTo>
                  <a:cubicBezTo>
                    <a:pt x="132" y="624"/>
                    <a:pt x="100" y="651"/>
                    <a:pt x="63" y="648"/>
                  </a:cubicBezTo>
                  <a:cubicBezTo>
                    <a:pt x="27" y="645"/>
                    <a:pt x="0" y="612"/>
                    <a:pt x="3" y="57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47" name="Freeform 630"/>
            <p:cNvSpPr>
              <a:spLocks noEditPoints="1"/>
            </p:cNvSpPr>
            <p:nvPr/>
          </p:nvSpPr>
          <p:spPr bwMode="auto">
            <a:xfrm>
              <a:off x="2346325" y="3001963"/>
              <a:ext cx="673100" cy="1814513"/>
            </a:xfrm>
            <a:custGeom>
              <a:avLst/>
              <a:gdLst>
                <a:gd name="T0" fmla="*/ 96838818 w 4550"/>
                <a:gd name="T1" fmla="*/ 268837861 h 12247"/>
                <a:gd name="T2" fmla="*/ 2079065 w 4550"/>
                <a:gd name="T3" fmla="*/ 3226772 h 12247"/>
                <a:gd name="T4" fmla="*/ 4814513 w 4550"/>
                <a:gd name="T5" fmla="*/ 2260918 h 12247"/>
                <a:gd name="T6" fmla="*/ 99574414 w 4550"/>
                <a:gd name="T7" fmla="*/ 267850080 h 12247"/>
                <a:gd name="T8" fmla="*/ 96838818 w 4550"/>
                <a:gd name="T9" fmla="*/ 268837861 h 12247"/>
                <a:gd name="T10" fmla="*/ 153260 w 4550"/>
                <a:gd name="T11" fmla="*/ 12468388 h 12247"/>
                <a:gd name="T12" fmla="*/ 2473014 w 4550"/>
                <a:gd name="T13" fmla="*/ 0 h 12247"/>
                <a:gd name="T14" fmla="*/ 12145830 w 4550"/>
                <a:gd name="T15" fmla="*/ 8165827 h 12247"/>
                <a:gd name="T16" fmla="*/ 12320984 w 4550"/>
                <a:gd name="T17" fmla="*/ 10229250 h 12247"/>
                <a:gd name="T18" fmla="*/ 10263814 w 4550"/>
                <a:gd name="T19" fmla="*/ 10404967 h 12247"/>
                <a:gd name="T20" fmla="*/ 2494760 w 4550"/>
                <a:gd name="T21" fmla="*/ 3863415 h 12247"/>
                <a:gd name="T22" fmla="*/ 4880197 w 4550"/>
                <a:gd name="T23" fmla="*/ 3007348 h 12247"/>
                <a:gd name="T24" fmla="*/ 3020074 w 4550"/>
                <a:gd name="T25" fmla="*/ 12995244 h 12247"/>
                <a:gd name="T26" fmla="*/ 1313063 w 4550"/>
                <a:gd name="T27" fmla="*/ 14180522 h 12247"/>
                <a:gd name="T28" fmla="*/ 153260 w 4550"/>
                <a:gd name="T29" fmla="*/ 12468388 h 12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0"/>
                <a:gd name="T46" fmla="*/ 0 h 12247"/>
                <a:gd name="T47" fmla="*/ 4550 w 4550"/>
                <a:gd name="T48" fmla="*/ 12247 h 12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0" h="12247">
                  <a:moveTo>
                    <a:pt x="4425" y="12247"/>
                  </a:moveTo>
                  <a:lnTo>
                    <a:pt x="95" y="147"/>
                  </a:lnTo>
                  <a:lnTo>
                    <a:pt x="220" y="103"/>
                  </a:lnTo>
                  <a:lnTo>
                    <a:pt x="4550" y="12202"/>
                  </a:lnTo>
                  <a:lnTo>
                    <a:pt x="4425" y="12247"/>
                  </a:lnTo>
                  <a:close/>
                  <a:moveTo>
                    <a:pt x="7" y="568"/>
                  </a:moveTo>
                  <a:lnTo>
                    <a:pt x="113" y="0"/>
                  </a:lnTo>
                  <a:lnTo>
                    <a:pt x="555" y="372"/>
                  </a:lnTo>
                  <a:cubicBezTo>
                    <a:pt x="583" y="396"/>
                    <a:pt x="587" y="438"/>
                    <a:pt x="563" y="466"/>
                  </a:cubicBezTo>
                  <a:cubicBezTo>
                    <a:pt x="539" y="494"/>
                    <a:pt x="497" y="498"/>
                    <a:pt x="469" y="474"/>
                  </a:cubicBezTo>
                  <a:lnTo>
                    <a:pt x="114" y="176"/>
                  </a:lnTo>
                  <a:lnTo>
                    <a:pt x="223" y="137"/>
                  </a:lnTo>
                  <a:lnTo>
                    <a:pt x="138" y="592"/>
                  </a:lnTo>
                  <a:cubicBezTo>
                    <a:pt x="131" y="629"/>
                    <a:pt x="96" y="653"/>
                    <a:pt x="60" y="646"/>
                  </a:cubicBezTo>
                  <a:cubicBezTo>
                    <a:pt x="24" y="639"/>
                    <a:pt x="0" y="604"/>
                    <a:pt x="7" y="5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48" name="Freeform 631"/>
            <p:cNvSpPr>
              <a:spLocks noEditPoints="1"/>
            </p:cNvSpPr>
            <p:nvPr/>
          </p:nvSpPr>
          <p:spPr bwMode="auto">
            <a:xfrm>
              <a:off x="7204075" y="2678113"/>
              <a:ext cx="211138" cy="149225"/>
            </a:xfrm>
            <a:custGeom>
              <a:avLst/>
              <a:gdLst>
                <a:gd name="T0" fmla="*/ 2434870 w 716"/>
                <a:gd name="T1" fmla="*/ 445287 h 500"/>
                <a:gd name="T2" fmla="*/ 60696275 w 716"/>
                <a:gd name="T3" fmla="*/ 41596776 h 500"/>
                <a:gd name="T4" fmla="*/ 61044240 w 716"/>
                <a:gd name="T5" fmla="*/ 43645634 h 500"/>
                <a:gd name="T6" fmla="*/ 59044032 w 716"/>
                <a:gd name="T7" fmla="*/ 44001685 h 500"/>
                <a:gd name="T8" fmla="*/ 782626 w 716"/>
                <a:gd name="T9" fmla="*/ 2850198 h 500"/>
                <a:gd name="T10" fmla="*/ 434661 w 716"/>
                <a:gd name="T11" fmla="*/ 801637 h 500"/>
                <a:gd name="T12" fmla="*/ 2434870 w 716"/>
                <a:gd name="T13" fmla="*/ 445287 h 500"/>
                <a:gd name="T14" fmla="*/ 52609339 w 716"/>
                <a:gd name="T15" fmla="*/ 23515178 h 500"/>
                <a:gd name="T16" fmla="*/ 62261527 w 716"/>
                <a:gd name="T17" fmla="*/ 44447271 h 500"/>
                <a:gd name="T18" fmla="*/ 39652665 w 716"/>
                <a:gd name="T19" fmla="*/ 42754761 h 500"/>
                <a:gd name="T20" fmla="*/ 38348083 w 716"/>
                <a:gd name="T21" fmla="*/ 41151488 h 500"/>
                <a:gd name="T22" fmla="*/ 39913344 w 716"/>
                <a:gd name="T23" fmla="*/ 39726390 h 500"/>
                <a:gd name="T24" fmla="*/ 60000640 w 716"/>
                <a:gd name="T25" fmla="*/ 41329663 h 500"/>
                <a:gd name="T26" fmla="*/ 58522380 w 716"/>
                <a:gd name="T27" fmla="*/ 43467460 h 500"/>
                <a:gd name="T28" fmla="*/ 50000488 w 716"/>
                <a:gd name="T29" fmla="*/ 24762101 h 500"/>
                <a:gd name="T30" fmla="*/ 50696122 w 716"/>
                <a:gd name="T31" fmla="*/ 22802479 h 500"/>
                <a:gd name="T32" fmla="*/ 52609339 w 716"/>
                <a:gd name="T33" fmla="*/ 23515178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6"/>
                <a:gd name="T52" fmla="*/ 0 h 500"/>
                <a:gd name="T53" fmla="*/ 716 w 716"/>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6" h="500">
                  <a:moveTo>
                    <a:pt x="28" y="5"/>
                  </a:moveTo>
                  <a:lnTo>
                    <a:pt x="698" y="467"/>
                  </a:lnTo>
                  <a:cubicBezTo>
                    <a:pt x="706" y="472"/>
                    <a:pt x="708" y="483"/>
                    <a:pt x="702" y="490"/>
                  </a:cubicBezTo>
                  <a:cubicBezTo>
                    <a:pt x="697" y="498"/>
                    <a:pt x="687" y="500"/>
                    <a:pt x="679" y="494"/>
                  </a:cubicBezTo>
                  <a:lnTo>
                    <a:pt x="9" y="32"/>
                  </a:lnTo>
                  <a:cubicBezTo>
                    <a:pt x="1" y="27"/>
                    <a:pt x="0" y="17"/>
                    <a:pt x="5" y="9"/>
                  </a:cubicBezTo>
                  <a:cubicBezTo>
                    <a:pt x="10" y="1"/>
                    <a:pt x="20" y="0"/>
                    <a:pt x="28" y="5"/>
                  </a:cubicBezTo>
                  <a:close/>
                  <a:moveTo>
                    <a:pt x="605" y="264"/>
                  </a:moveTo>
                  <a:lnTo>
                    <a:pt x="716" y="499"/>
                  </a:lnTo>
                  <a:lnTo>
                    <a:pt x="456" y="480"/>
                  </a:lnTo>
                  <a:cubicBezTo>
                    <a:pt x="447" y="479"/>
                    <a:pt x="440" y="471"/>
                    <a:pt x="441" y="462"/>
                  </a:cubicBezTo>
                  <a:cubicBezTo>
                    <a:pt x="442" y="453"/>
                    <a:pt x="450" y="446"/>
                    <a:pt x="459" y="446"/>
                  </a:cubicBezTo>
                  <a:lnTo>
                    <a:pt x="690" y="464"/>
                  </a:lnTo>
                  <a:lnTo>
                    <a:pt x="673" y="488"/>
                  </a:lnTo>
                  <a:lnTo>
                    <a:pt x="575" y="278"/>
                  </a:lnTo>
                  <a:cubicBezTo>
                    <a:pt x="571" y="270"/>
                    <a:pt x="575" y="260"/>
                    <a:pt x="583" y="256"/>
                  </a:cubicBezTo>
                  <a:cubicBezTo>
                    <a:pt x="591" y="252"/>
                    <a:pt x="601" y="256"/>
                    <a:pt x="605" y="26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949" name="Group 634"/>
            <p:cNvGrpSpPr>
              <a:grpSpLocks/>
            </p:cNvGrpSpPr>
            <p:nvPr/>
          </p:nvGrpSpPr>
          <p:grpSpPr bwMode="auto">
            <a:xfrm>
              <a:off x="3343275" y="3151188"/>
              <a:ext cx="287338" cy="95250"/>
              <a:chOff x="2106" y="1985"/>
              <a:chExt cx="181" cy="60"/>
            </a:xfrm>
          </p:grpSpPr>
          <p:sp>
            <p:nvSpPr>
              <p:cNvPr id="82277" name="Freeform 632"/>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solidFill>
                <a:srgbClr val="1F497D"/>
              </a:solidFill>
              <a:ln w="9525">
                <a:noFill/>
                <a:round/>
                <a:headEnd/>
                <a:tailEnd/>
              </a:ln>
            </p:spPr>
            <p:txBody>
              <a:bodyPr/>
              <a:lstStyle/>
              <a:p>
                <a:endParaRPr lang="en-US"/>
              </a:p>
            </p:txBody>
          </p:sp>
          <p:sp>
            <p:nvSpPr>
              <p:cNvPr id="82278" name="Freeform 633"/>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noFill/>
              <a:ln w="9525" cap="rnd">
                <a:solidFill>
                  <a:srgbClr val="1F497D"/>
                </a:solidFill>
                <a:prstDash val="solid"/>
                <a:round/>
                <a:headEnd/>
                <a:tailEnd/>
              </a:ln>
            </p:spPr>
            <p:txBody>
              <a:bodyPr/>
              <a:lstStyle/>
              <a:p>
                <a:endParaRPr lang="en-US"/>
              </a:p>
            </p:txBody>
          </p:sp>
        </p:grpSp>
        <p:grpSp>
          <p:nvGrpSpPr>
            <p:cNvPr id="73950" name="Group 696"/>
            <p:cNvGrpSpPr>
              <a:grpSpLocks/>
            </p:cNvGrpSpPr>
            <p:nvPr/>
          </p:nvGrpSpPr>
          <p:grpSpPr bwMode="auto">
            <a:xfrm>
              <a:off x="5994400" y="5038725"/>
              <a:ext cx="452438" cy="215900"/>
              <a:chOff x="3776" y="3174"/>
              <a:chExt cx="285" cy="136"/>
            </a:xfrm>
          </p:grpSpPr>
          <p:sp>
            <p:nvSpPr>
              <p:cNvPr id="82216" name="Rectangle 635"/>
              <p:cNvSpPr>
                <a:spLocks noChangeArrowheads="1"/>
              </p:cNvSpPr>
              <p:nvPr/>
            </p:nvSpPr>
            <p:spPr bwMode="auto">
              <a:xfrm>
                <a:off x="3776" y="3174"/>
                <a:ext cx="285" cy="3"/>
              </a:xfrm>
              <a:prstGeom prst="rect">
                <a:avLst/>
              </a:prstGeom>
              <a:solidFill>
                <a:srgbClr val="99CCFF"/>
              </a:solidFill>
              <a:ln w="9525">
                <a:noFill/>
                <a:miter lim="800000"/>
                <a:headEnd/>
                <a:tailEnd/>
              </a:ln>
            </p:spPr>
            <p:txBody>
              <a:bodyPr/>
              <a:lstStyle/>
              <a:p>
                <a:endParaRPr lang="en-US"/>
              </a:p>
            </p:txBody>
          </p:sp>
          <p:sp>
            <p:nvSpPr>
              <p:cNvPr id="82217" name="Rectangle 636"/>
              <p:cNvSpPr>
                <a:spLocks noChangeArrowheads="1"/>
              </p:cNvSpPr>
              <p:nvPr/>
            </p:nvSpPr>
            <p:spPr bwMode="auto">
              <a:xfrm>
                <a:off x="3776" y="3177"/>
                <a:ext cx="285" cy="3"/>
              </a:xfrm>
              <a:prstGeom prst="rect">
                <a:avLst/>
              </a:prstGeom>
              <a:solidFill>
                <a:srgbClr val="98CAFD"/>
              </a:solidFill>
              <a:ln w="9525">
                <a:noFill/>
                <a:miter lim="800000"/>
                <a:headEnd/>
                <a:tailEnd/>
              </a:ln>
            </p:spPr>
            <p:txBody>
              <a:bodyPr/>
              <a:lstStyle/>
              <a:p>
                <a:endParaRPr lang="en-US"/>
              </a:p>
            </p:txBody>
          </p:sp>
          <p:sp>
            <p:nvSpPr>
              <p:cNvPr id="82218" name="Rectangle 637"/>
              <p:cNvSpPr>
                <a:spLocks noChangeArrowheads="1"/>
              </p:cNvSpPr>
              <p:nvPr/>
            </p:nvSpPr>
            <p:spPr bwMode="auto">
              <a:xfrm>
                <a:off x="3776" y="3180"/>
                <a:ext cx="285" cy="2"/>
              </a:xfrm>
              <a:prstGeom prst="rect">
                <a:avLst/>
              </a:prstGeom>
              <a:solidFill>
                <a:srgbClr val="96C9FC"/>
              </a:solidFill>
              <a:ln w="9525">
                <a:noFill/>
                <a:miter lim="800000"/>
                <a:headEnd/>
                <a:tailEnd/>
              </a:ln>
            </p:spPr>
            <p:txBody>
              <a:bodyPr/>
              <a:lstStyle/>
              <a:p>
                <a:endParaRPr lang="en-US"/>
              </a:p>
            </p:txBody>
          </p:sp>
          <p:sp>
            <p:nvSpPr>
              <p:cNvPr id="82219" name="Rectangle 638"/>
              <p:cNvSpPr>
                <a:spLocks noChangeArrowheads="1"/>
              </p:cNvSpPr>
              <p:nvPr/>
            </p:nvSpPr>
            <p:spPr bwMode="auto">
              <a:xfrm>
                <a:off x="3776" y="3182"/>
                <a:ext cx="285" cy="3"/>
              </a:xfrm>
              <a:prstGeom prst="rect">
                <a:avLst/>
              </a:prstGeom>
              <a:solidFill>
                <a:srgbClr val="95C7FA"/>
              </a:solidFill>
              <a:ln w="9525">
                <a:noFill/>
                <a:miter lim="800000"/>
                <a:headEnd/>
                <a:tailEnd/>
              </a:ln>
            </p:spPr>
            <p:txBody>
              <a:bodyPr/>
              <a:lstStyle/>
              <a:p>
                <a:endParaRPr lang="en-US"/>
              </a:p>
            </p:txBody>
          </p:sp>
          <p:sp>
            <p:nvSpPr>
              <p:cNvPr id="82220" name="Rectangle 639"/>
              <p:cNvSpPr>
                <a:spLocks noChangeArrowheads="1"/>
              </p:cNvSpPr>
              <p:nvPr/>
            </p:nvSpPr>
            <p:spPr bwMode="auto">
              <a:xfrm>
                <a:off x="3776" y="3185"/>
                <a:ext cx="285" cy="3"/>
              </a:xfrm>
              <a:prstGeom prst="rect">
                <a:avLst/>
              </a:prstGeom>
              <a:solidFill>
                <a:srgbClr val="94C6F8"/>
              </a:solidFill>
              <a:ln w="9525">
                <a:noFill/>
                <a:miter lim="800000"/>
                <a:headEnd/>
                <a:tailEnd/>
              </a:ln>
            </p:spPr>
            <p:txBody>
              <a:bodyPr/>
              <a:lstStyle/>
              <a:p>
                <a:endParaRPr lang="en-US"/>
              </a:p>
            </p:txBody>
          </p:sp>
          <p:sp>
            <p:nvSpPr>
              <p:cNvPr id="82221" name="Rectangle 640"/>
              <p:cNvSpPr>
                <a:spLocks noChangeArrowheads="1"/>
              </p:cNvSpPr>
              <p:nvPr/>
            </p:nvSpPr>
            <p:spPr bwMode="auto">
              <a:xfrm>
                <a:off x="3776" y="3188"/>
                <a:ext cx="285" cy="2"/>
              </a:xfrm>
              <a:prstGeom prst="rect">
                <a:avLst/>
              </a:prstGeom>
              <a:solidFill>
                <a:srgbClr val="92C4F7"/>
              </a:solidFill>
              <a:ln w="9525">
                <a:noFill/>
                <a:miter lim="800000"/>
                <a:headEnd/>
                <a:tailEnd/>
              </a:ln>
            </p:spPr>
            <p:txBody>
              <a:bodyPr/>
              <a:lstStyle/>
              <a:p>
                <a:endParaRPr lang="en-US"/>
              </a:p>
            </p:txBody>
          </p:sp>
          <p:sp>
            <p:nvSpPr>
              <p:cNvPr id="82222" name="Rectangle 641"/>
              <p:cNvSpPr>
                <a:spLocks noChangeArrowheads="1"/>
              </p:cNvSpPr>
              <p:nvPr/>
            </p:nvSpPr>
            <p:spPr bwMode="auto">
              <a:xfrm>
                <a:off x="3776" y="3190"/>
                <a:ext cx="285" cy="4"/>
              </a:xfrm>
              <a:prstGeom prst="rect">
                <a:avLst/>
              </a:prstGeom>
              <a:solidFill>
                <a:srgbClr val="91C3F5"/>
              </a:solidFill>
              <a:ln w="9525">
                <a:noFill/>
                <a:miter lim="800000"/>
                <a:headEnd/>
                <a:tailEnd/>
              </a:ln>
            </p:spPr>
            <p:txBody>
              <a:bodyPr/>
              <a:lstStyle/>
              <a:p>
                <a:endParaRPr lang="en-US"/>
              </a:p>
            </p:txBody>
          </p:sp>
          <p:sp>
            <p:nvSpPr>
              <p:cNvPr id="82223" name="Rectangle 642"/>
              <p:cNvSpPr>
                <a:spLocks noChangeArrowheads="1"/>
              </p:cNvSpPr>
              <p:nvPr/>
            </p:nvSpPr>
            <p:spPr bwMode="auto">
              <a:xfrm>
                <a:off x="3776" y="3194"/>
                <a:ext cx="285" cy="3"/>
              </a:xfrm>
              <a:prstGeom prst="rect">
                <a:avLst/>
              </a:prstGeom>
              <a:solidFill>
                <a:srgbClr val="90C1F3"/>
              </a:solidFill>
              <a:ln w="9525">
                <a:noFill/>
                <a:miter lim="800000"/>
                <a:headEnd/>
                <a:tailEnd/>
              </a:ln>
            </p:spPr>
            <p:txBody>
              <a:bodyPr/>
              <a:lstStyle/>
              <a:p>
                <a:endParaRPr lang="en-US"/>
              </a:p>
            </p:txBody>
          </p:sp>
          <p:sp>
            <p:nvSpPr>
              <p:cNvPr id="82224" name="Rectangle 643"/>
              <p:cNvSpPr>
                <a:spLocks noChangeArrowheads="1"/>
              </p:cNvSpPr>
              <p:nvPr/>
            </p:nvSpPr>
            <p:spPr bwMode="auto">
              <a:xfrm>
                <a:off x="3776" y="3197"/>
                <a:ext cx="285" cy="4"/>
              </a:xfrm>
              <a:prstGeom prst="rect">
                <a:avLst/>
              </a:prstGeom>
              <a:solidFill>
                <a:srgbClr val="8EBFF1"/>
              </a:solidFill>
              <a:ln w="9525">
                <a:noFill/>
                <a:miter lim="800000"/>
                <a:headEnd/>
                <a:tailEnd/>
              </a:ln>
            </p:spPr>
            <p:txBody>
              <a:bodyPr/>
              <a:lstStyle/>
              <a:p>
                <a:endParaRPr lang="en-US"/>
              </a:p>
            </p:txBody>
          </p:sp>
          <p:sp>
            <p:nvSpPr>
              <p:cNvPr id="82225" name="Rectangle 644"/>
              <p:cNvSpPr>
                <a:spLocks noChangeArrowheads="1"/>
              </p:cNvSpPr>
              <p:nvPr/>
            </p:nvSpPr>
            <p:spPr bwMode="auto">
              <a:xfrm>
                <a:off x="3776" y="3201"/>
                <a:ext cx="285" cy="2"/>
              </a:xfrm>
              <a:prstGeom prst="rect">
                <a:avLst/>
              </a:prstGeom>
              <a:solidFill>
                <a:srgbClr val="8CBDEF"/>
              </a:solidFill>
              <a:ln w="9525">
                <a:noFill/>
                <a:miter lim="800000"/>
                <a:headEnd/>
                <a:tailEnd/>
              </a:ln>
            </p:spPr>
            <p:txBody>
              <a:bodyPr/>
              <a:lstStyle/>
              <a:p>
                <a:endParaRPr lang="en-US"/>
              </a:p>
            </p:txBody>
          </p:sp>
          <p:sp>
            <p:nvSpPr>
              <p:cNvPr id="82226" name="Rectangle 645"/>
              <p:cNvSpPr>
                <a:spLocks noChangeArrowheads="1"/>
              </p:cNvSpPr>
              <p:nvPr/>
            </p:nvSpPr>
            <p:spPr bwMode="auto">
              <a:xfrm>
                <a:off x="3776" y="3203"/>
                <a:ext cx="285" cy="3"/>
              </a:xfrm>
              <a:prstGeom prst="rect">
                <a:avLst/>
              </a:prstGeom>
              <a:solidFill>
                <a:srgbClr val="8BBCED"/>
              </a:solidFill>
              <a:ln w="9525">
                <a:noFill/>
                <a:miter lim="800000"/>
                <a:headEnd/>
                <a:tailEnd/>
              </a:ln>
            </p:spPr>
            <p:txBody>
              <a:bodyPr/>
              <a:lstStyle/>
              <a:p>
                <a:endParaRPr lang="en-US"/>
              </a:p>
            </p:txBody>
          </p:sp>
          <p:sp>
            <p:nvSpPr>
              <p:cNvPr id="82227" name="Rectangle 646"/>
              <p:cNvSpPr>
                <a:spLocks noChangeArrowheads="1"/>
              </p:cNvSpPr>
              <p:nvPr/>
            </p:nvSpPr>
            <p:spPr bwMode="auto">
              <a:xfrm>
                <a:off x="3776" y="3206"/>
                <a:ext cx="285" cy="3"/>
              </a:xfrm>
              <a:prstGeom prst="rect">
                <a:avLst/>
              </a:prstGeom>
              <a:solidFill>
                <a:srgbClr val="89BAEB"/>
              </a:solidFill>
              <a:ln w="9525">
                <a:noFill/>
                <a:miter lim="800000"/>
                <a:headEnd/>
                <a:tailEnd/>
              </a:ln>
            </p:spPr>
            <p:txBody>
              <a:bodyPr/>
              <a:lstStyle/>
              <a:p>
                <a:endParaRPr lang="en-US"/>
              </a:p>
            </p:txBody>
          </p:sp>
          <p:sp>
            <p:nvSpPr>
              <p:cNvPr id="82228" name="Rectangle 647"/>
              <p:cNvSpPr>
                <a:spLocks noChangeArrowheads="1"/>
              </p:cNvSpPr>
              <p:nvPr/>
            </p:nvSpPr>
            <p:spPr bwMode="auto">
              <a:xfrm>
                <a:off x="3776" y="3209"/>
                <a:ext cx="285" cy="4"/>
              </a:xfrm>
              <a:prstGeom prst="rect">
                <a:avLst/>
              </a:prstGeom>
              <a:solidFill>
                <a:srgbClr val="87B8E9"/>
              </a:solidFill>
              <a:ln w="9525">
                <a:noFill/>
                <a:miter lim="800000"/>
                <a:headEnd/>
                <a:tailEnd/>
              </a:ln>
            </p:spPr>
            <p:txBody>
              <a:bodyPr/>
              <a:lstStyle/>
              <a:p>
                <a:endParaRPr lang="en-US"/>
              </a:p>
            </p:txBody>
          </p:sp>
          <p:sp>
            <p:nvSpPr>
              <p:cNvPr id="82229" name="Rectangle 648"/>
              <p:cNvSpPr>
                <a:spLocks noChangeArrowheads="1"/>
              </p:cNvSpPr>
              <p:nvPr/>
            </p:nvSpPr>
            <p:spPr bwMode="auto">
              <a:xfrm>
                <a:off x="3776" y="3213"/>
                <a:ext cx="285" cy="3"/>
              </a:xfrm>
              <a:prstGeom prst="rect">
                <a:avLst/>
              </a:prstGeom>
              <a:solidFill>
                <a:srgbClr val="85B6E7"/>
              </a:solidFill>
              <a:ln w="9525">
                <a:noFill/>
                <a:miter lim="800000"/>
                <a:headEnd/>
                <a:tailEnd/>
              </a:ln>
            </p:spPr>
            <p:txBody>
              <a:bodyPr/>
              <a:lstStyle/>
              <a:p>
                <a:endParaRPr lang="en-US"/>
              </a:p>
            </p:txBody>
          </p:sp>
          <p:sp>
            <p:nvSpPr>
              <p:cNvPr id="82230" name="Rectangle 649"/>
              <p:cNvSpPr>
                <a:spLocks noChangeArrowheads="1"/>
              </p:cNvSpPr>
              <p:nvPr/>
            </p:nvSpPr>
            <p:spPr bwMode="auto">
              <a:xfrm>
                <a:off x="3776" y="3216"/>
                <a:ext cx="285" cy="3"/>
              </a:xfrm>
              <a:prstGeom prst="rect">
                <a:avLst/>
              </a:prstGeom>
              <a:solidFill>
                <a:srgbClr val="83B4E5"/>
              </a:solidFill>
              <a:ln w="9525">
                <a:noFill/>
                <a:miter lim="800000"/>
                <a:headEnd/>
                <a:tailEnd/>
              </a:ln>
            </p:spPr>
            <p:txBody>
              <a:bodyPr/>
              <a:lstStyle/>
              <a:p>
                <a:endParaRPr lang="en-US"/>
              </a:p>
            </p:txBody>
          </p:sp>
          <p:sp>
            <p:nvSpPr>
              <p:cNvPr id="82231" name="Rectangle 650"/>
              <p:cNvSpPr>
                <a:spLocks noChangeArrowheads="1"/>
              </p:cNvSpPr>
              <p:nvPr/>
            </p:nvSpPr>
            <p:spPr bwMode="auto">
              <a:xfrm>
                <a:off x="3776" y="3219"/>
                <a:ext cx="285" cy="3"/>
              </a:xfrm>
              <a:prstGeom prst="rect">
                <a:avLst/>
              </a:prstGeom>
              <a:solidFill>
                <a:srgbClr val="82B2E3"/>
              </a:solidFill>
              <a:ln w="9525">
                <a:noFill/>
                <a:miter lim="800000"/>
                <a:headEnd/>
                <a:tailEnd/>
              </a:ln>
            </p:spPr>
            <p:txBody>
              <a:bodyPr/>
              <a:lstStyle/>
              <a:p>
                <a:endParaRPr lang="en-US"/>
              </a:p>
            </p:txBody>
          </p:sp>
          <p:sp>
            <p:nvSpPr>
              <p:cNvPr id="82232" name="Rectangle 651"/>
              <p:cNvSpPr>
                <a:spLocks noChangeArrowheads="1"/>
              </p:cNvSpPr>
              <p:nvPr/>
            </p:nvSpPr>
            <p:spPr bwMode="auto">
              <a:xfrm>
                <a:off x="3776" y="3222"/>
                <a:ext cx="285" cy="2"/>
              </a:xfrm>
              <a:prstGeom prst="rect">
                <a:avLst/>
              </a:prstGeom>
              <a:solidFill>
                <a:srgbClr val="81B0E1"/>
              </a:solidFill>
              <a:ln w="9525">
                <a:noFill/>
                <a:miter lim="800000"/>
                <a:headEnd/>
                <a:tailEnd/>
              </a:ln>
            </p:spPr>
            <p:txBody>
              <a:bodyPr/>
              <a:lstStyle/>
              <a:p>
                <a:endParaRPr lang="en-US"/>
              </a:p>
            </p:txBody>
          </p:sp>
          <p:sp>
            <p:nvSpPr>
              <p:cNvPr id="82233" name="Rectangle 652"/>
              <p:cNvSpPr>
                <a:spLocks noChangeArrowheads="1"/>
              </p:cNvSpPr>
              <p:nvPr/>
            </p:nvSpPr>
            <p:spPr bwMode="auto">
              <a:xfrm>
                <a:off x="3776" y="3224"/>
                <a:ext cx="285" cy="2"/>
              </a:xfrm>
              <a:prstGeom prst="rect">
                <a:avLst/>
              </a:prstGeom>
              <a:solidFill>
                <a:srgbClr val="7FAFE0"/>
              </a:solidFill>
              <a:ln w="9525">
                <a:noFill/>
                <a:miter lim="800000"/>
                <a:headEnd/>
                <a:tailEnd/>
              </a:ln>
            </p:spPr>
            <p:txBody>
              <a:bodyPr/>
              <a:lstStyle/>
              <a:p>
                <a:endParaRPr lang="en-US"/>
              </a:p>
            </p:txBody>
          </p:sp>
          <p:sp>
            <p:nvSpPr>
              <p:cNvPr id="82234" name="Rectangle 653"/>
              <p:cNvSpPr>
                <a:spLocks noChangeArrowheads="1"/>
              </p:cNvSpPr>
              <p:nvPr/>
            </p:nvSpPr>
            <p:spPr bwMode="auto">
              <a:xfrm>
                <a:off x="3776" y="3226"/>
                <a:ext cx="285" cy="2"/>
              </a:xfrm>
              <a:prstGeom prst="rect">
                <a:avLst/>
              </a:prstGeom>
              <a:solidFill>
                <a:srgbClr val="7EADDE"/>
              </a:solidFill>
              <a:ln w="9525">
                <a:noFill/>
                <a:miter lim="800000"/>
                <a:headEnd/>
                <a:tailEnd/>
              </a:ln>
            </p:spPr>
            <p:txBody>
              <a:bodyPr/>
              <a:lstStyle/>
              <a:p>
                <a:endParaRPr lang="en-US"/>
              </a:p>
            </p:txBody>
          </p:sp>
          <p:sp>
            <p:nvSpPr>
              <p:cNvPr id="82235" name="Rectangle 654"/>
              <p:cNvSpPr>
                <a:spLocks noChangeArrowheads="1"/>
              </p:cNvSpPr>
              <p:nvPr/>
            </p:nvSpPr>
            <p:spPr bwMode="auto">
              <a:xfrm>
                <a:off x="3776" y="3228"/>
                <a:ext cx="285" cy="3"/>
              </a:xfrm>
              <a:prstGeom prst="rect">
                <a:avLst/>
              </a:prstGeom>
              <a:solidFill>
                <a:srgbClr val="7CACDD"/>
              </a:solidFill>
              <a:ln w="9525">
                <a:noFill/>
                <a:miter lim="800000"/>
                <a:headEnd/>
                <a:tailEnd/>
              </a:ln>
            </p:spPr>
            <p:txBody>
              <a:bodyPr/>
              <a:lstStyle/>
              <a:p>
                <a:endParaRPr lang="en-US"/>
              </a:p>
            </p:txBody>
          </p:sp>
          <p:sp>
            <p:nvSpPr>
              <p:cNvPr id="82236" name="Rectangle 655"/>
              <p:cNvSpPr>
                <a:spLocks noChangeArrowheads="1"/>
              </p:cNvSpPr>
              <p:nvPr/>
            </p:nvSpPr>
            <p:spPr bwMode="auto">
              <a:xfrm>
                <a:off x="3776" y="3231"/>
                <a:ext cx="285" cy="3"/>
              </a:xfrm>
              <a:prstGeom prst="rect">
                <a:avLst/>
              </a:prstGeom>
              <a:solidFill>
                <a:srgbClr val="7AAADB"/>
              </a:solidFill>
              <a:ln w="9525">
                <a:noFill/>
                <a:miter lim="800000"/>
                <a:headEnd/>
                <a:tailEnd/>
              </a:ln>
            </p:spPr>
            <p:txBody>
              <a:bodyPr/>
              <a:lstStyle/>
              <a:p>
                <a:endParaRPr lang="en-US"/>
              </a:p>
            </p:txBody>
          </p:sp>
          <p:sp>
            <p:nvSpPr>
              <p:cNvPr id="82237" name="Rectangle 656"/>
              <p:cNvSpPr>
                <a:spLocks noChangeArrowheads="1"/>
              </p:cNvSpPr>
              <p:nvPr/>
            </p:nvSpPr>
            <p:spPr bwMode="auto">
              <a:xfrm>
                <a:off x="3776" y="3234"/>
                <a:ext cx="285" cy="3"/>
              </a:xfrm>
              <a:prstGeom prst="rect">
                <a:avLst/>
              </a:prstGeom>
              <a:solidFill>
                <a:srgbClr val="78A8D9"/>
              </a:solidFill>
              <a:ln w="9525">
                <a:noFill/>
                <a:miter lim="800000"/>
                <a:headEnd/>
                <a:tailEnd/>
              </a:ln>
            </p:spPr>
            <p:txBody>
              <a:bodyPr/>
              <a:lstStyle/>
              <a:p>
                <a:endParaRPr lang="en-US"/>
              </a:p>
            </p:txBody>
          </p:sp>
          <p:sp>
            <p:nvSpPr>
              <p:cNvPr id="82238" name="Rectangle 657"/>
              <p:cNvSpPr>
                <a:spLocks noChangeArrowheads="1"/>
              </p:cNvSpPr>
              <p:nvPr/>
            </p:nvSpPr>
            <p:spPr bwMode="auto">
              <a:xfrm>
                <a:off x="3776" y="3237"/>
                <a:ext cx="285" cy="3"/>
              </a:xfrm>
              <a:prstGeom prst="rect">
                <a:avLst/>
              </a:prstGeom>
              <a:solidFill>
                <a:srgbClr val="77A6D7"/>
              </a:solidFill>
              <a:ln w="9525">
                <a:noFill/>
                <a:miter lim="800000"/>
                <a:headEnd/>
                <a:tailEnd/>
              </a:ln>
            </p:spPr>
            <p:txBody>
              <a:bodyPr/>
              <a:lstStyle/>
              <a:p>
                <a:endParaRPr lang="en-US"/>
              </a:p>
            </p:txBody>
          </p:sp>
          <p:sp>
            <p:nvSpPr>
              <p:cNvPr id="82239" name="Rectangle 658"/>
              <p:cNvSpPr>
                <a:spLocks noChangeArrowheads="1"/>
              </p:cNvSpPr>
              <p:nvPr/>
            </p:nvSpPr>
            <p:spPr bwMode="auto">
              <a:xfrm>
                <a:off x="3776" y="3240"/>
                <a:ext cx="285" cy="1"/>
              </a:xfrm>
              <a:prstGeom prst="rect">
                <a:avLst/>
              </a:prstGeom>
              <a:solidFill>
                <a:srgbClr val="75A5D6"/>
              </a:solidFill>
              <a:ln w="9525">
                <a:noFill/>
                <a:miter lim="800000"/>
                <a:headEnd/>
                <a:tailEnd/>
              </a:ln>
            </p:spPr>
            <p:txBody>
              <a:bodyPr/>
              <a:lstStyle/>
              <a:p>
                <a:endParaRPr lang="en-US"/>
              </a:p>
            </p:txBody>
          </p:sp>
          <p:sp>
            <p:nvSpPr>
              <p:cNvPr id="82240" name="Rectangle 659"/>
              <p:cNvSpPr>
                <a:spLocks noChangeArrowheads="1"/>
              </p:cNvSpPr>
              <p:nvPr/>
            </p:nvSpPr>
            <p:spPr bwMode="auto">
              <a:xfrm>
                <a:off x="3776" y="3241"/>
                <a:ext cx="285" cy="3"/>
              </a:xfrm>
              <a:prstGeom prst="rect">
                <a:avLst/>
              </a:prstGeom>
              <a:solidFill>
                <a:srgbClr val="74A3D4"/>
              </a:solidFill>
              <a:ln w="9525">
                <a:noFill/>
                <a:miter lim="800000"/>
                <a:headEnd/>
                <a:tailEnd/>
              </a:ln>
            </p:spPr>
            <p:txBody>
              <a:bodyPr/>
              <a:lstStyle/>
              <a:p>
                <a:endParaRPr lang="en-US"/>
              </a:p>
            </p:txBody>
          </p:sp>
          <p:sp>
            <p:nvSpPr>
              <p:cNvPr id="82241" name="Rectangle 660"/>
              <p:cNvSpPr>
                <a:spLocks noChangeArrowheads="1"/>
              </p:cNvSpPr>
              <p:nvPr/>
            </p:nvSpPr>
            <p:spPr bwMode="auto">
              <a:xfrm>
                <a:off x="3776" y="3244"/>
                <a:ext cx="285" cy="2"/>
              </a:xfrm>
              <a:prstGeom prst="rect">
                <a:avLst/>
              </a:prstGeom>
              <a:solidFill>
                <a:srgbClr val="72A1D2"/>
              </a:solidFill>
              <a:ln w="9525">
                <a:noFill/>
                <a:miter lim="800000"/>
                <a:headEnd/>
                <a:tailEnd/>
              </a:ln>
            </p:spPr>
            <p:txBody>
              <a:bodyPr/>
              <a:lstStyle/>
              <a:p>
                <a:endParaRPr lang="en-US"/>
              </a:p>
            </p:txBody>
          </p:sp>
          <p:sp>
            <p:nvSpPr>
              <p:cNvPr id="82242" name="Rectangle 661"/>
              <p:cNvSpPr>
                <a:spLocks noChangeArrowheads="1"/>
              </p:cNvSpPr>
              <p:nvPr/>
            </p:nvSpPr>
            <p:spPr bwMode="auto">
              <a:xfrm>
                <a:off x="3776" y="3246"/>
                <a:ext cx="285" cy="3"/>
              </a:xfrm>
              <a:prstGeom prst="rect">
                <a:avLst/>
              </a:prstGeom>
              <a:solidFill>
                <a:srgbClr val="71A0D0"/>
              </a:solidFill>
              <a:ln w="9525">
                <a:noFill/>
                <a:miter lim="800000"/>
                <a:headEnd/>
                <a:tailEnd/>
              </a:ln>
            </p:spPr>
            <p:txBody>
              <a:bodyPr/>
              <a:lstStyle/>
              <a:p>
                <a:endParaRPr lang="en-US"/>
              </a:p>
            </p:txBody>
          </p:sp>
          <p:sp>
            <p:nvSpPr>
              <p:cNvPr id="82243" name="Rectangle 662"/>
              <p:cNvSpPr>
                <a:spLocks noChangeArrowheads="1"/>
              </p:cNvSpPr>
              <p:nvPr/>
            </p:nvSpPr>
            <p:spPr bwMode="auto">
              <a:xfrm>
                <a:off x="3776" y="3249"/>
                <a:ext cx="285" cy="3"/>
              </a:xfrm>
              <a:prstGeom prst="rect">
                <a:avLst/>
              </a:prstGeom>
              <a:solidFill>
                <a:srgbClr val="6F9ECE"/>
              </a:solidFill>
              <a:ln w="9525">
                <a:noFill/>
                <a:miter lim="800000"/>
                <a:headEnd/>
                <a:tailEnd/>
              </a:ln>
            </p:spPr>
            <p:txBody>
              <a:bodyPr/>
              <a:lstStyle/>
              <a:p>
                <a:endParaRPr lang="en-US"/>
              </a:p>
            </p:txBody>
          </p:sp>
          <p:sp>
            <p:nvSpPr>
              <p:cNvPr id="82244" name="Rectangle 663"/>
              <p:cNvSpPr>
                <a:spLocks noChangeArrowheads="1"/>
              </p:cNvSpPr>
              <p:nvPr/>
            </p:nvSpPr>
            <p:spPr bwMode="auto">
              <a:xfrm>
                <a:off x="3776" y="3252"/>
                <a:ext cx="285" cy="2"/>
              </a:xfrm>
              <a:prstGeom prst="rect">
                <a:avLst/>
              </a:prstGeom>
              <a:solidFill>
                <a:srgbClr val="6D9CCC"/>
              </a:solidFill>
              <a:ln w="9525">
                <a:noFill/>
                <a:miter lim="800000"/>
                <a:headEnd/>
                <a:tailEnd/>
              </a:ln>
            </p:spPr>
            <p:txBody>
              <a:bodyPr/>
              <a:lstStyle/>
              <a:p>
                <a:endParaRPr lang="en-US"/>
              </a:p>
            </p:txBody>
          </p:sp>
          <p:sp>
            <p:nvSpPr>
              <p:cNvPr id="82245" name="Rectangle 664"/>
              <p:cNvSpPr>
                <a:spLocks noChangeArrowheads="1"/>
              </p:cNvSpPr>
              <p:nvPr/>
            </p:nvSpPr>
            <p:spPr bwMode="auto">
              <a:xfrm>
                <a:off x="3776" y="3254"/>
                <a:ext cx="285" cy="2"/>
              </a:xfrm>
              <a:prstGeom prst="rect">
                <a:avLst/>
              </a:prstGeom>
              <a:solidFill>
                <a:srgbClr val="6B9ACA"/>
              </a:solidFill>
              <a:ln w="9525">
                <a:noFill/>
                <a:miter lim="800000"/>
                <a:headEnd/>
                <a:tailEnd/>
              </a:ln>
            </p:spPr>
            <p:txBody>
              <a:bodyPr/>
              <a:lstStyle/>
              <a:p>
                <a:endParaRPr lang="en-US"/>
              </a:p>
            </p:txBody>
          </p:sp>
          <p:sp>
            <p:nvSpPr>
              <p:cNvPr id="82246" name="Rectangle 665"/>
              <p:cNvSpPr>
                <a:spLocks noChangeArrowheads="1"/>
              </p:cNvSpPr>
              <p:nvPr/>
            </p:nvSpPr>
            <p:spPr bwMode="auto">
              <a:xfrm>
                <a:off x="3776" y="3256"/>
                <a:ext cx="285" cy="2"/>
              </a:xfrm>
              <a:prstGeom prst="rect">
                <a:avLst/>
              </a:prstGeom>
              <a:solidFill>
                <a:srgbClr val="6A98C9"/>
              </a:solidFill>
              <a:ln w="9525">
                <a:noFill/>
                <a:miter lim="800000"/>
                <a:headEnd/>
                <a:tailEnd/>
              </a:ln>
            </p:spPr>
            <p:txBody>
              <a:bodyPr/>
              <a:lstStyle/>
              <a:p>
                <a:endParaRPr lang="en-US"/>
              </a:p>
            </p:txBody>
          </p:sp>
          <p:sp>
            <p:nvSpPr>
              <p:cNvPr id="82247" name="Rectangle 666"/>
              <p:cNvSpPr>
                <a:spLocks noChangeArrowheads="1"/>
              </p:cNvSpPr>
              <p:nvPr/>
            </p:nvSpPr>
            <p:spPr bwMode="auto">
              <a:xfrm>
                <a:off x="3776" y="3258"/>
                <a:ext cx="285" cy="3"/>
              </a:xfrm>
              <a:prstGeom prst="rect">
                <a:avLst/>
              </a:prstGeom>
              <a:solidFill>
                <a:srgbClr val="6896C7"/>
              </a:solidFill>
              <a:ln w="9525">
                <a:noFill/>
                <a:miter lim="800000"/>
                <a:headEnd/>
                <a:tailEnd/>
              </a:ln>
            </p:spPr>
            <p:txBody>
              <a:bodyPr/>
              <a:lstStyle/>
              <a:p>
                <a:endParaRPr lang="en-US"/>
              </a:p>
            </p:txBody>
          </p:sp>
          <p:sp>
            <p:nvSpPr>
              <p:cNvPr id="82248" name="Rectangle 667"/>
              <p:cNvSpPr>
                <a:spLocks noChangeArrowheads="1"/>
              </p:cNvSpPr>
              <p:nvPr/>
            </p:nvSpPr>
            <p:spPr bwMode="auto">
              <a:xfrm>
                <a:off x="3776" y="3261"/>
                <a:ext cx="285" cy="2"/>
              </a:xfrm>
              <a:prstGeom prst="rect">
                <a:avLst/>
              </a:prstGeom>
              <a:solidFill>
                <a:srgbClr val="6795C5"/>
              </a:solidFill>
              <a:ln w="9525">
                <a:noFill/>
                <a:miter lim="800000"/>
                <a:headEnd/>
                <a:tailEnd/>
              </a:ln>
            </p:spPr>
            <p:txBody>
              <a:bodyPr/>
              <a:lstStyle/>
              <a:p>
                <a:endParaRPr lang="en-US"/>
              </a:p>
            </p:txBody>
          </p:sp>
          <p:sp>
            <p:nvSpPr>
              <p:cNvPr id="82249" name="Rectangle 668"/>
              <p:cNvSpPr>
                <a:spLocks noChangeArrowheads="1"/>
              </p:cNvSpPr>
              <p:nvPr/>
            </p:nvSpPr>
            <p:spPr bwMode="auto">
              <a:xfrm>
                <a:off x="3776" y="3263"/>
                <a:ext cx="285" cy="1"/>
              </a:xfrm>
              <a:prstGeom prst="rect">
                <a:avLst/>
              </a:prstGeom>
              <a:solidFill>
                <a:srgbClr val="6593C4"/>
              </a:solidFill>
              <a:ln w="9525">
                <a:noFill/>
                <a:miter lim="800000"/>
                <a:headEnd/>
                <a:tailEnd/>
              </a:ln>
            </p:spPr>
            <p:txBody>
              <a:bodyPr/>
              <a:lstStyle/>
              <a:p>
                <a:endParaRPr lang="en-US"/>
              </a:p>
            </p:txBody>
          </p:sp>
          <p:sp>
            <p:nvSpPr>
              <p:cNvPr id="82250" name="Rectangle 669"/>
              <p:cNvSpPr>
                <a:spLocks noChangeArrowheads="1"/>
              </p:cNvSpPr>
              <p:nvPr/>
            </p:nvSpPr>
            <p:spPr bwMode="auto">
              <a:xfrm>
                <a:off x="3776" y="3264"/>
                <a:ext cx="285" cy="3"/>
              </a:xfrm>
              <a:prstGeom prst="rect">
                <a:avLst/>
              </a:prstGeom>
              <a:solidFill>
                <a:srgbClr val="6492C2"/>
              </a:solidFill>
              <a:ln w="9525">
                <a:noFill/>
                <a:miter lim="800000"/>
                <a:headEnd/>
                <a:tailEnd/>
              </a:ln>
            </p:spPr>
            <p:txBody>
              <a:bodyPr/>
              <a:lstStyle/>
              <a:p>
                <a:endParaRPr lang="en-US"/>
              </a:p>
            </p:txBody>
          </p:sp>
          <p:sp>
            <p:nvSpPr>
              <p:cNvPr id="82251" name="Rectangle 670"/>
              <p:cNvSpPr>
                <a:spLocks noChangeArrowheads="1"/>
              </p:cNvSpPr>
              <p:nvPr/>
            </p:nvSpPr>
            <p:spPr bwMode="auto">
              <a:xfrm>
                <a:off x="3776" y="3267"/>
                <a:ext cx="285" cy="1"/>
              </a:xfrm>
              <a:prstGeom prst="rect">
                <a:avLst/>
              </a:prstGeom>
              <a:solidFill>
                <a:srgbClr val="6290C1"/>
              </a:solidFill>
              <a:ln w="9525">
                <a:noFill/>
                <a:miter lim="800000"/>
                <a:headEnd/>
                <a:tailEnd/>
              </a:ln>
            </p:spPr>
            <p:txBody>
              <a:bodyPr/>
              <a:lstStyle/>
              <a:p>
                <a:endParaRPr lang="en-US"/>
              </a:p>
            </p:txBody>
          </p:sp>
          <p:sp>
            <p:nvSpPr>
              <p:cNvPr id="82252" name="Rectangle 671"/>
              <p:cNvSpPr>
                <a:spLocks noChangeArrowheads="1"/>
              </p:cNvSpPr>
              <p:nvPr/>
            </p:nvSpPr>
            <p:spPr bwMode="auto">
              <a:xfrm>
                <a:off x="3776" y="3268"/>
                <a:ext cx="285" cy="2"/>
              </a:xfrm>
              <a:prstGeom prst="rect">
                <a:avLst/>
              </a:prstGeom>
              <a:solidFill>
                <a:srgbClr val="618FBF"/>
              </a:solidFill>
              <a:ln w="9525">
                <a:noFill/>
                <a:miter lim="800000"/>
                <a:headEnd/>
                <a:tailEnd/>
              </a:ln>
            </p:spPr>
            <p:txBody>
              <a:bodyPr/>
              <a:lstStyle/>
              <a:p>
                <a:endParaRPr lang="en-US"/>
              </a:p>
            </p:txBody>
          </p:sp>
          <p:sp>
            <p:nvSpPr>
              <p:cNvPr id="82253" name="Rectangle 672"/>
              <p:cNvSpPr>
                <a:spLocks noChangeArrowheads="1"/>
              </p:cNvSpPr>
              <p:nvPr/>
            </p:nvSpPr>
            <p:spPr bwMode="auto">
              <a:xfrm>
                <a:off x="3776" y="3270"/>
                <a:ext cx="285" cy="3"/>
              </a:xfrm>
              <a:prstGeom prst="rect">
                <a:avLst/>
              </a:prstGeom>
              <a:solidFill>
                <a:srgbClr val="5F8DBD"/>
              </a:solidFill>
              <a:ln w="9525">
                <a:noFill/>
                <a:miter lim="800000"/>
                <a:headEnd/>
                <a:tailEnd/>
              </a:ln>
            </p:spPr>
            <p:txBody>
              <a:bodyPr/>
              <a:lstStyle/>
              <a:p>
                <a:endParaRPr lang="en-US"/>
              </a:p>
            </p:txBody>
          </p:sp>
          <p:sp>
            <p:nvSpPr>
              <p:cNvPr id="82254" name="Rectangle 673"/>
              <p:cNvSpPr>
                <a:spLocks noChangeArrowheads="1"/>
              </p:cNvSpPr>
              <p:nvPr/>
            </p:nvSpPr>
            <p:spPr bwMode="auto">
              <a:xfrm>
                <a:off x="3776" y="3273"/>
                <a:ext cx="285" cy="3"/>
              </a:xfrm>
              <a:prstGeom prst="rect">
                <a:avLst/>
              </a:prstGeom>
              <a:solidFill>
                <a:srgbClr val="5D8BBB"/>
              </a:solidFill>
              <a:ln w="9525">
                <a:noFill/>
                <a:miter lim="800000"/>
                <a:headEnd/>
                <a:tailEnd/>
              </a:ln>
            </p:spPr>
            <p:txBody>
              <a:bodyPr/>
              <a:lstStyle/>
              <a:p>
                <a:endParaRPr lang="en-US"/>
              </a:p>
            </p:txBody>
          </p:sp>
          <p:sp>
            <p:nvSpPr>
              <p:cNvPr id="82255" name="Rectangle 674"/>
              <p:cNvSpPr>
                <a:spLocks noChangeArrowheads="1"/>
              </p:cNvSpPr>
              <p:nvPr/>
            </p:nvSpPr>
            <p:spPr bwMode="auto">
              <a:xfrm>
                <a:off x="3776" y="3276"/>
                <a:ext cx="285" cy="2"/>
              </a:xfrm>
              <a:prstGeom prst="rect">
                <a:avLst/>
              </a:prstGeom>
              <a:solidFill>
                <a:srgbClr val="5B89B9"/>
              </a:solidFill>
              <a:ln w="9525">
                <a:noFill/>
                <a:miter lim="800000"/>
                <a:headEnd/>
                <a:tailEnd/>
              </a:ln>
            </p:spPr>
            <p:txBody>
              <a:bodyPr/>
              <a:lstStyle/>
              <a:p>
                <a:endParaRPr lang="en-US"/>
              </a:p>
            </p:txBody>
          </p:sp>
          <p:sp>
            <p:nvSpPr>
              <p:cNvPr id="82256" name="Rectangle 675"/>
              <p:cNvSpPr>
                <a:spLocks noChangeArrowheads="1"/>
              </p:cNvSpPr>
              <p:nvPr/>
            </p:nvSpPr>
            <p:spPr bwMode="auto">
              <a:xfrm>
                <a:off x="3776" y="3278"/>
                <a:ext cx="285" cy="2"/>
              </a:xfrm>
              <a:prstGeom prst="rect">
                <a:avLst/>
              </a:prstGeom>
              <a:solidFill>
                <a:srgbClr val="5987B7"/>
              </a:solidFill>
              <a:ln w="9525">
                <a:noFill/>
                <a:miter lim="800000"/>
                <a:headEnd/>
                <a:tailEnd/>
              </a:ln>
            </p:spPr>
            <p:txBody>
              <a:bodyPr/>
              <a:lstStyle/>
              <a:p>
                <a:endParaRPr lang="en-US"/>
              </a:p>
            </p:txBody>
          </p:sp>
          <p:sp>
            <p:nvSpPr>
              <p:cNvPr id="82257" name="Rectangle 676"/>
              <p:cNvSpPr>
                <a:spLocks noChangeArrowheads="1"/>
              </p:cNvSpPr>
              <p:nvPr/>
            </p:nvSpPr>
            <p:spPr bwMode="auto">
              <a:xfrm>
                <a:off x="3776" y="3280"/>
                <a:ext cx="285" cy="2"/>
              </a:xfrm>
              <a:prstGeom prst="rect">
                <a:avLst/>
              </a:prstGeom>
              <a:solidFill>
                <a:srgbClr val="5785B5"/>
              </a:solidFill>
              <a:ln w="9525">
                <a:noFill/>
                <a:miter lim="800000"/>
                <a:headEnd/>
                <a:tailEnd/>
              </a:ln>
            </p:spPr>
            <p:txBody>
              <a:bodyPr/>
              <a:lstStyle/>
              <a:p>
                <a:endParaRPr lang="en-US"/>
              </a:p>
            </p:txBody>
          </p:sp>
          <p:sp>
            <p:nvSpPr>
              <p:cNvPr id="82258" name="Rectangle 677"/>
              <p:cNvSpPr>
                <a:spLocks noChangeArrowheads="1"/>
              </p:cNvSpPr>
              <p:nvPr/>
            </p:nvSpPr>
            <p:spPr bwMode="auto">
              <a:xfrm>
                <a:off x="3776" y="3282"/>
                <a:ext cx="285" cy="2"/>
              </a:xfrm>
              <a:prstGeom prst="rect">
                <a:avLst/>
              </a:prstGeom>
              <a:solidFill>
                <a:srgbClr val="5583B4"/>
              </a:solidFill>
              <a:ln w="9525">
                <a:noFill/>
                <a:miter lim="800000"/>
                <a:headEnd/>
                <a:tailEnd/>
              </a:ln>
            </p:spPr>
            <p:txBody>
              <a:bodyPr/>
              <a:lstStyle/>
              <a:p>
                <a:endParaRPr lang="en-US"/>
              </a:p>
            </p:txBody>
          </p:sp>
          <p:sp>
            <p:nvSpPr>
              <p:cNvPr id="82259" name="Rectangle 678"/>
              <p:cNvSpPr>
                <a:spLocks noChangeArrowheads="1"/>
              </p:cNvSpPr>
              <p:nvPr/>
            </p:nvSpPr>
            <p:spPr bwMode="auto">
              <a:xfrm>
                <a:off x="3776" y="3284"/>
                <a:ext cx="285" cy="2"/>
              </a:xfrm>
              <a:prstGeom prst="rect">
                <a:avLst/>
              </a:prstGeom>
              <a:solidFill>
                <a:srgbClr val="5381B2"/>
              </a:solidFill>
              <a:ln w="9525">
                <a:noFill/>
                <a:miter lim="800000"/>
                <a:headEnd/>
                <a:tailEnd/>
              </a:ln>
            </p:spPr>
            <p:txBody>
              <a:bodyPr/>
              <a:lstStyle/>
              <a:p>
                <a:endParaRPr lang="en-US"/>
              </a:p>
            </p:txBody>
          </p:sp>
          <p:sp>
            <p:nvSpPr>
              <p:cNvPr id="82260" name="Rectangle 679"/>
              <p:cNvSpPr>
                <a:spLocks noChangeArrowheads="1"/>
              </p:cNvSpPr>
              <p:nvPr/>
            </p:nvSpPr>
            <p:spPr bwMode="auto">
              <a:xfrm>
                <a:off x="3776" y="3286"/>
                <a:ext cx="285" cy="1"/>
              </a:xfrm>
              <a:prstGeom prst="rect">
                <a:avLst/>
              </a:prstGeom>
              <a:solidFill>
                <a:srgbClr val="517FB0"/>
              </a:solidFill>
              <a:ln w="9525">
                <a:noFill/>
                <a:miter lim="800000"/>
                <a:headEnd/>
                <a:tailEnd/>
              </a:ln>
            </p:spPr>
            <p:txBody>
              <a:bodyPr/>
              <a:lstStyle/>
              <a:p>
                <a:endParaRPr lang="en-US"/>
              </a:p>
            </p:txBody>
          </p:sp>
          <p:sp>
            <p:nvSpPr>
              <p:cNvPr id="82261" name="Rectangle 680"/>
              <p:cNvSpPr>
                <a:spLocks noChangeArrowheads="1"/>
              </p:cNvSpPr>
              <p:nvPr/>
            </p:nvSpPr>
            <p:spPr bwMode="auto">
              <a:xfrm>
                <a:off x="3776" y="3287"/>
                <a:ext cx="285" cy="2"/>
              </a:xfrm>
              <a:prstGeom prst="rect">
                <a:avLst/>
              </a:prstGeom>
              <a:solidFill>
                <a:srgbClr val="4F7EAF"/>
              </a:solidFill>
              <a:ln w="9525">
                <a:noFill/>
                <a:miter lim="800000"/>
                <a:headEnd/>
                <a:tailEnd/>
              </a:ln>
            </p:spPr>
            <p:txBody>
              <a:bodyPr/>
              <a:lstStyle/>
              <a:p>
                <a:endParaRPr lang="en-US"/>
              </a:p>
            </p:txBody>
          </p:sp>
          <p:sp>
            <p:nvSpPr>
              <p:cNvPr id="82262" name="Rectangle 681"/>
              <p:cNvSpPr>
                <a:spLocks noChangeArrowheads="1"/>
              </p:cNvSpPr>
              <p:nvPr/>
            </p:nvSpPr>
            <p:spPr bwMode="auto">
              <a:xfrm>
                <a:off x="3776" y="3289"/>
                <a:ext cx="285" cy="1"/>
              </a:xfrm>
              <a:prstGeom prst="rect">
                <a:avLst/>
              </a:prstGeom>
              <a:solidFill>
                <a:srgbClr val="4E7CAD"/>
              </a:solidFill>
              <a:ln w="9525">
                <a:noFill/>
                <a:miter lim="800000"/>
                <a:headEnd/>
                <a:tailEnd/>
              </a:ln>
            </p:spPr>
            <p:txBody>
              <a:bodyPr/>
              <a:lstStyle/>
              <a:p>
                <a:endParaRPr lang="en-US"/>
              </a:p>
            </p:txBody>
          </p:sp>
          <p:sp>
            <p:nvSpPr>
              <p:cNvPr id="82263" name="Rectangle 682"/>
              <p:cNvSpPr>
                <a:spLocks noChangeArrowheads="1"/>
              </p:cNvSpPr>
              <p:nvPr/>
            </p:nvSpPr>
            <p:spPr bwMode="auto">
              <a:xfrm>
                <a:off x="3776" y="3290"/>
                <a:ext cx="285" cy="3"/>
              </a:xfrm>
              <a:prstGeom prst="rect">
                <a:avLst/>
              </a:prstGeom>
              <a:solidFill>
                <a:srgbClr val="4C7BAC"/>
              </a:solidFill>
              <a:ln w="9525">
                <a:noFill/>
                <a:miter lim="800000"/>
                <a:headEnd/>
                <a:tailEnd/>
              </a:ln>
            </p:spPr>
            <p:txBody>
              <a:bodyPr/>
              <a:lstStyle/>
              <a:p>
                <a:endParaRPr lang="en-US"/>
              </a:p>
            </p:txBody>
          </p:sp>
          <p:sp>
            <p:nvSpPr>
              <p:cNvPr id="82264" name="Rectangle 683"/>
              <p:cNvSpPr>
                <a:spLocks noChangeArrowheads="1"/>
              </p:cNvSpPr>
              <p:nvPr/>
            </p:nvSpPr>
            <p:spPr bwMode="auto">
              <a:xfrm>
                <a:off x="3776" y="3293"/>
                <a:ext cx="285" cy="1"/>
              </a:xfrm>
              <a:prstGeom prst="rect">
                <a:avLst/>
              </a:prstGeom>
              <a:solidFill>
                <a:srgbClr val="4A79AA"/>
              </a:solidFill>
              <a:ln w="9525">
                <a:noFill/>
                <a:miter lim="800000"/>
                <a:headEnd/>
                <a:tailEnd/>
              </a:ln>
            </p:spPr>
            <p:txBody>
              <a:bodyPr/>
              <a:lstStyle/>
              <a:p>
                <a:endParaRPr lang="en-US"/>
              </a:p>
            </p:txBody>
          </p:sp>
          <p:sp>
            <p:nvSpPr>
              <p:cNvPr id="82265" name="Rectangle 684"/>
              <p:cNvSpPr>
                <a:spLocks noChangeArrowheads="1"/>
              </p:cNvSpPr>
              <p:nvPr/>
            </p:nvSpPr>
            <p:spPr bwMode="auto">
              <a:xfrm>
                <a:off x="3776" y="3294"/>
                <a:ext cx="285" cy="2"/>
              </a:xfrm>
              <a:prstGeom prst="rect">
                <a:avLst/>
              </a:prstGeom>
              <a:solidFill>
                <a:srgbClr val="4877A9"/>
              </a:solidFill>
              <a:ln w="9525">
                <a:noFill/>
                <a:miter lim="800000"/>
                <a:headEnd/>
                <a:tailEnd/>
              </a:ln>
            </p:spPr>
            <p:txBody>
              <a:bodyPr/>
              <a:lstStyle/>
              <a:p>
                <a:endParaRPr lang="en-US"/>
              </a:p>
            </p:txBody>
          </p:sp>
          <p:sp>
            <p:nvSpPr>
              <p:cNvPr id="82266" name="Rectangle 685"/>
              <p:cNvSpPr>
                <a:spLocks noChangeArrowheads="1"/>
              </p:cNvSpPr>
              <p:nvPr/>
            </p:nvSpPr>
            <p:spPr bwMode="auto">
              <a:xfrm>
                <a:off x="3776" y="3296"/>
                <a:ext cx="285" cy="1"/>
              </a:xfrm>
              <a:prstGeom prst="rect">
                <a:avLst/>
              </a:prstGeom>
              <a:solidFill>
                <a:srgbClr val="4676A7"/>
              </a:solidFill>
              <a:ln w="9525">
                <a:noFill/>
                <a:miter lim="800000"/>
                <a:headEnd/>
                <a:tailEnd/>
              </a:ln>
            </p:spPr>
            <p:txBody>
              <a:bodyPr/>
              <a:lstStyle/>
              <a:p>
                <a:endParaRPr lang="en-US"/>
              </a:p>
            </p:txBody>
          </p:sp>
          <p:sp>
            <p:nvSpPr>
              <p:cNvPr id="82267" name="Rectangle 686"/>
              <p:cNvSpPr>
                <a:spLocks noChangeArrowheads="1"/>
              </p:cNvSpPr>
              <p:nvPr/>
            </p:nvSpPr>
            <p:spPr bwMode="auto">
              <a:xfrm>
                <a:off x="3776" y="3297"/>
                <a:ext cx="285" cy="2"/>
              </a:xfrm>
              <a:prstGeom prst="rect">
                <a:avLst/>
              </a:prstGeom>
              <a:solidFill>
                <a:srgbClr val="4574A6"/>
              </a:solidFill>
              <a:ln w="9525">
                <a:noFill/>
                <a:miter lim="800000"/>
                <a:headEnd/>
                <a:tailEnd/>
              </a:ln>
            </p:spPr>
            <p:txBody>
              <a:bodyPr/>
              <a:lstStyle/>
              <a:p>
                <a:endParaRPr lang="en-US"/>
              </a:p>
            </p:txBody>
          </p:sp>
          <p:sp>
            <p:nvSpPr>
              <p:cNvPr id="82268" name="Rectangle 687"/>
              <p:cNvSpPr>
                <a:spLocks noChangeArrowheads="1"/>
              </p:cNvSpPr>
              <p:nvPr/>
            </p:nvSpPr>
            <p:spPr bwMode="auto">
              <a:xfrm>
                <a:off x="3776" y="3299"/>
                <a:ext cx="285" cy="1"/>
              </a:xfrm>
              <a:prstGeom prst="rect">
                <a:avLst/>
              </a:prstGeom>
              <a:solidFill>
                <a:srgbClr val="4373A4"/>
              </a:solidFill>
              <a:ln w="9525">
                <a:noFill/>
                <a:miter lim="800000"/>
                <a:headEnd/>
                <a:tailEnd/>
              </a:ln>
            </p:spPr>
            <p:txBody>
              <a:bodyPr/>
              <a:lstStyle/>
              <a:p>
                <a:endParaRPr lang="en-US"/>
              </a:p>
            </p:txBody>
          </p:sp>
          <p:sp>
            <p:nvSpPr>
              <p:cNvPr id="82269" name="Rectangle 688"/>
              <p:cNvSpPr>
                <a:spLocks noChangeArrowheads="1"/>
              </p:cNvSpPr>
              <p:nvPr/>
            </p:nvSpPr>
            <p:spPr bwMode="auto">
              <a:xfrm>
                <a:off x="3776" y="3300"/>
                <a:ext cx="285" cy="2"/>
              </a:xfrm>
              <a:prstGeom prst="rect">
                <a:avLst/>
              </a:prstGeom>
              <a:solidFill>
                <a:srgbClr val="4171A3"/>
              </a:solidFill>
              <a:ln w="9525">
                <a:noFill/>
                <a:miter lim="800000"/>
                <a:headEnd/>
                <a:tailEnd/>
              </a:ln>
            </p:spPr>
            <p:txBody>
              <a:bodyPr/>
              <a:lstStyle/>
              <a:p>
                <a:endParaRPr lang="en-US"/>
              </a:p>
            </p:txBody>
          </p:sp>
          <p:sp>
            <p:nvSpPr>
              <p:cNvPr id="82270" name="Rectangle 689"/>
              <p:cNvSpPr>
                <a:spLocks noChangeArrowheads="1"/>
              </p:cNvSpPr>
              <p:nvPr/>
            </p:nvSpPr>
            <p:spPr bwMode="auto">
              <a:xfrm>
                <a:off x="3776" y="3302"/>
                <a:ext cx="285" cy="1"/>
              </a:xfrm>
              <a:prstGeom prst="rect">
                <a:avLst/>
              </a:prstGeom>
              <a:solidFill>
                <a:srgbClr val="3F6FA1"/>
              </a:solidFill>
              <a:ln w="9525">
                <a:noFill/>
                <a:miter lim="800000"/>
                <a:headEnd/>
                <a:tailEnd/>
              </a:ln>
            </p:spPr>
            <p:txBody>
              <a:bodyPr/>
              <a:lstStyle/>
              <a:p>
                <a:endParaRPr lang="en-US"/>
              </a:p>
            </p:txBody>
          </p:sp>
          <p:sp>
            <p:nvSpPr>
              <p:cNvPr id="82271" name="Rectangle 690"/>
              <p:cNvSpPr>
                <a:spLocks noChangeArrowheads="1"/>
              </p:cNvSpPr>
              <p:nvPr/>
            </p:nvSpPr>
            <p:spPr bwMode="auto">
              <a:xfrm>
                <a:off x="3776" y="3303"/>
                <a:ext cx="285" cy="2"/>
              </a:xfrm>
              <a:prstGeom prst="rect">
                <a:avLst/>
              </a:prstGeom>
              <a:solidFill>
                <a:srgbClr val="3D6EA0"/>
              </a:solidFill>
              <a:ln w="9525">
                <a:noFill/>
                <a:miter lim="800000"/>
                <a:headEnd/>
                <a:tailEnd/>
              </a:ln>
            </p:spPr>
            <p:txBody>
              <a:bodyPr/>
              <a:lstStyle/>
              <a:p>
                <a:endParaRPr lang="en-US"/>
              </a:p>
            </p:txBody>
          </p:sp>
          <p:sp>
            <p:nvSpPr>
              <p:cNvPr id="82272" name="Rectangle 691"/>
              <p:cNvSpPr>
                <a:spLocks noChangeArrowheads="1"/>
              </p:cNvSpPr>
              <p:nvPr/>
            </p:nvSpPr>
            <p:spPr bwMode="auto">
              <a:xfrm>
                <a:off x="3776" y="3305"/>
                <a:ext cx="285" cy="1"/>
              </a:xfrm>
              <a:prstGeom prst="rect">
                <a:avLst/>
              </a:prstGeom>
              <a:solidFill>
                <a:srgbClr val="3B6C9E"/>
              </a:solidFill>
              <a:ln w="9525">
                <a:noFill/>
                <a:miter lim="800000"/>
                <a:headEnd/>
                <a:tailEnd/>
              </a:ln>
            </p:spPr>
            <p:txBody>
              <a:bodyPr/>
              <a:lstStyle/>
              <a:p>
                <a:endParaRPr lang="en-US"/>
              </a:p>
            </p:txBody>
          </p:sp>
          <p:sp>
            <p:nvSpPr>
              <p:cNvPr id="82273" name="Rectangle 692"/>
              <p:cNvSpPr>
                <a:spLocks noChangeArrowheads="1"/>
              </p:cNvSpPr>
              <p:nvPr/>
            </p:nvSpPr>
            <p:spPr bwMode="auto">
              <a:xfrm>
                <a:off x="3776" y="3305"/>
                <a:ext cx="285" cy="2"/>
              </a:xfrm>
              <a:prstGeom prst="rect">
                <a:avLst/>
              </a:prstGeom>
              <a:solidFill>
                <a:srgbClr val="396B9D"/>
              </a:solidFill>
              <a:ln w="9525">
                <a:noFill/>
                <a:miter lim="800000"/>
                <a:headEnd/>
                <a:tailEnd/>
              </a:ln>
            </p:spPr>
            <p:txBody>
              <a:bodyPr/>
              <a:lstStyle/>
              <a:p>
                <a:endParaRPr lang="en-US"/>
              </a:p>
            </p:txBody>
          </p:sp>
          <p:sp>
            <p:nvSpPr>
              <p:cNvPr id="82274" name="Rectangle 693"/>
              <p:cNvSpPr>
                <a:spLocks noChangeArrowheads="1"/>
              </p:cNvSpPr>
              <p:nvPr/>
            </p:nvSpPr>
            <p:spPr bwMode="auto">
              <a:xfrm>
                <a:off x="3776" y="3307"/>
                <a:ext cx="285" cy="1"/>
              </a:xfrm>
              <a:prstGeom prst="rect">
                <a:avLst/>
              </a:prstGeom>
              <a:solidFill>
                <a:srgbClr val="37699C"/>
              </a:solidFill>
              <a:ln w="9525">
                <a:noFill/>
                <a:miter lim="800000"/>
                <a:headEnd/>
                <a:tailEnd/>
              </a:ln>
            </p:spPr>
            <p:txBody>
              <a:bodyPr/>
              <a:lstStyle/>
              <a:p>
                <a:endParaRPr lang="en-US"/>
              </a:p>
            </p:txBody>
          </p:sp>
          <p:sp>
            <p:nvSpPr>
              <p:cNvPr id="82275" name="Rectangle 694"/>
              <p:cNvSpPr>
                <a:spLocks noChangeArrowheads="1"/>
              </p:cNvSpPr>
              <p:nvPr/>
            </p:nvSpPr>
            <p:spPr bwMode="auto">
              <a:xfrm>
                <a:off x="3776" y="3308"/>
                <a:ext cx="285" cy="2"/>
              </a:xfrm>
              <a:prstGeom prst="rect">
                <a:avLst/>
              </a:prstGeom>
              <a:solidFill>
                <a:srgbClr val="346699"/>
              </a:solidFill>
              <a:ln w="9525">
                <a:noFill/>
                <a:miter lim="800000"/>
                <a:headEnd/>
                <a:tailEnd/>
              </a:ln>
            </p:spPr>
            <p:txBody>
              <a:bodyPr/>
              <a:lstStyle/>
              <a:p>
                <a:endParaRPr lang="en-US"/>
              </a:p>
            </p:txBody>
          </p:sp>
          <p:sp>
            <p:nvSpPr>
              <p:cNvPr id="82276" name="Rectangle 695"/>
              <p:cNvSpPr>
                <a:spLocks noChangeArrowheads="1"/>
              </p:cNvSpPr>
              <p:nvPr/>
            </p:nvSpPr>
            <p:spPr bwMode="auto">
              <a:xfrm>
                <a:off x="3776" y="3175"/>
                <a:ext cx="284" cy="135"/>
              </a:xfrm>
              <a:prstGeom prst="rect">
                <a:avLst/>
              </a:prstGeom>
              <a:noFill/>
              <a:ln w="7938" cap="rnd">
                <a:solidFill>
                  <a:srgbClr val="212121"/>
                </a:solidFill>
                <a:miter lim="800000"/>
                <a:headEnd/>
                <a:tailEnd/>
              </a:ln>
            </p:spPr>
            <p:txBody>
              <a:bodyPr/>
              <a:lstStyle/>
              <a:p>
                <a:endParaRPr lang="en-US"/>
              </a:p>
            </p:txBody>
          </p:sp>
        </p:grpSp>
        <p:sp>
          <p:nvSpPr>
            <p:cNvPr id="73951" name="Rectangle 697"/>
            <p:cNvSpPr>
              <a:spLocks noChangeArrowheads="1"/>
            </p:cNvSpPr>
            <p:nvPr/>
          </p:nvSpPr>
          <p:spPr bwMode="auto">
            <a:xfrm>
              <a:off x="6096000" y="5076825"/>
              <a:ext cx="33655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a:t>
              </a:r>
              <a:endParaRPr lang="en-US">
                <a:cs typeface="Arial" charset="0"/>
              </a:endParaRPr>
            </a:p>
          </p:txBody>
        </p:sp>
        <p:sp>
          <p:nvSpPr>
            <p:cNvPr id="73952" name="Rectangle 698"/>
            <p:cNvSpPr>
              <a:spLocks noChangeArrowheads="1"/>
            </p:cNvSpPr>
            <p:nvPr/>
          </p:nvSpPr>
          <p:spPr bwMode="auto">
            <a:xfrm>
              <a:off x="6192838" y="5218113"/>
              <a:ext cx="12858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S</a:t>
              </a:r>
              <a:endParaRPr lang="en-US">
                <a:cs typeface="Arial" charset="0"/>
              </a:endParaRPr>
            </a:p>
          </p:txBody>
        </p:sp>
        <p:grpSp>
          <p:nvGrpSpPr>
            <p:cNvPr id="73953" name="Group 800"/>
            <p:cNvGrpSpPr>
              <a:grpSpLocks/>
            </p:cNvGrpSpPr>
            <p:nvPr/>
          </p:nvGrpSpPr>
          <p:grpSpPr bwMode="auto">
            <a:xfrm>
              <a:off x="6651625" y="5014913"/>
              <a:ext cx="436563" cy="215900"/>
              <a:chOff x="4190" y="3159"/>
              <a:chExt cx="275" cy="136"/>
            </a:xfrm>
          </p:grpSpPr>
          <p:sp>
            <p:nvSpPr>
              <p:cNvPr id="82115" name="Rectangle 699"/>
              <p:cNvSpPr>
                <a:spLocks noChangeArrowheads="1"/>
              </p:cNvSpPr>
              <p:nvPr/>
            </p:nvSpPr>
            <p:spPr bwMode="auto">
              <a:xfrm>
                <a:off x="4190" y="3159"/>
                <a:ext cx="275" cy="2"/>
              </a:xfrm>
              <a:prstGeom prst="rect">
                <a:avLst/>
              </a:prstGeom>
              <a:solidFill>
                <a:srgbClr val="DDEBCF"/>
              </a:solidFill>
              <a:ln w="9525">
                <a:noFill/>
                <a:miter lim="800000"/>
                <a:headEnd/>
                <a:tailEnd/>
              </a:ln>
            </p:spPr>
            <p:txBody>
              <a:bodyPr/>
              <a:lstStyle/>
              <a:p>
                <a:endParaRPr lang="en-US"/>
              </a:p>
            </p:txBody>
          </p:sp>
          <p:sp>
            <p:nvSpPr>
              <p:cNvPr id="82116" name="Rectangle 700"/>
              <p:cNvSpPr>
                <a:spLocks noChangeArrowheads="1"/>
              </p:cNvSpPr>
              <p:nvPr/>
            </p:nvSpPr>
            <p:spPr bwMode="auto">
              <a:xfrm>
                <a:off x="4190" y="3161"/>
                <a:ext cx="275" cy="1"/>
              </a:xfrm>
              <a:prstGeom prst="rect">
                <a:avLst/>
              </a:prstGeom>
              <a:solidFill>
                <a:srgbClr val="DBEACD"/>
              </a:solidFill>
              <a:ln w="9525">
                <a:noFill/>
                <a:miter lim="800000"/>
                <a:headEnd/>
                <a:tailEnd/>
              </a:ln>
            </p:spPr>
            <p:txBody>
              <a:bodyPr/>
              <a:lstStyle/>
              <a:p>
                <a:endParaRPr lang="en-US"/>
              </a:p>
            </p:txBody>
          </p:sp>
          <p:sp>
            <p:nvSpPr>
              <p:cNvPr id="82117" name="Rectangle 701"/>
              <p:cNvSpPr>
                <a:spLocks noChangeArrowheads="1"/>
              </p:cNvSpPr>
              <p:nvPr/>
            </p:nvSpPr>
            <p:spPr bwMode="auto">
              <a:xfrm>
                <a:off x="4190" y="3162"/>
                <a:ext cx="275" cy="2"/>
              </a:xfrm>
              <a:prstGeom prst="rect">
                <a:avLst/>
              </a:prstGeom>
              <a:solidFill>
                <a:srgbClr val="DAE9CB"/>
              </a:solidFill>
              <a:ln w="9525">
                <a:noFill/>
                <a:miter lim="800000"/>
                <a:headEnd/>
                <a:tailEnd/>
              </a:ln>
            </p:spPr>
            <p:txBody>
              <a:bodyPr/>
              <a:lstStyle/>
              <a:p>
                <a:endParaRPr lang="en-US"/>
              </a:p>
            </p:txBody>
          </p:sp>
          <p:sp>
            <p:nvSpPr>
              <p:cNvPr id="82118" name="Rectangle 702"/>
              <p:cNvSpPr>
                <a:spLocks noChangeArrowheads="1"/>
              </p:cNvSpPr>
              <p:nvPr/>
            </p:nvSpPr>
            <p:spPr bwMode="auto">
              <a:xfrm>
                <a:off x="4190" y="3164"/>
                <a:ext cx="275" cy="2"/>
              </a:xfrm>
              <a:prstGeom prst="rect">
                <a:avLst/>
              </a:prstGeom>
              <a:solidFill>
                <a:srgbClr val="D8E7C9"/>
              </a:solidFill>
              <a:ln w="9525">
                <a:noFill/>
                <a:miter lim="800000"/>
                <a:headEnd/>
                <a:tailEnd/>
              </a:ln>
            </p:spPr>
            <p:txBody>
              <a:bodyPr/>
              <a:lstStyle/>
              <a:p>
                <a:endParaRPr lang="en-US"/>
              </a:p>
            </p:txBody>
          </p:sp>
          <p:sp>
            <p:nvSpPr>
              <p:cNvPr id="82119" name="Rectangle 703"/>
              <p:cNvSpPr>
                <a:spLocks noChangeArrowheads="1"/>
              </p:cNvSpPr>
              <p:nvPr/>
            </p:nvSpPr>
            <p:spPr bwMode="auto">
              <a:xfrm>
                <a:off x="4190" y="3166"/>
                <a:ext cx="275" cy="2"/>
              </a:xfrm>
              <a:prstGeom prst="rect">
                <a:avLst/>
              </a:prstGeom>
              <a:solidFill>
                <a:srgbClr val="D7E6C7"/>
              </a:solidFill>
              <a:ln w="9525">
                <a:noFill/>
                <a:miter lim="800000"/>
                <a:headEnd/>
                <a:tailEnd/>
              </a:ln>
            </p:spPr>
            <p:txBody>
              <a:bodyPr/>
              <a:lstStyle/>
              <a:p>
                <a:endParaRPr lang="en-US"/>
              </a:p>
            </p:txBody>
          </p:sp>
          <p:sp>
            <p:nvSpPr>
              <p:cNvPr id="82120" name="Rectangle 704"/>
              <p:cNvSpPr>
                <a:spLocks noChangeArrowheads="1"/>
              </p:cNvSpPr>
              <p:nvPr/>
            </p:nvSpPr>
            <p:spPr bwMode="auto">
              <a:xfrm>
                <a:off x="4190" y="3168"/>
                <a:ext cx="275" cy="2"/>
              </a:xfrm>
              <a:prstGeom prst="rect">
                <a:avLst/>
              </a:prstGeom>
              <a:solidFill>
                <a:srgbClr val="D5E4C5"/>
              </a:solidFill>
              <a:ln w="9525">
                <a:noFill/>
                <a:miter lim="800000"/>
                <a:headEnd/>
                <a:tailEnd/>
              </a:ln>
            </p:spPr>
            <p:txBody>
              <a:bodyPr/>
              <a:lstStyle/>
              <a:p>
                <a:endParaRPr lang="en-US"/>
              </a:p>
            </p:txBody>
          </p:sp>
          <p:sp>
            <p:nvSpPr>
              <p:cNvPr id="82121" name="Rectangle 705"/>
              <p:cNvSpPr>
                <a:spLocks noChangeArrowheads="1"/>
              </p:cNvSpPr>
              <p:nvPr/>
            </p:nvSpPr>
            <p:spPr bwMode="auto">
              <a:xfrm>
                <a:off x="4190" y="3170"/>
                <a:ext cx="275" cy="1"/>
              </a:xfrm>
              <a:prstGeom prst="rect">
                <a:avLst/>
              </a:prstGeom>
              <a:solidFill>
                <a:srgbClr val="D4E4C3"/>
              </a:solidFill>
              <a:ln w="9525">
                <a:noFill/>
                <a:miter lim="800000"/>
                <a:headEnd/>
                <a:tailEnd/>
              </a:ln>
            </p:spPr>
            <p:txBody>
              <a:bodyPr/>
              <a:lstStyle/>
              <a:p>
                <a:endParaRPr lang="en-US"/>
              </a:p>
            </p:txBody>
          </p:sp>
          <p:sp>
            <p:nvSpPr>
              <p:cNvPr id="82122" name="Rectangle 706"/>
              <p:cNvSpPr>
                <a:spLocks noChangeArrowheads="1"/>
              </p:cNvSpPr>
              <p:nvPr/>
            </p:nvSpPr>
            <p:spPr bwMode="auto">
              <a:xfrm>
                <a:off x="4190" y="3171"/>
                <a:ext cx="275" cy="2"/>
              </a:xfrm>
              <a:prstGeom prst="rect">
                <a:avLst/>
              </a:prstGeom>
              <a:solidFill>
                <a:srgbClr val="D3E3C1"/>
              </a:solidFill>
              <a:ln w="9525">
                <a:noFill/>
                <a:miter lim="800000"/>
                <a:headEnd/>
                <a:tailEnd/>
              </a:ln>
            </p:spPr>
            <p:txBody>
              <a:bodyPr/>
              <a:lstStyle/>
              <a:p>
                <a:endParaRPr lang="en-US"/>
              </a:p>
            </p:txBody>
          </p:sp>
          <p:sp>
            <p:nvSpPr>
              <p:cNvPr id="82123" name="Rectangle 707"/>
              <p:cNvSpPr>
                <a:spLocks noChangeArrowheads="1"/>
              </p:cNvSpPr>
              <p:nvPr/>
            </p:nvSpPr>
            <p:spPr bwMode="auto">
              <a:xfrm>
                <a:off x="4190" y="3173"/>
                <a:ext cx="275" cy="2"/>
              </a:xfrm>
              <a:prstGeom prst="rect">
                <a:avLst/>
              </a:prstGeom>
              <a:solidFill>
                <a:srgbClr val="D1E1BF"/>
              </a:solidFill>
              <a:ln w="9525">
                <a:noFill/>
                <a:miter lim="800000"/>
                <a:headEnd/>
                <a:tailEnd/>
              </a:ln>
            </p:spPr>
            <p:txBody>
              <a:bodyPr/>
              <a:lstStyle/>
              <a:p>
                <a:endParaRPr lang="en-US"/>
              </a:p>
            </p:txBody>
          </p:sp>
          <p:sp>
            <p:nvSpPr>
              <p:cNvPr id="82124" name="Rectangle 708"/>
              <p:cNvSpPr>
                <a:spLocks noChangeArrowheads="1"/>
              </p:cNvSpPr>
              <p:nvPr/>
            </p:nvSpPr>
            <p:spPr bwMode="auto">
              <a:xfrm>
                <a:off x="4190" y="3175"/>
                <a:ext cx="275" cy="1"/>
              </a:xfrm>
              <a:prstGeom prst="rect">
                <a:avLst/>
              </a:prstGeom>
              <a:solidFill>
                <a:srgbClr val="D0E0BD"/>
              </a:solidFill>
              <a:ln w="9525">
                <a:noFill/>
                <a:miter lim="800000"/>
                <a:headEnd/>
                <a:tailEnd/>
              </a:ln>
            </p:spPr>
            <p:txBody>
              <a:bodyPr/>
              <a:lstStyle/>
              <a:p>
                <a:endParaRPr lang="en-US"/>
              </a:p>
            </p:txBody>
          </p:sp>
          <p:sp>
            <p:nvSpPr>
              <p:cNvPr id="82125" name="Rectangle 709"/>
              <p:cNvSpPr>
                <a:spLocks noChangeArrowheads="1"/>
              </p:cNvSpPr>
              <p:nvPr/>
            </p:nvSpPr>
            <p:spPr bwMode="auto">
              <a:xfrm>
                <a:off x="4190" y="3176"/>
                <a:ext cx="275" cy="2"/>
              </a:xfrm>
              <a:prstGeom prst="rect">
                <a:avLst/>
              </a:prstGeom>
              <a:solidFill>
                <a:srgbClr val="CEE0BB"/>
              </a:solidFill>
              <a:ln w="9525">
                <a:noFill/>
                <a:miter lim="800000"/>
                <a:headEnd/>
                <a:tailEnd/>
              </a:ln>
            </p:spPr>
            <p:txBody>
              <a:bodyPr/>
              <a:lstStyle/>
              <a:p>
                <a:endParaRPr lang="en-US"/>
              </a:p>
            </p:txBody>
          </p:sp>
          <p:sp>
            <p:nvSpPr>
              <p:cNvPr id="82126" name="Rectangle 710"/>
              <p:cNvSpPr>
                <a:spLocks noChangeArrowheads="1"/>
              </p:cNvSpPr>
              <p:nvPr/>
            </p:nvSpPr>
            <p:spPr bwMode="auto">
              <a:xfrm>
                <a:off x="4190" y="3178"/>
                <a:ext cx="275" cy="2"/>
              </a:xfrm>
              <a:prstGeom prst="rect">
                <a:avLst/>
              </a:prstGeom>
              <a:solidFill>
                <a:srgbClr val="CDDEB9"/>
              </a:solidFill>
              <a:ln w="9525">
                <a:noFill/>
                <a:miter lim="800000"/>
                <a:headEnd/>
                <a:tailEnd/>
              </a:ln>
            </p:spPr>
            <p:txBody>
              <a:bodyPr/>
              <a:lstStyle/>
              <a:p>
                <a:endParaRPr lang="en-US"/>
              </a:p>
            </p:txBody>
          </p:sp>
          <p:sp>
            <p:nvSpPr>
              <p:cNvPr id="82127" name="Rectangle 711"/>
              <p:cNvSpPr>
                <a:spLocks noChangeArrowheads="1"/>
              </p:cNvSpPr>
              <p:nvPr/>
            </p:nvSpPr>
            <p:spPr bwMode="auto">
              <a:xfrm>
                <a:off x="4190" y="3180"/>
                <a:ext cx="275" cy="1"/>
              </a:xfrm>
              <a:prstGeom prst="rect">
                <a:avLst/>
              </a:prstGeom>
              <a:solidFill>
                <a:srgbClr val="CBDDB7"/>
              </a:solidFill>
              <a:ln w="9525">
                <a:noFill/>
                <a:miter lim="800000"/>
                <a:headEnd/>
                <a:tailEnd/>
              </a:ln>
            </p:spPr>
            <p:txBody>
              <a:bodyPr/>
              <a:lstStyle/>
              <a:p>
                <a:endParaRPr lang="en-US"/>
              </a:p>
            </p:txBody>
          </p:sp>
          <p:sp>
            <p:nvSpPr>
              <p:cNvPr id="82128" name="Rectangle 712"/>
              <p:cNvSpPr>
                <a:spLocks noChangeArrowheads="1"/>
              </p:cNvSpPr>
              <p:nvPr/>
            </p:nvSpPr>
            <p:spPr bwMode="auto">
              <a:xfrm>
                <a:off x="4190" y="3181"/>
                <a:ext cx="275" cy="2"/>
              </a:xfrm>
              <a:prstGeom prst="rect">
                <a:avLst/>
              </a:prstGeom>
              <a:solidFill>
                <a:srgbClr val="CADCB5"/>
              </a:solidFill>
              <a:ln w="9525">
                <a:noFill/>
                <a:miter lim="800000"/>
                <a:headEnd/>
                <a:tailEnd/>
              </a:ln>
            </p:spPr>
            <p:txBody>
              <a:bodyPr/>
              <a:lstStyle/>
              <a:p>
                <a:endParaRPr lang="en-US"/>
              </a:p>
            </p:txBody>
          </p:sp>
          <p:sp>
            <p:nvSpPr>
              <p:cNvPr id="82129" name="Rectangle 713"/>
              <p:cNvSpPr>
                <a:spLocks noChangeArrowheads="1"/>
              </p:cNvSpPr>
              <p:nvPr/>
            </p:nvSpPr>
            <p:spPr bwMode="auto">
              <a:xfrm>
                <a:off x="4190" y="3183"/>
                <a:ext cx="275" cy="1"/>
              </a:xfrm>
              <a:prstGeom prst="rect">
                <a:avLst/>
              </a:prstGeom>
              <a:solidFill>
                <a:srgbClr val="C9DBB3"/>
              </a:solidFill>
              <a:ln w="9525">
                <a:noFill/>
                <a:miter lim="800000"/>
                <a:headEnd/>
                <a:tailEnd/>
              </a:ln>
            </p:spPr>
            <p:txBody>
              <a:bodyPr/>
              <a:lstStyle/>
              <a:p>
                <a:endParaRPr lang="en-US"/>
              </a:p>
            </p:txBody>
          </p:sp>
          <p:sp>
            <p:nvSpPr>
              <p:cNvPr id="82130" name="Rectangle 714"/>
              <p:cNvSpPr>
                <a:spLocks noChangeArrowheads="1"/>
              </p:cNvSpPr>
              <p:nvPr/>
            </p:nvSpPr>
            <p:spPr bwMode="auto">
              <a:xfrm>
                <a:off x="4190" y="3184"/>
                <a:ext cx="275" cy="2"/>
              </a:xfrm>
              <a:prstGeom prst="rect">
                <a:avLst/>
              </a:prstGeom>
              <a:solidFill>
                <a:srgbClr val="C8DAB1"/>
              </a:solidFill>
              <a:ln w="9525">
                <a:noFill/>
                <a:miter lim="800000"/>
                <a:headEnd/>
                <a:tailEnd/>
              </a:ln>
            </p:spPr>
            <p:txBody>
              <a:bodyPr/>
              <a:lstStyle/>
              <a:p>
                <a:endParaRPr lang="en-US"/>
              </a:p>
            </p:txBody>
          </p:sp>
          <p:sp>
            <p:nvSpPr>
              <p:cNvPr id="82131" name="Rectangle 715"/>
              <p:cNvSpPr>
                <a:spLocks noChangeArrowheads="1"/>
              </p:cNvSpPr>
              <p:nvPr/>
            </p:nvSpPr>
            <p:spPr bwMode="auto">
              <a:xfrm>
                <a:off x="4190" y="3186"/>
                <a:ext cx="275" cy="1"/>
              </a:xfrm>
              <a:prstGeom prst="rect">
                <a:avLst/>
              </a:prstGeom>
              <a:solidFill>
                <a:srgbClr val="C6D8B0"/>
              </a:solidFill>
              <a:ln w="9525">
                <a:noFill/>
                <a:miter lim="800000"/>
                <a:headEnd/>
                <a:tailEnd/>
              </a:ln>
            </p:spPr>
            <p:txBody>
              <a:bodyPr/>
              <a:lstStyle/>
              <a:p>
                <a:endParaRPr lang="en-US"/>
              </a:p>
            </p:txBody>
          </p:sp>
          <p:sp>
            <p:nvSpPr>
              <p:cNvPr id="82132" name="Rectangle 716"/>
              <p:cNvSpPr>
                <a:spLocks noChangeArrowheads="1"/>
              </p:cNvSpPr>
              <p:nvPr/>
            </p:nvSpPr>
            <p:spPr bwMode="auto">
              <a:xfrm>
                <a:off x="4190" y="3187"/>
                <a:ext cx="275" cy="2"/>
              </a:xfrm>
              <a:prstGeom prst="rect">
                <a:avLst/>
              </a:prstGeom>
              <a:solidFill>
                <a:srgbClr val="C5D7AE"/>
              </a:solidFill>
              <a:ln w="9525">
                <a:noFill/>
                <a:miter lim="800000"/>
                <a:headEnd/>
                <a:tailEnd/>
              </a:ln>
            </p:spPr>
            <p:txBody>
              <a:bodyPr/>
              <a:lstStyle/>
              <a:p>
                <a:endParaRPr lang="en-US"/>
              </a:p>
            </p:txBody>
          </p:sp>
          <p:sp>
            <p:nvSpPr>
              <p:cNvPr id="82133" name="Rectangle 717"/>
              <p:cNvSpPr>
                <a:spLocks noChangeArrowheads="1"/>
              </p:cNvSpPr>
              <p:nvPr/>
            </p:nvSpPr>
            <p:spPr bwMode="auto">
              <a:xfrm>
                <a:off x="4190" y="3189"/>
                <a:ext cx="275" cy="1"/>
              </a:xfrm>
              <a:prstGeom prst="rect">
                <a:avLst/>
              </a:prstGeom>
              <a:solidFill>
                <a:srgbClr val="C3D6AC"/>
              </a:solidFill>
              <a:ln w="9525">
                <a:noFill/>
                <a:miter lim="800000"/>
                <a:headEnd/>
                <a:tailEnd/>
              </a:ln>
            </p:spPr>
            <p:txBody>
              <a:bodyPr/>
              <a:lstStyle/>
              <a:p>
                <a:endParaRPr lang="en-US"/>
              </a:p>
            </p:txBody>
          </p:sp>
          <p:sp>
            <p:nvSpPr>
              <p:cNvPr id="82134" name="Rectangle 718"/>
              <p:cNvSpPr>
                <a:spLocks noChangeArrowheads="1"/>
              </p:cNvSpPr>
              <p:nvPr/>
            </p:nvSpPr>
            <p:spPr bwMode="auto">
              <a:xfrm>
                <a:off x="4190" y="3190"/>
                <a:ext cx="275" cy="2"/>
              </a:xfrm>
              <a:prstGeom prst="rect">
                <a:avLst/>
              </a:prstGeom>
              <a:solidFill>
                <a:srgbClr val="C2D5AA"/>
              </a:solidFill>
              <a:ln w="9525">
                <a:noFill/>
                <a:miter lim="800000"/>
                <a:headEnd/>
                <a:tailEnd/>
              </a:ln>
            </p:spPr>
            <p:txBody>
              <a:bodyPr/>
              <a:lstStyle/>
              <a:p>
                <a:endParaRPr lang="en-US"/>
              </a:p>
            </p:txBody>
          </p:sp>
          <p:sp>
            <p:nvSpPr>
              <p:cNvPr id="82135" name="Rectangle 719"/>
              <p:cNvSpPr>
                <a:spLocks noChangeArrowheads="1"/>
              </p:cNvSpPr>
              <p:nvPr/>
            </p:nvSpPr>
            <p:spPr bwMode="auto">
              <a:xfrm>
                <a:off x="4190" y="3192"/>
                <a:ext cx="275" cy="1"/>
              </a:xfrm>
              <a:prstGeom prst="rect">
                <a:avLst/>
              </a:prstGeom>
              <a:solidFill>
                <a:srgbClr val="C1D3A8"/>
              </a:solidFill>
              <a:ln w="9525">
                <a:noFill/>
                <a:miter lim="800000"/>
                <a:headEnd/>
                <a:tailEnd/>
              </a:ln>
            </p:spPr>
            <p:txBody>
              <a:bodyPr/>
              <a:lstStyle/>
              <a:p>
                <a:endParaRPr lang="en-US"/>
              </a:p>
            </p:txBody>
          </p:sp>
          <p:sp>
            <p:nvSpPr>
              <p:cNvPr id="82136" name="Rectangle 720"/>
              <p:cNvSpPr>
                <a:spLocks noChangeArrowheads="1"/>
              </p:cNvSpPr>
              <p:nvPr/>
            </p:nvSpPr>
            <p:spPr bwMode="auto">
              <a:xfrm>
                <a:off x="4190" y="3193"/>
                <a:ext cx="275" cy="2"/>
              </a:xfrm>
              <a:prstGeom prst="rect">
                <a:avLst/>
              </a:prstGeom>
              <a:solidFill>
                <a:srgbClr val="BFD2A6"/>
              </a:solidFill>
              <a:ln w="9525">
                <a:noFill/>
                <a:miter lim="800000"/>
                <a:headEnd/>
                <a:tailEnd/>
              </a:ln>
            </p:spPr>
            <p:txBody>
              <a:bodyPr/>
              <a:lstStyle/>
              <a:p>
                <a:endParaRPr lang="en-US"/>
              </a:p>
            </p:txBody>
          </p:sp>
          <p:sp>
            <p:nvSpPr>
              <p:cNvPr id="82137" name="Rectangle 721"/>
              <p:cNvSpPr>
                <a:spLocks noChangeArrowheads="1"/>
              </p:cNvSpPr>
              <p:nvPr/>
            </p:nvSpPr>
            <p:spPr bwMode="auto">
              <a:xfrm>
                <a:off x="4190" y="3195"/>
                <a:ext cx="275" cy="1"/>
              </a:xfrm>
              <a:prstGeom prst="rect">
                <a:avLst/>
              </a:prstGeom>
              <a:solidFill>
                <a:srgbClr val="BED1A4"/>
              </a:solidFill>
              <a:ln w="9525">
                <a:noFill/>
                <a:miter lim="800000"/>
                <a:headEnd/>
                <a:tailEnd/>
              </a:ln>
            </p:spPr>
            <p:txBody>
              <a:bodyPr/>
              <a:lstStyle/>
              <a:p>
                <a:endParaRPr lang="en-US"/>
              </a:p>
            </p:txBody>
          </p:sp>
          <p:sp>
            <p:nvSpPr>
              <p:cNvPr id="82138" name="Rectangle 722"/>
              <p:cNvSpPr>
                <a:spLocks noChangeArrowheads="1"/>
              </p:cNvSpPr>
              <p:nvPr/>
            </p:nvSpPr>
            <p:spPr bwMode="auto">
              <a:xfrm>
                <a:off x="4190" y="3196"/>
                <a:ext cx="275" cy="2"/>
              </a:xfrm>
              <a:prstGeom prst="rect">
                <a:avLst/>
              </a:prstGeom>
              <a:solidFill>
                <a:srgbClr val="BCD0A1"/>
              </a:solidFill>
              <a:ln w="9525">
                <a:noFill/>
                <a:miter lim="800000"/>
                <a:headEnd/>
                <a:tailEnd/>
              </a:ln>
            </p:spPr>
            <p:txBody>
              <a:bodyPr/>
              <a:lstStyle/>
              <a:p>
                <a:endParaRPr lang="en-US"/>
              </a:p>
            </p:txBody>
          </p:sp>
          <p:sp>
            <p:nvSpPr>
              <p:cNvPr id="82139" name="Rectangle 723"/>
              <p:cNvSpPr>
                <a:spLocks noChangeArrowheads="1"/>
              </p:cNvSpPr>
              <p:nvPr/>
            </p:nvSpPr>
            <p:spPr bwMode="auto">
              <a:xfrm>
                <a:off x="4190" y="3198"/>
                <a:ext cx="275" cy="1"/>
              </a:xfrm>
              <a:prstGeom prst="rect">
                <a:avLst/>
              </a:prstGeom>
              <a:solidFill>
                <a:srgbClr val="BBCF9F"/>
              </a:solidFill>
              <a:ln w="9525">
                <a:noFill/>
                <a:miter lim="800000"/>
                <a:headEnd/>
                <a:tailEnd/>
              </a:ln>
            </p:spPr>
            <p:txBody>
              <a:bodyPr/>
              <a:lstStyle/>
              <a:p>
                <a:endParaRPr lang="en-US"/>
              </a:p>
            </p:txBody>
          </p:sp>
          <p:sp>
            <p:nvSpPr>
              <p:cNvPr id="82140" name="Rectangle 724"/>
              <p:cNvSpPr>
                <a:spLocks noChangeArrowheads="1"/>
              </p:cNvSpPr>
              <p:nvPr/>
            </p:nvSpPr>
            <p:spPr bwMode="auto">
              <a:xfrm>
                <a:off x="4190" y="3199"/>
                <a:ext cx="275" cy="2"/>
              </a:xfrm>
              <a:prstGeom prst="rect">
                <a:avLst/>
              </a:prstGeom>
              <a:solidFill>
                <a:srgbClr val="B9CE9D"/>
              </a:solidFill>
              <a:ln w="9525">
                <a:noFill/>
                <a:miter lim="800000"/>
                <a:headEnd/>
                <a:tailEnd/>
              </a:ln>
            </p:spPr>
            <p:txBody>
              <a:bodyPr/>
              <a:lstStyle/>
              <a:p>
                <a:endParaRPr lang="en-US"/>
              </a:p>
            </p:txBody>
          </p:sp>
          <p:sp>
            <p:nvSpPr>
              <p:cNvPr id="82141" name="Rectangle 725"/>
              <p:cNvSpPr>
                <a:spLocks noChangeArrowheads="1"/>
              </p:cNvSpPr>
              <p:nvPr/>
            </p:nvSpPr>
            <p:spPr bwMode="auto">
              <a:xfrm>
                <a:off x="4190" y="3201"/>
                <a:ext cx="275" cy="1"/>
              </a:xfrm>
              <a:prstGeom prst="rect">
                <a:avLst/>
              </a:prstGeom>
              <a:solidFill>
                <a:srgbClr val="B8CD9B"/>
              </a:solidFill>
              <a:ln w="9525">
                <a:noFill/>
                <a:miter lim="800000"/>
                <a:headEnd/>
                <a:tailEnd/>
              </a:ln>
            </p:spPr>
            <p:txBody>
              <a:bodyPr/>
              <a:lstStyle/>
              <a:p>
                <a:endParaRPr lang="en-US"/>
              </a:p>
            </p:txBody>
          </p:sp>
          <p:sp>
            <p:nvSpPr>
              <p:cNvPr id="82142" name="Rectangle 726"/>
              <p:cNvSpPr>
                <a:spLocks noChangeArrowheads="1"/>
              </p:cNvSpPr>
              <p:nvPr/>
            </p:nvSpPr>
            <p:spPr bwMode="auto">
              <a:xfrm>
                <a:off x="4190" y="3202"/>
                <a:ext cx="275" cy="2"/>
              </a:xfrm>
              <a:prstGeom prst="rect">
                <a:avLst/>
              </a:prstGeom>
              <a:solidFill>
                <a:srgbClr val="B6CC99"/>
              </a:solidFill>
              <a:ln w="9525">
                <a:noFill/>
                <a:miter lim="800000"/>
                <a:headEnd/>
                <a:tailEnd/>
              </a:ln>
            </p:spPr>
            <p:txBody>
              <a:bodyPr/>
              <a:lstStyle/>
              <a:p>
                <a:endParaRPr lang="en-US"/>
              </a:p>
            </p:txBody>
          </p:sp>
          <p:sp>
            <p:nvSpPr>
              <p:cNvPr id="82143" name="Rectangle 727"/>
              <p:cNvSpPr>
                <a:spLocks noChangeArrowheads="1"/>
              </p:cNvSpPr>
              <p:nvPr/>
            </p:nvSpPr>
            <p:spPr bwMode="auto">
              <a:xfrm>
                <a:off x="4190" y="3204"/>
                <a:ext cx="275" cy="1"/>
              </a:xfrm>
              <a:prstGeom prst="rect">
                <a:avLst/>
              </a:prstGeom>
              <a:solidFill>
                <a:srgbClr val="B5CB96"/>
              </a:solidFill>
              <a:ln w="9525">
                <a:noFill/>
                <a:miter lim="800000"/>
                <a:headEnd/>
                <a:tailEnd/>
              </a:ln>
            </p:spPr>
            <p:txBody>
              <a:bodyPr/>
              <a:lstStyle/>
              <a:p>
                <a:endParaRPr lang="en-US"/>
              </a:p>
            </p:txBody>
          </p:sp>
          <p:sp>
            <p:nvSpPr>
              <p:cNvPr id="82144" name="Rectangle 728"/>
              <p:cNvSpPr>
                <a:spLocks noChangeArrowheads="1"/>
              </p:cNvSpPr>
              <p:nvPr/>
            </p:nvSpPr>
            <p:spPr bwMode="auto">
              <a:xfrm>
                <a:off x="4190" y="3205"/>
                <a:ext cx="275" cy="2"/>
              </a:xfrm>
              <a:prstGeom prst="rect">
                <a:avLst/>
              </a:prstGeom>
              <a:solidFill>
                <a:srgbClr val="B3C994"/>
              </a:solidFill>
              <a:ln w="9525">
                <a:noFill/>
                <a:miter lim="800000"/>
                <a:headEnd/>
                <a:tailEnd/>
              </a:ln>
            </p:spPr>
            <p:txBody>
              <a:bodyPr/>
              <a:lstStyle/>
              <a:p>
                <a:endParaRPr lang="en-US"/>
              </a:p>
            </p:txBody>
          </p:sp>
          <p:sp>
            <p:nvSpPr>
              <p:cNvPr id="82145" name="Rectangle 729"/>
              <p:cNvSpPr>
                <a:spLocks noChangeArrowheads="1"/>
              </p:cNvSpPr>
              <p:nvPr/>
            </p:nvSpPr>
            <p:spPr bwMode="auto">
              <a:xfrm>
                <a:off x="4190" y="3207"/>
                <a:ext cx="275" cy="1"/>
              </a:xfrm>
              <a:prstGeom prst="rect">
                <a:avLst/>
              </a:prstGeom>
              <a:solidFill>
                <a:srgbClr val="B2C892"/>
              </a:solidFill>
              <a:ln w="9525">
                <a:noFill/>
                <a:miter lim="800000"/>
                <a:headEnd/>
                <a:tailEnd/>
              </a:ln>
            </p:spPr>
            <p:txBody>
              <a:bodyPr/>
              <a:lstStyle/>
              <a:p>
                <a:endParaRPr lang="en-US"/>
              </a:p>
            </p:txBody>
          </p:sp>
          <p:sp>
            <p:nvSpPr>
              <p:cNvPr id="82146" name="Rectangle 730"/>
              <p:cNvSpPr>
                <a:spLocks noChangeArrowheads="1"/>
              </p:cNvSpPr>
              <p:nvPr/>
            </p:nvSpPr>
            <p:spPr bwMode="auto">
              <a:xfrm>
                <a:off x="4190" y="3208"/>
                <a:ext cx="275" cy="1"/>
              </a:xfrm>
              <a:prstGeom prst="rect">
                <a:avLst/>
              </a:prstGeom>
              <a:solidFill>
                <a:srgbClr val="B0C790"/>
              </a:solidFill>
              <a:ln w="9525">
                <a:noFill/>
                <a:miter lim="800000"/>
                <a:headEnd/>
                <a:tailEnd/>
              </a:ln>
            </p:spPr>
            <p:txBody>
              <a:bodyPr/>
              <a:lstStyle/>
              <a:p>
                <a:endParaRPr lang="en-US"/>
              </a:p>
            </p:txBody>
          </p:sp>
          <p:sp>
            <p:nvSpPr>
              <p:cNvPr id="82147" name="Rectangle 731"/>
              <p:cNvSpPr>
                <a:spLocks noChangeArrowheads="1"/>
              </p:cNvSpPr>
              <p:nvPr/>
            </p:nvSpPr>
            <p:spPr bwMode="auto">
              <a:xfrm>
                <a:off x="4190" y="3209"/>
                <a:ext cx="275" cy="2"/>
              </a:xfrm>
              <a:prstGeom prst="rect">
                <a:avLst/>
              </a:prstGeom>
              <a:solidFill>
                <a:srgbClr val="AFC68E"/>
              </a:solidFill>
              <a:ln w="9525">
                <a:noFill/>
                <a:miter lim="800000"/>
                <a:headEnd/>
                <a:tailEnd/>
              </a:ln>
            </p:spPr>
            <p:txBody>
              <a:bodyPr/>
              <a:lstStyle/>
              <a:p>
                <a:endParaRPr lang="en-US"/>
              </a:p>
            </p:txBody>
          </p:sp>
          <p:sp>
            <p:nvSpPr>
              <p:cNvPr id="82148" name="Rectangle 732"/>
              <p:cNvSpPr>
                <a:spLocks noChangeArrowheads="1"/>
              </p:cNvSpPr>
              <p:nvPr/>
            </p:nvSpPr>
            <p:spPr bwMode="auto">
              <a:xfrm>
                <a:off x="4190" y="3211"/>
                <a:ext cx="275" cy="1"/>
              </a:xfrm>
              <a:prstGeom prst="rect">
                <a:avLst/>
              </a:prstGeom>
              <a:solidFill>
                <a:srgbClr val="AEC58C"/>
              </a:solidFill>
              <a:ln w="9525">
                <a:noFill/>
                <a:miter lim="800000"/>
                <a:headEnd/>
                <a:tailEnd/>
              </a:ln>
            </p:spPr>
            <p:txBody>
              <a:bodyPr/>
              <a:lstStyle/>
              <a:p>
                <a:endParaRPr lang="en-US"/>
              </a:p>
            </p:txBody>
          </p:sp>
          <p:sp>
            <p:nvSpPr>
              <p:cNvPr id="82149" name="Rectangle 733"/>
              <p:cNvSpPr>
                <a:spLocks noChangeArrowheads="1"/>
              </p:cNvSpPr>
              <p:nvPr/>
            </p:nvSpPr>
            <p:spPr bwMode="auto">
              <a:xfrm>
                <a:off x="4190" y="3212"/>
                <a:ext cx="275" cy="2"/>
              </a:xfrm>
              <a:prstGeom prst="rect">
                <a:avLst/>
              </a:prstGeom>
              <a:solidFill>
                <a:srgbClr val="ACC489"/>
              </a:solidFill>
              <a:ln w="9525">
                <a:noFill/>
                <a:miter lim="800000"/>
                <a:headEnd/>
                <a:tailEnd/>
              </a:ln>
            </p:spPr>
            <p:txBody>
              <a:bodyPr/>
              <a:lstStyle/>
              <a:p>
                <a:endParaRPr lang="en-US"/>
              </a:p>
            </p:txBody>
          </p:sp>
          <p:sp>
            <p:nvSpPr>
              <p:cNvPr id="82150" name="Rectangle 734"/>
              <p:cNvSpPr>
                <a:spLocks noChangeArrowheads="1"/>
              </p:cNvSpPr>
              <p:nvPr/>
            </p:nvSpPr>
            <p:spPr bwMode="auto">
              <a:xfrm>
                <a:off x="4190" y="3214"/>
                <a:ext cx="275" cy="1"/>
              </a:xfrm>
              <a:prstGeom prst="rect">
                <a:avLst/>
              </a:prstGeom>
              <a:solidFill>
                <a:srgbClr val="ABC387"/>
              </a:solidFill>
              <a:ln w="9525">
                <a:noFill/>
                <a:miter lim="800000"/>
                <a:headEnd/>
                <a:tailEnd/>
              </a:ln>
            </p:spPr>
            <p:txBody>
              <a:bodyPr/>
              <a:lstStyle/>
              <a:p>
                <a:endParaRPr lang="en-US"/>
              </a:p>
            </p:txBody>
          </p:sp>
          <p:sp>
            <p:nvSpPr>
              <p:cNvPr id="82151" name="Rectangle 735"/>
              <p:cNvSpPr>
                <a:spLocks noChangeArrowheads="1"/>
              </p:cNvSpPr>
              <p:nvPr/>
            </p:nvSpPr>
            <p:spPr bwMode="auto">
              <a:xfrm>
                <a:off x="4190" y="3214"/>
                <a:ext cx="275" cy="2"/>
              </a:xfrm>
              <a:prstGeom prst="rect">
                <a:avLst/>
              </a:prstGeom>
              <a:solidFill>
                <a:srgbClr val="AAC285"/>
              </a:solidFill>
              <a:ln w="9525">
                <a:noFill/>
                <a:miter lim="800000"/>
                <a:headEnd/>
                <a:tailEnd/>
              </a:ln>
            </p:spPr>
            <p:txBody>
              <a:bodyPr/>
              <a:lstStyle/>
              <a:p>
                <a:endParaRPr lang="en-US"/>
              </a:p>
            </p:txBody>
          </p:sp>
          <p:sp>
            <p:nvSpPr>
              <p:cNvPr id="82152" name="Rectangle 736"/>
              <p:cNvSpPr>
                <a:spLocks noChangeArrowheads="1"/>
              </p:cNvSpPr>
              <p:nvPr/>
            </p:nvSpPr>
            <p:spPr bwMode="auto">
              <a:xfrm>
                <a:off x="4190" y="3216"/>
                <a:ext cx="275" cy="1"/>
              </a:xfrm>
              <a:prstGeom prst="rect">
                <a:avLst/>
              </a:prstGeom>
              <a:solidFill>
                <a:srgbClr val="A8C183"/>
              </a:solidFill>
              <a:ln w="9525">
                <a:noFill/>
                <a:miter lim="800000"/>
                <a:headEnd/>
                <a:tailEnd/>
              </a:ln>
            </p:spPr>
            <p:txBody>
              <a:bodyPr/>
              <a:lstStyle/>
              <a:p>
                <a:endParaRPr lang="en-US"/>
              </a:p>
            </p:txBody>
          </p:sp>
          <p:sp>
            <p:nvSpPr>
              <p:cNvPr id="82153" name="Rectangle 737"/>
              <p:cNvSpPr>
                <a:spLocks noChangeArrowheads="1"/>
              </p:cNvSpPr>
              <p:nvPr/>
            </p:nvSpPr>
            <p:spPr bwMode="auto">
              <a:xfrm>
                <a:off x="4190" y="3217"/>
                <a:ext cx="275" cy="1"/>
              </a:xfrm>
              <a:prstGeom prst="rect">
                <a:avLst/>
              </a:prstGeom>
              <a:solidFill>
                <a:srgbClr val="A7C081"/>
              </a:solidFill>
              <a:ln w="9525">
                <a:noFill/>
                <a:miter lim="800000"/>
                <a:headEnd/>
                <a:tailEnd/>
              </a:ln>
            </p:spPr>
            <p:txBody>
              <a:bodyPr/>
              <a:lstStyle/>
              <a:p>
                <a:endParaRPr lang="en-US"/>
              </a:p>
            </p:txBody>
          </p:sp>
          <p:sp>
            <p:nvSpPr>
              <p:cNvPr id="82154" name="Rectangle 738"/>
              <p:cNvSpPr>
                <a:spLocks noChangeArrowheads="1"/>
              </p:cNvSpPr>
              <p:nvPr/>
            </p:nvSpPr>
            <p:spPr bwMode="auto">
              <a:xfrm>
                <a:off x="4190" y="3218"/>
                <a:ext cx="275" cy="1"/>
              </a:xfrm>
              <a:prstGeom prst="rect">
                <a:avLst/>
              </a:prstGeom>
              <a:solidFill>
                <a:srgbClr val="A6BF7F"/>
              </a:solidFill>
              <a:ln w="9525">
                <a:noFill/>
                <a:miter lim="800000"/>
                <a:headEnd/>
                <a:tailEnd/>
              </a:ln>
            </p:spPr>
            <p:txBody>
              <a:bodyPr/>
              <a:lstStyle/>
              <a:p>
                <a:endParaRPr lang="en-US"/>
              </a:p>
            </p:txBody>
          </p:sp>
          <p:sp>
            <p:nvSpPr>
              <p:cNvPr id="82155" name="Rectangle 739"/>
              <p:cNvSpPr>
                <a:spLocks noChangeArrowheads="1"/>
              </p:cNvSpPr>
              <p:nvPr/>
            </p:nvSpPr>
            <p:spPr bwMode="auto">
              <a:xfrm>
                <a:off x="4190" y="3219"/>
                <a:ext cx="275" cy="1"/>
              </a:xfrm>
              <a:prstGeom prst="rect">
                <a:avLst/>
              </a:prstGeom>
              <a:solidFill>
                <a:srgbClr val="A5BE7D"/>
              </a:solidFill>
              <a:ln w="9525">
                <a:noFill/>
                <a:miter lim="800000"/>
                <a:headEnd/>
                <a:tailEnd/>
              </a:ln>
            </p:spPr>
            <p:txBody>
              <a:bodyPr/>
              <a:lstStyle/>
              <a:p>
                <a:endParaRPr lang="en-US"/>
              </a:p>
            </p:txBody>
          </p:sp>
          <p:sp>
            <p:nvSpPr>
              <p:cNvPr id="82156" name="Rectangle 740"/>
              <p:cNvSpPr>
                <a:spLocks noChangeArrowheads="1"/>
              </p:cNvSpPr>
              <p:nvPr/>
            </p:nvSpPr>
            <p:spPr bwMode="auto">
              <a:xfrm>
                <a:off x="4190" y="3220"/>
                <a:ext cx="275" cy="2"/>
              </a:xfrm>
              <a:prstGeom prst="rect">
                <a:avLst/>
              </a:prstGeom>
              <a:solidFill>
                <a:srgbClr val="A3BD7A"/>
              </a:solidFill>
              <a:ln w="9525">
                <a:noFill/>
                <a:miter lim="800000"/>
                <a:headEnd/>
                <a:tailEnd/>
              </a:ln>
            </p:spPr>
            <p:txBody>
              <a:bodyPr/>
              <a:lstStyle/>
              <a:p>
                <a:endParaRPr lang="en-US"/>
              </a:p>
            </p:txBody>
          </p:sp>
          <p:sp>
            <p:nvSpPr>
              <p:cNvPr id="82157" name="Rectangle 741"/>
              <p:cNvSpPr>
                <a:spLocks noChangeArrowheads="1"/>
              </p:cNvSpPr>
              <p:nvPr/>
            </p:nvSpPr>
            <p:spPr bwMode="auto">
              <a:xfrm>
                <a:off x="4190" y="3222"/>
                <a:ext cx="275" cy="1"/>
              </a:xfrm>
              <a:prstGeom prst="rect">
                <a:avLst/>
              </a:prstGeom>
              <a:solidFill>
                <a:srgbClr val="A1BC77"/>
              </a:solidFill>
              <a:ln w="9525">
                <a:noFill/>
                <a:miter lim="800000"/>
                <a:headEnd/>
                <a:tailEnd/>
              </a:ln>
            </p:spPr>
            <p:txBody>
              <a:bodyPr/>
              <a:lstStyle/>
              <a:p>
                <a:endParaRPr lang="en-US"/>
              </a:p>
            </p:txBody>
          </p:sp>
          <p:sp>
            <p:nvSpPr>
              <p:cNvPr id="82158" name="Rectangle 742"/>
              <p:cNvSpPr>
                <a:spLocks noChangeArrowheads="1"/>
              </p:cNvSpPr>
              <p:nvPr/>
            </p:nvSpPr>
            <p:spPr bwMode="auto">
              <a:xfrm>
                <a:off x="4190" y="3223"/>
                <a:ext cx="275" cy="2"/>
              </a:xfrm>
              <a:prstGeom prst="rect">
                <a:avLst/>
              </a:prstGeom>
              <a:solidFill>
                <a:srgbClr val="A0BB74"/>
              </a:solidFill>
              <a:ln w="9525">
                <a:noFill/>
                <a:miter lim="800000"/>
                <a:headEnd/>
                <a:tailEnd/>
              </a:ln>
            </p:spPr>
            <p:txBody>
              <a:bodyPr/>
              <a:lstStyle/>
              <a:p>
                <a:endParaRPr lang="en-US"/>
              </a:p>
            </p:txBody>
          </p:sp>
          <p:sp>
            <p:nvSpPr>
              <p:cNvPr id="82159" name="Rectangle 743"/>
              <p:cNvSpPr>
                <a:spLocks noChangeArrowheads="1"/>
              </p:cNvSpPr>
              <p:nvPr/>
            </p:nvSpPr>
            <p:spPr bwMode="auto">
              <a:xfrm>
                <a:off x="4190" y="3225"/>
                <a:ext cx="275" cy="1"/>
              </a:xfrm>
              <a:prstGeom prst="rect">
                <a:avLst/>
              </a:prstGeom>
              <a:solidFill>
                <a:srgbClr val="9EB971"/>
              </a:solidFill>
              <a:ln w="9525">
                <a:noFill/>
                <a:miter lim="800000"/>
                <a:headEnd/>
                <a:tailEnd/>
              </a:ln>
            </p:spPr>
            <p:txBody>
              <a:bodyPr/>
              <a:lstStyle/>
              <a:p>
                <a:endParaRPr lang="en-US"/>
              </a:p>
            </p:txBody>
          </p:sp>
          <p:sp>
            <p:nvSpPr>
              <p:cNvPr id="82160" name="Rectangle 744"/>
              <p:cNvSpPr>
                <a:spLocks noChangeArrowheads="1"/>
              </p:cNvSpPr>
              <p:nvPr/>
            </p:nvSpPr>
            <p:spPr bwMode="auto">
              <a:xfrm>
                <a:off x="4190" y="3226"/>
                <a:ext cx="275" cy="2"/>
              </a:xfrm>
              <a:prstGeom prst="rect">
                <a:avLst/>
              </a:prstGeom>
              <a:solidFill>
                <a:srgbClr val="9CB86E"/>
              </a:solidFill>
              <a:ln w="9525">
                <a:noFill/>
                <a:miter lim="800000"/>
                <a:headEnd/>
                <a:tailEnd/>
              </a:ln>
            </p:spPr>
            <p:txBody>
              <a:bodyPr/>
              <a:lstStyle/>
              <a:p>
                <a:endParaRPr lang="en-US"/>
              </a:p>
            </p:txBody>
          </p:sp>
          <p:sp>
            <p:nvSpPr>
              <p:cNvPr id="82161" name="Rectangle 745"/>
              <p:cNvSpPr>
                <a:spLocks noChangeArrowheads="1"/>
              </p:cNvSpPr>
              <p:nvPr/>
            </p:nvSpPr>
            <p:spPr bwMode="auto">
              <a:xfrm>
                <a:off x="4190" y="3228"/>
                <a:ext cx="275" cy="2"/>
              </a:xfrm>
              <a:prstGeom prst="rect">
                <a:avLst/>
              </a:prstGeom>
              <a:solidFill>
                <a:srgbClr val="9AB76D"/>
              </a:solidFill>
              <a:ln w="9525">
                <a:noFill/>
                <a:miter lim="800000"/>
                <a:headEnd/>
                <a:tailEnd/>
              </a:ln>
            </p:spPr>
            <p:txBody>
              <a:bodyPr/>
              <a:lstStyle/>
              <a:p>
                <a:endParaRPr lang="en-US"/>
              </a:p>
            </p:txBody>
          </p:sp>
          <p:sp>
            <p:nvSpPr>
              <p:cNvPr id="82162" name="Rectangle 746"/>
              <p:cNvSpPr>
                <a:spLocks noChangeArrowheads="1"/>
              </p:cNvSpPr>
              <p:nvPr/>
            </p:nvSpPr>
            <p:spPr bwMode="auto">
              <a:xfrm>
                <a:off x="4190" y="3230"/>
                <a:ext cx="275" cy="1"/>
              </a:xfrm>
              <a:prstGeom prst="rect">
                <a:avLst/>
              </a:prstGeom>
              <a:solidFill>
                <a:srgbClr val="98B56B"/>
              </a:solidFill>
              <a:ln w="9525">
                <a:noFill/>
                <a:miter lim="800000"/>
                <a:headEnd/>
                <a:tailEnd/>
              </a:ln>
            </p:spPr>
            <p:txBody>
              <a:bodyPr/>
              <a:lstStyle/>
              <a:p>
                <a:endParaRPr lang="en-US"/>
              </a:p>
            </p:txBody>
          </p:sp>
          <p:sp>
            <p:nvSpPr>
              <p:cNvPr id="82163" name="Rectangle 747"/>
              <p:cNvSpPr>
                <a:spLocks noChangeArrowheads="1"/>
              </p:cNvSpPr>
              <p:nvPr/>
            </p:nvSpPr>
            <p:spPr bwMode="auto">
              <a:xfrm>
                <a:off x="4190" y="3231"/>
                <a:ext cx="275" cy="2"/>
              </a:xfrm>
              <a:prstGeom prst="rect">
                <a:avLst/>
              </a:prstGeom>
              <a:solidFill>
                <a:srgbClr val="96B46A"/>
              </a:solidFill>
              <a:ln w="9525">
                <a:noFill/>
                <a:miter lim="800000"/>
                <a:headEnd/>
                <a:tailEnd/>
              </a:ln>
            </p:spPr>
            <p:txBody>
              <a:bodyPr/>
              <a:lstStyle/>
              <a:p>
                <a:endParaRPr lang="en-US"/>
              </a:p>
            </p:txBody>
          </p:sp>
          <p:sp>
            <p:nvSpPr>
              <p:cNvPr id="82164" name="Rectangle 748"/>
              <p:cNvSpPr>
                <a:spLocks noChangeArrowheads="1"/>
              </p:cNvSpPr>
              <p:nvPr/>
            </p:nvSpPr>
            <p:spPr bwMode="auto">
              <a:xfrm>
                <a:off x="4190" y="3233"/>
                <a:ext cx="275" cy="1"/>
              </a:xfrm>
              <a:prstGeom prst="rect">
                <a:avLst/>
              </a:prstGeom>
              <a:solidFill>
                <a:srgbClr val="95B269"/>
              </a:solidFill>
              <a:ln w="9525">
                <a:noFill/>
                <a:miter lim="800000"/>
                <a:headEnd/>
                <a:tailEnd/>
              </a:ln>
            </p:spPr>
            <p:txBody>
              <a:bodyPr/>
              <a:lstStyle/>
              <a:p>
                <a:endParaRPr lang="en-US"/>
              </a:p>
            </p:txBody>
          </p:sp>
          <p:sp>
            <p:nvSpPr>
              <p:cNvPr id="82165" name="Rectangle 749"/>
              <p:cNvSpPr>
                <a:spLocks noChangeArrowheads="1"/>
              </p:cNvSpPr>
              <p:nvPr/>
            </p:nvSpPr>
            <p:spPr bwMode="auto">
              <a:xfrm>
                <a:off x="4190" y="3234"/>
                <a:ext cx="275" cy="3"/>
              </a:xfrm>
              <a:prstGeom prst="rect">
                <a:avLst/>
              </a:prstGeom>
              <a:solidFill>
                <a:srgbClr val="93B168"/>
              </a:solidFill>
              <a:ln w="9525">
                <a:noFill/>
                <a:miter lim="800000"/>
                <a:headEnd/>
                <a:tailEnd/>
              </a:ln>
            </p:spPr>
            <p:txBody>
              <a:bodyPr/>
              <a:lstStyle/>
              <a:p>
                <a:endParaRPr lang="en-US"/>
              </a:p>
            </p:txBody>
          </p:sp>
          <p:sp>
            <p:nvSpPr>
              <p:cNvPr id="82166" name="Rectangle 750"/>
              <p:cNvSpPr>
                <a:spLocks noChangeArrowheads="1"/>
              </p:cNvSpPr>
              <p:nvPr/>
            </p:nvSpPr>
            <p:spPr bwMode="auto">
              <a:xfrm>
                <a:off x="4190" y="3237"/>
                <a:ext cx="275" cy="1"/>
              </a:xfrm>
              <a:prstGeom prst="rect">
                <a:avLst/>
              </a:prstGeom>
              <a:solidFill>
                <a:srgbClr val="91AF66"/>
              </a:solidFill>
              <a:ln w="9525">
                <a:noFill/>
                <a:miter lim="800000"/>
                <a:headEnd/>
                <a:tailEnd/>
              </a:ln>
            </p:spPr>
            <p:txBody>
              <a:bodyPr/>
              <a:lstStyle/>
              <a:p>
                <a:endParaRPr lang="en-US"/>
              </a:p>
            </p:txBody>
          </p:sp>
          <p:sp>
            <p:nvSpPr>
              <p:cNvPr id="82167" name="Rectangle 751"/>
              <p:cNvSpPr>
                <a:spLocks noChangeArrowheads="1"/>
              </p:cNvSpPr>
              <p:nvPr/>
            </p:nvSpPr>
            <p:spPr bwMode="auto">
              <a:xfrm>
                <a:off x="4190" y="3238"/>
                <a:ext cx="275" cy="2"/>
              </a:xfrm>
              <a:prstGeom prst="rect">
                <a:avLst/>
              </a:prstGeom>
              <a:solidFill>
                <a:srgbClr val="8FAE65"/>
              </a:solidFill>
              <a:ln w="9525">
                <a:noFill/>
                <a:miter lim="800000"/>
                <a:headEnd/>
                <a:tailEnd/>
              </a:ln>
            </p:spPr>
            <p:txBody>
              <a:bodyPr/>
              <a:lstStyle/>
              <a:p>
                <a:endParaRPr lang="en-US"/>
              </a:p>
            </p:txBody>
          </p:sp>
          <p:sp>
            <p:nvSpPr>
              <p:cNvPr id="82168" name="Rectangle 752"/>
              <p:cNvSpPr>
                <a:spLocks noChangeArrowheads="1"/>
              </p:cNvSpPr>
              <p:nvPr/>
            </p:nvSpPr>
            <p:spPr bwMode="auto">
              <a:xfrm>
                <a:off x="4190" y="3240"/>
                <a:ext cx="275" cy="1"/>
              </a:xfrm>
              <a:prstGeom prst="rect">
                <a:avLst/>
              </a:prstGeom>
              <a:solidFill>
                <a:srgbClr val="8DAC64"/>
              </a:solidFill>
              <a:ln w="9525">
                <a:noFill/>
                <a:miter lim="800000"/>
                <a:headEnd/>
                <a:tailEnd/>
              </a:ln>
            </p:spPr>
            <p:txBody>
              <a:bodyPr/>
              <a:lstStyle/>
              <a:p>
                <a:endParaRPr lang="en-US"/>
              </a:p>
            </p:txBody>
          </p:sp>
          <p:sp>
            <p:nvSpPr>
              <p:cNvPr id="82169" name="Rectangle 753"/>
              <p:cNvSpPr>
                <a:spLocks noChangeArrowheads="1"/>
              </p:cNvSpPr>
              <p:nvPr/>
            </p:nvSpPr>
            <p:spPr bwMode="auto">
              <a:xfrm>
                <a:off x="4190" y="3241"/>
                <a:ext cx="275" cy="2"/>
              </a:xfrm>
              <a:prstGeom prst="rect">
                <a:avLst/>
              </a:prstGeom>
              <a:solidFill>
                <a:srgbClr val="8BAB63"/>
              </a:solidFill>
              <a:ln w="9525">
                <a:noFill/>
                <a:miter lim="800000"/>
                <a:headEnd/>
                <a:tailEnd/>
              </a:ln>
            </p:spPr>
            <p:txBody>
              <a:bodyPr/>
              <a:lstStyle/>
              <a:p>
                <a:endParaRPr lang="en-US"/>
              </a:p>
            </p:txBody>
          </p:sp>
          <p:sp>
            <p:nvSpPr>
              <p:cNvPr id="82170" name="Rectangle 754"/>
              <p:cNvSpPr>
                <a:spLocks noChangeArrowheads="1"/>
              </p:cNvSpPr>
              <p:nvPr/>
            </p:nvSpPr>
            <p:spPr bwMode="auto">
              <a:xfrm>
                <a:off x="4190" y="3243"/>
                <a:ext cx="275" cy="1"/>
              </a:xfrm>
              <a:prstGeom prst="rect">
                <a:avLst/>
              </a:prstGeom>
              <a:solidFill>
                <a:srgbClr val="8AAA61"/>
              </a:solidFill>
              <a:ln w="9525">
                <a:noFill/>
                <a:miter lim="800000"/>
                <a:headEnd/>
                <a:tailEnd/>
              </a:ln>
            </p:spPr>
            <p:txBody>
              <a:bodyPr/>
              <a:lstStyle/>
              <a:p>
                <a:endParaRPr lang="en-US"/>
              </a:p>
            </p:txBody>
          </p:sp>
          <p:sp>
            <p:nvSpPr>
              <p:cNvPr id="82171" name="Rectangle 755"/>
              <p:cNvSpPr>
                <a:spLocks noChangeArrowheads="1"/>
              </p:cNvSpPr>
              <p:nvPr/>
            </p:nvSpPr>
            <p:spPr bwMode="auto">
              <a:xfrm>
                <a:off x="4190" y="3244"/>
                <a:ext cx="275" cy="2"/>
              </a:xfrm>
              <a:prstGeom prst="rect">
                <a:avLst/>
              </a:prstGeom>
              <a:solidFill>
                <a:srgbClr val="88A860"/>
              </a:solidFill>
              <a:ln w="9525">
                <a:noFill/>
                <a:miter lim="800000"/>
                <a:headEnd/>
                <a:tailEnd/>
              </a:ln>
            </p:spPr>
            <p:txBody>
              <a:bodyPr/>
              <a:lstStyle/>
              <a:p>
                <a:endParaRPr lang="en-US"/>
              </a:p>
            </p:txBody>
          </p:sp>
          <p:sp>
            <p:nvSpPr>
              <p:cNvPr id="82172" name="Rectangle 756"/>
              <p:cNvSpPr>
                <a:spLocks noChangeArrowheads="1"/>
              </p:cNvSpPr>
              <p:nvPr/>
            </p:nvSpPr>
            <p:spPr bwMode="auto">
              <a:xfrm>
                <a:off x="4190" y="3246"/>
                <a:ext cx="275" cy="1"/>
              </a:xfrm>
              <a:prstGeom prst="rect">
                <a:avLst/>
              </a:prstGeom>
              <a:solidFill>
                <a:srgbClr val="86A65F"/>
              </a:solidFill>
              <a:ln w="9525">
                <a:noFill/>
                <a:miter lim="800000"/>
                <a:headEnd/>
                <a:tailEnd/>
              </a:ln>
            </p:spPr>
            <p:txBody>
              <a:bodyPr/>
              <a:lstStyle/>
              <a:p>
                <a:endParaRPr lang="en-US"/>
              </a:p>
            </p:txBody>
          </p:sp>
          <p:sp>
            <p:nvSpPr>
              <p:cNvPr id="82173" name="Rectangle 757"/>
              <p:cNvSpPr>
                <a:spLocks noChangeArrowheads="1"/>
              </p:cNvSpPr>
              <p:nvPr/>
            </p:nvSpPr>
            <p:spPr bwMode="auto">
              <a:xfrm>
                <a:off x="4190" y="3247"/>
                <a:ext cx="275" cy="2"/>
              </a:xfrm>
              <a:prstGeom prst="rect">
                <a:avLst/>
              </a:prstGeom>
              <a:solidFill>
                <a:srgbClr val="84A55D"/>
              </a:solidFill>
              <a:ln w="9525">
                <a:noFill/>
                <a:miter lim="800000"/>
                <a:headEnd/>
                <a:tailEnd/>
              </a:ln>
            </p:spPr>
            <p:txBody>
              <a:bodyPr/>
              <a:lstStyle/>
              <a:p>
                <a:endParaRPr lang="en-US"/>
              </a:p>
            </p:txBody>
          </p:sp>
          <p:sp>
            <p:nvSpPr>
              <p:cNvPr id="82174" name="Rectangle 758"/>
              <p:cNvSpPr>
                <a:spLocks noChangeArrowheads="1"/>
              </p:cNvSpPr>
              <p:nvPr/>
            </p:nvSpPr>
            <p:spPr bwMode="auto">
              <a:xfrm>
                <a:off x="4190" y="3249"/>
                <a:ext cx="275" cy="1"/>
              </a:xfrm>
              <a:prstGeom prst="rect">
                <a:avLst/>
              </a:prstGeom>
              <a:solidFill>
                <a:srgbClr val="82A35C"/>
              </a:solidFill>
              <a:ln w="9525">
                <a:noFill/>
                <a:miter lim="800000"/>
                <a:headEnd/>
                <a:tailEnd/>
              </a:ln>
            </p:spPr>
            <p:txBody>
              <a:bodyPr/>
              <a:lstStyle/>
              <a:p>
                <a:endParaRPr lang="en-US"/>
              </a:p>
            </p:txBody>
          </p:sp>
          <p:sp>
            <p:nvSpPr>
              <p:cNvPr id="82175" name="Rectangle 759"/>
              <p:cNvSpPr>
                <a:spLocks noChangeArrowheads="1"/>
              </p:cNvSpPr>
              <p:nvPr/>
            </p:nvSpPr>
            <p:spPr bwMode="auto">
              <a:xfrm>
                <a:off x="4190" y="3250"/>
                <a:ext cx="275" cy="2"/>
              </a:xfrm>
              <a:prstGeom prst="rect">
                <a:avLst/>
              </a:prstGeom>
              <a:solidFill>
                <a:srgbClr val="80A25A"/>
              </a:solidFill>
              <a:ln w="9525">
                <a:noFill/>
                <a:miter lim="800000"/>
                <a:headEnd/>
                <a:tailEnd/>
              </a:ln>
            </p:spPr>
            <p:txBody>
              <a:bodyPr/>
              <a:lstStyle/>
              <a:p>
                <a:endParaRPr lang="en-US"/>
              </a:p>
            </p:txBody>
          </p:sp>
          <p:sp>
            <p:nvSpPr>
              <p:cNvPr id="82176" name="Rectangle 760"/>
              <p:cNvSpPr>
                <a:spLocks noChangeArrowheads="1"/>
              </p:cNvSpPr>
              <p:nvPr/>
            </p:nvSpPr>
            <p:spPr bwMode="auto">
              <a:xfrm>
                <a:off x="4190" y="3252"/>
                <a:ext cx="275" cy="1"/>
              </a:xfrm>
              <a:prstGeom prst="rect">
                <a:avLst/>
              </a:prstGeom>
              <a:solidFill>
                <a:srgbClr val="7EA059"/>
              </a:solidFill>
              <a:ln w="9525">
                <a:noFill/>
                <a:miter lim="800000"/>
                <a:headEnd/>
                <a:tailEnd/>
              </a:ln>
            </p:spPr>
            <p:txBody>
              <a:bodyPr/>
              <a:lstStyle/>
              <a:p>
                <a:endParaRPr lang="en-US"/>
              </a:p>
            </p:txBody>
          </p:sp>
          <p:sp>
            <p:nvSpPr>
              <p:cNvPr id="82177" name="Rectangle 761"/>
              <p:cNvSpPr>
                <a:spLocks noChangeArrowheads="1"/>
              </p:cNvSpPr>
              <p:nvPr/>
            </p:nvSpPr>
            <p:spPr bwMode="auto">
              <a:xfrm>
                <a:off x="4190" y="3253"/>
                <a:ext cx="275" cy="2"/>
              </a:xfrm>
              <a:prstGeom prst="rect">
                <a:avLst/>
              </a:prstGeom>
              <a:solidFill>
                <a:srgbClr val="7C9E58"/>
              </a:solidFill>
              <a:ln w="9525">
                <a:noFill/>
                <a:miter lim="800000"/>
                <a:headEnd/>
                <a:tailEnd/>
              </a:ln>
            </p:spPr>
            <p:txBody>
              <a:bodyPr/>
              <a:lstStyle/>
              <a:p>
                <a:endParaRPr lang="en-US"/>
              </a:p>
            </p:txBody>
          </p:sp>
          <p:sp>
            <p:nvSpPr>
              <p:cNvPr id="82178" name="Rectangle 762"/>
              <p:cNvSpPr>
                <a:spLocks noChangeArrowheads="1"/>
              </p:cNvSpPr>
              <p:nvPr/>
            </p:nvSpPr>
            <p:spPr bwMode="auto">
              <a:xfrm>
                <a:off x="4190" y="3255"/>
                <a:ext cx="275" cy="1"/>
              </a:xfrm>
              <a:prstGeom prst="rect">
                <a:avLst/>
              </a:prstGeom>
              <a:solidFill>
                <a:srgbClr val="7A9D56"/>
              </a:solidFill>
              <a:ln w="9525">
                <a:noFill/>
                <a:miter lim="800000"/>
                <a:headEnd/>
                <a:tailEnd/>
              </a:ln>
            </p:spPr>
            <p:txBody>
              <a:bodyPr/>
              <a:lstStyle/>
              <a:p>
                <a:endParaRPr lang="en-US"/>
              </a:p>
            </p:txBody>
          </p:sp>
          <p:sp>
            <p:nvSpPr>
              <p:cNvPr id="82179" name="Rectangle 763"/>
              <p:cNvSpPr>
                <a:spLocks noChangeArrowheads="1"/>
              </p:cNvSpPr>
              <p:nvPr/>
            </p:nvSpPr>
            <p:spPr bwMode="auto">
              <a:xfrm>
                <a:off x="4190" y="3256"/>
                <a:ext cx="275" cy="2"/>
              </a:xfrm>
              <a:prstGeom prst="rect">
                <a:avLst/>
              </a:prstGeom>
              <a:solidFill>
                <a:srgbClr val="789B55"/>
              </a:solidFill>
              <a:ln w="9525">
                <a:noFill/>
                <a:miter lim="800000"/>
                <a:headEnd/>
                <a:tailEnd/>
              </a:ln>
            </p:spPr>
            <p:txBody>
              <a:bodyPr/>
              <a:lstStyle/>
              <a:p>
                <a:endParaRPr lang="en-US"/>
              </a:p>
            </p:txBody>
          </p:sp>
          <p:sp>
            <p:nvSpPr>
              <p:cNvPr id="82180" name="Rectangle 764"/>
              <p:cNvSpPr>
                <a:spLocks noChangeArrowheads="1"/>
              </p:cNvSpPr>
              <p:nvPr/>
            </p:nvSpPr>
            <p:spPr bwMode="auto">
              <a:xfrm>
                <a:off x="4190" y="3258"/>
                <a:ext cx="275" cy="1"/>
              </a:xfrm>
              <a:prstGeom prst="rect">
                <a:avLst/>
              </a:prstGeom>
              <a:solidFill>
                <a:srgbClr val="769A53"/>
              </a:solidFill>
              <a:ln w="9525">
                <a:noFill/>
                <a:miter lim="800000"/>
                <a:headEnd/>
                <a:tailEnd/>
              </a:ln>
            </p:spPr>
            <p:txBody>
              <a:bodyPr/>
              <a:lstStyle/>
              <a:p>
                <a:endParaRPr lang="en-US"/>
              </a:p>
            </p:txBody>
          </p:sp>
          <p:sp>
            <p:nvSpPr>
              <p:cNvPr id="82181" name="Rectangle 765"/>
              <p:cNvSpPr>
                <a:spLocks noChangeArrowheads="1"/>
              </p:cNvSpPr>
              <p:nvPr/>
            </p:nvSpPr>
            <p:spPr bwMode="auto">
              <a:xfrm>
                <a:off x="4190" y="3259"/>
                <a:ext cx="275" cy="2"/>
              </a:xfrm>
              <a:prstGeom prst="rect">
                <a:avLst/>
              </a:prstGeom>
              <a:solidFill>
                <a:srgbClr val="749852"/>
              </a:solidFill>
              <a:ln w="9525">
                <a:noFill/>
                <a:miter lim="800000"/>
                <a:headEnd/>
                <a:tailEnd/>
              </a:ln>
            </p:spPr>
            <p:txBody>
              <a:bodyPr/>
              <a:lstStyle/>
              <a:p>
                <a:endParaRPr lang="en-US"/>
              </a:p>
            </p:txBody>
          </p:sp>
          <p:sp>
            <p:nvSpPr>
              <p:cNvPr id="82182" name="Rectangle 766"/>
              <p:cNvSpPr>
                <a:spLocks noChangeArrowheads="1"/>
              </p:cNvSpPr>
              <p:nvPr/>
            </p:nvSpPr>
            <p:spPr bwMode="auto">
              <a:xfrm>
                <a:off x="4190" y="3261"/>
                <a:ext cx="275" cy="1"/>
              </a:xfrm>
              <a:prstGeom prst="rect">
                <a:avLst/>
              </a:prstGeom>
              <a:solidFill>
                <a:srgbClr val="729750"/>
              </a:solidFill>
              <a:ln w="9525">
                <a:noFill/>
                <a:miter lim="800000"/>
                <a:headEnd/>
                <a:tailEnd/>
              </a:ln>
            </p:spPr>
            <p:txBody>
              <a:bodyPr/>
              <a:lstStyle/>
              <a:p>
                <a:endParaRPr lang="en-US"/>
              </a:p>
            </p:txBody>
          </p:sp>
          <p:sp>
            <p:nvSpPr>
              <p:cNvPr id="82183" name="Rectangle 767"/>
              <p:cNvSpPr>
                <a:spLocks noChangeArrowheads="1"/>
              </p:cNvSpPr>
              <p:nvPr/>
            </p:nvSpPr>
            <p:spPr bwMode="auto">
              <a:xfrm>
                <a:off x="4190" y="3262"/>
                <a:ext cx="275" cy="2"/>
              </a:xfrm>
              <a:prstGeom prst="rect">
                <a:avLst/>
              </a:prstGeom>
              <a:solidFill>
                <a:srgbClr val="70954F"/>
              </a:solidFill>
              <a:ln w="9525">
                <a:noFill/>
                <a:miter lim="800000"/>
                <a:headEnd/>
                <a:tailEnd/>
              </a:ln>
            </p:spPr>
            <p:txBody>
              <a:bodyPr/>
              <a:lstStyle/>
              <a:p>
                <a:endParaRPr lang="en-US"/>
              </a:p>
            </p:txBody>
          </p:sp>
          <p:sp>
            <p:nvSpPr>
              <p:cNvPr id="82184" name="Rectangle 768"/>
              <p:cNvSpPr>
                <a:spLocks noChangeArrowheads="1"/>
              </p:cNvSpPr>
              <p:nvPr/>
            </p:nvSpPr>
            <p:spPr bwMode="auto">
              <a:xfrm>
                <a:off x="4190" y="3264"/>
                <a:ext cx="275" cy="1"/>
              </a:xfrm>
              <a:prstGeom prst="rect">
                <a:avLst/>
              </a:prstGeom>
              <a:solidFill>
                <a:srgbClr val="6D934D"/>
              </a:solidFill>
              <a:ln w="9525">
                <a:noFill/>
                <a:miter lim="800000"/>
                <a:headEnd/>
                <a:tailEnd/>
              </a:ln>
            </p:spPr>
            <p:txBody>
              <a:bodyPr/>
              <a:lstStyle/>
              <a:p>
                <a:endParaRPr lang="en-US"/>
              </a:p>
            </p:txBody>
          </p:sp>
          <p:sp>
            <p:nvSpPr>
              <p:cNvPr id="82185" name="Rectangle 769"/>
              <p:cNvSpPr>
                <a:spLocks noChangeArrowheads="1"/>
              </p:cNvSpPr>
              <p:nvPr/>
            </p:nvSpPr>
            <p:spPr bwMode="auto">
              <a:xfrm>
                <a:off x="4190" y="3265"/>
                <a:ext cx="275" cy="2"/>
              </a:xfrm>
              <a:prstGeom prst="rect">
                <a:avLst/>
              </a:prstGeom>
              <a:solidFill>
                <a:srgbClr val="6B924B"/>
              </a:solidFill>
              <a:ln w="9525">
                <a:noFill/>
                <a:miter lim="800000"/>
                <a:headEnd/>
                <a:tailEnd/>
              </a:ln>
            </p:spPr>
            <p:txBody>
              <a:bodyPr/>
              <a:lstStyle/>
              <a:p>
                <a:endParaRPr lang="en-US"/>
              </a:p>
            </p:txBody>
          </p:sp>
          <p:sp>
            <p:nvSpPr>
              <p:cNvPr id="82186" name="Rectangle 770"/>
              <p:cNvSpPr>
                <a:spLocks noChangeArrowheads="1"/>
              </p:cNvSpPr>
              <p:nvPr/>
            </p:nvSpPr>
            <p:spPr bwMode="auto">
              <a:xfrm>
                <a:off x="4190" y="3267"/>
                <a:ext cx="275" cy="1"/>
              </a:xfrm>
              <a:prstGeom prst="rect">
                <a:avLst/>
              </a:prstGeom>
              <a:solidFill>
                <a:srgbClr val="689049"/>
              </a:solidFill>
              <a:ln w="9525">
                <a:noFill/>
                <a:miter lim="800000"/>
                <a:headEnd/>
                <a:tailEnd/>
              </a:ln>
            </p:spPr>
            <p:txBody>
              <a:bodyPr/>
              <a:lstStyle/>
              <a:p>
                <a:endParaRPr lang="en-US"/>
              </a:p>
            </p:txBody>
          </p:sp>
          <p:sp>
            <p:nvSpPr>
              <p:cNvPr id="82187" name="Rectangle 771"/>
              <p:cNvSpPr>
                <a:spLocks noChangeArrowheads="1"/>
              </p:cNvSpPr>
              <p:nvPr/>
            </p:nvSpPr>
            <p:spPr bwMode="auto">
              <a:xfrm>
                <a:off x="4190" y="3268"/>
                <a:ext cx="275" cy="2"/>
              </a:xfrm>
              <a:prstGeom prst="rect">
                <a:avLst/>
              </a:prstGeom>
              <a:solidFill>
                <a:srgbClr val="668F48"/>
              </a:solidFill>
              <a:ln w="9525">
                <a:noFill/>
                <a:miter lim="800000"/>
                <a:headEnd/>
                <a:tailEnd/>
              </a:ln>
            </p:spPr>
            <p:txBody>
              <a:bodyPr/>
              <a:lstStyle/>
              <a:p>
                <a:endParaRPr lang="en-US"/>
              </a:p>
            </p:txBody>
          </p:sp>
          <p:sp>
            <p:nvSpPr>
              <p:cNvPr id="82188" name="Rectangle 772"/>
              <p:cNvSpPr>
                <a:spLocks noChangeArrowheads="1"/>
              </p:cNvSpPr>
              <p:nvPr/>
            </p:nvSpPr>
            <p:spPr bwMode="auto">
              <a:xfrm>
                <a:off x="4190" y="3270"/>
                <a:ext cx="275" cy="1"/>
              </a:xfrm>
              <a:prstGeom prst="rect">
                <a:avLst/>
              </a:prstGeom>
              <a:solidFill>
                <a:srgbClr val="638D46"/>
              </a:solidFill>
              <a:ln w="9525">
                <a:noFill/>
                <a:miter lim="800000"/>
                <a:headEnd/>
                <a:tailEnd/>
              </a:ln>
            </p:spPr>
            <p:txBody>
              <a:bodyPr/>
              <a:lstStyle/>
              <a:p>
                <a:endParaRPr lang="en-US"/>
              </a:p>
            </p:txBody>
          </p:sp>
          <p:sp>
            <p:nvSpPr>
              <p:cNvPr id="82189" name="Rectangle 773"/>
              <p:cNvSpPr>
                <a:spLocks noChangeArrowheads="1"/>
              </p:cNvSpPr>
              <p:nvPr/>
            </p:nvSpPr>
            <p:spPr bwMode="auto">
              <a:xfrm>
                <a:off x="4190" y="3271"/>
                <a:ext cx="275" cy="2"/>
              </a:xfrm>
              <a:prstGeom prst="rect">
                <a:avLst/>
              </a:prstGeom>
              <a:solidFill>
                <a:srgbClr val="608B44"/>
              </a:solidFill>
              <a:ln w="9525">
                <a:noFill/>
                <a:miter lim="800000"/>
                <a:headEnd/>
                <a:tailEnd/>
              </a:ln>
            </p:spPr>
            <p:txBody>
              <a:bodyPr/>
              <a:lstStyle/>
              <a:p>
                <a:endParaRPr lang="en-US"/>
              </a:p>
            </p:txBody>
          </p:sp>
          <p:sp>
            <p:nvSpPr>
              <p:cNvPr id="82190" name="Rectangle 774"/>
              <p:cNvSpPr>
                <a:spLocks noChangeArrowheads="1"/>
              </p:cNvSpPr>
              <p:nvPr/>
            </p:nvSpPr>
            <p:spPr bwMode="auto">
              <a:xfrm>
                <a:off x="4190" y="3273"/>
                <a:ext cx="275" cy="1"/>
              </a:xfrm>
              <a:prstGeom prst="rect">
                <a:avLst/>
              </a:prstGeom>
              <a:solidFill>
                <a:srgbClr val="5D8942"/>
              </a:solidFill>
              <a:ln w="9525">
                <a:noFill/>
                <a:miter lim="800000"/>
                <a:headEnd/>
                <a:tailEnd/>
              </a:ln>
            </p:spPr>
            <p:txBody>
              <a:bodyPr/>
              <a:lstStyle/>
              <a:p>
                <a:endParaRPr lang="en-US"/>
              </a:p>
            </p:txBody>
          </p:sp>
          <p:sp>
            <p:nvSpPr>
              <p:cNvPr id="82191" name="Rectangle 775"/>
              <p:cNvSpPr>
                <a:spLocks noChangeArrowheads="1"/>
              </p:cNvSpPr>
              <p:nvPr/>
            </p:nvSpPr>
            <p:spPr bwMode="auto">
              <a:xfrm>
                <a:off x="4190" y="3274"/>
                <a:ext cx="275" cy="2"/>
              </a:xfrm>
              <a:prstGeom prst="rect">
                <a:avLst/>
              </a:prstGeom>
              <a:solidFill>
                <a:srgbClr val="5A8740"/>
              </a:solidFill>
              <a:ln w="9525">
                <a:noFill/>
                <a:miter lim="800000"/>
                <a:headEnd/>
                <a:tailEnd/>
              </a:ln>
            </p:spPr>
            <p:txBody>
              <a:bodyPr/>
              <a:lstStyle/>
              <a:p>
                <a:endParaRPr lang="en-US"/>
              </a:p>
            </p:txBody>
          </p:sp>
          <p:sp>
            <p:nvSpPr>
              <p:cNvPr id="82192" name="Rectangle 776"/>
              <p:cNvSpPr>
                <a:spLocks noChangeArrowheads="1"/>
              </p:cNvSpPr>
              <p:nvPr/>
            </p:nvSpPr>
            <p:spPr bwMode="auto">
              <a:xfrm>
                <a:off x="4190" y="3276"/>
                <a:ext cx="275" cy="1"/>
              </a:xfrm>
              <a:prstGeom prst="rect">
                <a:avLst/>
              </a:prstGeom>
              <a:solidFill>
                <a:srgbClr val="57853E"/>
              </a:solidFill>
              <a:ln w="9525">
                <a:noFill/>
                <a:miter lim="800000"/>
                <a:headEnd/>
                <a:tailEnd/>
              </a:ln>
            </p:spPr>
            <p:txBody>
              <a:bodyPr/>
              <a:lstStyle/>
              <a:p>
                <a:endParaRPr lang="en-US"/>
              </a:p>
            </p:txBody>
          </p:sp>
          <p:sp>
            <p:nvSpPr>
              <p:cNvPr id="82193" name="Rectangle 777"/>
              <p:cNvSpPr>
                <a:spLocks noChangeArrowheads="1"/>
              </p:cNvSpPr>
              <p:nvPr/>
            </p:nvSpPr>
            <p:spPr bwMode="auto">
              <a:xfrm>
                <a:off x="4190" y="3277"/>
                <a:ext cx="275" cy="1"/>
              </a:xfrm>
              <a:prstGeom prst="rect">
                <a:avLst/>
              </a:prstGeom>
              <a:solidFill>
                <a:srgbClr val="54833C"/>
              </a:solidFill>
              <a:ln w="9525">
                <a:noFill/>
                <a:miter lim="800000"/>
                <a:headEnd/>
                <a:tailEnd/>
              </a:ln>
            </p:spPr>
            <p:txBody>
              <a:bodyPr/>
              <a:lstStyle/>
              <a:p>
                <a:endParaRPr lang="en-US"/>
              </a:p>
            </p:txBody>
          </p:sp>
          <p:sp>
            <p:nvSpPr>
              <p:cNvPr id="82194" name="Rectangle 778"/>
              <p:cNvSpPr>
                <a:spLocks noChangeArrowheads="1"/>
              </p:cNvSpPr>
              <p:nvPr/>
            </p:nvSpPr>
            <p:spPr bwMode="auto">
              <a:xfrm>
                <a:off x="4190" y="3278"/>
                <a:ext cx="275" cy="1"/>
              </a:xfrm>
              <a:prstGeom prst="rect">
                <a:avLst/>
              </a:prstGeom>
              <a:solidFill>
                <a:srgbClr val="52823B"/>
              </a:solidFill>
              <a:ln w="9525">
                <a:noFill/>
                <a:miter lim="800000"/>
                <a:headEnd/>
                <a:tailEnd/>
              </a:ln>
            </p:spPr>
            <p:txBody>
              <a:bodyPr/>
              <a:lstStyle/>
              <a:p>
                <a:endParaRPr lang="en-US"/>
              </a:p>
            </p:txBody>
          </p:sp>
          <p:sp>
            <p:nvSpPr>
              <p:cNvPr id="82195" name="Rectangle 779"/>
              <p:cNvSpPr>
                <a:spLocks noChangeArrowheads="1"/>
              </p:cNvSpPr>
              <p:nvPr/>
            </p:nvSpPr>
            <p:spPr bwMode="auto">
              <a:xfrm>
                <a:off x="4190" y="3279"/>
                <a:ext cx="275" cy="1"/>
              </a:xfrm>
              <a:prstGeom prst="rect">
                <a:avLst/>
              </a:prstGeom>
              <a:solidFill>
                <a:srgbClr val="508139"/>
              </a:solidFill>
              <a:ln w="9525">
                <a:noFill/>
                <a:miter lim="800000"/>
                <a:headEnd/>
                <a:tailEnd/>
              </a:ln>
            </p:spPr>
            <p:txBody>
              <a:bodyPr/>
              <a:lstStyle/>
              <a:p>
                <a:endParaRPr lang="en-US"/>
              </a:p>
            </p:txBody>
          </p:sp>
          <p:sp>
            <p:nvSpPr>
              <p:cNvPr id="82196" name="Rectangle 780"/>
              <p:cNvSpPr>
                <a:spLocks noChangeArrowheads="1"/>
              </p:cNvSpPr>
              <p:nvPr/>
            </p:nvSpPr>
            <p:spPr bwMode="auto">
              <a:xfrm>
                <a:off x="4190" y="3280"/>
                <a:ext cx="275" cy="1"/>
              </a:xfrm>
              <a:prstGeom prst="rect">
                <a:avLst/>
              </a:prstGeom>
              <a:solidFill>
                <a:srgbClr val="4D7F37"/>
              </a:solidFill>
              <a:ln w="9525">
                <a:noFill/>
                <a:miter lim="800000"/>
                <a:headEnd/>
                <a:tailEnd/>
              </a:ln>
            </p:spPr>
            <p:txBody>
              <a:bodyPr/>
              <a:lstStyle/>
              <a:p>
                <a:endParaRPr lang="en-US"/>
              </a:p>
            </p:txBody>
          </p:sp>
          <p:sp>
            <p:nvSpPr>
              <p:cNvPr id="82197" name="Rectangle 781"/>
              <p:cNvSpPr>
                <a:spLocks noChangeArrowheads="1"/>
              </p:cNvSpPr>
              <p:nvPr/>
            </p:nvSpPr>
            <p:spPr bwMode="auto">
              <a:xfrm>
                <a:off x="4190" y="3281"/>
                <a:ext cx="275" cy="1"/>
              </a:xfrm>
              <a:prstGeom prst="rect">
                <a:avLst/>
              </a:prstGeom>
              <a:solidFill>
                <a:srgbClr val="4B7E35"/>
              </a:solidFill>
              <a:ln w="9525">
                <a:noFill/>
                <a:miter lim="800000"/>
                <a:headEnd/>
                <a:tailEnd/>
              </a:ln>
            </p:spPr>
            <p:txBody>
              <a:bodyPr/>
              <a:lstStyle/>
              <a:p>
                <a:endParaRPr lang="en-US"/>
              </a:p>
            </p:txBody>
          </p:sp>
          <p:sp>
            <p:nvSpPr>
              <p:cNvPr id="82198" name="Rectangle 782"/>
              <p:cNvSpPr>
                <a:spLocks noChangeArrowheads="1"/>
              </p:cNvSpPr>
              <p:nvPr/>
            </p:nvSpPr>
            <p:spPr bwMode="auto">
              <a:xfrm>
                <a:off x="4190" y="3281"/>
                <a:ext cx="275" cy="1"/>
              </a:xfrm>
              <a:prstGeom prst="rect">
                <a:avLst/>
              </a:prstGeom>
              <a:solidFill>
                <a:srgbClr val="497D34"/>
              </a:solidFill>
              <a:ln w="9525">
                <a:noFill/>
                <a:miter lim="800000"/>
                <a:headEnd/>
                <a:tailEnd/>
              </a:ln>
            </p:spPr>
            <p:txBody>
              <a:bodyPr/>
              <a:lstStyle/>
              <a:p>
                <a:endParaRPr lang="en-US"/>
              </a:p>
            </p:txBody>
          </p:sp>
          <p:sp>
            <p:nvSpPr>
              <p:cNvPr id="82199" name="Rectangle 783"/>
              <p:cNvSpPr>
                <a:spLocks noChangeArrowheads="1"/>
              </p:cNvSpPr>
              <p:nvPr/>
            </p:nvSpPr>
            <p:spPr bwMode="auto">
              <a:xfrm>
                <a:off x="4190" y="3282"/>
                <a:ext cx="275" cy="1"/>
              </a:xfrm>
              <a:prstGeom prst="rect">
                <a:avLst/>
              </a:prstGeom>
              <a:solidFill>
                <a:srgbClr val="477C33"/>
              </a:solidFill>
              <a:ln w="9525">
                <a:noFill/>
                <a:miter lim="800000"/>
                <a:headEnd/>
                <a:tailEnd/>
              </a:ln>
            </p:spPr>
            <p:txBody>
              <a:bodyPr/>
              <a:lstStyle/>
              <a:p>
                <a:endParaRPr lang="en-US"/>
              </a:p>
            </p:txBody>
          </p:sp>
          <p:sp>
            <p:nvSpPr>
              <p:cNvPr id="82200" name="Rectangle 784"/>
              <p:cNvSpPr>
                <a:spLocks noChangeArrowheads="1"/>
              </p:cNvSpPr>
              <p:nvPr/>
            </p:nvSpPr>
            <p:spPr bwMode="auto">
              <a:xfrm>
                <a:off x="4190" y="3283"/>
                <a:ext cx="275" cy="1"/>
              </a:xfrm>
              <a:prstGeom prst="rect">
                <a:avLst/>
              </a:prstGeom>
              <a:solidFill>
                <a:srgbClr val="457B31"/>
              </a:solidFill>
              <a:ln w="9525">
                <a:noFill/>
                <a:miter lim="800000"/>
                <a:headEnd/>
                <a:tailEnd/>
              </a:ln>
            </p:spPr>
            <p:txBody>
              <a:bodyPr/>
              <a:lstStyle/>
              <a:p>
                <a:endParaRPr lang="en-US"/>
              </a:p>
            </p:txBody>
          </p:sp>
          <p:sp>
            <p:nvSpPr>
              <p:cNvPr id="82201" name="Rectangle 785"/>
              <p:cNvSpPr>
                <a:spLocks noChangeArrowheads="1"/>
              </p:cNvSpPr>
              <p:nvPr/>
            </p:nvSpPr>
            <p:spPr bwMode="auto">
              <a:xfrm>
                <a:off x="4190" y="3284"/>
                <a:ext cx="275" cy="1"/>
              </a:xfrm>
              <a:prstGeom prst="rect">
                <a:avLst/>
              </a:prstGeom>
              <a:solidFill>
                <a:srgbClr val="437A30"/>
              </a:solidFill>
              <a:ln w="9525">
                <a:noFill/>
                <a:miter lim="800000"/>
                <a:headEnd/>
                <a:tailEnd/>
              </a:ln>
            </p:spPr>
            <p:txBody>
              <a:bodyPr/>
              <a:lstStyle/>
              <a:p>
                <a:endParaRPr lang="en-US"/>
              </a:p>
            </p:txBody>
          </p:sp>
          <p:sp>
            <p:nvSpPr>
              <p:cNvPr id="82202" name="Rectangle 786"/>
              <p:cNvSpPr>
                <a:spLocks noChangeArrowheads="1"/>
              </p:cNvSpPr>
              <p:nvPr/>
            </p:nvSpPr>
            <p:spPr bwMode="auto">
              <a:xfrm>
                <a:off x="4190" y="3285"/>
                <a:ext cx="275" cy="1"/>
              </a:xfrm>
              <a:prstGeom prst="rect">
                <a:avLst/>
              </a:prstGeom>
              <a:solidFill>
                <a:srgbClr val="40782D"/>
              </a:solidFill>
              <a:ln w="9525">
                <a:noFill/>
                <a:miter lim="800000"/>
                <a:headEnd/>
                <a:tailEnd/>
              </a:ln>
            </p:spPr>
            <p:txBody>
              <a:bodyPr/>
              <a:lstStyle/>
              <a:p>
                <a:endParaRPr lang="en-US"/>
              </a:p>
            </p:txBody>
          </p:sp>
          <p:sp>
            <p:nvSpPr>
              <p:cNvPr id="82203" name="Rectangle 787"/>
              <p:cNvSpPr>
                <a:spLocks noChangeArrowheads="1"/>
              </p:cNvSpPr>
              <p:nvPr/>
            </p:nvSpPr>
            <p:spPr bwMode="auto">
              <a:xfrm>
                <a:off x="4190" y="3286"/>
                <a:ext cx="275" cy="1"/>
              </a:xfrm>
              <a:prstGeom prst="rect">
                <a:avLst/>
              </a:prstGeom>
              <a:solidFill>
                <a:srgbClr val="3D772C"/>
              </a:solidFill>
              <a:ln w="9525">
                <a:noFill/>
                <a:miter lim="800000"/>
                <a:headEnd/>
                <a:tailEnd/>
              </a:ln>
            </p:spPr>
            <p:txBody>
              <a:bodyPr/>
              <a:lstStyle/>
              <a:p>
                <a:endParaRPr lang="en-US"/>
              </a:p>
            </p:txBody>
          </p:sp>
          <p:sp>
            <p:nvSpPr>
              <p:cNvPr id="82204" name="Rectangle 788"/>
              <p:cNvSpPr>
                <a:spLocks noChangeArrowheads="1"/>
              </p:cNvSpPr>
              <p:nvPr/>
            </p:nvSpPr>
            <p:spPr bwMode="auto">
              <a:xfrm>
                <a:off x="4190" y="3287"/>
                <a:ext cx="275" cy="1"/>
              </a:xfrm>
              <a:prstGeom prst="rect">
                <a:avLst/>
              </a:prstGeom>
              <a:solidFill>
                <a:srgbClr val="397629"/>
              </a:solidFill>
              <a:ln w="9525">
                <a:noFill/>
                <a:miter lim="800000"/>
                <a:headEnd/>
                <a:tailEnd/>
              </a:ln>
            </p:spPr>
            <p:txBody>
              <a:bodyPr/>
              <a:lstStyle/>
              <a:p>
                <a:endParaRPr lang="en-US"/>
              </a:p>
            </p:txBody>
          </p:sp>
          <p:sp>
            <p:nvSpPr>
              <p:cNvPr id="82205" name="Rectangle 789"/>
              <p:cNvSpPr>
                <a:spLocks noChangeArrowheads="1"/>
              </p:cNvSpPr>
              <p:nvPr/>
            </p:nvSpPr>
            <p:spPr bwMode="auto">
              <a:xfrm>
                <a:off x="4190" y="3287"/>
                <a:ext cx="275" cy="1"/>
              </a:xfrm>
              <a:prstGeom prst="rect">
                <a:avLst/>
              </a:prstGeom>
              <a:solidFill>
                <a:srgbClr val="357527"/>
              </a:solidFill>
              <a:ln w="9525">
                <a:noFill/>
                <a:miter lim="800000"/>
                <a:headEnd/>
                <a:tailEnd/>
              </a:ln>
            </p:spPr>
            <p:txBody>
              <a:bodyPr/>
              <a:lstStyle/>
              <a:p>
                <a:endParaRPr lang="en-US"/>
              </a:p>
            </p:txBody>
          </p:sp>
          <p:sp>
            <p:nvSpPr>
              <p:cNvPr id="82206" name="Rectangle 790"/>
              <p:cNvSpPr>
                <a:spLocks noChangeArrowheads="1"/>
              </p:cNvSpPr>
              <p:nvPr/>
            </p:nvSpPr>
            <p:spPr bwMode="auto">
              <a:xfrm>
                <a:off x="4190" y="3288"/>
                <a:ext cx="275" cy="1"/>
              </a:xfrm>
              <a:prstGeom prst="rect">
                <a:avLst/>
              </a:prstGeom>
              <a:solidFill>
                <a:srgbClr val="327424"/>
              </a:solidFill>
              <a:ln w="9525">
                <a:noFill/>
                <a:miter lim="800000"/>
                <a:headEnd/>
                <a:tailEnd/>
              </a:ln>
            </p:spPr>
            <p:txBody>
              <a:bodyPr/>
              <a:lstStyle/>
              <a:p>
                <a:endParaRPr lang="en-US"/>
              </a:p>
            </p:txBody>
          </p:sp>
          <p:sp>
            <p:nvSpPr>
              <p:cNvPr id="82207" name="Rectangle 791"/>
              <p:cNvSpPr>
                <a:spLocks noChangeArrowheads="1"/>
              </p:cNvSpPr>
              <p:nvPr/>
            </p:nvSpPr>
            <p:spPr bwMode="auto">
              <a:xfrm>
                <a:off x="4190" y="3289"/>
                <a:ext cx="275" cy="1"/>
              </a:xfrm>
              <a:prstGeom prst="rect">
                <a:avLst/>
              </a:prstGeom>
              <a:solidFill>
                <a:srgbClr val="2E7322"/>
              </a:solidFill>
              <a:ln w="9525">
                <a:noFill/>
                <a:miter lim="800000"/>
                <a:headEnd/>
                <a:tailEnd/>
              </a:ln>
            </p:spPr>
            <p:txBody>
              <a:bodyPr/>
              <a:lstStyle/>
              <a:p>
                <a:endParaRPr lang="en-US"/>
              </a:p>
            </p:txBody>
          </p:sp>
          <p:sp>
            <p:nvSpPr>
              <p:cNvPr id="82208" name="Rectangle 792"/>
              <p:cNvSpPr>
                <a:spLocks noChangeArrowheads="1"/>
              </p:cNvSpPr>
              <p:nvPr/>
            </p:nvSpPr>
            <p:spPr bwMode="auto">
              <a:xfrm>
                <a:off x="4190" y="3290"/>
                <a:ext cx="275" cy="1"/>
              </a:xfrm>
              <a:prstGeom prst="rect">
                <a:avLst/>
              </a:prstGeom>
              <a:solidFill>
                <a:srgbClr val="2A7220"/>
              </a:solidFill>
              <a:ln w="9525">
                <a:noFill/>
                <a:miter lim="800000"/>
                <a:headEnd/>
                <a:tailEnd/>
              </a:ln>
            </p:spPr>
            <p:txBody>
              <a:bodyPr/>
              <a:lstStyle/>
              <a:p>
                <a:endParaRPr lang="en-US"/>
              </a:p>
            </p:txBody>
          </p:sp>
          <p:sp>
            <p:nvSpPr>
              <p:cNvPr id="82209" name="Rectangle 793"/>
              <p:cNvSpPr>
                <a:spLocks noChangeArrowheads="1"/>
              </p:cNvSpPr>
              <p:nvPr/>
            </p:nvSpPr>
            <p:spPr bwMode="auto">
              <a:xfrm>
                <a:off x="4190" y="3290"/>
                <a:ext cx="275" cy="1"/>
              </a:xfrm>
              <a:prstGeom prst="rect">
                <a:avLst/>
              </a:prstGeom>
              <a:solidFill>
                <a:srgbClr val="26701D"/>
              </a:solidFill>
              <a:ln w="9525">
                <a:noFill/>
                <a:miter lim="800000"/>
                <a:headEnd/>
                <a:tailEnd/>
              </a:ln>
            </p:spPr>
            <p:txBody>
              <a:bodyPr/>
              <a:lstStyle/>
              <a:p>
                <a:endParaRPr lang="en-US"/>
              </a:p>
            </p:txBody>
          </p:sp>
          <p:sp>
            <p:nvSpPr>
              <p:cNvPr id="82210" name="Rectangle 794"/>
              <p:cNvSpPr>
                <a:spLocks noChangeArrowheads="1"/>
              </p:cNvSpPr>
              <p:nvPr/>
            </p:nvSpPr>
            <p:spPr bwMode="auto">
              <a:xfrm>
                <a:off x="4190" y="3291"/>
                <a:ext cx="275" cy="1"/>
              </a:xfrm>
              <a:prstGeom prst="rect">
                <a:avLst/>
              </a:prstGeom>
              <a:solidFill>
                <a:srgbClr val="236F1B"/>
              </a:solidFill>
              <a:ln w="9525">
                <a:noFill/>
                <a:miter lim="800000"/>
                <a:headEnd/>
                <a:tailEnd/>
              </a:ln>
            </p:spPr>
            <p:txBody>
              <a:bodyPr/>
              <a:lstStyle/>
              <a:p>
                <a:endParaRPr lang="en-US"/>
              </a:p>
            </p:txBody>
          </p:sp>
          <p:sp>
            <p:nvSpPr>
              <p:cNvPr id="82211" name="Rectangle 795"/>
              <p:cNvSpPr>
                <a:spLocks noChangeArrowheads="1"/>
              </p:cNvSpPr>
              <p:nvPr/>
            </p:nvSpPr>
            <p:spPr bwMode="auto">
              <a:xfrm>
                <a:off x="4190" y="3292"/>
                <a:ext cx="275" cy="1"/>
              </a:xfrm>
              <a:prstGeom prst="rect">
                <a:avLst/>
              </a:prstGeom>
              <a:solidFill>
                <a:srgbClr val="1F6E18"/>
              </a:solidFill>
              <a:ln w="9525">
                <a:noFill/>
                <a:miter lim="800000"/>
                <a:headEnd/>
                <a:tailEnd/>
              </a:ln>
            </p:spPr>
            <p:txBody>
              <a:bodyPr/>
              <a:lstStyle/>
              <a:p>
                <a:endParaRPr lang="en-US"/>
              </a:p>
            </p:txBody>
          </p:sp>
          <p:sp>
            <p:nvSpPr>
              <p:cNvPr id="82212" name="Rectangle 796"/>
              <p:cNvSpPr>
                <a:spLocks noChangeArrowheads="1"/>
              </p:cNvSpPr>
              <p:nvPr/>
            </p:nvSpPr>
            <p:spPr bwMode="auto">
              <a:xfrm>
                <a:off x="4190" y="3293"/>
                <a:ext cx="275" cy="1"/>
              </a:xfrm>
              <a:prstGeom prst="rect">
                <a:avLst/>
              </a:prstGeom>
              <a:solidFill>
                <a:srgbClr val="1B6D16"/>
              </a:solidFill>
              <a:ln w="9525">
                <a:noFill/>
                <a:miter lim="800000"/>
                <a:headEnd/>
                <a:tailEnd/>
              </a:ln>
            </p:spPr>
            <p:txBody>
              <a:bodyPr/>
              <a:lstStyle/>
              <a:p>
                <a:endParaRPr lang="en-US"/>
              </a:p>
            </p:txBody>
          </p:sp>
          <p:sp>
            <p:nvSpPr>
              <p:cNvPr id="82213" name="Rectangle 797"/>
              <p:cNvSpPr>
                <a:spLocks noChangeArrowheads="1"/>
              </p:cNvSpPr>
              <p:nvPr/>
            </p:nvSpPr>
            <p:spPr bwMode="auto">
              <a:xfrm>
                <a:off x="4190" y="3293"/>
                <a:ext cx="275" cy="1"/>
              </a:xfrm>
              <a:prstGeom prst="rect">
                <a:avLst/>
              </a:prstGeom>
              <a:solidFill>
                <a:srgbClr val="186C14"/>
              </a:solidFill>
              <a:ln w="9525">
                <a:noFill/>
                <a:miter lim="800000"/>
                <a:headEnd/>
                <a:tailEnd/>
              </a:ln>
            </p:spPr>
            <p:txBody>
              <a:bodyPr/>
              <a:lstStyle/>
              <a:p>
                <a:endParaRPr lang="en-US"/>
              </a:p>
            </p:txBody>
          </p:sp>
          <p:sp>
            <p:nvSpPr>
              <p:cNvPr id="82214" name="Rectangle 798"/>
              <p:cNvSpPr>
                <a:spLocks noChangeArrowheads="1"/>
              </p:cNvSpPr>
              <p:nvPr/>
            </p:nvSpPr>
            <p:spPr bwMode="auto">
              <a:xfrm>
                <a:off x="4190" y="3294"/>
                <a:ext cx="275" cy="1"/>
              </a:xfrm>
              <a:prstGeom prst="rect">
                <a:avLst/>
              </a:prstGeom>
              <a:solidFill>
                <a:srgbClr val="166B13"/>
              </a:solidFill>
              <a:ln w="9525">
                <a:noFill/>
                <a:miter lim="800000"/>
                <a:headEnd/>
                <a:tailEnd/>
              </a:ln>
            </p:spPr>
            <p:txBody>
              <a:bodyPr/>
              <a:lstStyle/>
              <a:p>
                <a:endParaRPr lang="en-US"/>
              </a:p>
            </p:txBody>
          </p:sp>
          <p:sp>
            <p:nvSpPr>
              <p:cNvPr id="82215" name="Rectangle 799"/>
              <p:cNvSpPr>
                <a:spLocks noChangeArrowheads="1"/>
              </p:cNvSpPr>
              <p:nvPr/>
            </p:nvSpPr>
            <p:spPr bwMode="auto">
              <a:xfrm>
                <a:off x="4190" y="3159"/>
                <a:ext cx="275" cy="135"/>
              </a:xfrm>
              <a:prstGeom prst="rect">
                <a:avLst/>
              </a:prstGeom>
              <a:noFill/>
              <a:ln w="7938" cap="rnd">
                <a:solidFill>
                  <a:srgbClr val="212121"/>
                </a:solidFill>
                <a:miter lim="800000"/>
                <a:headEnd/>
                <a:tailEnd/>
              </a:ln>
            </p:spPr>
            <p:txBody>
              <a:bodyPr/>
              <a:lstStyle/>
              <a:p>
                <a:endParaRPr lang="en-US"/>
              </a:p>
            </p:txBody>
          </p:sp>
        </p:grpSp>
        <p:sp>
          <p:nvSpPr>
            <p:cNvPr id="73954" name="Rectangle 801"/>
            <p:cNvSpPr>
              <a:spLocks noChangeArrowheads="1"/>
            </p:cNvSpPr>
            <p:nvPr/>
          </p:nvSpPr>
          <p:spPr bwMode="auto">
            <a:xfrm>
              <a:off x="6772275" y="5053013"/>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3955" name="Group 804"/>
            <p:cNvGrpSpPr>
              <a:grpSpLocks/>
            </p:cNvGrpSpPr>
            <p:nvPr/>
          </p:nvGrpSpPr>
          <p:grpSpPr bwMode="auto">
            <a:xfrm>
              <a:off x="7296150" y="5051425"/>
              <a:ext cx="420688" cy="190500"/>
              <a:chOff x="4596" y="3182"/>
              <a:chExt cx="265" cy="120"/>
            </a:xfrm>
          </p:grpSpPr>
          <p:sp>
            <p:nvSpPr>
              <p:cNvPr id="82113" name="Rectangle 802"/>
              <p:cNvSpPr>
                <a:spLocks noChangeArrowheads="1"/>
              </p:cNvSpPr>
              <p:nvPr/>
            </p:nvSpPr>
            <p:spPr bwMode="auto">
              <a:xfrm>
                <a:off x="4596" y="3182"/>
                <a:ext cx="265" cy="120"/>
              </a:xfrm>
              <a:prstGeom prst="rect">
                <a:avLst/>
              </a:prstGeom>
              <a:solidFill>
                <a:srgbClr val="FCD5B5"/>
              </a:solidFill>
              <a:ln w="9525">
                <a:noFill/>
                <a:miter lim="800000"/>
                <a:headEnd/>
                <a:tailEnd/>
              </a:ln>
            </p:spPr>
            <p:txBody>
              <a:bodyPr/>
              <a:lstStyle/>
              <a:p>
                <a:endParaRPr lang="en-US"/>
              </a:p>
            </p:txBody>
          </p:sp>
          <p:sp>
            <p:nvSpPr>
              <p:cNvPr id="82114" name="Rectangle 803"/>
              <p:cNvSpPr>
                <a:spLocks noChangeArrowheads="1"/>
              </p:cNvSpPr>
              <p:nvPr/>
            </p:nvSpPr>
            <p:spPr bwMode="auto">
              <a:xfrm>
                <a:off x="4596" y="3182"/>
                <a:ext cx="265" cy="120"/>
              </a:xfrm>
              <a:prstGeom prst="rect">
                <a:avLst/>
              </a:prstGeom>
              <a:noFill/>
              <a:ln w="7938" cap="rnd">
                <a:solidFill>
                  <a:srgbClr val="212121"/>
                </a:solidFill>
                <a:miter lim="800000"/>
                <a:headEnd/>
                <a:tailEnd/>
              </a:ln>
            </p:spPr>
            <p:txBody>
              <a:bodyPr/>
              <a:lstStyle/>
              <a:p>
                <a:endParaRPr lang="en-US"/>
              </a:p>
            </p:txBody>
          </p:sp>
        </p:grpSp>
        <p:sp>
          <p:nvSpPr>
            <p:cNvPr id="73956" name="Rectangle 805"/>
            <p:cNvSpPr>
              <a:spLocks noChangeArrowheads="1"/>
            </p:cNvSpPr>
            <p:nvPr/>
          </p:nvSpPr>
          <p:spPr bwMode="auto">
            <a:xfrm>
              <a:off x="7389813" y="5089525"/>
              <a:ext cx="22701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IBM</a:t>
              </a:r>
              <a:endParaRPr lang="en-US">
                <a:cs typeface="Arial" charset="0"/>
              </a:endParaRPr>
            </a:p>
          </p:txBody>
        </p:sp>
        <p:sp>
          <p:nvSpPr>
            <p:cNvPr id="73957" name="Rectangle 806"/>
            <p:cNvSpPr>
              <a:spLocks noChangeArrowheads="1"/>
            </p:cNvSpPr>
            <p:nvPr/>
          </p:nvSpPr>
          <p:spPr bwMode="auto">
            <a:xfrm>
              <a:off x="7558088" y="5089525"/>
              <a:ext cx="8255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t>
              </a:r>
              <a:endParaRPr lang="en-US">
                <a:cs typeface="Arial" charset="0"/>
              </a:endParaRPr>
            </a:p>
          </p:txBody>
        </p:sp>
        <p:sp>
          <p:nvSpPr>
            <p:cNvPr id="73958" name="Rectangle 807"/>
            <p:cNvSpPr>
              <a:spLocks noChangeArrowheads="1"/>
            </p:cNvSpPr>
            <p:nvPr/>
          </p:nvSpPr>
          <p:spPr bwMode="auto">
            <a:xfrm>
              <a:off x="7583488" y="5089525"/>
              <a:ext cx="9683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t>
              </a:r>
              <a:endParaRPr lang="en-US">
                <a:cs typeface="Arial" charset="0"/>
              </a:endParaRPr>
            </a:p>
          </p:txBody>
        </p:sp>
        <p:sp>
          <p:nvSpPr>
            <p:cNvPr id="73959" name="Freeform 808"/>
            <p:cNvSpPr>
              <a:spLocks noEditPoints="1"/>
            </p:cNvSpPr>
            <p:nvPr/>
          </p:nvSpPr>
          <p:spPr bwMode="auto">
            <a:xfrm>
              <a:off x="6829425" y="5260975"/>
              <a:ext cx="80963" cy="136525"/>
            </a:xfrm>
            <a:custGeom>
              <a:avLst/>
              <a:gdLst>
                <a:gd name="T0" fmla="*/ 13388172 w 271"/>
                <a:gd name="T1" fmla="*/ 1478186 h 463"/>
                <a:gd name="T2" fmla="*/ 13745186 w 271"/>
                <a:gd name="T3" fmla="*/ 37300811 h 463"/>
                <a:gd name="T4" fmla="*/ 12228101 w 271"/>
                <a:gd name="T5" fmla="*/ 38779006 h 463"/>
                <a:gd name="T6" fmla="*/ 10710718 w 271"/>
                <a:gd name="T7" fmla="*/ 37387798 h 463"/>
                <a:gd name="T8" fmla="*/ 10442733 w 271"/>
                <a:gd name="T9" fmla="*/ 1478186 h 463"/>
                <a:gd name="T10" fmla="*/ 11871087 w 271"/>
                <a:gd name="T11" fmla="*/ 0 h 463"/>
                <a:gd name="T12" fmla="*/ 13388172 w 271"/>
                <a:gd name="T13" fmla="*/ 1478186 h 463"/>
                <a:gd name="T14" fmla="*/ 23741876 w 271"/>
                <a:gd name="T15" fmla="*/ 20606728 h 463"/>
                <a:gd name="T16" fmla="*/ 12228101 w 271"/>
                <a:gd name="T17" fmla="*/ 40257191 h 463"/>
                <a:gd name="T18" fmla="*/ 357014 w 271"/>
                <a:gd name="T19" fmla="*/ 20780701 h 463"/>
                <a:gd name="T20" fmla="*/ 892684 w 271"/>
                <a:gd name="T21" fmla="*/ 18780886 h 463"/>
                <a:gd name="T22" fmla="*/ 2945440 w 271"/>
                <a:gd name="T23" fmla="*/ 19302511 h 463"/>
                <a:gd name="T24" fmla="*/ 13477500 w 271"/>
                <a:gd name="T25" fmla="*/ 36605212 h 463"/>
                <a:gd name="T26" fmla="*/ 10978403 w 271"/>
                <a:gd name="T27" fmla="*/ 36605212 h 463"/>
                <a:gd name="T28" fmla="*/ 21242779 w 271"/>
                <a:gd name="T29" fmla="*/ 19128538 h 463"/>
                <a:gd name="T30" fmla="*/ 23206504 w 271"/>
                <a:gd name="T31" fmla="*/ 18606912 h 463"/>
                <a:gd name="T32" fmla="*/ 23741876 w 271"/>
                <a:gd name="T33" fmla="*/ 20606728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463"/>
                <a:gd name="T53" fmla="*/ 271 w 271"/>
                <a:gd name="T54" fmla="*/ 463 h 4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463">
                  <a:moveTo>
                    <a:pt x="150" y="17"/>
                  </a:moveTo>
                  <a:lnTo>
                    <a:pt x="154" y="429"/>
                  </a:lnTo>
                  <a:cubicBezTo>
                    <a:pt x="154" y="439"/>
                    <a:pt x="146" y="446"/>
                    <a:pt x="137" y="446"/>
                  </a:cubicBezTo>
                  <a:cubicBezTo>
                    <a:pt x="128" y="446"/>
                    <a:pt x="120" y="439"/>
                    <a:pt x="120" y="430"/>
                  </a:cubicBezTo>
                  <a:lnTo>
                    <a:pt x="117" y="17"/>
                  </a:lnTo>
                  <a:cubicBezTo>
                    <a:pt x="117" y="8"/>
                    <a:pt x="124" y="0"/>
                    <a:pt x="133" y="0"/>
                  </a:cubicBezTo>
                  <a:cubicBezTo>
                    <a:pt x="143" y="0"/>
                    <a:pt x="150" y="8"/>
                    <a:pt x="150" y="17"/>
                  </a:cubicBezTo>
                  <a:close/>
                  <a:moveTo>
                    <a:pt x="266" y="237"/>
                  </a:moveTo>
                  <a:lnTo>
                    <a:pt x="137" y="463"/>
                  </a:lnTo>
                  <a:lnTo>
                    <a:pt x="4" y="239"/>
                  </a:lnTo>
                  <a:cubicBezTo>
                    <a:pt x="0" y="231"/>
                    <a:pt x="2" y="221"/>
                    <a:pt x="10" y="216"/>
                  </a:cubicBezTo>
                  <a:cubicBezTo>
                    <a:pt x="18" y="211"/>
                    <a:pt x="28" y="214"/>
                    <a:pt x="33" y="222"/>
                  </a:cubicBezTo>
                  <a:lnTo>
                    <a:pt x="151" y="421"/>
                  </a:lnTo>
                  <a:lnTo>
                    <a:pt x="123" y="421"/>
                  </a:lnTo>
                  <a:lnTo>
                    <a:pt x="238" y="220"/>
                  </a:lnTo>
                  <a:cubicBezTo>
                    <a:pt x="242" y="212"/>
                    <a:pt x="252" y="209"/>
                    <a:pt x="260" y="214"/>
                  </a:cubicBezTo>
                  <a:cubicBezTo>
                    <a:pt x="268" y="219"/>
                    <a:pt x="271" y="229"/>
                    <a:pt x="266" y="23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60" name="Freeform 809"/>
            <p:cNvSpPr>
              <a:spLocks noEditPoints="1"/>
            </p:cNvSpPr>
            <p:nvPr/>
          </p:nvSpPr>
          <p:spPr bwMode="auto">
            <a:xfrm>
              <a:off x="6202363" y="5267325"/>
              <a:ext cx="207963" cy="138113"/>
            </a:xfrm>
            <a:custGeom>
              <a:avLst/>
              <a:gdLst>
                <a:gd name="T0" fmla="*/ 2450296 w 703"/>
                <a:gd name="T1" fmla="*/ 442914 h 464"/>
                <a:gd name="T2" fmla="*/ 59944815 w 703"/>
                <a:gd name="T3" fmla="*/ 38186458 h 464"/>
                <a:gd name="T4" fmla="*/ 60382336 w 703"/>
                <a:gd name="T5" fmla="*/ 40224229 h 464"/>
                <a:gd name="T6" fmla="*/ 58282295 w 703"/>
                <a:gd name="T7" fmla="*/ 40667440 h 464"/>
                <a:gd name="T8" fmla="*/ 875042 w 703"/>
                <a:gd name="T9" fmla="*/ 2923888 h 464"/>
                <a:gd name="T10" fmla="*/ 437521 w 703"/>
                <a:gd name="T11" fmla="*/ 886126 h 464"/>
                <a:gd name="T12" fmla="*/ 2450296 w 703"/>
                <a:gd name="T13" fmla="*/ 442914 h 464"/>
                <a:gd name="T14" fmla="*/ 51281369 w 703"/>
                <a:gd name="T15" fmla="*/ 20466624 h 464"/>
                <a:gd name="T16" fmla="*/ 61520067 w 703"/>
                <a:gd name="T17" fmla="*/ 41021652 h 464"/>
                <a:gd name="T18" fmla="*/ 38767198 w 703"/>
                <a:gd name="T19" fmla="*/ 39958421 h 464"/>
                <a:gd name="T20" fmla="*/ 37454635 w 703"/>
                <a:gd name="T21" fmla="*/ 38363862 h 464"/>
                <a:gd name="T22" fmla="*/ 38942334 w 703"/>
                <a:gd name="T23" fmla="*/ 36946120 h 464"/>
                <a:gd name="T24" fmla="*/ 59157336 w 703"/>
                <a:gd name="T25" fmla="*/ 38009352 h 464"/>
                <a:gd name="T26" fmla="*/ 57844478 w 703"/>
                <a:gd name="T27" fmla="*/ 40135824 h 464"/>
                <a:gd name="T28" fmla="*/ 48655948 w 703"/>
                <a:gd name="T29" fmla="*/ 21795664 h 464"/>
                <a:gd name="T30" fmla="*/ 49356159 w 703"/>
                <a:gd name="T31" fmla="*/ 19846306 h 464"/>
                <a:gd name="T32" fmla="*/ 51281369 w 703"/>
                <a:gd name="T33" fmla="*/ 20466624 h 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3"/>
                <a:gd name="T52" fmla="*/ 0 h 464"/>
                <a:gd name="T53" fmla="*/ 703 w 703"/>
                <a:gd name="T54" fmla="*/ 464 h 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3" h="464">
                  <a:moveTo>
                    <a:pt x="28" y="5"/>
                  </a:moveTo>
                  <a:lnTo>
                    <a:pt x="685" y="431"/>
                  </a:lnTo>
                  <a:cubicBezTo>
                    <a:pt x="692" y="436"/>
                    <a:pt x="695" y="447"/>
                    <a:pt x="690" y="454"/>
                  </a:cubicBezTo>
                  <a:cubicBezTo>
                    <a:pt x="685" y="462"/>
                    <a:pt x="674" y="464"/>
                    <a:pt x="666" y="459"/>
                  </a:cubicBezTo>
                  <a:lnTo>
                    <a:pt x="10" y="33"/>
                  </a:lnTo>
                  <a:cubicBezTo>
                    <a:pt x="2" y="28"/>
                    <a:pt x="0" y="18"/>
                    <a:pt x="5" y="10"/>
                  </a:cubicBezTo>
                  <a:cubicBezTo>
                    <a:pt x="10" y="2"/>
                    <a:pt x="20" y="0"/>
                    <a:pt x="28" y="5"/>
                  </a:cubicBezTo>
                  <a:close/>
                  <a:moveTo>
                    <a:pt x="586" y="231"/>
                  </a:moveTo>
                  <a:lnTo>
                    <a:pt x="703" y="463"/>
                  </a:lnTo>
                  <a:lnTo>
                    <a:pt x="443" y="451"/>
                  </a:lnTo>
                  <a:cubicBezTo>
                    <a:pt x="434" y="450"/>
                    <a:pt x="427" y="443"/>
                    <a:pt x="428" y="433"/>
                  </a:cubicBezTo>
                  <a:cubicBezTo>
                    <a:pt x="428" y="424"/>
                    <a:pt x="436" y="417"/>
                    <a:pt x="445" y="417"/>
                  </a:cubicBezTo>
                  <a:lnTo>
                    <a:pt x="676" y="429"/>
                  </a:lnTo>
                  <a:lnTo>
                    <a:pt x="661" y="453"/>
                  </a:lnTo>
                  <a:lnTo>
                    <a:pt x="556" y="246"/>
                  </a:lnTo>
                  <a:cubicBezTo>
                    <a:pt x="552" y="238"/>
                    <a:pt x="556" y="228"/>
                    <a:pt x="564" y="224"/>
                  </a:cubicBezTo>
                  <a:cubicBezTo>
                    <a:pt x="572" y="219"/>
                    <a:pt x="582" y="223"/>
                    <a:pt x="586" y="23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61" name="Freeform 810"/>
            <p:cNvSpPr>
              <a:spLocks noEditPoints="1"/>
            </p:cNvSpPr>
            <p:nvPr/>
          </p:nvSpPr>
          <p:spPr bwMode="auto">
            <a:xfrm>
              <a:off x="7313613" y="5270500"/>
              <a:ext cx="219075" cy="138113"/>
            </a:xfrm>
            <a:custGeom>
              <a:avLst/>
              <a:gdLst>
                <a:gd name="T0" fmla="*/ 63980259 w 740"/>
                <a:gd name="T1" fmla="*/ 2986620 h 466"/>
                <a:gd name="T2" fmla="*/ 3242902 w 740"/>
                <a:gd name="T3" fmla="*/ 40494680 h 466"/>
                <a:gd name="T4" fmla="*/ 1227116 w 740"/>
                <a:gd name="T5" fmla="*/ 40055445 h 466"/>
                <a:gd name="T6" fmla="*/ 1665266 w 740"/>
                <a:gd name="T7" fmla="*/ 38035015 h 466"/>
                <a:gd name="T8" fmla="*/ 62490253 w 740"/>
                <a:gd name="T9" fmla="*/ 439235 h 466"/>
                <a:gd name="T10" fmla="*/ 64506039 w 740"/>
                <a:gd name="T11" fmla="*/ 966198 h 466"/>
                <a:gd name="T12" fmla="*/ 63980259 w 740"/>
                <a:gd name="T13" fmla="*/ 2986620 h 466"/>
                <a:gd name="T14" fmla="*/ 22787354 w 740"/>
                <a:gd name="T15" fmla="*/ 40231199 h 466"/>
                <a:gd name="T16" fmla="*/ 0 w 740"/>
                <a:gd name="T17" fmla="*/ 40758162 h 466"/>
                <a:gd name="T18" fmla="*/ 10692637 w 740"/>
                <a:gd name="T19" fmla="*/ 20642563 h 466"/>
                <a:gd name="T20" fmla="*/ 12708423 w 740"/>
                <a:gd name="T21" fmla="*/ 20027871 h 466"/>
                <a:gd name="T22" fmla="*/ 13321833 w 740"/>
                <a:gd name="T23" fmla="*/ 22047995 h 466"/>
                <a:gd name="T24" fmla="*/ 3768682 w 740"/>
                <a:gd name="T25" fmla="*/ 39967717 h 466"/>
                <a:gd name="T26" fmla="*/ 2453936 w 740"/>
                <a:gd name="T27" fmla="*/ 37771534 h 466"/>
                <a:gd name="T28" fmla="*/ 22699724 w 740"/>
                <a:gd name="T29" fmla="*/ 37332299 h 466"/>
                <a:gd name="T30" fmla="*/ 24189730 w 740"/>
                <a:gd name="T31" fmla="*/ 38738028 h 466"/>
                <a:gd name="T32" fmla="*/ 22787354 w 740"/>
                <a:gd name="T33" fmla="*/ 40231199 h 4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0"/>
                <a:gd name="T52" fmla="*/ 0 h 466"/>
                <a:gd name="T53" fmla="*/ 740 w 740"/>
                <a:gd name="T54" fmla="*/ 466 h 4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0" h="466">
                  <a:moveTo>
                    <a:pt x="730" y="34"/>
                  </a:moveTo>
                  <a:lnTo>
                    <a:pt x="37" y="461"/>
                  </a:lnTo>
                  <a:cubicBezTo>
                    <a:pt x="29" y="466"/>
                    <a:pt x="19" y="464"/>
                    <a:pt x="14" y="456"/>
                  </a:cubicBezTo>
                  <a:cubicBezTo>
                    <a:pt x="9" y="448"/>
                    <a:pt x="12" y="438"/>
                    <a:pt x="19" y="433"/>
                  </a:cubicBezTo>
                  <a:lnTo>
                    <a:pt x="713" y="5"/>
                  </a:lnTo>
                  <a:cubicBezTo>
                    <a:pt x="721" y="0"/>
                    <a:pt x="731" y="3"/>
                    <a:pt x="736" y="11"/>
                  </a:cubicBezTo>
                  <a:cubicBezTo>
                    <a:pt x="740" y="19"/>
                    <a:pt x="738" y="29"/>
                    <a:pt x="730" y="34"/>
                  </a:cubicBezTo>
                  <a:close/>
                  <a:moveTo>
                    <a:pt x="260" y="458"/>
                  </a:moveTo>
                  <a:lnTo>
                    <a:pt x="0" y="464"/>
                  </a:lnTo>
                  <a:lnTo>
                    <a:pt x="122" y="235"/>
                  </a:lnTo>
                  <a:cubicBezTo>
                    <a:pt x="127" y="227"/>
                    <a:pt x="137" y="224"/>
                    <a:pt x="145" y="228"/>
                  </a:cubicBezTo>
                  <a:cubicBezTo>
                    <a:pt x="153" y="232"/>
                    <a:pt x="156" y="242"/>
                    <a:pt x="152" y="251"/>
                  </a:cubicBezTo>
                  <a:lnTo>
                    <a:pt x="43" y="455"/>
                  </a:lnTo>
                  <a:lnTo>
                    <a:pt x="28" y="430"/>
                  </a:lnTo>
                  <a:lnTo>
                    <a:pt x="259" y="425"/>
                  </a:lnTo>
                  <a:cubicBezTo>
                    <a:pt x="268" y="424"/>
                    <a:pt x="276" y="432"/>
                    <a:pt x="276" y="441"/>
                  </a:cubicBezTo>
                  <a:cubicBezTo>
                    <a:pt x="277" y="450"/>
                    <a:pt x="269" y="458"/>
                    <a:pt x="260" y="4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62" name="Rectangle 811"/>
            <p:cNvSpPr>
              <a:spLocks noChangeArrowheads="1"/>
            </p:cNvSpPr>
            <p:nvPr/>
          </p:nvSpPr>
          <p:spPr bwMode="auto">
            <a:xfrm>
              <a:off x="6269038" y="5422900"/>
              <a:ext cx="612775" cy="2667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Model </a:t>
              </a:r>
              <a:endParaRPr lang="en-US">
                <a:cs typeface="Arial" charset="0"/>
              </a:endParaRPr>
            </a:p>
          </p:txBody>
        </p:sp>
        <p:grpSp>
          <p:nvGrpSpPr>
            <p:cNvPr id="73963" name="Group 895"/>
            <p:cNvGrpSpPr>
              <a:grpSpLocks/>
            </p:cNvGrpSpPr>
            <p:nvPr/>
          </p:nvGrpSpPr>
          <p:grpSpPr bwMode="auto">
            <a:xfrm>
              <a:off x="1422400" y="3378200"/>
              <a:ext cx="503238" cy="282575"/>
              <a:chOff x="896" y="2128"/>
              <a:chExt cx="317" cy="178"/>
            </a:xfrm>
          </p:grpSpPr>
          <p:sp>
            <p:nvSpPr>
              <p:cNvPr id="82031" name="Rectangle 813"/>
              <p:cNvSpPr>
                <a:spLocks noChangeArrowheads="1"/>
              </p:cNvSpPr>
              <p:nvPr/>
            </p:nvSpPr>
            <p:spPr bwMode="auto">
              <a:xfrm>
                <a:off x="896" y="2128"/>
                <a:ext cx="317" cy="1"/>
              </a:xfrm>
              <a:prstGeom prst="rect">
                <a:avLst/>
              </a:prstGeom>
              <a:solidFill>
                <a:srgbClr val="FFC001"/>
              </a:solidFill>
              <a:ln w="9525">
                <a:noFill/>
                <a:miter lim="800000"/>
                <a:headEnd/>
                <a:tailEnd/>
              </a:ln>
            </p:spPr>
            <p:txBody>
              <a:bodyPr/>
              <a:lstStyle/>
              <a:p>
                <a:endParaRPr lang="en-US"/>
              </a:p>
            </p:txBody>
          </p:sp>
          <p:sp>
            <p:nvSpPr>
              <p:cNvPr id="82032" name="Rectangle 814"/>
              <p:cNvSpPr>
                <a:spLocks noChangeArrowheads="1"/>
              </p:cNvSpPr>
              <p:nvPr/>
            </p:nvSpPr>
            <p:spPr bwMode="auto">
              <a:xfrm>
                <a:off x="896" y="2129"/>
                <a:ext cx="317" cy="1"/>
              </a:xfrm>
              <a:prstGeom prst="rect">
                <a:avLst/>
              </a:prstGeom>
              <a:solidFill>
                <a:srgbClr val="FFC005"/>
              </a:solidFill>
              <a:ln w="9525">
                <a:noFill/>
                <a:miter lim="800000"/>
                <a:headEnd/>
                <a:tailEnd/>
              </a:ln>
            </p:spPr>
            <p:txBody>
              <a:bodyPr/>
              <a:lstStyle/>
              <a:p>
                <a:endParaRPr lang="en-US"/>
              </a:p>
            </p:txBody>
          </p:sp>
          <p:sp>
            <p:nvSpPr>
              <p:cNvPr id="82033" name="Rectangle 815"/>
              <p:cNvSpPr>
                <a:spLocks noChangeArrowheads="1"/>
              </p:cNvSpPr>
              <p:nvPr/>
            </p:nvSpPr>
            <p:spPr bwMode="auto">
              <a:xfrm>
                <a:off x="896" y="2130"/>
                <a:ext cx="317" cy="1"/>
              </a:xfrm>
              <a:prstGeom prst="rect">
                <a:avLst/>
              </a:prstGeom>
              <a:solidFill>
                <a:srgbClr val="FFC10B"/>
              </a:solidFill>
              <a:ln w="9525">
                <a:noFill/>
                <a:miter lim="800000"/>
                <a:headEnd/>
                <a:tailEnd/>
              </a:ln>
            </p:spPr>
            <p:txBody>
              <a:bodyPr/>
              <a:lstStyle/>
              <a:p>
                <a:endParaRPr lang="en-US"/>
              </a:p>
            </p:txBody>
          </p:sp>
          <p:sp>
            <p:nvSpPr>
              <p:cNvPr id="82034" name="Rectangle 816"/>
              <p:cNvSpPr>
                <a:spLocks noChangeArrowheads="1"/>
              </p:cNvSpPr>
              <p:nvPr/>
            </p:nvSpPr>
            <p:spPr bwMode="auto">
              <a:xfrm>
                <a:off x="896" y="2130"/>
                <a:ext cx="317" cy="1"/>
              </a:xfrm>
              <a:prstGeom prst="rect">
                <a:avLst/>
              </a:prstGeom>
              <a:solidFill>
                <a:srgbClr val="FEC112"/>
              </a:solidFill>
              <a:ln w="9525">
                <a:noFill/>
                <a:miter lim="800000"/>
                <a:headEnd/>
                <a:tailEnd/>
              </a:ln>
            </p:spPr>
            <p:txBody>
              <a:bodyPr/>
              <a:lstStyle/>
              <a:p>
                <a:endParaRPr lang="en-US"/>
              </a:p>
            </p:txBody>
          </p:sp>
          <p:sp>
            <p:nvSpPr>
              <p:cNvPr id="82035" name="Rectangle 817"/>
              <p:cNvSpPr>
                <a:spLocks noChangeArrowheads="1"/>
              </p:cNvSpPr>
              <p:nvPr/>
            </p:nvSpPr>
            <p:spPr bwMode="auto">
              <a:xfrm>
                <a:off x="896" y="2131"/>
                <a:ext cx="317" cy="1"/>
              </a:xfrm>
              <a:prstGeom prst="rect">
                <a:avLst/>
              </a:prstGeom>
              <a:solidFill>
                <a:srgbClr val="FEC118"/>
              </a:solidFill>
              <a:ln w="9525">
                <a:noFill/>
                <a:miter lim="800000"/>
                <a:headEnd/>
                <a:tailEnd/>
              </a:ln>
            </p:spPr>
            <p:txBody>
              <a:bodyPr/>
              <a:lstStyle/>
              <a:p>
                <a:endParaRPr lang="en-US"/>
              </a:p>
            </p:txBody>
          </p:sp>
          <p:sp>
            <p:nvSpPr>
              <p:cNvPr id="82036" name="Rectangle 818"/>
              <p:cNvSpPr>
                <a:spLocks noChangeArrowheads="1"/>
              </p:cNvSpPr>
              <p:nvPr/>
            </p:nvSpPr>
            <p:spPr bwMode="auto">
              <a:xfrm>
                <a:off x="896" y="2132"/>
                <a:ext cx="317" cy="1"/>
              </a:xfrm>
              <a:prstGeom prst="rect">
                <a:avLst/>
              </a:prstGeom>
              <a:solidFill>
                <a:srgbClr val="FEC21E"/>
              </a:solidFill>
              <a:ln w="9525">
                <a:noFill/>
                <a:miter lim="800000"/>
                <a:headEnd/>
                <a:tailEnd/>
              </a:ln>
            </p:spPr>
            <p:txBody>
              <a:bodyPr/>
              <a:lstStyle/>
              <a:p>
                <a:endParaRPr lang="en-US"/>
              </a:p>
            </p:txBody>
          </p:sp>
          <p:sp>
            <p:nvSpPr>
              <p:cNvPr id="82037" name="Rectangle 819"/>
              <p:cNvSpPr>
                <a:spLocks noChangeArrowheads="1"/>
              </p:cNvSpPr>
              <p:nvPr/>
            </p:nvSpPr>
            <p:spPr bwMode="auto">
              <a:xfrm>
                <a:off x="896" y="2133"/>
                <a:ext cx="317" cy="1"/>
              </a:xfrm>
              <a:prstGeom prst="rect">
                <a:avLst/>
              </a:prstGeom>
              <a:solidFill>
                <a:srgbClr val="FDC225"/>
              </a:solidFill>
              <a:ln w="9525">
                <a:noFill/>
                <a:miter lim="800000"/>
                <a:headEnd/>
                <a:tailEnd/>
              </a:ln>
            </p:spPr>
            <p:txBody>
              <a:bodyPr/>
              <a:lstStyle/>
              <a:p>
                <a:endParaRPr lang="en-US"/>
              </a:p>
            </p:txBody>
          </p:sp>
          <p:sp>
            <p:nvSpPr>
              <p:cNvPr id="82038" name="Rectangle 820"/>
              <p:cNvSpPr>
                <a:spLocks noChangeArrowheads="1"/>
              </p:cNvSpPr>
              <p:nvPr/>
            </p:nvSpPr>
            <p:spPr bwMode="auto">
              <a:xfrm>
                <a:off x="896" y="2133"/>
                <a:ext cx="317" cy="1"/>
              </a:xfrm>
              <a:prstGeom prst="rect">
                <a:avLst/>
              </a:prstGeom>
              <a:solidFill>
                <a:srgbClr val="FDC22B"/>
              </a:solidFill>
              <a:ln w="9525">
                <a:noFill/>
                <a:miter lim="800000"/>
                <a:headEnd/>
                <a:tailEnd/>
              </a:ln>
            </p:spPr>
            <p:txBody>
              <a:bodyPr/>
              <a:lstStyle/>
              <a:p>
                <a:endParaRPr lang="en-US"/>
              </a:p>
            </p:txBody>
          </p:sp>
          <p:sp>
            <p:nvSpPr>
              <p:cNvPr id="82039" name="Rectangle 821"/>
              <p:cNvSpPr>
                <a:spLocks noChangeArrowheads="1"/>
              </p:cNvSpPr>
              <p:nvPr/>
            </p:nvSpPr>
            <p:spPr bwMode="auto">
              <a:xfrm>
                <a:off x="896" y="2134"/>
                <a:ext cx="317" cy="1"/>
              </a:xfrm>
              <a:prstGeom prst="rect">
                <a:avLst/>
              </a:prstGeom>
              <a:solidFill>
                <a:srgbClr val="FDC331"/>
              </a:solidFill>
              <a:ln w="9525">
                <a:noFill/>
                <a:miter lim="800000"/>
                <a:headEnd/>
                <a:tailEnd/>
              </a:ln>
            </p:spPr>
            <p:txBody>
              <a:bodyPr/>
              <a:lstStyle/>
              <a:p>
                <a:endParaRPr lang="en-US"/>
              </a:p>
            </p:txBody>
          </p:sp>
          <p:sp>
            <p:nvSpPr>
              <p:cNvPr id="82040" name="Rectangle 822"/>
              <p:cNvSpPr>
                <a:spLocks noChangeArrowheads="1"/>
              </p:cNvSpPr>
              <p:nvPr/>
            </p:nvSpPr>
            <p:spPr bwMode="auto">
              <a:xfrm>
                <a:off x="896" y="2135"/>
                <a:ext cx="317" cy="1"/>
              </a:xfrm>
              <a:prstGeom prst="rect">
                <a:avLst/>
              </a:prstGeom>
              <a:solidFill>
                <a:srgbClr val="FDC338"/>
              </a:solidFill>
              <a:ln w="9525">
                <a:noFill/>
                <a:miter lim="800000"/>
                <a:headEnd/>
                <a:tailEnd/>
              </a:ln>
            </p:spPr>
            <p:txBody>
              <a:bodyPr/>
              <a:lstStyle/>
              <a:p>
                <a:endParaRPr lang="en-US"/>
              </a:p>
            </p:txBody>
          </p:sp>
          <p:sp>
            <p:nvSpPr>
              <p:cNvPr id="82041" name="Rectangle 823"/>
              <p:cNvSpPr>
                <a:spLocks noChangeArrowheads="1"/>
              </p:cNvSpPr>
              <p:nvPr/>
            </p:nvSpPr>
            <p:spPr bwMode="auto">
              <a:xfrm>
                <a:off x="896" y="2136"/>
                <a:ext cx="317" cy="1"/>
              </a:xfrm>
              <a:prstGeom prst="rect">
                <a:avLst/>
              </a:prstGeom>
              <a:solidFill>
                <a:srgbClr val="FCC33E"/>
              </a:solidFill>
              <a:ln w="9525">
                <a:noFill/>
                <a:miter lim="800000"/>
                <a:headEnd/>
                <a:tailEnd/>
              </a:ln>
            </p:spPr>
            <p:txBody>
              <a:bodyPr/>
              <a:lstStyle/>
              <a:p>
                <a:endParaRPr lang="en-US"/>
              </a:p>
            </p:txBody>
          </p:sp>
          <p:sp>
            <p:nvSpPr>
              <p:cNvPr id="82042" name="Rectangle 824"/>
              <p:cNvSpPr>
                <a:spLocks noChangeArrowheads="1"/>
              </p:cNvSpPr>
              <p:nvPr/>
            </p:nvSpPr>
            <p:spPr bwMode="auto">
              <a:xfrm>
                <a:off x="896" y="2136"/>
                <a:ext cx="317" cy="1"/>
              </a:xfrm>
              <a:prstGeom prst="rect">
                <a:avLst/>
              </a:prstGeom>
              <a:solidFill>
                <a:srgbClr val="FCC444"/>
              </a:solidFill>
              <a:ln w="9525">
                <a:noFill/>
                <a:miter lim="800000"/>
                <a:headEnd/>
                <a:tailEnd/>
              </a:ln>
            </p:spPr>
            <p:txBody>
              <a:bodyPr/>
              <a:lstStyle/>
              <a:p>
                <a:endParaRPr lang="en-US"/>
              </a:p>
            </p:txBody>
          </p:sp>
          <p:sp>
            <p:nvSpPr>
              <p:cNvPr id="82043" name="Rectangle 825"/>
              <p:cNvSpPr>
                <a:spLocks noChangeArrowheads="1"/>
              </p:cNvSpPr>
              <p:nvPr/>
            </p:nvSpPr>
            <p:spPr bwMode="auto">
              <a:xfrm>
                <a:off x="896" y="2137"/>
                <a:ext cx="317" cy="1"/>
              </a:xfrm>
              <a:prstGeom prst="rect">
                <a:avLst/>
              </a:prstGeom>
              <a:solidFill>
                <a:srgbClr val="FCC44B"/>
              </a:solidFill>
              <a:ln w="9525">
                <a:noFill/>
                <a:miter lim="800000"/>
                <a:headEnd/>
                <a:tailEnd/>
              </a:ln>
            </p:spPr>
            <p:txBody>
              <a:bodyPr/>
              <a:lstStyle/>
              <a:p>
                <a:endParaRPr lang="en-US"/>
              </a:p>
            </p:txBody>
          </p:sp>
          <p:sp>
            <p:nvSpPr>
              <p:cNvPr id="82044" name="Rectangle 826"/>
              <p:cNvSpPr>
                <a:spLocks noChangeArrowheads="1"/>
              </p:cNvSpPr>
              <p:nvPr/>
            </p:nvSpPr>
            <p:spPr bwMode="auto">
              <a:xfrm>
                <a:off x="896" y="2138"/>
                <a:ext cx="317" cy="1"/>
              </a:xfrm>
              <a:prstGeom prst="rect">
                <a:avLst/>
              </a:prstGeom>
              <a:solidFill>
                <a:srgbClr val="FCC451"/>
              </a:solidFill>
              <a:ln w="9525">
                <a:noFill/>
                <a:miter lim="800000"/>
                <a:headEnd/>
                <a:tailEnd/>
              </a:ln>
            </p:spPr>
            <p:txBody>
              <a:bodyPr/>
              <a:lstStyle/>
              <a:p>
                <a:endParaRPr lang="en-US"/>
              </a:p>
            </p:txBody>
          </p:sp>
          <p:sp>
            <p:nvSpPr>
              <p:cNvPr id="82045" name="Rectangle 827"/>
              <p:cNvSpPr>
                <a:spLocks noChangeArrowheads="1"/>
              </p:cNvSpPr>
              <p:nvPr/>
            </p:nvSpPr>
            <p:spPr bwMode="auto">
              <a:xfrm>
                <a:off x="896" y="2139"/>
                <a:ext cx="317" cy="1"/>
              </a:xfrm>
              <a:prstGeom prst="rect">
                <a:avLst/>
              </a:prstGeom>
              <a:solidFill>
                <a:srgbClr val="FBC557"/>
              </a:solidFill>
              <a:ln w="9525">
                <a:noFill/>
                <a:miter lim="800000"/>
                <a:headEnd/>
                <a:tailEnd/>
              </a:ln>
            </p:spPr>
            <p:txBody>
              <a:bodyPr/>
              <a:lstStyle/>
              <a:p>
                <a:endParaRPr lang="en-US"/>
              </a:p>
            </p:txBody>
          </p:sp>
          <p:sp>
            <p:nvSpPr>
              <p:cNvPr id="82046" name="Rectangle 828"/>
              <p:cNvSpPr>
                <a:spLocks noChangeArrowheads="1"/>
              </p:cNvSpPr>
              <p:nvPr/>
            </p:nvSpPr>
            <p:spPr bwMode="auto">
              <a:xfrm>
                <a:off x="896" y="2139"/>
                <a:ext cx="317" cy="1"/>
              </a:xfrm>
              <a:prstGeom prst="rect">
                <a:avLst/>
              </a:prstGeom>
              <a:solidFill>
                <a:srgbClr val="FBC55E"/>
              </a:solidFill>
              <a:ln w="9525">
                <a:noFill/>
                <a:miter lim="800000"/>
                <a:headEnd/>
                <a:tailEnd/>
              </a:ln>
            </p:spPr>
            <p:txBody>
              <a:bodyPr/>
              <a:lstStyle/>
              <a:p>
                <a:endParaRPr lang="en-US"/>
              </a:p>
            </p:txBody>
          </p:sp>
          <p:sp>
            <p:nvSpPr>
              <p:cNvPr id="82047" name="Rectangle 829"/>
              <p:cNvSpPr>
                <a:spLocks noChangeArrowheads="1"/>
              </p:cNvSpPr>
              <p:nvPr/>
            </p:nvSpPr>
            <p:spPr bwMode="auto">
              <a:xfrm>
                <a:off x="896" y="2140"/>
                <a:ext cx="317" cy="1"/>
              </a:xfrm>
              <a:prstGeom prst="rect">
                <a:avLst/>
              </a:prstGeom>
              <a:solidFill>
                <a:srgbClr val="FBC560"/>
              </a:solidFill>
              <a:ln w="9525">
                <a:noFill/>
                <a:miter lim="800000"/>
                <a:headEnd/>
                <a:tailEnd/>
              </a:ln>
            </p:spPr>
            <p:txBody>
              <a:bodyPr/>
              <a:lstStyle/>
              <a:p>
                <a:endParaRPr lang="en-US"/>
              </a:p>
            </p:txBody>
          </p:sp>
          <p:sp>
            <p:nvSpPr>
              <p:cNvPr id="82048" name="Rectangle 830"/>
              <p:cNvSpPr>
                <a:spLocks noChangeArrowheads="1"/>
              </p:cNvSpPr>
              <p:nvPr/>
            </p:nvSpPr>
            <p:spPr bwMode="auto">
              <a:xfrm>
                <a:off x="896" y="2141"/>
                <a:ext cx="317" cy="1"/>
              </a:xfrm>
              <a:prstGeom prst="rect">
                <a:avLst/>
              </a:prstGeom>
              <a:solidFill>
                <a:srgbClr val="FAC663"/>
              </a:solidFill>
              <a:ln w="9525">
                <a:noFill/>
                <a:miter lim="800000"/>
                <a:headEnd/>
                <a:tailEnd/>
              </a:ln>
            </p:spPr>
            <p:txBody>
              <a:bodyPr/>
              <a:lstStyle/>
              <a:p>
                <a:endParaRPr lang="en-US"/>
              </a:p>
            </p:txBody>
          </p:sp>
          <p:sp>
            <p:nvSpPr>
              <p:cNvPr id="82049" name="Rectangle 831"/>
              <p:cNvSpPr>
                <a:spLocks noChangeArrowheads="1"/>
              </p:cNvSpPr>
              <p:nvPr/>
            </p:nvSpPr>
            <p:spPr bwMode="auto">
              <a:xfrm>
                <a:off x="896" y="2141"/>
                <a:ext cx="317" cy="1"/>
              </a:xfrm>
              <a:prstGeom prst="rect">
                <a:avLst/>
              </a:prstGeom>
              <a:solidFill>
                <a:srgbClr val="FAC665"/>
              </a:solidFill>
              <a:ln w="9525">
                <a:noFill/>
                <a:miter lim="800000"/>
                <a:headEnd/>
                <a:tailEnd/>
              </a:ln>
            </p:spPr>
            <p:txBody>
              <a:bodyPr/>
              <a:lstStyle/>
              <a:p>
                <a:endParaRPr lang="en-US"/>
              </a:p>
            </p:txBody>
          </p:sp>
          <p:sp>
            <p:nvSpPr>
              <p:cNvPr id="82050" name="Rectangle 832"/>
              <p:cNvSpPr>
                <a:spLocks noChangeArrowheads="1"/>
              </p:cNvSpPr>
              <p:nvPr/>
            </p:nvSpPr>
            <p:spPr bwMode="auto">
              <a:xfrm>
                <a:off x="896" y="2142"/>
                <a:ext cx="317" cy="1"/>
              </a:xfrm>
              <a:prstGeom prst="rect">
                <a:avLst/>
              </a:prstGeom>
              <a:solidFill>
                <a:srgbClr val="FAC667"/>
              </a:solidFill>
              <a:ln w="9525">
                <a:noFill/>
                <a:miter lim="800000"/>
                <a:headEnd/>
                <a:tailEnd/>
              </a:ln>
            </p:spPr>
            <p:txBody>
              <a:bodyPr/>
              <a:lstStyle/>
              <a:p>
                <a:endParaRPr lang="en-US"/>
              </a:p>
            </p:txBody>
          </p:sp>
          <p:sp>
            <p:nvSpPr>
              <p:cNvPr id="82051" name="Rectangle 833"/>
              <p:cNvSpPr>
                <a:spLocks noChangeArrowheads="1"/>
              </p:cNvSpPr>
              <p:nvPr/>
            </p:nvSpPr>
            <p:spPr bwMode="auto">
              <a:xfrm>
                <a:off x="896" y="2143"/>
                <a:ext cx="317" cy="1"/>
              </a:xfrm>
              <a:prstGeom prst="rect">
                <a:avLst/>
              </a:prstGeom>
              <a:solidFill>
                <a:srgbClr val="FAC76A"/>
              </a:solidFill>
              <a:ln w="9525">
                <a:noFill/>
                <a:miter lim="800000"/>
                <a:headEnd/>
                <a:tailEnd/>
              </a:ln>
            </p:spPr>
            <p:txBody>
              <a:bodyPr/>
              <a:lstStyle/>
              <a:p>
                <a:endParaRPr lang="en-US"/>
              </a:p>
            </p:txBody>
          </p:sp>
          <p:sp>
            <p:nvSpPr>
              <p:cNvPr id="82052" name="Rectangle 834"/>
              <p:cNvSpPr>
                <a:spLocks noChangeArrowheads="1"/>
              </p:cNvSpPr>
              <p:nvPr/>
            </p:nvSpPr>
            <p:spPr bwMode="auto">
              <a:xfrm>
                <a:off x="896" y="2144"/>
                <a:ext cx="317" cy="1"/>
              </a:xfrm>
              <a:prstGeom prst="rect">
                <a:avLst/>
              </a:prstGeom>
              <a:solidFill>
                <a:srgbClr val="F9C76C"/>
              </a:solidFill>
              <a:ln w="9525">
                <a:noFill/>
                <a:miter lim="800000"/>
                <a:headEnd/>
                <a:tailEnd/>
              </a:ln>
            </p:spPr>
            <p:txBody>
              <a:bodyPr/>
              <a:lstStyle/>
              <a:p>
                <a:endParaRPr lang="en-US"/>
              </a:p>
            </p:txBody>
          </p:sp>
          <p:sp>
            <p:nvSpPr>
              <p:cNvPr id="82053" name="Rectangle 835"/>
              <p:cNvSpPr>
                <a:spLocks noChangeArrowheads="1"/>
              </p:cNvSpPr>
              <p:nvPr/>
            </p:nvSpPr>
            <p:spPr bwMode="auto">
              <a:xfrm>
                <a:off x="896" y="2144"/>
                <a:ext cx="317" cy="1"/>
              </a:xfrm>
              <a:prstGeom prst="rect">
                <a:avLst/>
              </a:prstGeom>
              <a:solidFill>
                <a:srgbClr val="F9C76F"/>
              </a:solidFill>
              <a:ln w="9525">
                <a:noFill/>
                <a:miter lim="800000"/>
                <a:headEnd/>
                <a:tailEnd/>
              </a:ln>
            </p:spPr>
            <p:txBody>
              <a:bodyPr/>
              <a:lstStyle/>
              <a:p>
                <a:endParaRPr lang="en-US"/>
              </a:p>
            </p:txBody>
          </p:sp>
          <p:sp>
            <p:nvSpPr>
              <p:cNvPr id="82054" name="Rectangle 836"/>
              <p:cNvSpPr>
                <a:spLocks noChangeArrowheads="1"/>
              </p:cNvSpPr>
              <p:nvPr/>
            </p:nvSpPr>
            <p:spPr bwMode="auto">
              <a:xfrm>
                <a:off x="896" y="2145"/>
                <a:ext cx="317" cy="1"/>
              </a:xfrm>
              <a:prstGeom prst="rect">
                <a:avLst/>
              </a:prstGeom>
              <a:solidFill>
                <a:srgbClr val="F9C871"/>
              </a:solidFill>
              <a:ln w="9525">
                <a:noFill/>
                <a:miter lim="800000"/>
                <a:headEnd/>
                <a:tailEnd/>
              </a:ln>
            </p:spPr>
            <p:txBody>
              <a:bodyPr/>
              <a:lstStyle/>
              <a:p>
                <a:endParaRPr lang="en-US"/>
              </a:p>
            </p:txBody>
          </p:sp>
          <p:sp>
            <p:nvSpPr>
              <p:cNvPr id="82055" name="Rectangle 837"/>
              <p:cNvSpPr>
                <a:spLocks noChangeArrowheads="1"/>
              </p:cNvSpPr>
              <p:nvPr/>
            </p:nvSpPr>
            <p:spPr bwMode="auto">
              <a:xfrm>
                <a:off x="896" y="2146"/>
                <a:ext cx="317" cy="1"/>
              </a:xfrm>
              <a:prstGeom prst="rect">
                <a:avLst/>
              </a:prstGeom>
              <a:solidFill>
                <a:srgbClr val="F9C873"/>
              </a:solidFill>
              <a:ln w="9525">
                <a:noFill/>
                <a:miter lim="800000"/>
                <a:headEnd/>
                <a:tailEnd/>
              </a:ln>
            </p:spPr>
            <p:txBody>
              <a:bodyPr/>
              <a:lstStyle/>
              <a:p>
                <a:endParaRPr lang="en-US"/>
              </a:p>
            </p:txBody>
          </p:sp>
          <p:sp>
            <p:nvSpPr>
              <p:cNvPr id="82056" name="Rectangle 838"/>
              <p:cNvSpPr>
                <a:spLocks noChangeArrowheads="1"/>
              </p:cNvSpPr>
              <p:nvPr/>
            </p:nvSpPr>
            <p:spPr bwMode="auto">
              <a:xfrm>
                <a:off x="896" y="2147"/>
                <a:ext cx="317" cy="1"/>
              </a:xfrm>
              <a:prstGeom prst="rect">
                <a:avLst/>
              </a:prstGeom>
              <a:solidFill>
                <a:srgbClr val="F8C876"/>
              </a:solidFill>
              <a:ln w="9525">
                <a:noFill/>
                <a:miter lim="800000"/>
                <a:headEnd/>
                <a:tailEnd/>
              </a:ln>
            </p:spPr>
            <p:txBody>
              <a:bodyPr/>
              <a:lstStyle/>
              <a:p>
                <a:endParaRPr lang="en-US"/>
              </a:p>
            </p:txBody>
          </p:sp>
          <p:sp>
            <p:nvSpPr>
              <p:cNvPr id="82057" name="Rectangle 839"/>
              <p:cNvSpPr>
                <a:spLocks noChangeArrowheads="1"/>
              </p:cNvSpPr>
              <p:nvPr/>
            </p:nvSpPr>
            <p:spPr bwMode="auto">
              <a:xfrm>
                <a:off x="896" y="2147"/>
                <a:ext cx="317" cy="1"/>
              </a:xfrm>
              <a:prstGeom prst="rect">
                <a:avLst/>
              </a:prstGeom>
              <a:solidFill>
                <a:srgbClr val="F8C978"/>
              </a:solidFill>
              <a:ln w="9525">
                <a:noFill/>
                <a:miter lim="800000"/>
                <a:headEnd/>
                <a:tailEnd/>
              </a:ln>
            </p:spPr>
            <p:txBody>
              <a:bodyPr/>
              <a:lstStyle/>
              <a:p>
                <a:endParaRPr lang="en-US"/>
              </a:p>
            </p:txBody>
          </p:sp>
          <p:sp>
            <p:nvSpPr>
              <p:cNvPr id="82058" name="Rectangle 840"/>
              <p:cNvSpPr>
                <a:spLocks noChangeArrowheads="1"/>
              </p:cNvSpPr>
              <p:nvPr/>
            </p:nvSpPr>
            <p:spPr bwMode="auto">
              <a:xfrm>
                <a:off x="896" y="2148"/>
                <a:ext cx="317" cy="1"/>
              </a:xfrm>
              <a:prstGeom prst="rect">
                <a:avLst/>
              </a:prstGeom>
              <a:solidFill>
                <a:srgbClr val="F8C97A"/>
              </a:solidFill>
              <a:ln w="9525">
                <a:noFill/>
                <a:miter lim="800000"/>
                <a:headEnd/>
                <a:tailEnd/>
              </a:ln>
            </p:spPr>
            <p:txBody>
              <a:bodyPr/>
              <a:lstStyle/>
              <a:p>
                <a:endParaRPr lang="en-US"/>
              </a:p>
            </p:txBody>
          </p:sp>
          <p:sp>
            <p:nvSpPr>
              <p:cNvPr id="82059" name="Rectangle 841"/>
              <p:cNvSpPr>
                <a:spLocks noChangeArrowheads="1"/>
              </p:cNvSpPr>
              <p:nvPr/>
            </p:nvSpPr>
            <p:spPr bwMode="auto">
              <a:xfrm>
                <a:off x="896" y="2149"/>
                <a:ext cx="317" cy="1"/>
              </a:xfrm>
              <a:prstGeom prst="rect">
                <a:avLst/>
              </a:prstGeom>
              <a:solidFill>
                <a:srgbClr val="F7C97D"/>
              </a:solidFill>
              <a:ln w="9525">
                <a:noFill/>
                <a:miter lim="800000"/>
                <a:headEnd/>
                <a:tailEnd/>
              </a:ln>
            </p:spPr>
            <p:txBody>
              <a:bodyPr/>
              <a:lstStyle/>
              <a:p>
                <a:endParaRPr lang="en-US"/>
              </a:p>
            </p:txBody>
          </p:sp>
          <p:sp>
            <p:nvSpPr>
              <p:cNvPr id="82060" name="Rectangle 842"/>
              <p:cNvSpPr>
                <a:spLocks noChangeArrowheads="1"/>
              </p:cNvSpPr>
              <p:nvPr/>
            </p:nvSpPr>
            <p:spPr bwMode="auto">
              <a:xfrm>
                <a:off x="896" y="2150"/>
                <a:ext cx="317" cy="1"/>
              </a:xfrm>
              <a:prstGeom prst="rect">
                <a:avLst/>
              </a:prstGeom>
              <a:solidFill>
                <a:srgbClr val="F7CA7F"/>
              </a:solidFill>
              <a:ln w="9525">
                <a:noFill/>
                <a:miter lim="800000"/>
                <a:headEnd/>
                <a:tailEnd/>
              </a:ln>
            </p:spPr>
            <p:txBody>
              <a:bodyPr/>
              <a:lstStyle/>
              <a:p>
                <a:endParaRPr lang="en-US"/>
              </a:p>
            </p:txBody>
          </p:sp>
          <p:sp>
            <p:nvSpPr>
              <p:cNvPr id="82061" name="Rectangle 843"/>
              <p:cNvSpPr>
                <a:spLocks noChangeArrowheads="1"/>
              </p:cNvSpPr>
              <p:nvPr/>
            </p:nvSpPr>
            <p:spPr bwMode="auto">
              <a:xfrm>
                <a:off x="896" y="2150"/>
                <a:ext cx="317" cy="1"/>
              </a:xfrm>
              <a:prstGeom prst="rect">
                <a:avLst/>
              </a:prstGeom>
              <a:solidFill>
                <a:srgbClr val="F7CA81"/>
              </a:solidFill>
              <a:ln w="9525">
                <a:noFill/>
                <a:miter lim="800000"/>
                <a:headEnd/>
                <a:tailEnd/>
              </a:ln>
            </p:spPr>
            <p:txBody>
              <a:bodyPr/>
              <a:lstStyle/>
              <a:p>
                <a:endParaRPr lang="en-US"/>
              </a:p>
            </p:txBody>
          </p:sp>
          <p:sp>
            <p:nvSpPr>
              <p:cNvPr id="82062" name="Rectangle 844"/>
              <p:cNvSpPr>
                <a:spLocks noChangeArrowheads="1"/>
              </p:cNvSpPr>
              <p:nvPr/>
            </p:nvSpPr>
            <p:spPr bwMode="auto">
              <a:xfrm>
                <a:off x="896" y="2151"/>
                <a:ext cx="317" cy="1"/>
              </a:xfrm>
              <a:prstGeom prst="rect">
                <a:avLst/>
              </a:prstGeom>
              <a:solidFill>
                <a:srgbClr val="F7CA83"/>
              </a:solidFill>
              <a:ln w="9525">
                <a:noFill/>
                <a:miter lim="800000"/>
                <a:headEnd/>
                <a:tailEnd/>
              </a:ln>
            </p:spPr>
            <p:txBody>
              <a:bodyPr/>
              <a:lstStyle/>
              <a:p>
                <a:endParaRPr lang="en-US"/>
              </a:p>
            </p:txBody>
          </p:sp>
          <p:sp>
            <p:nvSpPr>
              <p:cNvPr id="82063" name="Rectangle 845"/>
              <p:cNvSpPr>
                <a:spLocks noChangeArrowheads="1"/>
              </p:cNvSpPr>
              <p:nvPr/>
            </p:nvSpPr>
            <p:spPr bwMode="auto">
              <a:xfrm>
                <a:off x="896" y="2152"/>
                <a:ext cx="317" cy="1"/>
              </a:xfrm>
              <a:prstGeom prst="rect">
                <a:avLst/>
              </a:prstGeom>
              <a:solidFill>
                <a:srgbClr val="F6CB85"/>
              </a:solidFill>
              <a:ln w="9525">
                <a:noFill/>
                <a:miter lim="800000"/>
                <a:headEnd/>
                <a:tailEnd/>
              </a:ln>
            </p:spPr>
            <p:txBody>
              <a:bodyPr/>
              <a:lstStyle/>
              <a:p>
                <a:endParaRPr lang="en-US"/>
              </a:p>
            </p:txBody>
          </p:sp>
          <p:sp>
            <p:nvSpPr>
              <p:cNvPr id="82064" name="Rectangle 846"/>
              <p:cNvSpPr>
                <a:spLocks noChangeArrowheads="1"/>
              </p:cNvSpPr>
              <p:nvPr/>
            </p:nvSpPr>
            <p:spPr bwMode="auto">
              <a:xfrm>
                <a:off x="896" y="2153"/>
                <a:ext cx="317" cy="1"/>
              </a:xfrm>
              <a:prstGeom prst="rect">
                <a:avLst/>
              </a:prstGeom>
              <a:solidFill>
                <a:srgbClr val="F6CB87"/>
              </a:solidFill>
              <a:ln w="9525">
                <a:noFill/>
                <a:miter lim="800000"/>
                <a:headEnd/>
                <a:tailEnd/>
              </a:ln>
            </p:spPr>
            <p:txBody>
              <a:bodyPr/>
              <a:lstStyle/>
              <a:p>
                <a:endParaRPr lang="en-US"/>
              </a:p>
            </p:txBody>
          </p:sp>
          <p:sp>
            <p:nvSpPr>
              <p:cNvPr id="82065" name="Rectangle 847"/>
              <p:cNvSpPr>
                <a:spLocks noChangeArrowheads="1"/>
              </p:cNvSpPr>
              <p:nvPr/>
            </p:nvSpPr>
            <p:spPr bwMode="auto">
              <a:xfrm>
                <a:off x="896" y="2154"/>
                <a:ext cx="317" cy="1"/>
              </a:xfrm>
              <a:prstGeom prst="rect">
                <a:avLst/>
              </a:prstGeom>
              <a:solidFill>
                <a:srgbClr val="F6CC8A"/>
              </a:solidFill>
              <a:ln w="9525">
                <a:noFill/>
                <a:miter lim="800000"/>
                <a:headEnd/>
                <a:tailEnd/>
              </a:ln>
            </p:spPr>
            <p:txBody>
              <a:bodyPr/>
              <a:lstStyle/>
              <a:p>
                <a:endParaRPr lang="en-US"/>
              </a:p>
            </p:txBody>
          </p:sp>
          <p:sp>
            <p:nvSpPr>
              <p:cNvPr id="82066" name="Rectangle 848"/>
              <p:cNvSpPr>
                <a:spLocks noChangeArrowheads="1"/>
              </p:cNvSpPr>
              <p:nvPr/>
            </p:nvSpPr>
            <p:spPr bwMode="auto">
              <a:xfrm>
                <a:off x="896" y="2155"/>
                <a:ext cx="317" cy="1"/>
              </a:xfrm>
              <a:prstGeom prst="rect">
                <a:avLst/>
              </a:prstGeom>
              <a:solidFill>
                <a:srgbClr val="F5CC8C"/>
              </a:solidFill>
              <a:ln w="9525">
                <a:noFill/>
                <a:miter lim="800000"/>
                <a:headEnd/>
                <a:tailEnd/>
              </a:ln>
            </p:spPr>
            <p:txBody>
              <a:bodyPr/>
              <a:lstStyle/>
              <a:p>
                <a:endParaRPr lang="en-US"/>
              </a:p>
            </p:txBody>
          </p:sp>
          <p:sp>
            <p:nvSpPr>
              <p:cNvPr id="82067" name="Rectangle 849"/>
              <p:cNvSpPr>
                <a:spLocks noChangeArrowheads="1"/>
              </p:cNvSpPr>
              <p:nvPr/>
            </p:nvSpPr>
            <p:spPr bwMode="auto">
              <a:xfrm>
                <a:off x="896" y="2156"/>
                <a:ext cx="317" cy="1"/>
              </a:xfrm>
              <a:prstGeom prst="rect">
                <a:avLst/>
              </a:prstGeom>
              <a:solidFill>
                <a:srgbClr val="F5CC8E"/>
              </a:solidFill>
              <a:ln w="9525">
                <a:noFill/>
                <a:miter lim="800000"/>
                <a:headEnd/>
                <a:tailEnd/>
              </a:ln>
            </p:spPr>
            <p:txBody>
              <a:bodyPr/>
              <a:lstStyle/>
              <a:p>
                <a:endParaRPr lang="en-US"/>
              </a:p>
            </p:txBody>
          </p:sp>
          <p:sp>
            <p:nvSpPr>
              <p:cNvPr id="82068" name="Rectangle 850"/>
              <p:cNvSpPr>
                <a:spLocks noChangeArrowheads="1"/>
              </p:cNvSpPr>
              <p:nvPr/>
            </p:nvSpPr>
            <p:spPr bwMode="auto">
              <a:xfrm>
                <a:off x="896" y="2157"/>
                <a:ext cx="317" cy="1"/>
              </a:xfrm>
              <a:prstGeom prst="rect">
                <a:avLst/>
              </a:prstGeom>
              <a:solidFill>
                <a:srgbClr val="F5CD91"/>
              </a:solidFill>
              <a:ln w="9525">
                <a:noFill/>
                <a:miter lim="800000"/>
                <a:headEnd/>
                <a:tailEnd/>
              </a:ln>
            </p:spPr>
            <p:txBody>
              <a:bodyPr/>
              <a:lstStyle/>
              <a:p>
                <a:endParaRPr lang="en-US"/>
              </a:p>
            </p:txBody>
          </p:sp>
          <p:sp>
            <p:nvSpPr>
              <p:cNvPr id="82069" name="Rectangle 851"/>
              <p:cNvSpPr>
                <a:spLocks noChangeArrowheads="1"/>
              </p:cNvSpPr>
              <p:nvPr/>
            </p:nvSpPr>
            <p:spPr bwMode="auto">
              <a:xfrm>
                <a:off x="896" y="2158"/>
                <a:ext cx="317" cy="1"/>
              </a:xfrm>
              <a:prstGeom prst="rect">
                <a:avLst/>
              </a:prstGeom>
              <a:solidFill>
                <a:srgbClr val="F4CD93"/>
              </a:solidFill>
              <a:ln w="9525">
                <a:noFill/>
                <a:miter lim="800000"/>
                <a:headEnd/>
                <a:tailEnd/>
              </a:ln>
            </p:spPr>
            <p:txBody>
              <a:bodyPr/>
              <a:lstStyle/>
              <a:p>
                <a:endParaRPr lang="en-US"/>
              </a:p>
            </p:txBody>
          </p:sp>
          <p:sp>
            <p:nvSpPr>
              <p:cNvPr id="82070" name="Rectangle 852"/>
              <p:cNvSpPr>
                <a:spLocks noChangeArrowheads="1"/>
              </p:cNvSpPr>
              <p:nvPr/>
            </p:nvSpPr>
            <p:spPr bwMode="auto">
              <a:xfrm>
                <a:off x="896" y="2159"/>
                <a:ext cx="317" cy="1"/>
              </a:xfrm>
              <a:prstGeom prst="rect">
                <a:avLst/>
              </a:prstGeom>
              <a:solidFill>
                <a:srgbClr val="F4CE95"/>
              </a:solidFill>
              <a:ln w="9525">
                <a:noFill/>
                <a:miter lim="800000"/>
                <a:headEnd/>
                <a:tailEnd/>
              </a:ln>
            </p:spPr>
            <p:txBody>
              <a:bodyPr/>
              <a:lstStyle/>
              <a:p>
                <a:endParaRPr lang="en-US"/>
              </a:p>
            </p:txBody>
          </p:sp>
          <p:sp>
            <p:nvSpPr>
              <p:cNvPr id="82071" name="Rectangle 853"/>
              <p:cNvSpPr>
                <a:spLocks noChangeArrowheads="1"/>
              </p:cNvSpPr>
              <p:nvPr/>
            </p:nvSpPr>
            <p:spPr bwMode="auto">
              <a:xfrm>
                <a:off x="896" y="2159"/>
                <a:ext cx="317" cy="2"/>
              </a:xfrm>
              <a:prstGeom prst="rect">
                <a:avLst/>
              </a:prstGeom>
              <a:solidFill>
                <a:srgbClr val="F4CE97"/>
              </a:solidFill>
              <a:ln w="9525">
                <a:noFill/>
                <a:miter lim="800000"/>
                <a:headEnd/>
                <a:tailEnd/>
              </a:ln>
            </p:spPr>
            <p:txBody>
              <a:bodyPr/>
              <a:lstStyle/>
              <a:p>
                <a:endParaRPr lang="en-US"/>
              </a:p>
            </p:txBody>
          </p:sp>
          <p:sp>
            <p:nvSpPr>
              <p:cNvPr id="82072" name="Rectangle 854"/>
              <p:cNvSpPr>
                <a:spLocks noChangeArrowheads="1"/>
              </p:cNvSpPr>
              <p:nvPr/>
            </p:nvSpPr>
            <p:spPr bwMode="auto">
              <a:xfrm>
                <a:off x="896" y="2161"/>
                <a:ext cx="317" cy="1"/>
              </a:xfrm>
              <a:prstGeom prst="rect">
                <a:avLst/>
              </a:prstGeom>
              <a:solidFill>
                <a:srgbClr val="F3CF9A"/>
              </a:solidFill>
              <a:ln w="9525">
                <a:noFill/>
                <a:miter lim="800000"/>
                <a:headEnd/>
                <a:tailEnd/>
              </a:ln>
            </p:spPr>
            <p:txBody>
              <a:bodyPr/>
              <a:lstStyle/>
              <a:p>
                <a:endParaRPr lang="en-US"/>
              </a:p>
            </p:txBody>
          </p:sp>
          <p:sp>
            <p:nvSpPr>
              <p:cNvPr id="82073" name="Rectangle 855"/>
              <p:cNvSpPr>
                <a:spLocks noChangeArrowheads="1"/>
              </p:cNvSpPr>
              <p:nvPr/>
            </p:nvSpPr>
            <p:spPr bwMode="auto">
              <a:xfrm>
                <a:off x="896" y="2162"/>
                <a:ext cx="317" cy="1"/>
              </a:xfrm>
              <a:prstGeom prst="rect">
                <a:avLst/>
              </a:prstGeom>
              <a:solidFill>
                <a:srgbClr val="F3CF9C"/>
              </a:solidFill>
              <a:ln w="9525">
                <a:noFill/>
                <a:miter lim="800000"/>
                <a:headEnd/>
                <a:tailEnd/>
              </a:ln>
            </p:spPr>
            <p:txBody>
              <a:bodyPr/>
              <a:lstStyle/>
              <a:p>
                <a:endParaRPr lang="en-US"/>
              </a:p>
            </p:txBody>
          </p:sp>
          <p:sp>
            <p:nvSpPr>
              <p:cNvPr id="82074" name="Rectangle 856"/>
              <p:cNvSpPr>
                <a:spLocks noChangeArrowheads="1"/>
              </p:cNvSpPr>
              <p:nvPr/>
            </p:nvSpPr>
            <p:spPr bwMode="auto">
              <a:xfrm>
                <a:off x="896" y="2163"/>
                <a:ext cx="317" cy="2"/>
              </a:xfrm>
              <a:prstGeom prst="rect">
                <a:avLst/>
              </a:prstGeom>
              <a:solidFill>
                <a:srgbClr val="F2D09F"/>
              </a:solidFill>
              <a:ln w="9525">
                <a:noFill/>
                <a:miter lim="800000"/>
                <a:headEnd/>
                <a:tailEnd/>
              </a:ln>
            </p:spPr>
            <p:txBody>
              <a:bodyPr/>
              <a:lstStyle/>
              <a:p>
                <a:endParaRPr lang="en-US"/>
              </a:p>
            </p:txBody>
          </p:sp>
          <p:sp>
            <p:nvSpPr>
              <p:cNvPr id="82075" name="Rectangle 857"/>
              <p:cNvSpPr>
                <a:spLocks noChangeArrowheads="1"/>
              </p:cNvSpPr>
              <p:nvPr/>
            </p:nvSpPr>
            <p:spPr bwMode="auto">
              <a:xfrm>
                <a:off x="896" y="2165"/>
                <a:ext cx="317" cy="1"/>
              </a:xfrm>
              <a:prstGeom prst="rect">
                <a:avLst/>
              </a:prstGeom>
              <a:solidFill>
                <a:srgbClr val="F1D1A2"/>
              </a:solidFill>
              <a:ln w="9525">
                <a:noFill/>
                <a:miter lim="800000"/>
                <a:headEnd/>
                <a:tailEnd/>
              </a:ln>
            </p:spPr>
            <p:txBody>
              <a:bodyPr/>
              <a:lstStyle/>
              <a:p>
                <a:endParaRPr lang="en-US"/>
              </a:p>
            </p:txBody>
          </p:sp>
          <p:sp>
            <p:nvSpPr>
              <p:cNvPr id="82076" name="Rectangle 858"/>
              <p:cNvSpPr>
                <a:spLocks noChangeArrowheads="1"/>
              </p:cNvSpPr>
              <p:nvPr/>
            </p:nvSpPr>
            <p:spPr bwMode="auto">
              <a:xfrm>
                <a:off x="896" y="2166"/>
                <a:ext cx="317" cy="2"/>
              </a:xfrm>
              <a:prstGeom prst="rect">
                <a:avLst/>
              </a:prstGeom>
              <a:solidFill>
                <a:srgbClr val="F1D1A5"/>
              </a:solidFill>
              <a:ln w="9525">
                <a:noFill/>
                <a:miter lim="800000"/>
                <a:headEnd/>
                <a:tailEnd/>
              </a:ln>
            </p:spPr>
            <p:txBody>
              <a:bodyPr/>
              <a:lstStyle/>
              <a:p>
                <a:endParaRPr lang="en-US"/>
              </a:p>
            </p:txBody>
          </p:sp>
          <p:sp>
            <p:nvSpPr>
              <p:cNvPr id="82077" name="Rectangle 859"/>
              <p:cNvSpPr>
                <a:spLocks noChangeArrowheads="1"/>
              </p:cNvSpPr>
              <p:nvPr/>
            </p:nvSpPr>
            <p:spPr bwMode="auto">
              <a:xfrm>
                <a:off x="896" y="2168"/>
                <a:ext cx="317" cy="1"/>
              </a:xfrm>
              <a:prstGeom prst="rect">
                <a:avLst/>
              </a:prstGeom>
              <a:solidFill>
                <a:srgbClr val="F0D2A8"/>
              </a:solidFill>
              <a:ln w="9525">
                <a:noFill/>
                <a:miter lim="800000"/>
                <a:headEnd/>
                <a:tailEnd/>
              </a:ln>
            </p:spPr>
            <p:txBody>
              <a:bodyPr/>
              <a:lstStyle/>
              <a:p>
                <a:endParaRPr lang="en-US"/>
              </a:p>
            </p:txBody>
          </p:sp>
          <p:sp>
            <p:nvSpPr>
              <p:cNvPr id="82078" name="Rectangle 860"/>
              <p:cNvSpPr>
                <a:spLocks noChangeArrowheads="1"/>
              </p:cNvSpPr>
              <p:nvPr/>
            </p:nvSpPr>
            <p:spPr bwMode="auto">
              <a:xfrm>
                <a:off x="896" y="2169"/>
                <a:ext cx="317" cy="2"/>
              </a:xfrm>
              <a:prstGeom prst="rect">
                <a:avLst/>
              </a:prstGeom>
              <a:solidFill>
                <a:srgbClr val="EFD3AB"/>
              </a:solidFill>
              <a:ln w="9525">
                <a:noFill/>
                <a:miter lim="800000"/>
                <a:headEnd/>
                <a:tailEnd/>
              </a:ln>
            </p:spPr>
            <p:txBody>
              <a:bodyPr/>
              <a:lstStyle/>
              <a:p>
                <a:endParaRPr lang="en-US"/>
              </a:p>
            </p:txBody>
          </p:sp>
          <p:sp>
            <p:nvSpPr>
              <p:cNvPr id="82079" name="Rectangle 861"/>
              <p:cNvSpPr>
                <a:spLocks noChangeArrowheads="1"/>
              </p:cNvSpPr>
              <p:nvPr/>
            </p:nvSpPr>
            <p:spPr bwMode="auto">
              <a:xfrm>
                <a:off x="896" y="2171"/>
                <a:ext cx="317" cy="1"/>
              </a:xfrm>
              <a:prstGeom prst="rect">
                <a:avLst/>
              </a:prstGeom>
              <a:solidFill>
                <a:srgbClr val="EFD3AD"/>
              </a:solidFill>
              <a:ln w="9525">
                <a:noFill/>
                <a:miter lim="800000"/>
                <a:headEnd/>
                <a:tailEnd/>
              </a:ln>
            </p:spPr>
            <p:txBody>
              <a:bodyPr/>
              <a:lstStyle/>
              <a:p>
                <a:endParaRPr lang="en-US"/>
              </a:p>
            </p:txBody>
          </p:sp>
          <p:sp>
            <p:nvSpPr>
              <p:cNvPr id="82080" name="Rectangle 862"/>
              <p:cNvSpPr>
                <a:spLocks noChangeArrowheads="1"/>
              </p:cNvSpPr>
              <p:nvPr/>
            </p:nvSpPr>
            <p:spPr bwMode="auto">
              <a:xfrm>
                <a:off x="896" y="2171"/>
                <a:ext cx="317" cy="2"/>
              </a:xfrm>
              <a:prstGeom prst="rect">
                <a:avLst/>
              </a:prstGeom>
              <a:solidFill>
                <a:srgbClr val="EED4AF"/>
              </a:solidFill>
              <a:ln w="9525">
                <a:noFill/>
                <a:miter lim="800000"/>
                <a:headEnd/>
                <a:tailEnd/>
              </a:ln>
            </p:spPr>
            <p:txBody>
              <a:bodyPr/>
              <a:lstStyle/>
              <a:p>
                <a:endParaRPr lang="en-US"/>
              </a:p>
            </p:txBody>
          </p:sp>
          <p:sp>
            <p:nvSpPr>
              <p:cNvPr id="82081" name="Rectangle 863"/>
              <p:cNvSpPr>
                <a:spLocks noChangeArrowheads="1"/>
              </p:cNvSpPr>
              <p:nvPr/>
            </p:nvSpPr>
            <p:spPr bwMode="auto">
              <a:xfrm>
                <a:off x="896" y="2173"/>
                <a:ext cx="317" cy="1"/>
              </a:xfrm>
              <a:prstGeom prst="rect">
                <a:avLst/>
              </a:prstGeom>
              <a:solidFill>
                <a:srgbClr val="EED4B2"/>
              </a:solidFill>
              <a:ln w="9525">
                <a:noFill/>
                <a:miter lim="800000"/>
                <a:headEnd/>
                <a:tailEnd/>
              </a:ln>
            </p:spPr>
            <p:txBody>
              <a:bodyPr/>
              <a:lstStyle/>
              <a:p>
                <a:endParaRPr lang="en-US"/>
              </a:p>
            </p:txBody>
          </p:sp>
          <p:sp>
            <p:nvSpPr>
              <p:cNvPr id="82082" name="Rectangle 864"/>
              <p:cNvSpPr>
                <a:spLocks noChangeArrowheads="1"/>
              </p:cNvSpPr>
              <p:nvPr/>
            </p:nvSpPr>
            <p:spPr bwMode="auto">
              <a:xfrm>
                <a:off x="896" y="2174"/>
                <a:ext cx="317" cy="2"/>
              </a:xfrm>
              <a:prstGeom prst="rect">
                <a:avLst/>
              </a:prstGeom>
              <a:solidFill>
                <a:srgbClr val="EDD5B4"/>
              </a:solidFill>
              <a:ln w="9525">
                <a:noFill/>
                <a:miter lim="800000"/>
                <a:headEnd/>
                <a:tailEnd/>
              </a:ln>
            </p:spPr>
            <p:txBody>
              <a:bodyPr/>
              <a:lstStyle/>
              <a:p>
                <a:endParaRPr lang="en-US"/>
              </a:p>
            </p:txBody>
          </p:sp>
          <p:sp>
            <p:nvSpPr>
              <p:cNvPr id="82083" name="Rectangle 865"/>
              <p:cNvSpPr>
                <a:spLocks noChangeArrowheads="1"/>
              </p:cNvSpPr>
              <p:nvPr/>
            </p:nvSpPr>
            <p:spPr bwMode="auto">
              <a:xfrm>
                <a:off x="896" y="2176"/>
                <a:ext cx="317" cy="1"/>
              </a:xfrm>
              <a:prstGeom prst="rect">
                <a:avLst/>
              </a:prstGeom>
              <a:solidFill>
                <a:srgbClr val="EDD6B7"/>
              </a:solidFill>
              <a:ln w="9525">
                <a:noFill/>
                <a:miter lim="800000"/>
                <a:headEnd/>
                <a:tailEnd/>
              </a:ln>
            </p:spPr>
            <p:txBody>
              <a:bodyPr/>
              <a:lstStyle/>
              <a:p>
                <a:endParaRPr lang="en-US"/>
              </a:p>
            </p:txBody>
          </p:sp>
          <p:sp>
            <p:nvSpPr>
              <p:cNvPr id="82084" name="Rectangle 866"/>
              <p:cNvSpPr>
                <a:spLocks noChangeArrowheads="1"/>
              </p:cNvSpPr>
              <p:nvPr/>
            </p:nvSpPr>
            <p:spPr bwMode="auto">
              <a:xfrm>
                <a:off x="896" y="2177"/>
                <a:ext cx="317" cy="2"/>
              </a:xfrm>
              <a:prstGeom prst="rect">
                <a:avLst/>
              </a:prstGeom>
              <a:solidFill>
                <a:srgbClr val="ECD6B9"/>
              </a:solidFill>
              <a:ln w="9525">
                <a:noFill/>
                <a:miter lim="800000"/>
                <a:headEnd/>
                <a:tailEnd/>
              </a:ln>
            </p:spPr>
            <p:txBody>
              <a:bodyPr/>
              <a:lstStyle/>
              <a:p>
                <a:endParaRPr lang="en-US"/>
              </a:p>
            </p:txBody>
          </p:sp>
          <p:sp>
            <p:nvSpPr>
              <p:cNvPr id="82085" name="Rectangle 867"/>
              <p:cNvSpPr>
                <a:spLocks noChangeArrowheads="1"/>
              </p:cNvSpPr>
              <p:nvPr/>
            </p:nvSpPr>
            <p:spPr bwMode="auto">
              <a:xfrm>
                <a:off x="896" y="2179"/>
                <a:ext cx="317" cy="1"/>
              </a:xfrm>
              <a:prstGeom prst="rect">
                <a:avLst/>
              </a:prstGeom>
              <a:solidFill>
                <a:srgbClr val="ECD7BC"/>
              </a:solidFill>
              <a:ln w="9525">
                <a:noFill/>
                <a:miter lim="800000"/>
                <a:headEnd/>
                <a:tailEnd/>
              </a:ln>
            </p:spPr>
            <p:txBody>
              <a:bodyPr/>
              <a:lstStyle/>
              <a:p>
                <a:endParaRPr lang="en-US"/>
              </a:p>
            </p:txBody>
          </p:sp>
          <p:sp>
            <p:nvSpPr>
              <p:cNvPr id="82086" name="Rectangle 868"/>
              <p:cNvSpPr>
                <a:spLocks noChangeArrowheads="1"/>
              </p:cNvSpPr>
              <p:nvPr/>
            </p:nvSpPr>
            <p:spPr bwMode="auto">
              <a:xfrm>
                <a:off x="896" y="2180"/>
                <a:ext cx="317" cy="2"/>
              </a:xfrm>
              <a:prstGeom prst="rect">
                <a:avLst/>
              </a:prstGeom>
              <a:solidFill>
                <a:srgbClr val="EBD8BE"/>
              </a:solidFill>
              <a:ln w="9525">
                <a:noFill/>
                <a:miter lim="800000"/>
                <a:headEnd/>
                <a:tailEnd/>
              </a:ln>
            </p:spPr>
            <p:txBody>
              <a:bodyPr/>
              <a:lstStyle/>
              <a:p>
                <a:endParaRPr lang="en-US"/>
              </a:p>
            </p:txBody>
          </p:sp>
          <p:sp>
            <p:nvSpPr>
              <p:cNvPr id="82087" name="Rectangle 869"/>
              <p:cNvSpPr>
                <a:spLocks noChangeArrowheads="1"/>
              </p:cNvSpPr>
              <p:nvPr/>
            </p:nvSpPr>
            <p:spPr bwMode="auto">
              <a:xfrm>
                <a:off x="896" y="2182"/>
                <a:ext cx="317" cy="1"/>
              </a:xfrm>
              <a:prstGeom prst="rect">
                <a:avLst/>
              </a:prstGeom>
              <a:solidFill>
                <a:srgbClr val="EBD8C0"/>
              </a:solidFill>
              <a:ln w="9525">
                <a:noFill/>
                <a:miter lim="800000"/>
                <a:headEnd/>
                <a:tailEnd/>
              </a:ln>
            </p:spPr>
            <p:txBody>
              <a:bodyPr/>
              <a:lstStyle/>
              <a:p>
                <a:endParaRPr lang="en-US"/>
              </a:p>
            </p:txBody>
          </p:sp>
          <p:sp>
            <p:nvSpPr>
              <p:cNvPr id="82088" name="Rectangle 870"/>
              <p:cNvSpPr>
                <a:spLocks noChangeArrowheads="1"/>
              </p:cNvSpPr>
              <p:nvPr/>
            </p:nvSpPr>
            <p:spPr bwMode="auto">
              <a:xfrm>
                <a:off x="896" y="2183"/>
                <a:ext cx="317" cy="1"/>
              </a:xfrm>
              <a:prstGeom prst="rect">
                <a:avLst/>
              </a:prstGeom>
              <a:solidFill>
                <a:srgbClr val="EAD9C2"/>
              </a:solidFill>
              <a:ln w="9525">
                <a:noFill/>
                <a:miter lim="800000"/>
                <a:headEnd/>
                <a:tailEnd/>
              </a:ln>
            </p:spPr>
            <p:txBody>
              <a:bodyPr/>
              <a:lstStyle/>
              <a:p>
                <a:endParaRPr lang="en-US"/>
              </a:p>
            </p:txBody>
          </p:sp>
          <p:sp>
            <p:nvSpPr>
              <p:cNvPr id="82089" name="Rectangle 871"/>
              <p:cNvSpPr>
                <a:spLocks noChangeArrowheads="1"/>
              </p:cNvSpPr>
              <p:nvPr/>
            </p:nvSpPr>
            <p:spPr bwMode="auto">
              <a:xfrm>
                <a:off x="896" y="2184"/>
                <a:ext cx="317" cy="2"/>
              </a:xfrm>
              <a:prstGeom prst="rect">
                <a:avLst/>
              </a:prstGeom>
              <a:solidFill>
                <a:srgbClr val="EAD9C4"/>
              </a:solidFill>
              <a:ln w="9525">
                <a:noFill/>
                <a:miter lim="800000"/>
                <a:headEnd/>
                <a:tailEnd/>
              </a:ln>
            </p:spPr>
            <p:txBody>
              <a:bodyPr/>
              <a:lstStyle/>
              <a:p>
                <a:endParaRPr lang="en-US"/>
              </a:p>
            </p:txBody>
          </p:sp>
          <p:sp>
            <p:nvSpPr>
              <p:cNvPr id="82090" name="Rectangle 872"/>
              <p:cNvSpPr>
                <a:spLocks noChangeArrowheads="1"/>
              </p:cNvSpPr>
              <p:nvPr/>
            </p:nvSpPr>
            <p:spPr bwMode="auto">
              <a:xfrm>
                <a:off x="896" y="2186"/>
                <a:ext cx="317" cy="1"/>
              </a:xfrm>
              <a:prstGeom prst="rect">
                <a:avLst/>
              </a:prstGeom>
              <a:solidFill>
                <a:srgbClr val="E9DAC6"/>
              </a:solidFill>
              <a:ln w="9525">
                <a:noFill/>
                <a:miter lim="800000"/>
                <a:headEnd/>
                <a:tailEnd/>
              </a:ln>
            </p:spPr>
            <p:txBody>
              <a:bodyPr/>
              <a:lstStyle/>
              <a:p>
                <a:endParaRPr lang="en-US"/>
              </a:p>
            </p:txBody>
          </p:sp>
          <p:sp>
            <p:nvSpPr>
              <p:cNvPr id="82091" name="Rectangle 873"/>
              <p:cNvSpPr>
                <a:spLocks noChangeArrowheads="1"/>
              </p:cNvSpPr>
              <p:nvPr/>
            </p:nvSpPr>
            <p:spPr bwMode="auto">
              <a:xfrm>
                <a:off x="896" y="2187"/>
                <a:ext cx="317" cy="2"/>
              </a:xfrm>
              <a:prstGeom prst="rect">
                <a:avLst/>
              </a:prstGeom>
              <a:solidFill>
                <a:srgbClr val="E8DAC9"/>
              </a:solidFill>
              <a:ln w="9525">
                <a:noFill/>
                <a:miter lim="800000"/>
                <a:headEnd/>
                <a:tailEnd/>
              </a:ln>
            </p:spPr>
            <p:txBody>
              <a:bodyPr/>
              <a:lstStyle/>
              <a:p>
                <a:endParaRPr lang="en-US"/>
              </a:p>
            </p:txBody>
          </p:sp>
          <p:sp>
            <p:nvSpPr>
              <p:cNvPr id="82092" name="Rectangle 874"/>
              <p:cNvSpPr>
                <a:spLocks noChangeArrowheads="1"/>
              </p:cNvSpPr>
              <p:nvPr/>
            </p:nvSpPr>
            <p:spPr bwMode="auto">
              <a:xfrm>
                <a:off x="896" y="2189"/>
                <a:ext cx="317" cy="1"/>
              </a:xfrm>
              <a:prstGeom prst="rect">
                <a:avLst/>
              </a:prstGeom>
              <a:solidFill>
                <a:srgbClr val="E8DBCB"/>
              </a:solidFill>
              <a:ln w="9525">
                <a:noFill/>
                <a:miter lim="800000"/>
                <a:headEnd/>
                <a:tailEnd/>
              </a:ln>
            </p:spPr>
            <p:txBody>
              <a:bodyPr/>
              <a:lstStyle/>
              <a:p>
                <a:endParaRPr lang="en-US"/>
              </a:p>
            </p:txBody>
          </p:sp>
          <p:sp>
            <p:nvSpPr>
              <p:cNvPr id="82093" name="Rectangle 875"/>
              <p:cNvSpPr>
                <a:spLocks noChangeArrowheads="1"/>
              </p:cNvSpPr>
              <p:nvPr/>
            </p:nvSpPr>
            <p:spPr bwMode="auto">
              <a:xfrm>
                <a:off x="896" y="2190"/>
                <a:ext cx="317" cy="2"/>
              </a:xfrm>
              <a:prstGeom prst="rect">
                <a:avLst/>
              </a:prstGeom>
              <a:solidFill>
                <a:srgbClr val="E7DBCD"/>
              </a:solidFill>
              <a:ln w="9525">
                <a:noFill/>
                <a:miter lim="800000"/>
                <a:headEnd/>
                <a:tailEnd/>
              </a:ln>
            </p:spPr>
            <p:txBody>
              <a:bodyPr/>
              <a:lstStyle/>
              <a:p>
                <a:endParaRPr lang="en-US"/>
              </a:p>
            </p:txBody>
          </p:sp>
          <p:sp>
            <p:nvSpPr>
              <p:cNvPr id="82094" name="Rectangle 876"/>
              <p:cNvSpPr>
                <a:spLocks noChangeArrowheads="1"/>
              </p:cNvSpPr>
              <p:nvPr/>
            </p:nvSpPr>
            <p:spPr bwMode="auto">
              <a:xfrm>
                <a:off x="896" y="2192"/>
                <a:ext cx="317" cy="1"/>
              </a:xfrm>
              <a:prstGeom prst="rect">
                <a:avLst/>
              </a:prstGeom>
              <a:solidFill>
                <a:srgbClr val="E6DCCF"/>
              </a:solidFill>
              <a:ln w="9525">
                <a:noFill/>
                <a:miter lim="800000"/>
                <a:headEnd/>
                <a:tailEnd/>
              </a:ln>
            </p:spPr>
            <p:txBody>
              <a:bodyPr/>
              <a:lstStyle/>
              <a:p>
                <a:endParaRPr lang="en-US"/>
              </a:p>
            </p:txBody>
          </p:sp>
          <p:sp>
            <p:nvSpPr>
              <p:cNvPr id="82095" name="Rectangle 877"/>
              <p:cNvSpPr>
                <a:spLocks noChangeArrowheads="1"/>
              </p:cNvSpPr>
              <p:nvPr/>
            </p:nvSpPr>
            <p:spPr bwMode="auto">
              <a:xfrm>
                <a:off x="896" y="2192"/>
                <a:ext cx="317" cy="2"/>
              </a:xfrm>
              <a:prstGeom prst="rect">
                <a:avLst/>
              </a:prstGeom>
              <a:solidFill>
                <a:srgbClr val="E6DCD1"/>
              </a:solidFill>
              <a:ln w="9525">
                <a:noFill/>
                <a:miter lim="800000"/>
                <a:headEnd/>
                <a:tailEnd/>
              </a:ln>
            </p:spPr>
            <p:txBody>
              <a:bodyPr/>
              <a:lstStyle/>
              <a:p>
                <a:endParaRPr lang="en-US"/>
              </a:p>
            </p:txBody>
          </p:sp>
          <p:sp>
            <p:nvSpPr>
              <p:cNvPr id="82096" name="Rectangle 878"/>
              <p:cNvSpPr>
                <a:spLocks noChangeArrowheads="1"/>
              </p:cNvSpPr>
              <p:nvPr/>
            </p:nvSpPr>
            <p:spPr bwMode="auto">
              <a:xfrm>
                <a:off x="896" y="2194"/>
                <a:ext cx="317" cy="1"/>
              </a:xfrm>
              <a:prstGeom prst="rect">
                <a:avLst/>
              </a:prstGeom>
              <a:solidFill>
                <a:srgbClr val="E5DDD3"/>
              </a:solidFill>
              <a:ln w="9525">
                <a:noFill/>
                <a:miter lim="800000"/>
                <a:headEnd/>
                <a:tailEnd/>
              </a:ln>
            </p:spPr>
            <p:txBody>
              <a:bodyPr/>
              <a:lstStyle/>
              <a:p>
                <a:endParaRPr lang="en-US"/>
              </a:p>
            </p:txBody>
          </p:sp>
          <p:sp>
            <p:nvSpPr>
              <p:cNvPr id="82097" name="Rectangle 879"/>
              <p:cNvSpPr>
                <a:spLocks noChangeArrowheads="1"/>
              </p:cNvSpPr>
              <p:nvPr/>
            </p:nvSpPr>
            <p:spPr bwMode="auto">
              <a:xfrm>
                <a:off x="896" y="2195"/>
                <a:ext cx="317" cy="2"/>
              </a:xfrm>
              <a:prstGeom prst="rect">
                <a:avLst/>
              </a:prstGeom>
              <a:solidFill>
                <a:srgbClr val="E5DDD5"/>
              </a:solidFill>
              <a:ln w="9525">
                <a:noFill/>
                <a:miter lim="800000"/>
                <a:headEnd/>
                <a:tailEnd/>
              </a:ln>
            </p:spPr>
            <p:txBody>
              <a:bodyPr/>
              <a:lstStyle/>
              <a:p>
                <a:endParaRPr lang="en-US"/>
              </a:p>
            </p:txBody>
          </p:sp>
          <p:sp>
            <p:nvSpPr>
              <p:cNvPr id="82098" name="Rectangle 880"/>
              <p:cNvSpPr>
                <a:spLocks noChangeArrowheads="1"/>
              </p:cNvSpPr>
              <p:nvPr/>
            </p:nvSpPr>
            <p:spPr bwMode="auto">
              <a:xfrm>
                <a:off x="896" y="2197"/>
                <a:ext cx="317" cy="1"/>
              </a:xfrm>
              <a:prstGeom prst="rect">
                <a:avLst/>
              </a:prstGeom>
              <a:solidFill>
                <a:srgbClr val="E4DED7"/>
              </a:solidFill>
              <a:ln w="9525">
                <a:noFill/>
                <a:miter lim="800000"/>
                <a:headEnd/>
                <a:tailEnd/>
              </a:ln>
            </p:spPr>
            <p:txBody>
              <a:bodyPr/>
              <a:lstStyle/>
              <a:p>
                <a:endParaRPr lang="en-US"/>
              </a:p>
            </p:txBody>
          </p:sp>
          <p:sp>
            <p:nvSpPr>
              <p:cNvPr id="82099" name="Rectangle 881"/>
              <p:cNvSpPr>
                <a:spLocks noChangeArrowheads="1"/>
              </p:cNvSpPr>
              <p:nvPr/>
            </p:nvSpPr>
            <p:spPr bwMode="auto">
              <a:xfrm>
                <a:off x="896" y="2198"/>
                <a:ext cx="317" cy="2"/>
              </a:xfrm>
              <a:prstGeom prst="rect">
                <a:avLst/>
              </a:prstGeom>
              <a:solidFill>
                <a:srgbClr val="E4DFDA"/>
              </a:solidFill>
              <a:ln w="9525">
                <a:noFill/>
                <a:miter lim="800000"/>
                <a:headEnd/>
                <a:tailEnd/>
              </a:ln>
            </p:spPr>
            <p:txBody>
              <a:bodyPr/>
              <a:lstStyle/>
              <a:p>
                <a:endParaRPr lang="en-US"/>
              </a:p>
            </p:txBody>
          </p:sp>
          <p:sp>
            <p:nvSpPr>
              <p:cNvPr id="82100" name="Rectangle 882"/>
              <p:cNvSpPr>
                <a:spLocks noChangeArrowheads="1"/>
              </p:cNvSpPr>
              <p:nvPr/>
            </p:nvSpPr>
            <p:spPr bwMode="auto">
              <a:xfrm>
                <a:off x="896" y="2200"/>
                <a:ext cx="317" cy="1"/>
              </a:xfrm>
              <a:prstGeom prst="rect">
                <a:avLst/>
              </a:prstGeom>
              <a:solidFill>
                <a:srgbClr val="E3DFDC"/>
              </a:solidFill>
              <a:ln w="9525">
                <a:noFill/>
                <a:miter lim="800000"/>
                <a:headEnd/>
                <a:tailEnd/>
              </a:ln>
            </p:spPr>
            <p:txBody>
              <a:bodyPr/>
              <a:lstStyle/>
              <a:p>
                <a:endParaRPr lang="en-US"/>
              </a:p>
            </p:txBody>
          </p:sp>
          <p:sp>
            <p:nvSpPr>
              <p:cNvPr id="82101" name="Rectangle 883"/>
              <p:cNvSpPr>
                <a:spLocks noChangeArrowheads="1"/>
              </p:cNvSpPr>
              <p:nvPr/>
            </p:nvSpPr>
            <p:spPr bwMode="auto">
              <a:xfrm>
                <a:off x="896" y="2201"/>
                <a:ext cx="317" cy="2"/>
              </a:xfrm>
              <a:prstGeom prst="rect">
                <a:avLst/>
              </a:prstGeom>
              <a:solidFill>
                <a:srgbClr val="E3E0DE"/>
              </a:solidFill>
              <a:ln w="9525">
                <a:noFill/>
                <a:miter lim="800000"/>
                <a:headEnd/>
                <a:tailEnd/>
              </a:ln>
            </p:spPr>
            <p:txBody>
              <a:bodyPr/>
              <a:lstStyle/>
              <a:p>
                <a:endParaRPr lang="en-US"/>
              </a:p>
            </p:txBody>
          </p:sp>
          <p:sp>
            <p:nvSpPr>
              <p:cNvPr id="82102" name="Rectangle 884"/>
              <p:cNvSpPr>
                <a:spLocks noChangeArrowheads="1"/>
              </p:cNvSpPr>
              <p:nvPr/>
            </p:nvSpPr>
            <p:spPr bwMode="auto">
              <a:xfrm>
                <a:off x="896" y="2203"/>
                <a:ext cx="317" cy="1"/>
              </a:xfrm>
              <a:prstGeom prst="rect">
                <a:avLst/>
              </a:prstGeom>
              <a:solidFill>
                <a:srgbClr val="E2E1E0"/>
              </a:solidFill>
              <a:ln w="9525">
                <a:noFill/>
                <a:miter lim="800000"/>
                <a:headEnd/>
                <a:tailEnd/>
              </a:ln>
            </p:spPr>
            <p:txBody>
              <a:bodyPr/>
              <a:lstStyle/>
              <a:p>
                <a:endParaRPr lang="en-US"/>
              </a:p>
            </p:txBody>
          </p:sp>
          <p:sp>
            <p:nvSpPr>
              <p:cNvPr id="82103" name="Rectangle 885"/>
              <p:cNvSpPr>
                <a:spLocks noChangeArrowheads="1"/>
              </p:cNvSpPr>
              <p:nvPr/>
            </p:nvSpPr>
            <p:spPr bwMode="auto">
              <a:xfrm>
                <a:off x="896" y="2204"/>
                <a:ext cx="317" cy="2"/>
              </a:xfrm>
              <a:prstGeom prst="rect">
                <a:avLst/>
              </a:prstGeom>
              <a:solidFill>
                <a:srgbClr val="E1E1E2"/>
              </a:solidFill>
              <a:ln w="9525">
                <a:noFill/>
                <a:miter lim="800000"/>
                <a:headEnd/>
                <a:tailEnd/>
              </a:ln>
            </p:spPr>
            <p:txBody>
              <a:bodyPr/>
              <a:lstStyle/>
              <a:p>
                <a:endParaRPr lang="en-US"/>
              </a:p>
            </p:txBody>
          </p:sp>
          <p:sp>
            <p:nvSpPr>
              <p:cNvPr id="82104" name="Rectangle 886"/>
              <p:cNvSpPr>
                <a:spLocks noChangeArrowheads="1"/>
              </p:cNvSpPr>
              <p:nvPr/>
            </p:nvSpPr>
            <p:spPr bwMode="auto">
              <a:xfrm>
                <a:off x="896" y="2206"/>
                <a:ext cx="317" cy="1"/>
              </a:xfrm>
              <a:prstGeom prst="rect">
                <a:avLst/>
              </a:prstGeom>
              <a:solidFill>
                <a:srgbClr val="E1E2E4"/>
              </a:solidFill>
              <a:ln w="9525">
                <a:noFill/>
                <a:miter lim="800000"/>
                <a:headEnd/>
                <a:tailEnd/>
              </a:ln>
            </p:spPr>
            <p:txBody>
              <a:bodyPr/>
              <a:lstStyle/>
              <a:p>
                <a:endParaRPr lang="en-US"/>
              </a:p>
            </p:txBody>
          </p:sp>
          <p:sp>
            <p:nvSpPr>
              <p:cNvPr id="82105" name="Rectangle 887"/>
              <p:cNvSpPr>
                <a:spLocks noChangeArrowheads="1"/>
              </p:cNvSpPr>
              <p:nvPr/>
            </p:nvSpPr>
            <p:spPr bwMode="auto">
              <a:xfrm>
                <a:off x="896" y="2207"/>
                <a:ext cx="317" cy="2"/>
              </a:xfrm>
              <a:prstGeom prst="rect">
                <a:avLst/>
              </a:prstGeom>
              <a:solidFill>
                <a:srgbClr val="E0E3E6"/>
              </a:solidFill>
              <a:ln w="9525">
                <a:noFill/>
                <a:miter lim="800000"/>
                <a:headEnd/>
                <a:tailEnd/>
              </a:ln>
            </p:spPr>
            <p:txBody>
              <a:bodyPr/>
              <a:lstStyle/>
              <a:p>
                <a:endParaRPr lang="en-US"/>
              </a:p>
            </p:txBody>
          </p:sp>
          <p:sp>
            <p:nvSpPr>
              <p:cNvPr id="82106" name="Rectangle 888"/>
              <p:cNvSpPr>
                <a:spLocks noChangeArrowheads="1"/>
              </p:cNvSpPr>
              <p:nvPr/>
            </p:nvSpPr>
            <p:spPr bwMode="auto">
              <a:xfrm>
                <a:off x="896" y="2209"/>
                <a:ext cx="317" cy="1"/>
              </a:xfrm>
              <a:prstGeom prst="rect">
                <a:avLst/>
              </a:prstGeom>
              <a:solidFill>
                <a:srgbClr val="E0E3E8"/>
              </a:solidFill>
              <a:ln w="9525">
                <a:noFill/>
                <a:miter lim="800000"/>
                <a:headEnd/>
                <a:tailEnd/>
              </a:ln>
            </p:spPr>
            <p:txBody>
              <a:bodyPr/>
              <a:lstStyle/>
              <a:p>
                <a:endParaRPr lang="en-US"/>
              </a:p>
            </p:txBody>
          </p:sp>
          <p:sp>
            <p:nvSpPr>
              <p:cNvPr id="82107" name="Rectangle 889"/>
              <p:cNvSpPr>
                <a:spLocks noChangeArrowheads="1"/>
              </p:cNvSpPr>
              <p:nvPr/>
            </p:nvSpPr>
            <p:spPr bwMode="auto">
              <a:xfrm>
                <a:off x="896" y="2210"/>
                <a:ext cx="317" cy="2"/>
              </a:xfrm>
              <a:prstGeom prst="rect">
                <a:avLst/>
              </a:prstGeom>
              <a:solidFill>
                <a:srgbClr val="DFE4EA"/>
              </a:solidFill>
              <a:ln w="9525">
                <a:noFill/>
                <a:miter lim="800000"/>
                <a:headEnd/>
                <a:tailEnd/>
              </a:ln>
            </p:spPr>
            <p:txBody>
              <a:bodyPr/>
              <a:lstStyle/>
              <a:p>
                <a:endParaRPr lang="en-US"/>
              </a:p>
            </p:txBody>
          </p:sp>
          <p:sp>
            <p:nvSpPr>
              <p:cNvPr id="82108" name="Rectangle 890"/>
              <p:cNvSpPr>
                <a:spLocks noChangeArrowheads="1"/>
              </p:cNvSpPr>
              <p:nvPr/>
            </p:nvSpPr>
            <p:spPr bwMode="auto">
              <a:xfrm>
                <a:off x="896" y="2212"/>
                <a:ext cx="317" cy="1"/>
              </a:xfrm>
              <a:prstGeom prst="rect">
                <a:avLst/>
              </a:prstGeom>
              <a:solidFill>
                <a:srgbClr val="DEE4EC"/>
              </a:solidFill>
              <a:ln w="9525">
                <a:noFill/>
                <a:miter lim="800000"/>
                <a:headEnd/>
                <a:tailEnd/>
              </a:ln>
            </p:spPr>
            <p:txBody>
              <a:bodyPr/>
              <a:lstStyle/>
              <a:p>
                <a:endParaRPr lang="en-US"/>
              </a:p>
            </p:txBody>
          </p:sp>
          <p:sp>
            <p:nvSpPr>
              <p:cNvPr id="82109" name="Rectangle 891"/>
              <p:cNvSpPr>
                <a:spLocks noChangeArrowheads="1"/>
              </p:cNvSpPr>
              <p:nvPr/>
            </p:nvSpPr>
            <p:spPr bwMode="auto">
              <a:xfrm>
                <a:off x="896" y="2213"/>
                <a:ext cx="317" cy="2"/>
              </a:xfrm>
              <a:prstGeom prst="rect">
                <a:avLst/>
              </a:prstGeom>
              <a:solidFill>
                <a:srgbClr val="DEE5EE"/>
              </a:solidFill>
              <a:ln w="9525">
                <a:noFill/>
                <a:miter lim="800000"/>
                <a:headEnd/>
                <a:tailEnd/>
              </a:ln>
            </p:spPr>
            <p:txBody>
              <a:bodyPr/>
              <a:lstStyle/>
              <a:p>
                <a:endParaRPr lang="en-US"/>
              </a:p>
            </p:txBody>
          </p:sp>
          <p:sp>
            <p:nvSpPr>
              <p:cNvPr id="82110" name="Rectangle 892"/>
              <p:cNvSpPr>
                <a:spLocks noChangeArrowheads="1"/>
              </p:cNvSpPr>
              <p:nvPr/>
            </p:nvSpPr>
            <p:spPr bwMode="auto">
              <a:xfrm>
                <a:off x="896" y="2215"/>
                <a:ext cx="317" cy="1"/>
              </a:xfrm>
              <a:prstGeom prst="rect">
                <a:avLst/>
              </a:prstGeom>
              <a:solidFill>
                <a:srgbClr val="DDE5F0"/>
              </a:solidFill>
              <a:ln w="9525">
                <a:noFill/>
                <a:miter lim="800000"/>
                <a:headEnd/>
                <a:tailEnd/>
              </a:ln>
            </p:spPr>
            <p:txBody>
              <a:bodyPr/>
              <a:lstStyle/>
              <a:p>
                <a:endParaRPr lang="en-US"/>
              </a:p>
            </p:txBody>
          </p:sp>
          <p:sp>
            <p:nvSpPr>
              <p:cNvPr id="82111" name="Rectangle 893"/>
              <p:cNvSpPr>
                <a:spLocks noChangeArrowheads="1"/>
              </p:cNvSpPr>
              <p:nvPr/>
            </p:nvSpPr>
            <p:spPr bwMode="auto">
              <a:xfrm>
                <a:off x="896" y="2216"/>
                <a:ext cx="317" cy="90"/>
              </a:xfrm>
              <a:prstGeom prst="rect">
                <a:avLst/>
              </a:prstGeom>
              <a:solidFill>
                <a:srgbClr val="DCE6F2"/>
              </a:solidFill>
              <a:ln w="9525">
                <a:noFill/>
                <a:miter lim="800000"/>
                <a:headEnd/>
                <a:tailEnd/>
              </a:ln>
            </p:spPr>
            <p:txBody>
              <a:bodyPr/>
              <a:lstStyle/>
              <a:p>
                <a:endParaRPr lang="en-US"/>
              </a:p>
            </p:txBody>
          </p:sp>
          <p:sp>
            <p:nvSpPr>
              <p:cNvPr id="82112" name="Freeform 894"/>
              <p:cNvSpPr>
                <a:spLocks/>
              </p:cNvSpPr>
              <p:nvPr/>
            </p:nvSpPr>
            <p:spPr bwMode="auto">
              <a:xfrm>
                <a:off x="896" y="2129"/>
                <a:ext cx="317" cy="176"/>
              </a:xfrm>
              <a:custGeom>
                <a:avLst/>
                <a:gdLst>
                  <a:gd name="T0" fmla="*/ 88 w 317"/>
                  <a:gd name="T1" fmla="*/ 0 h 176"/>
                  <a:gd name="T2" fmla="*/ 88 w 317"/>
                  <a:gd name="T3" fmla="*/ 44 h 176"/>
                  <a:gd name="T4" fmla="*/ 317 w 317"/>
                  <a:gd name="T5" fmla="*/ 44 h 176"/>
                  <a:gd name="T6" fmla="*/ 317 w 317"/>
                  <a:gd name="T7" fmla="*/ 132 h 176"/>
                  <a:gd name="T8" fmla="*/ 88 w 317"/>
                  <a:gd name="T9" fmla="*/ 132 h 176"/>
                  <a:gd name="T10" fmla="*/ 88 w 317"/>
                  <a:gd name="T11" fmla="*/ 176 h 176"/>
                  <a:gd name="T12" fmla="*/ 0 w 317"/>
                  <a:gd name="T13" fmla="*/ 88 h 176"/>
                  <a:gd name="T14" fmla="*/ 88 w 317"/>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176"/>
                  <a:gd name="T26" fmla="*/ 317 w 317"/>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176">
                    <a:moveTo>
                      <a:pt x="88" y="0"/>
                    </a:moveTo>
                    <a:lnTo>
                      <a:pt x="88" y="44"/>
                    </a:lnTo>
                    <a:lnTo>
                      <a:pt x="317" y="44"/>
                    </a:lnTo>
                    <a:lnTo>
                      <a:pt x="317" y="132"/>
                    </a:lnTo>
                    <a:lnTo>
                      <a:pt x="88" y="132"/>
                    </a:lnTo>
                    <a:lnTo>
                      <a:pt x="88" y="176"/>
                    </a:lnTo>
                    <a:lnTo>
                      <a:pt x="0" y="88"/>
                    </a:lnTo>
                    <a:lnTo>
                      <a:pt x="88" y="0"/>
                    </a:lnTo>
                    <a:close/>
                  </a:path>
                </a:pathLst>
              </a:custGeom>
              <a:noFill/>
              <a:ln w="9525" cap="rnd">
                <a:solidFill>
                  <a:srgbClr val="1F497D"/>
                </a:solidFill>
                <a:prstDash val="solid"/>
                <a:round/>
                <a:headEnd/>
                <a:tailEnd/>
              </a:ln>
            </p:spPr>
            <p:txBody>
              <a:bodyPr/>
              <a:lstStyle/>
              <a:p>
                <a:endParaRPr lang="en-US"/>
              </a:p>
            </p:txBody>
          </p:sp>
        </p:grpSp>
        <p:sp>
          <p:nvSpPr>
            <p:cNvPr id="73964" name="Freeform 896"/>
            <p:cNvSpPr>
              <a:spLocks noEditPoints="1"/>
            </p:cNvSpPr>
            <p:nvPr/>
          </p:nvSpPr>
          <p:spPr bwMode="auto">
            <a:xfrm>
              <a:off x="2352675" y="3783013"/>
              <a:ext cx="501650" cy="290513"/>
            </a:xfrm>
            <a:custGeom>
              <a:avLst/>
              <a:gdLst>
                <a:gd name="T0" fmla="*/ 72767503 w 3391"/>
                <a:gd name="T1" fmla="*/ 42950544 h 1965"/>
                <a:gd name="T2" fmla="*/ 1816503 w 3391"/>
                <a:gd name="T3" fmla="*/ 2863439 h 1965"/>
                <a:gd name="T4" fmla="*/ 3238905 w 3391"/>
                <a:gd name="T5" fmla="*/ 327918 h 1965"/>
                <a:gd name="T6" fmla="*/ 74211947 w 3391"/>
                <a:gd name="T7" fmla="*/ 40415024 h 1965"/>
                <a:gd name="T8" fmla="*/ 72767503 w 3391"/>
                <a:gd name="T9" fmla="*/ 42950544 h 1965"/>
                <a:gd name="T10" fmla="*/ 6368485 w 3391"/>
                <a:gd name="T11" fmla="*/ 11081927 h 1965"/>
                <a:gd name="T12" fmla="*/ 0 w 3391"/>
                <a:gd name="T13" fmla="*/ 174899 h 1965"/>
                <a:gd name="T14" fmla="*/ 12649540 w 3391"/>
                <a:gd name="T15" fmla="*/ 0 h 1965"/>
                <a:gd name="T16" fmla="*/ 14115878 w 3391"/>
                <a:gd name="T17" fmla="*/ 1442660 h 1965"/>
                <a:gd name="T18" fmla="*/ 12671434 w 3391"/>
                <a:gd name="T19" fmla="*/ 2928933 h 1965"/>
                <a:gd name="T20" fmla="*/ 2538725 w 3391"/>
                <a:gd name="T21" fmla="*/ 3060071 h 1965"/>
                <a:gd name="T22" fmla="*/ 3786119 w 3391"/>
                <a:gd name="T23" fmla="*/ 874348 h 1965"/>
                <a:gd name="T24" fmla="*/ 8885314 w 3391"/>
                <a:gd name="T25" fmla="*/ 9617385 h 1965"/>
                <a:gd name="T26" fmla="*/ 8359995 w 3391"/>
                <a:gd name="T27" fmla="*/ 11606477 h 1965"/>
                <a:gd name="T28" fmla="*/ 6368485 w 3391"/>
                <a:gd name="T29" fmla="*/ 11081927 h 19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91"/>
                <a:gd name="T46" fmla="*/ 0 h 1965"/>
                <a:gd name="T47" fmla="*/ 3391 w 3391"/>
                <a:gd name="T48" fmla="*/ 1965 h 19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91" h="1965">
                  <a:moveTo>
                    <a:pt x="3325" y="1965"/>
                  </a:moveTo>
                  <a:lnTo>
                    <a:pt x="83" y="131"/>
                  </a:lnTo>
                  <a:lnTo>
                    <a:pt x="148" y="15"/>
                  </a:lnTo>
                  <a:lnTo>
                    <a:pt x="3391" y="1849"/>
                  </a:lnTo>
                  <a:lnTo>
                    <a:pt x="3325" y="1965"/>
                  </a:lnTo>
                  <a:close/>
                  <a:moveTo>
                    <a:pt x="291" y="507"/>
                  </a:moveTo>
                  <a:lnTo>
                    <a:pt x="0" y="8"/>
                  </a:lnTo>
                  <a:lnTo>
                    <a:pt x="578" y="0"/>
                  </a:lnTo>
                  <a:cubicBezTo>
                    <a:pt x="614" y="0"/>
                    <a:pt x="645" y="29"/>
                    <a:pt x="645" y="66"/>
                  </a:cubicBezTo>
                  <a:cubicBezTo>
                    <a:pt x="646" y="103"/>
                    <a:pt x="616" y="133"/>
                    <a:pt x="579" y="134"/>
                  </a:cubicBezTo>
                  <a:lnTo>
                    <a:pt x="116" y="140"/>
                  </a:lnTo>
                  <a:lnTo>
                    <a:pt x="173" y="40"/>
                  </a:lnTo>
                  <a:lnTo>
                    <a:pt x="406" y="440"/>
                  </a:lnTo>
                  <a:cubicBezTo>
                    <a:pt x="425" y="471"/>
                    <a:pt x="414" y="512"/>
                    <a:pt x="382" y="531"/>
                  </a:cubicBezTo>
                  <a:cubicBezTo>
                    <a:pt x="351" y="549"/>
                    <a:pt x="310" y="539"/>
                    <a:pt x="291" y="50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65" name="Freeform 897"/>
            <p:cNvSpPr>
              <a:spLocks noEditPoints="1"/>
            </p:cNvSpPr>
            <p:nvPr/>
          </p:nvSpPr>
          <p:spPr bwMode="auto">
            <a:xfrm>
              <a:off x="5299075" y="4024313"/>
              <a:ext cx="452438" cy="1357313"/>
            </a:xfrm>
            <a:custGeom>
              <a:avLst/>
              <a:gdLst>
                <a:gd name="T0" fmla="*/ 174128 w 1533"/>
                <a:gd name="T1" fmla="*/ 399527030 h 4581"/>
                <a:gd name="T2" fmla="*/ 87064 w 1533"/>
                <a:gd name="T3" fmla="*/ 397068993 h 4581"/>
                <a:gd name="T4" fmla="*/ 522679 w 1533"/>
                <a:gd name="T5" fmla="*/ 395488870 h 4581"/>
                <a:gd name="T6" fmla="*/ 2526039 w 1533"/>
                <a:gd name="T7" fmla="*/ 391889518 h 4581"/>
                <a:gd name="T8" fmla="*/ 6184205 w 1533"/>
                <a:gd name="T9" fmla="*/ 388465570 h 4581"/>
                <a:gd name="T10" fmla="*/ 10975090 w 1533"/>
                <a:gd name="T11" fmla="*/ 385217621 h 4581"/>
                <a:gd name="T12" fmla="*/ 21340142 w 1533"/>
                <a:gd name="T13" fmla="*/ 379950146 h 4581"/>
                <a:gd name="T14" fmla="*/ 36844624 w 1533"/>
                <a:gd name="T15" fmla="*/ 373365951 h 4581"/>
                <a:gd name="T16" fmla="*/ 54352473 w 1533"/>
                <a:gd name="T17" fmla="*/ 366167247 h 4581"/>
                <a:gd name="T18" fmla="*/ 72731248 w 1533"/>
                <a:gd name="T19" fmla="*/ 358002929 h 4581"/>
                <a:gd name="T20" fmla="*/ 90500299 w 1533"/>
                <a:gd name="T21" fmla="*/ 348521593 h 4581"/>
                <a:gd name="T22" fmla="*/ 106527165 w 1533"/>
                <a:gd name="T23" fmla="*/ 337460430 h 4581"/>
                <a:gd name="T24" fmla="*/ 119331185 w 1533"/>
                <a:gd name="T25" fmla="*/ 324467742 h 4581"/>
                <a:gd name="T26" fmla="*/ 124122068 w 1533"/>
                <a:gd name="T27" fmla="*/ 317181039 h 4581"/>
                <a:gd name="T28" fmla="*/ 127693170 w 1533"/>
                <a:gd name="T29" fmla="*/ 309280050 h 4581"/>
                <a:gd name="T30" fmla="*/ 129870656 w 1533"/>
                <a:gd name="T31" fmla="*/ 300676627 h 4581"/>
                <a:gd name="T32" fmla="*/ 130567758 w 1533"/>
                <a:gd name="T33" fmla="*/ 291283290 h 4581"/>
                <a:gd name="T34" fmla="*/ 130132143 w 1533"/>
                <a:gd name="T35" fmla="*/ 280485234 h 4581"/>
                <a:gd name="T36" fmla="*/ 126996362 w 1533"/>
                <a:gd name="T37" fmla="*/ 259855033 h 4581"/>
                <a:gd name="T38" fmla="*/ 119940929 w 1533"/>
                <a:gd name="T39" fmla="*/ 231499322 h 4581"/>
                <a:gd name="T40" fmla="*/ 110185625 w 1533"/>
                <a:gd name="T41" fmla="*/ 200421875 h 4581"/>
                <a:gd name="T42" fmla="*/ 98600796 w 1533"/>
                <a:gd name="T43" fmla="*/ 167676602 h 4581"/>
                <a:gd name="T44" fmla="*/ 77608919 w 1533"/>
                <a:gd name="T45" fmla="*/ 112632968 h 4581"/>
                <a:gd name="T46" fmla="*/ 65414328 w 1533"/>
                <a:gd name="T47" fmla="*/ 81117009 h 4581"/>
                <a:gd name="T48" fmla="*/ 54700729 w 1533"/>
                <a:gd name="T49" fmla="*/ 52058772 h 4581"/>
                <a:gd name="T50" fmla="*/ 47384104 w 1533"/>
                <a:gd name="T51" fmla="*/ 30550650 h 4581"/>
                <a:gd name="T52" fmla="*/ 43987131 w 1533"/>
                <a:gd name="T53" fmla="*/ 19138080 h 4581"/>
                <a:gd name="T54" fmla="*/ 45816361 w 1533"/>
                <a:gd name="T55" fmla="*/ 13958308 h 4581"/>
                <a:gd name="T56" fmla="*/ 48951847 w 1533"/>
                <a:gd name="T57" fmla="*/ 25722280 h 4581"/>
                <a:gd name="T58" fmla="*/ 54265409 w 1533"/>
                <a:gd name="T59" fmla="*/ 42138629 h 4581"/>
                <a:gd name="T60" fmla="*/ 64369264 w 1533"/>
                <a:gd name="T61" fmla="*/ 70055532 h 4581"/>
                <a:gd name="T62" fmla="*/ 76128221 w 1533"/>
                <a:gd name="T63" fmla="*/ 100869298 h 4581"/>
                <a:gd name="T64" fmla="*/ 93026041 w 1533"/>
                <a:gd name="T65" fmla="*/ 144500329 h 4581"/>
                <a:gd name="T66" fmla="*/ 109227330 w 1533"/>
                <a:gd name="T67" fmla="*/ 188658204 h 4581"/>
                <a:gd name="T68" fmla="*/ 119766801 w 1533"/>
                <a:gd name="T69" fmla="*/ 220525565 h 4581"/>
                <a:gd name="T70" fmla="*/ 127780234 w 1533"/>
                <a:gd name="T71" fmla="*/ 250110295 h 4581"/>
                <a:gd name="T72" fmla="*/ 132571117 w 1533"/>
                <a:gd name="T73" fmla="*/ 276359372 h 4581"/>
                <a:gd name="T74" fmla="*/ 133442052 w 1533"/>
                <a:gd name="T75" fmla="*/ 287859639 h 4581"/>
                <a:gd name="T76" fmla="*/ 133093501 w 1533"/>
                <a:gd name="T77" fmla="*/ 298130888 h 4581"/>
                <a:gd name="T78" fmla="*/ 131351630 w 1533"/>
                <a:gd name="T79" fmla="*/ 307348820 h 4581"/>
                <a:gd name="T80" fmla="*/ 128041721 w 1533"/>
                <a:gd name="T81" fmla="*/ 315952021 h 4581"/>
                <a:gd name="T82" fmla="*/ 123338197 w 1533"/>
                <a:gd name="T83" fmla="*/ 323852936 h 4581"/>
                <a:gd name="T84" fmla="*/ 113059919 w 1533"/>
                <a:gd name="T85" fmla="*/ 335528905 h 4581"/>
                <a:gd name="T86" fmla="*/ 97642501 w 1533"/>
                <a:gd name="T87" fmla="*/ 347555979 h 4581"/>
                <a:gd name="T88" fmla="*/ 80047892 w 1533"/>
                <a:gd name="T89" fmla="*/ 357651823 h 4581"/>
                <a:gd name="T90" fmla="*/ 61582034 w 1533"/>
                <a:gd name="T91" fmla="*/ 366255246 h 4581"/>
                <a:gd name="T92" fmla="*/ 43551515 w 1533"/>
                <a:gd name="T93" fmla="*/ 373717057 h 4581"/>
                <a:gd name="T94" fmla="*/ 27350512 w 1533"/>
                <a:gd name="T95" fmla="*/ 380476953 h 4581"/>
                <a:gd name="T96" fmla="*/ 14284999 w 1533"/>
                <a:gd name="T97" fmla="*/ 386797744 h 4581"/>
                <a:gd name="T98" fmla="*/ 9319986 w 1533"/>
                <a:gd name="T99" fmla="*/ 389782587 h 4581"/>
                <a:gd name="T100" fmla="*/ 5748885 w 1533"/>
                <a:gd name="T101" fmla="*/ 392679431 h 4581"/>
                <a:gd name="T102" fmla="*/ 3658461 w 1533"/>
                <a:gd name="T103" fmla="*/ 395488870 h 4581"/>
                <a:gd name="T104" fmla="*/ 2961654 w 1533"/>
                <a:gd name="T105" fmla="*/ 397508098 h 4581"/>
                <a:gd name="T106" fmla="*/ 2961654 w 1533"/>
                <a:gd name="T107" fmla="*/ 398122607 h 4581"/>
                <a:gd name="T108" fmla="*/ 3309910 w 1533"/>
                <a:gd name="T109" fmla="*/ 400229537 h 4581"/>
                <a:gd name="T110" fmla="*/ 36496073 w 1533"/>
                <a:gd name="T111" fmla="*/ 18962379 h 4581"/>
                <a:gd name="T112" fmla="*/ 36496073 w 1533"/>
                <a:gd name="T113" fmla="*/ 18962379 h 4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3"/>
                <a:gd name="T172" fmla="*/ 0 h 4581"/>
                <a:gd name="T173" fmla="*/ 1533 w 1533"/>
                <a:gd name="T174" fmla="*/ 4581 h 4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3" h="4581">
                  <a:moveTo>
                    <a:pt x="6" y="4567"/>
                  </a:moveTo>
                  <a:lnTo>
                    <a:pt x="2" y="4554"/>
                  </a:lnTo>
                  <a:cubicBezTo>
                    <a:pt x="2" y="4553"/>
                    <a:pt x="2" y="4552"/>
                    <a:pt x="2" y="4551"/>
                  </a:cubicBezTo>
                  <a:lnTo>
                    <a:pt x="0" y="4538"/>
                  </a:lnTo>
                  <a:cubicBezTo>
                    <a:pt x="0" y="4537"/>
                    <a:pt x="0" y="4536"/>
                    <a:pt x="0" y="4535"/>
                  </a:cubicBezTo>
                  <a:lnTo>
                    <a:pt x="1" y="4523"/>
                  </a:lnTo>
                  <a:cubicBezTo>
                    <a:pt x="1" y="4522"/>
                    <a:pt x="2" y="4521"/>
                    <a:pt x="2" y="4520"/>
                  </a:cubicBezTo>
                  <a:lnTo>
                    <a:pt x="5" y="4507"/>
                  </a:lnTo>
                  <a:cubicBezTo>
                    <a:pt x="5" y="4507"/>
                    <a:pt x="5" y="4506"/>
                    <a:pt x="6" y="4505"/>
                  </a:cubicBezTo>
                  <a:lnTo>
                    <a:pt x="11" y="4492"/>
                  </a:lnTo>
                  <a:lnTo>
                    <a:pt x="19" y="4478"/>
                  </a:lnTo>
                  <a:lnTo>
                    <a:pt x="29" y="4464"/>
                  </a:lnTo>
                  <a:lnTo>
                    <a:pt x="41" y="4451"/>
                  </a:lnTo>
                  <a:lnTo>
                    <a:pt x="55" y="4438"/>
                  </a:lnTo>
                  <a:lnTo>
                    <a:pt x="71" y="4425"/>
                  </a:lnTo>
                  <a:lnTo>
                    <a:pt x="88" y="4413"/>
                  </a:lnTo>
                  <a:lnTo>
                    <a:pt x="106" y="4401"/>
                  </a:lnTo>
                  <a:lnTo>
                    <a:pt x="126" y="4388"/>
                  </a:lnTo>
                  <a:lnTo>
                    <a:pt x="148" y="4376"/>
                  </a:lnTo>
                  <a:lnTo>
                    <a:pt x="194" y="4352"/>
                  </a:lnTo>
                  <a:lnTo>
                    <a:pt x="245" y="4328"/>
                  </a:lnTo>
                  <a:lnTo>
                    <a:pt x="301" y="4303"/>
                  </a:lnTo>
                  <a:lnTo>
                    <a:pt x="360" y="4279"/>
                  </a:lnTo>
                  <a:lnTo>
                    <a:pt x="423" y="4253"/>
                  </a:lnTo>
                  <a:lnTo>
                    <a:pt x="488" y="4227"/>
                  </a:lnTo>
                  <a:lnTo>
                    <a:pt x="555" y="4199"/>
                  </a:lnTo>
                  <a:lnTo>
                    <a:pt x="624" y="4171"/>
                  </a:lnTo>
                  <a:lnTo>
                    <a:pt x="694" y="4141"/>
                  </a:lnTo>
                  <a:lnTo>
                    <a:pt x="765" y="4110"/>
                  </a:lnTo>
                  <a:lnTo>
                    <a:pt x="835" y="4078"/>
                  </a:lnTo>
                  <a:lnTo>
                    <a:pt x="904" y="4044"/>
                  </a:lnTo>
                  <a:lnTo>
                    <a:pt x="973" y="4008"/>
                  </a:lnTo>
                  <a:lnTo>
                    <a:pt x="1039" y="3970"/>
                  </a:lnTo>
                  <a:lnTo>
                    <a:pt x="1103" y="3930"/>
                  </a:lnTo>
                  <a:lnTo>
                    <a:pt x="1165" y="3888"/>
                  </a:lnTo>
                  <a:lnTo>
                    <a:pt x="1223" y="3844"/>
                  </a:lnTo>
                  <a:lnTo>
                    <a:pt x="1277" y="3797"/>
                  </a:lnTo>
                  <a:lnTo>
                    <a:pt x="1326" y="3748"/>
                  </a:lnTo>
                  <a:lnTo>
                    <a:pt x="1370" y="3696"/>
                  </a:lnTo>
                  <a:lnTo>
                    <a:pt x="1389" y="3669"/>
                  </a:lnTo>
                  <a:lnTo>
                    <a:pt x="1408" y="3641"/>
                  </a:lnTo>
                  <a:lnTo>
                    <a:pt x="1425" y="3613"/>
                  </a:lnTo>
                  <a:lnTo>
                    <a:pt x="1440" y="3583"/>
                  </a:lnTo>
                  <a:lnTo>
                    <a:pt x="1454" y="3554"/>
                  </a:lnTo>
                  <a:lnTo>
                    <a:pt x="1466" y="3523"/>
                  </a:lnTo>
                  <a:lnTo>
                    <a:pt x="1476" y="3491"/>
                  </a:lnTo>
                  <a:lnTo>
                    <a:pt x="1484" y="3459"/>
                  </a:lnTo>
                  <a:lnTo>
                    <a:pt x="1491" y="3425"/>
                  </a:lnTo>
                  <a:lnTo>
                    <a:pt x="1495" y="3391"/>
                  </a:lnTo>
                  <a:lnTo>
                    <a:pt x="1498" y="3356"/>
                  </a:lnTo>
                  <a:lnTo>
                    <a:pt x="1499" y="3318"/>
                  </a:lnTo>
                  <a:lnTo>
                    <a:pt x="1499" y="3279"/>
                  </a:lnTo>
                  <a:lnTo>
                    <a:pt x="1497" y="3238"/>
                  </a:lnTo>
                  <a:lnTo>
                    <a:pt x="1494" y="3195"/>
                  </a:lnTo>
                  <a:lnTo>
                    <a:pt x="1489" y="3151"/>
                  </a:lnTo>
                  <a:lnTo>
                    <a:pt x="1476" y="3058"/>
                  </a:lnTo>
                  <a:lnTo>
                    <a:pt x="1458" y="2960"/>
                  </a:lnTo>
                  <a:lnTo>
                    <a:pt x="1435" y="2857"/>
                  </a:lnTo>
                  <a:lnTo>
                    <a:pt x="1408" y="2749"/>
                  </a:lnTo>
                  <a:lnTo>
                    <a:pt x="1377" y="2637"/>
                  </a:lnTo>
                  <a:lnTo>
                    <a:pt x="1343" y="2522"/>
                  </a:lnTo>
                  <a:lnTo>
                    <a:pt x="1306" y="2404"/>
                  </a:lnTo>
                  <a:lnTo>
                    <a:pt x="1265" y="2283"/>
                  </a:lnTo>
                  <a:lnTo>
                    <a:pt x="1223" y="2160"/>
                  </a:lnTo>
                  <a:lnTo>
                    <a:pt x="1179" y="2036"/>
                  </a:lnTo>
                  <a:lnTo>
                    <a:pt x="1132" y="1910"/>
                  </a:lnTo>
                  <a:lnTo>
                    <a:pt x="1037" y="1658"/>
                  </a:lnTo>
                  <a:lnTo>
                    <a:pt x="940" y="1407"/>
                  </a:lnTo>
                  <a:lnTo>
                    <a:pt x="891" y="1283"/>
                  </a:lnTo>
                  <a:lnTo>
                    <a:pt x="843" y="1161"/>
                  </a:lnTo>
                  <a:lnTo>
                    <a:pt x="797" y="1041"/>
                  </a:lnTo>
                  <a:lnTo>
                    <a:pt x="751" y="924"/>
                  </a:lnTo>
                  <a:lnTo>
                    <a:pt x="708" y="810"/>
                  </a:lnTo>
                  <a:lnTo>
                    <a:pt x="667" y="699"/>
                  </a:lnTo>
                  <a:lnTo>
                    <a:pt x="628" y="593"/>
                  </a:lnTo>
                  <a:lnTo>
                    <a:pt x="592" y="491"/>
                  </a:lnTo>
                  <a:lnTo>
                    <a:pt x="559" y="395"/>
                  </a:lnTo>
                  <a:lnTo>
                    <a:pt x="544" y="348"/>
                  </a:lnTo>
                  <a:lnTo>
                    <a:pt x="530" y="303"/>
                  </a:lnTo>
                  <a:lnTo>
                    <a:pt x="517" y="260"/>
                  </a:lnTo>
                  <a:lnTo>
                    <a:pt x="505" y="218"/>
                  </a:lnTo>
                  <a:lnTo>
                    <a:pt x="493" y="167"/>
                  </a:lnTo>
                  <a:cubicBezTo>
                    <a:pt x="491" y="158"/>
                    <a:pt x="497" y="149"/>
                    <a:pt x="506" y="147"/>
                  </a:cubicBezTo>
                  <a:cubicBezTo>
                    <a:pt x="515" y="144"/>
                    <a:pt x="524" y="150"/>
                    <a:pt x="526" y="159"/>
                  </a:cubicBezTo>
                  <a:lnTo>
                    <a:pt x="538" y="209"/>
                  </a:lnTo>
                  <a:lnTo>
                    <a:pt x="549" y="250"/>
                  </a:lnTo>
                  <a:lnTo>
                    <a:pt x="562" y="293"/>
                  </a:lnTo>
                  <a:lnTo>
                    <a:pt x="576" y="338"/>
                  </a:lnTo>
                  <a:lnTo>
                    <a:pt x="591" y="384"/>
                  </a:lnTo>
                  <a:lnTo>
                    <a:pt x="623" y="480"/>
                  </a:lnTo>
                  <a:lnTo>
                    <a:pt x="659" y="582"/>
                  </a:lnTo>
                  <a:lnTo>
                    <a:pt x="698" y="688"/>
                  </a:lnTo>
                  <a:lnTo>
                    <a:pt x="739" y="798"/>
                  </a:lnTo>
                  <a:lnTo>
                    <a:pt x="783" y="912"/>
                  </a:lnTo>
                  <a:lnTo>
                    <a:pt x="828" y="1029"/>
                  </a:lnTo>
                  <a:lnTo>
                    <a:pt x="874" y="1149"/>
                  </a:lnTo>
                  <a:lnTo>
                    <a:pt x="922" y="1271"/>
                  </a:lnTo>
                  <a:lnTo>
                    <a:pt x="971" y="1395"/>
                  </a:lnTo>
                  <a:lnTo>
                    <a:pt x="1068" y="1646"/>
                  </a:lnTo>
                  <a:lnTo>
                    <a:pt x="1164" y="1899"/>
                  </a:lnTo>
                  <a:lnTo>
                    <a:pt x="1210" y="2025"/>
                  </a:lnTo>
                  <a:lnTo>
                    <a:pt x="1254" y="2149"/>
                  </a:lnTo>
                  <a:lnTo>
                    <a:pt x="1297" y="2272"/>
                  </a:lnTo>
                  <a:lnTo>
                    <a:pt x="1337" y="2394"/>
                  </a:lnTo>
                  <a:lnTo>
                    <a:pt x="1375" y="2512"/>
                  </a:lnTo>
                  <a:lnTo>
                    <a:pt x="1409" y="2628"/>
                  </a:lnTo>
                  <a:lnTo>
                    <a:pt x="1440" y="2741"/>
                  </a:lnTo>
                  <a:lnTo>
                    <a:pt x="1467" y="2849"/>
                  </a:lnTo>
                  <a:lnTo>
                    <a:pt x="1491" y="2954"/>
                  </a:lnTo>
                  <a:lnTo>
                    <a:pt x="1509" y="3053"/>
                  </a:lnTo>
                  <a:lnTo>
                    <a:pt x="1522" y="3148"/>
                  </a:lnTo>
                  <a:lnTo>
                    <a:pt x="1527" y="3193"/>
                  </a:lnTo>
                  <a:lnTo>
                    <a:pt x="1530" y="3237"/>
                  </a:lnTo>
                  <a:lnTo>
                    <a:pt x="1532" y="3279"/>
                  </a:lnTo>
                  <a:lnTo>
                    <a:pt x="1533" y="3320"/>
                  </a:lnTo>
                  <a:lnTo>
                    <a:pt x="1531" y="3359"/>
                  </a:lnTo>
                  <a:lnTo>
                    <a:pt x="1528" y="3396"/>
                  </a:lnTo>
                  <a:lnTo>
                    <a:pt x="1523" y="3432"/>
                  </a:lnTo>
                  <a:lnTo>
                    <a:pt x="1516" y="3467"/>
                  </a:lnTo>
                  <a:lnTo>
                    <a:pt x="1508" y="3501"/>
                  </a:lnTo>
                  <a:lnTo>
                    <a:pt x="1497" y="3535"/>
                  </a:lnTo>
                  <a:lnTo>
                    <a:pt x="1484" y="3567"/>
                  </a:lnTo>
                  <a:lnTo>
                    <a:pt x="1470" y="3599"/>
                  </a:lnTo>
                  <a:lnTo>
                    <a:pt x="1453" y="3630"/>
                  </a:lnTo>
                  <a:lnTo>
                    <a:pt x="1436" y="3660"/>
                  </a:lnTo>
                  <a:lnTo>
                    <a:pt x="1416" y="3689"/>
                  </a:lnTo>
                  <a:lnTo>
                    <a:pt x="1395" y="3717"/>
                  </a:lnTo>
                  <a:lnTo>
                    <a:pt x="1349" y="3771"/>
                  </a:lnTo>
                  <a:lnTo>
                    <a:pt x="1298" y="3822"/>
                  </a:lnTo>
                  <a:lnTo>
                    <a:pt x="1243" y="3870"/>
                  </a:lnTo>
                  <a:lnTo>
                    <a:pt x="1184" y="3916"/>
                  </a:lnTo>
                  <a:lnTo>
                    <a:pt x="1121" y="3959"/>
                  </a:lnTo>
                  <a:lnTo>
                    <a:pt x="1056" y="3999"/>
                  </a:lnTo>
                  <a:lnTo>
                    <a:pt x="988" y="4037"/>
                  </a:lnTo>
                  <a:lnTo>
                    <a:pt x="919" y="4074"/>
                  </a:lnTo>
                  <a:lnTo>
                    <a:pt x="849" y="4108"/>
                  </a:lnTo>
                  <a:lnTo>
                    <a:pt x="778" y="4141"/>
                  </a:lnTo>
                  <a:lnTo>
                    <a:pt x="707" y="4172"/>
                  </a:lnTo>
                  <a:lnTo>
                    <a:pt x="637" y="4202"/>
                  </a:lnTo>
                  <a:lnTo>
                    <a:pt x="568" y="4230"/>
                  </a:lnTo>
                  <a:lnTo>
                    <a:pt x="500" y="4257"/>
                  </a:lnTo>
                  <a:lnTo>
                    <a:pt x="435" y="4284"/>
                  </a:lnTo>
                  <a:lnTo>
                    <a:pt x="373" y="4309"/>
                  </a:lnTo>
                  <a:lnTo>
                    <a:pt x="314" y="4334"/>
                  </a:lnTo>
                  <a:lnTo>
                    <a:pt x="259" y="4358"/>
                  </a:lnTo>
                  <a:lnTo>
                    <a:pt x="209" y="4382"/>
                  </a:lnTo>
                  <a:lnTo>
                    <a:pt x="164" y="4406"/>
                  </a:lnTo>
                  <a:lnTo>
                    <a:pt x="143" y="4417"/>
                  </a:lnTo>
                  <a:lnTo>
                    <a:pt x="125" y="4428"/>
                  </a:lnTo>
                  <a:lnTo>
                    <a:pt x="107" y="4440"/>
                  </a:lnTo>
                  <a:lnTo>
                    <a:pt x="92" y="4451"/>
                  </a:lnTo>
                  <a:lnTo>
                    <a:pt x="78" y="4462"/>
                  </a:lnTo>
                  <a:lnTo>
                    <a:pt x="66" y="4473"/>
                  </a:lnTo>
                  <a:lnTo>
                    <a:pt x="56" y="4484"/>
                  </a:lnTo>
                  <a:lnTo>
                    <a:pt x="48" y="4495"/>
                  </a:lnTo>
                  <a:lnTo>
                    <a:pt x="42" y="4505"/>
                  </a:lnTo>
                  <a:lnTo>
                    <a:pt x="36" y="4518"/>
                  </a:lnTo>
                  <a:lnTo>
                    <a:pt x="37" y="4515"/>
                  </a:lnTo>
                  <a:lnTo>
                    <a:pt x="34" y="4528"/>
                  </a:lnTo>
                  <a:lnTo>
                    <a:pt x="35" y="4525"/>
                  </a:lnTo>
                  <a:lnTo>
                    <a:pt x="34" y="4538"/>
                  </a:lnTo>
                  <a:lnTo>
                    <a:pt x="34" y="4535"/>
                  </a:lnTo>
                  <a:lnTo>
                    <a:pt x="35" y="4548"/>
                  </a:lnTo>
                  <a:lnTo>
                    <a:pt x="34" y="4545"/>
                  </a:lnTo>
                  <a:lnTo>
                    <a:pt x="38" y="4559"/>
                  </a:lnTo>
                  <a:cubicBezTo>
                    <a:pt x="40" y="4568"/>
                    <a:pt x="35" y="4577"/>
                    <a:pt x="26" y="4579"/>
                  </a:cubicBezTo>
                  <a:cubicBezTo>
                    <a:pt x="17" y="4581"/>
                    <a:pt x="8" y="4576"/>
                    <a:pt x="6" y="4567"/>
                  </a:cubicBezTo>
                  <a:close/>
                  <a:moveTo>
                    <a:pt x="419" y="216"/>
                  </a:moveTo>
                  <a:lnTo>
                    <a:pt x="475" y="0"/>
                  </a:lnTo>
                  <a:lnTo>
                    <a:pt x="614" y="175"/>
                  </a:lnTo>
                  <a:lnTo>
                    <a:pt x="419" y="21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3966" name="Freeform 898"/>
            <p:cNvSpPr>
              <a:spLocks noEditPoints="1"/>
            </p:cNvSpPr>
            <p:nvPr/>
          </p:nvSpPr>
          <p:spPr bwMode="auto">
            <a:xfrm>
              <a:off x="7656513" y="1693863"/>
              <a:ext cx="257175" cy="2819400"/>
            </a:xfrm>
            <a:custGeom>
              <a:avLst/>
              <a:gdLst>
                <a:gd name="T0" fmla="*/ 23647377 w 869"/>
                <a:gd name="T1" fmla="*/ 3684561 h 9519"/>
                <a:gd name="T2" fmla="*/ 27500858 w 869"/>
                <a:gd name="T3" fmla="*/ 8684781 h 9519"/>
                <a:gd name="T4" fmla="*/ 36521808 w 869"/>
                <a:gd name="T5" fmla="*/ 17896182 h 9519"/>
                <a:gd name="T6" fmla="*/ 43878974 w 869"/>
                <a:gd name="T7" fmla="*/ 25966972 h 9519"/>
                <a:gd name="T8" fmla="*/ 49571744 w 869"/>
                <a:gd name="T9" fmla="*/ 33423762 h 9519"/>
                <a:gd name="T10" fmla="*/ 55089611 w 869"/>
                <a:gd name="T11" fmla="*/ 42371860 h 9519"/>
                <a:gd name="T12" fmla="*/ 60169185 w 869"/>
                <a:gd name="T13" fmla="*/ 53162229 h 9519"/>
                <a:gd name="T14" fmla="*/ 64548262 w 869"/>
                <a:gd name="T15" fmla="*/ 66057891 h 9519"/>
                <a:gd name="T16" fmla="*/ 67964042 w 869"/>
                <a:gd name="T17" fmla="*/ 81322470 h 9519"/>
                <a:gd name="T18" fmla="*/ 70328927 w 869"/>
                <a:gd name="T19" fmla="*/ 98867667 h 9519"/>
                <a:gd name="T20" fmla="*/ 72168216 w 869"/>
                <a:gd name="T21" fmla="*/ 118255144 h 9519"/>
                <a:gd name="T22" fmla="*/ 73744707 w 869"/>
                <a:gd name="T23" fmla="*/ 139485196 h 9519"/>
                <a:gd name="T24" fmla="*/ 74883202 w 869"/>
                <a:gd name="T25" fmla="*/ 162381631 h 9519"/>
                <a:gd name="T26" fmla="*/ 75583700 w 869"/>
                <a:gd name="T27" fmla="*/ 187032933 h 9519"/>
                <a:gd name="T28" fmla="*/ 76021697 w 869"/>
                <a:gd name="T29" fmla="*/ 213350877 h 9519"/>
                <a:gd name="T30" fmla="*/ 76109296 w 869"/>
                <a:gd name="T31" fmla="*/ 241335461 h 9519"/>
                <a:gd name="T32" fmla="*/ 75846498 w 869"/>
                <a:gd name="T33" fmla="*/ 270899312 h 9519"/>
                <a:gd name="T34" fmla="*/ 75233599 w 869"/>
                <a:gd name="T35" fmla="*/ 302042133 h 9519"/>
                <a:gd name="T36" fmla="*/ 74270007 w 869"/>
                <a:gd name="T37" fmla="*/ 334764294 h 9519"/>
                <a:gd name="T38" fmla="*/ 73043913 w 869"/>
                <a:gd name="T39" fmla="*/ 368977680 h 9519"/>
                <a:gd name="T40" fmla="*/ 68752436 w 869"/>
                <a:gd name="T41" fmla="*/ 451703741 h 9519"/>
                <a:gd name="T42" fmla="*/ 58154994 w 869"/>
                <a:gd name="T43" fmla="*/ 541008991 h 9519"/>
                <a:gd name="T44" fmla="*/ 38711495 w 869"/>
                <a:gd name="T45" fmla="*/ 663825814 h 9519"/>
                <a:gd name="T46" fmla="*/ 23209381 w 869"/>
                <a:gd name="T47" fmla="*/ 754009257 h 9519"/>
                <a:gd name="T48" fmla="*/ 10597446 w 869"/>
                <a:gd name="T49" fmla="*/ 832436468 h 9519"/>
                <a:gd name="T50" fmla="*/ 10947844 w 869"/>
                <a:gd name="T51" fmla="*/ 810505046 h 9519"/>
                <a:gd name="T52" fmla="*/ 25399067 w 869"/>
                <a:gd name="T53" fmla="*/ 723919083 h 9519"/>
                <a:gd name="T54" fmla="*/ 46068364 w 869"/>
                <a:gd name="T55" fmla="*/ 601891301 h 9519"/>
                <a:gd name="T56" fmla="*/ 59293489 w 869"/>
                <a:gd name="T57" fmla="*/ 510392494 h 9519"/>
                <a:gd name="T58" fmla="*/ 68051641 w 869"/>
                <a:gd name="T59" fmla="*/ 423017194 h 9519"/>
                <a:gd name="T60" fmla="*/ 70591725 w 869"/>
                <a:gd name="T61" fmla="*/ 357310007 h 9519"/>
                <a:gd name="T62" fmla="*/ 71730219 w 869"/>
                <a:gd name="T63" fmla="*/ 323622944 h 9519"/>
                <a:gd name="T64" fmla="*/ 72518317 w 869"/>
                <a:gd name="T65" fmla="*/ 291427403 h 9519"/>
                <a:gd name="T66" fmla="*/ 73043913 w 869"/>
                <a:gd name="T67" fmla="*/ 260898577 h 9519"/>
                <a:gd name="T68" fmla="*/ 73219111 w 869"/>
                <a:gd name="T69" fmla="*/ 231861049 h 9519"/>
                <a:gd name="T70" fmla="*/ 73043913 w 869"/>
                <a:gd name="T71" fmla="*/ 204490459 h 9519"/>
                <a:gd name="T72" fmla="*/ 72518317 w 869"/>
                <a:gd name="T73" fmla="*/ 178698839 h 9519"/>
                <a:gd name="T74" fmla="*/ 71642620 w 869"/>
                <a:gd name="T75" fmla="*/ 154661790 h 9519"/>
                <a:gd name="T76" fmla="*/ 70328927 w 869"/>
                <a:gd name="T77" fmla="*/ 132379387 h 9519"/>
                <a:gd name="T78" fmla="*/ 68664836 w 869"/>
                <a:gd name="T79" fmla="*/ 111851297 h 9519"/>
                <a:gd name="T80" fmla="*/ 66650349 w 869"/>
                <a:gd name="T81" fmla="*/ 93165486 h 9519"/>
                <a:gd name="T82" fmla="*/ 64022962 w 869"/>
                <a:gd name="T83" fmla="*/ 76585246 h 9519"/>
                <a:gd name="T84" fmla="*/ 60431983 w 869"/>
                <a:gd name="T85" fmla="*/ 62461299 h 9519"/>
                <a:gd name="T86" fmla="*/ 55877708 w 869"/>
                <a:gd name="T87" fmla="*/ 50618283 h 9519"/>
                <a:gd name="T88" fmla="*/ 50797838 w 869"/>
                <a:gd name="T89" fmla="*/ 40705219 h 9519"/>
                <a:gd name="T90" fmla="*/ 45367866 w 869"/>
                <a:gd name="T91" fmla="*/ 32546458 h 9519"/>
                <a:gd name="T92" fmla="*/ 39849999 w 869"/>
                <a:gd name="T93" fmla="*/ 25703958 h 9519"/>
                <a:gd name="T94" fmla="*/ 31091837 w 869"/>
                <a:gd name="T95" fmla="*/ 16667897 h 9519"/>
                <a:gd name="T96" fmla="*/ 22858983 w 869"/>
                <a:gd name="T97" fmla="*/ 7807773 h 9519"/>
                <a:gd name="T98" fmla="*/ 20319196 w 869"/>
                <a:gd name="T99" fmla="*/ 3508922 h 9519"/>
                <a:gd name="T100" fmla="*/ 22596186 w 869"/>
                <a:gd name="T101" fmla="*/ 1140318 h 9519"/>
                <a:gd name="T102" fmla="*/ 350397 w 869"/>
                <a:gd name="T103" fmla="*/ 813838328 h 9519"/>
                <a:gd name="T104" fmla="*/ 10509847 w 869"/>
                <a:gd name="T105" fmla="*/ 831646835 h 9519"/>
                <a:gd name="T106" fmla="*/ 22771384 w 869"/>
                <a:gd name="T107" fmla="*/ 815242252 h 95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9"/>
                <a:gd name="T163" fmla="*/ 0 h 9519"/>
                <a:gd name="T164" fmla="*/ 869 w 869"/>
                <a:gd name="T165" fmla="*/ 9519 h 95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9" h="9519">
                  <a:moveTo>
                    <a:pt x="258" y="13"/>
                  </a:moveTo>
                  <a:lnTo>
                    <a:pt x="263" y="28"/>
                  </a:lnTo>
                  <a:lnTo>
                    <a:pt x="270" y="42"/>
                  </a:lnTo>
                  <a:lnTo>
                    <a:pt x="278" y="55"/>
                  </a:lnTo>
                  <a:lnTo>
                    <a:pt x="289" y="70"/>
                  </a:lnTo>
                  <a:lnTo>
                    <a:pt x="314" y="99"/>
                  </a:lnTo>
                  <a:lnTo>
                    <a:pt x="344" y="131"/>
                  </a:lnTo>
                  <a:lnTo>
                    <a:pt x="379" y="166"/>
                  </a:lnTo>
                  <a:lnTo>
                    <a:pt x="417" y="204"/>
                  </a:lnTo>
                  <a:lnTo>
                    <a:pt x="458" y="247"/>
                  </a:lnTo>
                  <a:lnTo>
                    <a:pt x="479" y="271"/>
                  </a:lnTo>
                  <a:lnTo>
                    <a:pt x="501" y="296"/>
                  </a:lnTo>
                  <a:lnTo>
                    <a:pt x="522" y="322"/>
                  </a:lnTo>
                  <a:lnTo>
                    <a:pt x="544" y="351"/>
                  </a:lnTo>
                  <a:lnTo>
                    <a:pt x="566" y="381"/>
                  </a:lnTo>
                  <a:lnTo>
                    <a:pt x="587" y="413"/>
                  </a:lnTo>
                  <a:lnTo>
                    <a:pt x="608" y="447"/>
                  </a:lnTo>
                  <a:lnTo>
                    <a:pt x="629" y="483"/>
                  </a:lnTo>
                  <a:lnTo>
                    <a:pt x="649" y="522"/>
                  </a:lnTo>
                  <a:lnTo>
                    <a:pt x="668" y="563"/>
                  </a:lnTo>
                  <a:lnTo>
                    <a:pt x="687" y="606"/>
                  </a:lnTo>
                  <a:lnTo>
                    <a:pt x="705" y="652"/>
                  </a:lnTo>
                  <a:lnTo>
                    <a:pt x="721" y="702"/>
                  </a:lnTo>
                  <a:lnTo>
                    <a:pt x="737" y="753"/>
                  </a:lnTo>
                  <a:lnTo>
                    <a:pt x="751" y="808"/>
                  </a:lnTo>
                  <a:lnTo>
                    <a:pt x="764" y="866"/>
                  </a:lnTo>
                  <a:lnTo>
                    <a:pt x="776" y="927"/>
                  </a:lnTo>
                  <a:lnTo>
                    <a:pt x="785" y="991"/>
                  </a:lnTo>
                  <a:lnTo>
                    <a:pt x="794" y="1058"/>
                  </a:lnTo>
                  <a:lnTo>
                    <a:pt x="803" y="1127"/>
                  </a:lnTo>
                  <a:lnTo>
                    <a:pt x="810" y="1198"/>
                  </a:lnTo>
                  <a:lnTo>
                    <a:pt x="818" y="1272"/>
                  </a:lnTo>
                  <a:lnTo>
                    <a:pt x="824" y="1348"/>
                  </a:lnTo>
                  <a:lnTo>
                    <a:pt x="831" y="1426"/>
                  </a:lnTo>
                  <a:lnTo>
                    <a:pt x="836" y="1507"/>
                  </a:lnTo>
                  <a:lnTo>
                    <a:pt x="842" y="1590"/>
                  </a:lnTo>
                  <a:lnTo>
                    <a:pt x="846" y="1675"/>
                  </a:lnTo>
                  <a:lnTo>
                    <a:pt x="851" y="1762"/>
                  </a:lnTo>
                  <a:lnTo>
                    <a:pt x="855" y="1851"/>
                  </a:lnTo>
                  <a:lnTo>
                    <a:pt x="858" y="1943"/>
                  </a:lnTo>
                  <a:lnTo>
                    <a:pt x="861" y="2036"/>
                  </a:lnTo>
                  <a:lnTo>
                    <a:pt x="863" y="2132"/>
                  </a:lnTo>
                  <a:lnTo>
                    <a:pt x="865" y="2230"/>
                  </a:lnTo>
                  <a:lnTo>
                    <a:pt x="867" y="2330"/>
                  </a:lnTo>
                  <a:lnTo>
                    <a:pt x="868" y="2432"/>
                  </a:lnTo>
                  <a:lnTo>
                    <a:pt x="869" y="2536"/>
                  </a:lnTo>
                  <a:lnTo>
                    <a:pt x="869" y="2643"/>
                  </a:lnTo>
                  <a:lnTo>
                    <a:pt x="869" y="2751"/>
                  </a:lnTo>
                  <a:lnTo>
                    <a:pt x="868" y="2861"/>
                  </a:lnTo>
                  <a:lnTo>
                    <a:pt x="867" y="2974"/>
                  </a:lnTo>
                  <a:lnTo>
                    <a:pt x="866" y="3088"/>
                  </a:lnTo>
                  <a:lnTo>
                    <a:pt x="864" y="3205"/>
                  </a:lnTo>
                  <a:lnTo>
                    <a:pt x="861" y="3323"/>
                  </a:lnTo>
                  <a:lnTo>
                    <a:pt x="859" y="3443"/>
                  </a:lnTo>
                  <a:lnTo>
                    <a:pt x="855" y="3566"/>
                  </a:lnTo>
                  <a:lnTo>
                    <a:pt x="852" y="3690"/>
                  </a:lnTo>
                  <a:lnTo>
                    <a:pt x="848" y="3816"/>
                  </a:lnTo>
                  <a:lnTo>
                    <a:pt x="844" y="3944"/>
                  </a:lnTo>
                  <a:lnTo>
                    <a:pt x="839" y="4074"/>
                  </a:lnTo>
                  <a:lnTo>
                    <a:pt x="834" y="4206"/>
                  </a:lnTo>
                  <a:lnTo>
                    <a:pt x="827" y="4509"/>
                  </a:lnTo>
                  <a:lnTo>
                    <a:pt x="810" y="4824"/>
                  </a:lnTo>
                  <a:lnTo>
                    <a:pt x="785" y="5149"/>
                  </a:lnTo>
                  <a:lnTo>
                    <a:pt x="751" y="5482"/>
                  </a:lnTo>
                  <a:lnTo>
                    <a:pt x="711" y="5822"/>
                  </a:lnTo>
                  <a:lnTo>
                    <a:pt x="664" y="6167"/>
                  </a:lnTo>
                  <a:lnTo>
                    <a:pt x="613" y="6515"/>
                  </a:lnTo>
                  <a:lnTo>
                    <a:pt x="559" y="6866"/>
                  </a:lnTo>
                  <a:lnTo>
                    <a:pt x="442" y="7567"/>
                  </a:lnTo>
                  <a:lnTo>
                    <a:pt x="382" y="7915"/>
                  </a:lnTo>
                  <a:lnTo>
                    <a:pt x="323" y="8258"/>
                  </a:lnTo>
                  <a:lnTo>
                    <a:pt x="265" y="8595"/>
                  </a:lnTo>
                  <a:lnTo>
                    <a:pt x="210" y="8924"/>
                  </a:lnTo>
                  <a:lnTo>
                    <a:pt x="158" y="9245"/>
                  </a:lnTo>
                  <a:lnTo>
                    <a:pt x="121" y="9489"/>
                  </a:lnTo>
                  <a:cubicBezTo>
                    <a:pt x="120" y="9498"/>
                    <a:pt x="111" y="9504"/>
                    <a:pt x="102" y="9503"/>
                  </a:cubicBezTo>
                  <a:cubicBezTo>
                    <a:pt x="93" y="9501"/>
                    <a:pt x="87" y="9493"/>
                    <a:pt x="88" y="9484"/>
                  </a:cubicBezTo>
                  <a:lnTo>
                    <a:pt x="125" y="9239"/>
                  </a:lnTo>
                  <a:lnTo>
                    <a:pt x="177" y="8919"/>
                  </a:lnTo>
                  <a:lnTo>
                    <a:pt x="232" y="8589"/>
                  </a:lnTo>
                  <a:lnTo>
                    <a:pt x="290" y="8252"/>
                  </a:lnTo>
                  <a:lnTo>
                    <a:pt x="349" y="7909"/>
                  </a:lnTo>
                  <a:lnTo>
                    <a:pt x="409" y="7562"/>
                  </a:lnTo>
                  <a:lnTo>
                    <a:pt x="526" y="6861"/>
                  </a:lnTo>
                  <a:lnTo>
                    <a:pt x="580" y="6511"/>
                  </a:lnTo>
                  <a:lnTo>
                    <a:pt x="631" y="6163"/>
                  </a:lnTo>
                  <a:lnTo>
                    <a:pt x="677" y="5818"/>
                  </a:lnTo>
                  <a:lnTo>
                    <a:pt x="718" y="5479"/>
                  </a:lnTo>
                  <a:lnTo>
                    <a:pt x="751" y="5146"/>
                  </a:lnTo>
                  <a:lnTo>
                    <a:pt x="777" y="4822"/>
                  </a:lnTo>
                  <a:lnTo>
                    <a:pt x="794" y="4508"/>
                  </a:lnTo>
                  <a:lnTo>
                    <a:pt x="800" y="4205"/>
                  </a:lnTo>
                  <a:lnTo>
                    <a:pt x="806" y="4073"/>
                  </a:lnTo>
                  <a:lnTo>
                    <a:pt x="810" y="3943"/>
                  </a:lnTo>
                  <a:lnTo>
                    <a:pt x="815" y="3815"/>
                  </a:lnTo>
                  <a:lnTo>
                    <a:pt x="819" y="3689"/>
                  </a:lnTo>
                  <a:lnTo>
                    <a:pt x="822" y="3565"/>
                  </a:lnTo>
                  <a:lnTo>
                    <a:pt x="825" y="3443"/>
                  </a:lnTo>
                  <a:lnTo>
                    <a:pt x="828" y="3322"/>
                  </a:lnTo>
                  <a:lnTo>
                    <a:pt x="830" y="3204"/>
                  </a:lnTo>
                  <a:lnTo>
                    <a:pt x="832" y="3088"/>
                  </a:lnTo>
                  <a:lnTo>
                    <a:pt x="834" y="2974"/>
                  </a:lnTo>
                  <a:lnTo>
                    <a:pt x="835" y="2861"/>
                  </a:lnTo>
                  <a:lnTo>
                    <a:pt x="836" y="2751"/>
                  </a:lnTo>
                  <a:lnTo>
                    <a:pt x="836" y="2643"/>
                  </a:lnTo>
                  <a:lnTo>
                    <a:pt x="836" y="2537"/>
                  </a:lnTo>
                  <a:lnTo>
                    <a:pt x="835" y="2432"/>
                  </a:lnTo>
                  <a:lnTo>
                    <a:pt x="834" y="2331"/>
                  </a:lnTo>
                  <a:lnTo>
                    <a:pt x="832" y="2231"/>
                  </a:lnTo>
                  <a:lnTo>
                    <a:pt x="830" y="2133"/>
                  </a:lnTo>
                  <a:lnTo>
                    <a:pt x="828" y="2037"/>
                  </a:lnTo>
                  <a:lnTo>
                    <a:pt x="825" y="1944"/>
                  </a:lnTo>
                  <a:lnTo>
                    <a:pt x="821" y="1852"/>
                  </a:lnTo>
                  <a:lnTo>
                    <a:pt x="818" y="1763"/>
                  </a:lnTo>
                  <a:lnTo>
                    <a:pt x="813" y="1676"/>
                  </a:lnTo>
                  <a:lnTo>
                    <a:pt x="808" y="1592"/>
                  </a:lnTo>
                  <a:lnTo>
                    <a:pt x="803" y="1509"/>
                  </a:lnTo>
                  <a:lnTo>
                    <a:pt x="797" y="1429"/>
                  </a:lnTo>
                  <a:lnTo>
                    <a:pt x="791" y="1351"/>
                  </a:lnTo>
                  <a:lnTo>
                    <a:pt x="784" y="1275"/>
                  </a:lnTo>
                  <a:lnTo>
                    <a:pt x="777" y="1202"/>
                  </a:lnTo>
                  <a:lnTo>
                    <a:pt x="769" y="1131"/>
                  </a:lnTo>
                  <a:lnTo>
                    <a:pt x="761" y="1062"/>
                  </a:lnTo>
                  <a:lnTo>
                    <a:pt x="752" y="996"/>
                  </a:lnTo>
                  <a:lnTo>
                    <a:pt x="743" y="933"/>
                  </a:lnTo>
                  <a:lnTo>
                    <a:pt x="731" y="873"/>
                  </a:lnTo>
                  <a:lnTo>
                    <a:pt x="719" y="816"/>
                  </a:lnTo>
                  <a:lnTo>
                    <a:pt x="705" y="763"/>
                  </a:lnTo>
                  <a:lnTo>
                    <a:pt x="690" y="712"/>
                  </a:lnTo>
                  <a:lnTo>
                    <a:pt x="673" y="664"/>
                  </a:lnTo>
                  <a:lnTo>
                    <a:pt x="656" y="619"/>
                  </a:lnTo>
                  <a:lnTo>
                    <a:pt x="638" y="577"/>
                  </a:lnTo>
                  <a:lnTo>
                    <a:pt x="619" y="537"/>
                  </a:lnTo>
                  <a:lnTo>
                    <a:pt x="600" y="500"/>
                  </a:lnTo>
                  <a:lnTo>
                    <a:pt x="580" y="464"/>
                  </a:lnTo>
                  <a:lnTo>
                    <a:pt x="559" y="431"/>
                  </a:lnTo>
                  <a:lnTo>
                    <a:pt x="539" y="400"/>
                  </a:lnTo>
                  <a:lnTo>
                    <a:pt x="518" y="371"/>
                  </a:lnTo>
                  <a:lnTo>
                    <a:pt x="497" y="343"/>
                  </a:lnTo>
                  <a:lnTo>
                    <a:pt x="476" y="317"/>
                  </a:lnTo>
                  <a:lnTo>
                    <a:pt x="455" y="293"/>
                  </a:lnTo>
                  <a:lnTo>
                    <a:pt x="434" y="270"/>
                  </a:lnTo>
                  <a:lnTo>
                    <a:pt x="393" y="228"/>
                  </a:lnTo>
                  <a:lnTo>
                    <a:pt x="355" y="190"/>
                  </a:lnTo>
                  <a:lnTo>
                    <a:pt x="320" y="154"/>
                  </a:lnTo>
                  <a:lnTo>
                    <a:pt x="288" y="121"/>
                  </a:lnTo>
                  <a:lnTo>
                    <a:pt x="261" y="89"/>
                  </a:lnTo>
                  <a:lnTo>
                    <a:pt x="250" y="73"/>
                  </a:lnTo>
                  <a:lnTo>
                    <a:pt x="240" y="57"/>
                  </a:lnTo>
                  <a:lnTo>
                    <a:pt x="232" y="40"/>
                  </a:lnTo>
                  <a:lnTo>
                    <a:pt x="226" y="24"/>
                  </a:lnTo>
                  <a:cubicBezTo>
                    <a:pt x="223" y="15"/>
                    <a:pt x="228" y="6"/>
                    <a:pt x="236" y="3"/>
                  </a:cubicBezTo>
                  <a:cubicBezTo>
                    <a:pt x="245" y="0"/>
                    <a:pt x="255" y="4"/>
                    <a:pt x="258" y="13"/>
                  </a:cubicBezTo>
                  <a:close/>
                  <a:moveTo>
                    <a:pt x="263" y="9316"/>
                  </a:moveTo>
                  <a:lnTo>
                    <a:pt x="100" y="9519"/>
                  </a:lnTo>
                  <a:lnTo>
                    <a:pt x="4" y="9277"/>
                  </a:lnTo>
                  <a:cubicBezTo>
                    <a:pt x="0" y="9268"/>
                    <a:pt x="5" y="9259"/>
                    <a:pt x="13" y="9255"/>
                  </a:cubicBezTo>
                  <a:cubicBezTo>
                    <a:pt x="22" y="9252"/>
                    <a:pt x="31" y="9256"/>
                    <a:pt x="35" y="9265"/>
                  </a:cubicBezTo>
                  <a:lnTo>
                    <a:pt x="120" y="9480"/>
                  </a:lnTo>
                  <a:lnTo>
                    <a:pt x="92" y="9476"/>
                  </a:lnTo>
                  <a:lnTo>
                    <a:pt x="237" y="9295"/>
                  </a:lnTo>
                  <a:cubicBezTo>
                    <a:pt x="243" y="9288"/>
                    <a:pt x="253" y="9287"/>
                    <a:pt x="260" y="9293"/>
                  </a:cubicBezTo>
                  <a:cubicBezTo>
                    <a:pt x="268" y="9299"/>
                    <a:pt x="269" y="9309"/>
                    <a:pt x="263" y="93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3967" name="Freeform 899"/>
            <p:cNvSpPr>
              <a:spLocks/>
            </p:cNvSpPr>
            <p:nvPr/>
          </p:nvSpPr>
          <p:spPr bwMode="auto">
            <a:xfrm>
              <a:off x="7831138" y="2570163"/>
              <a:ext cx="69850" cy="222250"/>
            </a:xfrm>
            <a:custGeom>
              <a:avLst/>
              <a:gdLst>
                <a:gd name="T0" fmla="*/ 0 w 44"/>
                <a:gd name="T1" fmla="*/ 0 h 140"/>
                <a:gd name="T2" fmla="*/ 55443443 w 44"/>
                <a:gd name="T3" fmla="*/ 176410910 h 140"/>
                <a:gd name="T4" fmla="*/ 110886886 w 44"/>
                <a:gd name="T5" fmla="*/ 352821820 h 140"/>
                <a:gd name="T6" fmla="*/ 0 60000 65536"/>
                <a:gd name="T7" fmla="*/ 0 60000 65536"/>
                <a:gd name="T8" fmla="*/ 0 60000 65536"/>
                <a:gd name="T9" fmla="*/ 0 w 44"/>
                <a:gd name="T10" fmla="*/ 0 h 140"/>
                <a:gd name="T11" fmla="*/ 44 w 44"/>
                <a:gd name="T12" fmla="*/ 140 h 140"/>
              </a:gdLst>
              <a:ahLst/>
              <a:cxnLst>
                <a:cxn ang="T6">
                  <a:pos x="T0" y="T1"/>
                </a:cxn>
                <a:cxn ang="T7">
                  <a:pos x="T2" y="T3"/>
                </a:cxn>
                <a:cxn ang="T8">
                  <a:pos x="T4" y="T5"/>
                </a:cxn>
              </a:cxnLst>
              <a:rect l="T9" t="T10" r="T11" b="T12"/>
              <a:pathLst>
                <a:path w="44" h="140">
                  <a:moveTo>
                    <a:pt x="0" y="0"/>
                  </a:moveTo>
                  <a:cubicBezTo>
                    <a:pt x="0" y="34"/>
                    <a:pt x="11" y="70"/>
                    <a:pt x="22" y="70"/>
                  </a:cubicBezTo>
                  <a:cubicBezTo>
                    <a:pt x="33" y="70"/>
                    <a:pt x="44" y="104"/>
                    <a:pt x="44" y="140"/>
                  </a:cubicBezTo>
                </a:path>
              </a:pathLst>
            </a:custGeom>
            <a:noFill/>
            <a:ln w="7938" cap="rnd">
              <a:solidFill>
                <a:srgbClr val="000000"/>
              </a:solidFill>
              <a:prstDash val="solid"/>
              <a:round/>
              <a:headEnd/>
              <a:tailEnd/>
            </a:ln>
          </p:spPr>
          <p:txBody>
            <a:bodyPr/>
            <a:lstStyle/>
            <a:p>
              <a:endParaRPr lang="en-US"/>
            </a:p>
          </p:txBody>
        </p:sp>
        <p:sp>
          <p:nvSpPr>
            <p:cNvPr id="73968" name="Freeform 900"/>
            <p:cNvSpPr>
              <a:spLocks/>
            </p:cNvSpPr>
            <p:nvPr/>
          </p:nvSpPr>
          <p:spPr bwMode="auto">
            <a:xfrm>
              <a:off x="7734300" y="3195638"/>
              <a:ext cx="104775" cy="334963"/>
            </a:xfrm>
            <a:custGeom>
              <a:avLst/>
              <a:gdLst>
                <a:gd name="T0" fmla="*/ 0 w 66"/>
                <a:gd name="T1" fmla="*/ 0 h 211"/>
                <a:gd name="T2" fmla="*/ 83165936 w 66"/>
                <a:gd name="T3" fmla="*/ 264617618 h 211"/>
                <a:gd name="T4" fmla="*/ 166330285 w 66"/>
                <a:gd name="T5" fmla="*/ 531754601 h 211"/>
                <a:gd name="T6" fmla="*/ 0 60000 65536"/>
                <a:gd name="T7" fmla="*/ 0 60000 65536"/>
                <a:gd name="T8" fmla="*/ 0 60000 65536"/>
                <a:gd name="T9" fmla="*/ 0 w 66"/>
                <a:gd name="T10" fmla="*/ 0 h 211"/>
                <a:gd name="T11" fmla="*/ 66 w 66"/>
                <a:gd name="T12" fmla="*/ 211 h 211"/>
              </a:gdLst>
              <a:ahLst/>
              <a:cxnLst>
                <a:cxn ang="T6">
                  <a:pos x="T0" y="T1"/>
                </a:cxn>
                <a:cxn ang="T7">
                  <a:pos x="T2" y="T3"/>
                </a:cxn>
                <a:cxn ang="T8">
                  <a:pos x="T4" y="T5"/>
                </a:cxn>
              </a:cxnLst>
              <a:rect l="T9" t="T10" r="T11" b="T12"/>
              <a:pathLst>
                <a:path w="66" h="211">
                  <a:moveTo>
                    <a:pt x="0" y="0"/>
                  </a:moveTo>
                  <a:cubicBezTo>
                    <a:pt x="0" y="53"/>
                    <a:pt x="17" y="105"/>
                    <a:pt x="33" y="105"/>
                  </a:cubicBezTo>
                  <a:cubicBezTo>
                    <a:pt x="50" y="105"/>
                    <a:pt x="66" y="158"/>
                    <a:pt x="66" y="211"/>
                  </a:cubicBezTo>
                </a:path>
              </a:pathLst>
            </a:custGeom>
            <a:noFill/>
            <a:ln w="7938" cap="rnd">
              <a:solidFill>
                <a:srgbClr val="000000"/>
              </a:solidFill>
              <a:prstDash val="solid"/>
              <a:round/>
              <a:headEnd/>
              <a:tailEnd/>
            </a:ln>
          </p:spPr>
          <p:txBody>
            <a:bodyPr/>
            <a:lstStyle/>
            <a:p>
              <a:endParaRPr lang="en-US"/>
            </a:p>
          </p:txBody>
        </p:sp>
        <p:sp>
          <p:nvSpPr>
            <p:cNvPr id="73969" name="Freeform 901"/>
            <p:cNvSpPr>
              <a:spLocks noEditPoints="1"/>
            </p:cNvSpPr>
            <p:nvPr/>
          </p:nvSpPr>
          <p:spPr bwMode="auto">
            <a:xfrm>
              <a:off x="5634038" y="911225"/>
              <a:ext cx="1635125" cy="1306513"/>
            </a:xfrm>
            <a:custGeom>
              <a:avLst/>
              <a:gdLst>
                <a:gd name="T0" fmla="*/ 465017347 w 5528"/>
                <a:gd name="T1" fmla="*/ 380038137 h 4407"/>
                <a:gd name="T2" fmla="*/ 431070768 w 5528"/>
                <a:gd name="T3" fmla="*/ 366415070 h 4407"/>
                <a:gd name="T4" fmla="*/ 395986582 w 5528"/>
                <a:gd name="T5" fmla="*/ 352879755 h 4407"/>
                <a:gd name="T6" fmla="*/ 360202559 w 5528"/>
                <a:gd name="T7" fmla="*/ 338817330 h 4407"/>
                <a:gd name="T8" fmla="*/ 324418535 w 5528"/>
                <a:gd name="T9" fmla="*/ 323788138 h 4407"/>
                <a:gd name="T10" fmla="*/ 289159464 w 5528"/>
                <a:gd name="T11" fmla="*/ 307264699 h 4407"/>
                <a:gd name="T12" fmla="*/ 271923513 w 5528"/>
                <a:gd name="T13" fmla="*/ 298211905 h 4407"/>
                <a:gd name="T14" fmla="*/ 255037778 w 5528"/>
                <a:gd name="T15" fmla="*/ 288632000 h 4407"/>
                <a:gd name="T16" fmla="*/ 238589219 w 5528"/>
                <a:gd name="T17" fmla="*/ 278436637 h 4407"/>
                <a:gd name="T18" fmla="*/ 222578428 w 5528"/>
                <a:gd name="T19" fmla="*/ 267538361 h 4407"/>
                <a:gd name="T20" fmla="*/ 207179922 w 5528"/>
                <a:gd name="T21" fmla="*/ 255848825 h 4407"/>
                <a:gd name="T22" fmla="*/ 192306442 w 5528"/>
                <a:gd name="T23" fmla="*/ 243280573 h 4407"/>
                <a:gd name="T24" fmla="*/ 177870139 w 5528"/>
                <a:gd name="T25" fmla="*/ 229833308 h 4407"/>
                <a:gd name="T26" fmla="*/ 163871605 w 5528"/>
                <a:gd name="T27" fmla="*/ 215595080 h 4407"/>
                <a:gd name="T28" fmla="*/ 150310506 w 5528"/>
                <a:gd name="T29" fmla="*/ 200653641 h 4407"/>
                <a:gd name="T30" fmla="*/ 137099067 w 5528"/>
                <a:gd name="T31" fmla="*/ 185185091 h 4407"/>
                <a:gd name="T32" fmla="*/ 111289066 w 5528"/>
                <a:gd name="T33" fmla="*/ 152753485 h 4407"/>
                <a:gd name="T34" fmla="*/ 86354010 w 5528"/>
                <a:gd name="T35" fmla="*/ 119003545 h 4407"/>
                <a:gd name="T36" fmla="*/ 49345104 w 5528"/>
                <a:gd name="T37" fmla="*/ 67411850 h 4407"/>
                <a:gd name="T38" fmla="*/ 24410039 w 5528"/>
                <a:gd name="T39" fmla="*/ 33574147 h 4407"/>
                <a:gd name="T40" fmla="*/ 8049322 w 5528"/>
                <a:gd name="T41" fmla="*/ 12392454 h 4407"/>
                <a:gd name="T42" fmla="*/ 10323946 w 5528"/>
                <a:gd name="T43" fmla="*/ 10546972 h 4407"/>
                <a:gd name="T44" fmla="*/ 26772510 w 5528"/>
                <a:gd name="T45" fmla="*/ 31816418 h 4407"/>
                <a:gd name="T46" fmla="*/ 51707575 w 5528"/>
                <a:gd name="T47" fmla="*/ 65741874 h 4407"/>
                <a:gd name="T48" fmla="*/ 88628927 w 5528"/>
                <a:gd name="T49" fmla="*/ 117245815 h 4407"/>
                <a:gd name="T50" fmla="*/ 113651537 w 5528"/>
                <a:gd name="T51" fmla="*/ 150907706 h 4407"/>
                <a:gd name="T52" fmla="*/ 139286431 w 5528"/>
                <a:gd name="T53" fmla="*/ 183251560 h 4407"/>
                <a:gd name="T54" fmla="*/ 152497574 w 5528"/>
                <a:gd name="T55" fmla="*/ 198720109 h 4407"/>
                <a:gd name="T56" fmla="*/ 165971414 w 5528"/>
                <a:gd name="T57" fmla="*/ 213573498 h 4407"/>
                <a:gd name="T58" fmla="*/ 179882691 w 5528"/>
                <a:gd name="T59" fmla="*/ 227723974 h 4407"/>
                <a:gd name="T60" fmla="*/ 194143591 w 5528"/>
                <a:gd name="T61" fmla="*/ 241083189 h 4407"/>
                <a:gd name="T62" fmla="*/ 208929813 w 5528"/>
                <a:gd name="T63" fmla="*/ 253563688 h 4407"/>
                <a:gd name="T64" fmla="*/ 224240765 w 5528"/>
                <a:gd name="T65" fmla="*/ 265165175 h 4407"/>
                <a:gd name="T66" fmla="*/ 240076744 w 5528"/>
                <a:gd name="T67" fmla="*/ 275975698 h 4407"/>
                <a:gd name="T68" fmla="*/ 256525007 w 5528"/>
                <a:gd name="T69" fmla="*/ 286171060 h 4407"/>
                <a:gd name="T70" fmla="*/ 273323485 w 5528"/>
                <a:gd name="T71" fmla="*/ 295663212 h 4407"/>
                <a:gd name="T72" fmla="*/ 290471586 w 5528"/>
                <a:gd name="T73" fmla="*/ 304627957 h 4407"/>
                <a:gd name="T74" fmla="*/ 325643400 w 5528"/>
                <a:gd name="T75" fmla="*/ 321151396 h 4407"/>
                <a:gd name="T76" fmla="*/ 361339869 w 5528"/>
                <a:gd name="T77" fmla="*/ 336092835 h 4407"/>
                <a:gd name="T78" fmla="*/ 397036339 w 5528"/>
                <a:gd name="T79" fmla="*/ 350155260 h 4407"/>
                <a:gd name="T80" fmla="*/ 432120525 w 5528"/>
                <a:gd name="T81" fmla="*/ 363690278 h 4407"/>
                <a:gd name="T82" fmla="*/ 466154658 w 5528"/>
                <a:gd name="T83" fmla="*/ 377313346 h 4407"/>
                <a:gd name="T84" fmla="*/ 483303055 w 5528"/>
                <a:gd name="T85" fmla="*/ 386190337 h 4407"/>
                <a:gd name="T86" fmla="*/ 4199621 w 5528"/>
                <a:gd name="T87" fmla="*/ 19247865 h 4407"/>
                <a:gd name="T88" fmla="*/ 17848240 w 5528"/>
                <a:gd name="T89" fmla="*/ 8261833 h 44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28"/>
                <a:gd name="T136" fmla="*/ 0 h 4407"/>
                <a:gd name="T137" fmla="*/ 5528 w 5528"/>
                <a:gd name="T138" fmla="*/ 4407 h 44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28" h="4407">
                  <a:moveTo>
                    <a:pt x="5502" y="4403"/>
                  </a:moveTo>
                  <a:lnTo>
                    <a:pt x="5315" y="4324"/>
                  </a:lnTo>
                  <a:lnTo>
                    <a:pt x="5123" y="4246"/>
                  </a:lnTo>
                  <a:lnTo>
                    <a:pt x="4927" y="4169"/>
                  </a:lnTo>
                  <a:lnTo>
                    <a:pt x="4728" y="4093"/>
                  </a:lnTo>
                  <a:lnTo>
                    <a:pt x="4526" y="4015"/>
                  </a:lnTo>
                  <a:lnTo>
                    <a:pt x="4322" y="3936"/>
                  </a:lnTo>
                  <a:lnTo>
                    <a:pt x="4117" y="3855"/>
                  </a:lnTo>
                  <a:lnTo>
                    <a:pt x="3912" y="3772"/>
                  </a:lnTo>
                  <a:lnTo>
                    <a:pt x="3708" y="3684"/>
                  </a:lnTo>
                  <a:lnTo>
                    <a:pt x="3506" y="3593"/>
                  </a:lnTo>
                  <a:lnTo>
                    <a:pt x="3305" y="3496"/>
                  </a:lnTo>
                  <a:lnTo>
                    <a:pt x="3206" y="3446"/>
                  </a:lnTo>
                  <a:lnTo>
                    <a:pt x="3108" y="3393"/>
                  </a:lnTo>
                  <a:lnTo>
                    <a:pt x="3011" y="3340"/>
                  </a:lnTo>
                  <a:lnTo>
                    <a:pt x="2915" y="3284"/>
                  </a:lnTo>
                  <a:lnTo>
                    <a:pt x="2820" y="3227"/>
                  </a:lnTo>
                  <a:lnTo>
                    <a:pt x="2727" y="3168"/>
                  </a:lnTo>
                  <a:lnTo>
                    <a:pt x="2634" y="3107"/>
                  </a:lnTo>
                  <a:lnTo>
                    <a:pt x="2544" y="3044"/>
                  </a:lnTo>
                  <a:lnTo>
                    <a:pt x="2455" y="2979"/>
                  </a:lnTo>
                  <a:lnTo>
                    <a:pt x="2368" y="2911"/>
                  </a:lnTo>
                  <a:lnTo>
                    <a:pt x="2282" y="2841"/>
                  </a:lnTo>
                  <a:lnTo>
                    <a:pt x="2198" y="2768"/>
                  </a:lnTo>
                  <a:lnTo>
                    <a:pt x="2115" y="2693"/>
                  </a:lnTo>
                  <a:lnTo>
                    <a:pt x="2033" y="2615"/>
                  </a:lnTo>
                  <a:lnTo>
                    <a:pt x="1953" y="2535"/>
                  </a:lnTo>
                  <a:lnTo>
                    <a:pt x="1873" y="2453"/>
                  </a:lnTo>
                  <a:lnTo>
                    <a:pt x="1795" y="2369"/>
                  </a:lnTo>
                  <a:lnTo>
                    <a:pt x="1718" y="2283"/>
                  </a:lnTo>
                  <a:lnTo>
                    <a:pt x="1642" y="2196"/>
                  </a:lnTo>
                  <a:lnTo>
                    <a:pt x="1567" y="2107"/>
                  </a:lnTo>
                  <a:lnTo>
                    <a:pt x="1418" y="1925"/>
                  </a:lnTo>
                  <a:lnTo>
                    <a:pt x="1272" y="1738"/>
                  </a:lnTo>
                  <a:lnTo>
                    <a:pt x="1129" y="1547"/>
                  </a:lnTo>
                  <a:lnTo>
                    <a:pt x="987" y="1354"/>
                  </a:lnTo>
                  <a:lnTo>
                    <a:pt x="845" y="1158"/>
                  </a:lnTo>
                  <a:lnTo>
                    <a:pt x="564" y="767"/>
                  </a:lnTo>
                  <a:lnTo>
                    <a:pt x="422" y="573"/>
                  </a:lnTo>
                  <a:lnTo>
                    <a:pt x="279" y="382"/>
                  </a:lnTo>
                  <a:lnTo>
                    <a:pt x="135" y="194"/>
                  </a:lnTo>
                  <a:lnTo>
                    <a:pt x="92" y="141"/>
                  </a:lnTo>
                  <a:cubicBezTo>
                    <a:pt x="86" y="134"/>
                    <a:pt x="87" y="123"/>
                    <a:pt x="94" y="117"/>
                  </a:cubicBezTo>
                  <a:cubicBezTo>
                    <a:pt x="101" y="112"/>
                    <a:pt x="112" y="113"/>
                    <a:pt x="118" y="120"/>
                  </a:cubicBezTo>
                  <a:lnTo>
                    <a:pt x="161" y="174"/>
                  </a:lnTo>
                  <a:lnTo>
                    <a:pt x="306" y="362"/>
                  </a:lnTo>
                  <a:lnTo>
                    <a:pt x="449" y="554"/>
                  </a:lnTo>
                  <a:lnTo>
                    <a:pt x="591" y="748"/>
                  </a:lnTo>
                  <a:lnTo>
                    <a:pt x="872" y="1139"/>
                  </a:lnTo>
                  <a:lnTo>
                    <a:pt x="1013" y="1334"/>
                  </a:lnTo>
                  <a:lnTo>
                    <a:pt x="1155" y="1527"/>
                  </a:lnTo>
                  <a:lnTo>
                    <a:pt x="1299" y="1717"/>
                  </a:lnTo>
                  <a:lnTo>
                    <a:pt x="1444" y="1904"/>
                  </a:lnTo>
                  <a:lnTo>
                    <a:pt x="1592" y="2085"/>
                  </a:lnTo>
                  <a:lnTo>
                    <a:pt x="1667" y="2174"/>
                  </a:lnTo>
                  <a:lnTo>
                    <a:pt x="1743" y="2261"/>
                  </a:lnTo>
                  <a:lnTo>
                    <a:pt x="1820" y="2346"/>
                  </a:lnTo>
                  <a:lnTo>
                    <a:pt x="1897" y="2430"/>
                  </a:lnTo>
                  <a:lnTo>
                    <a:pt x="1976" y="2511"/>
                  </a:lnTo>
                  <a:lnTo>
                    <a:pt x="2056" y="2591"/>
                  </a:lnTo>
                  <a:lnTo>
                    <a:pt x="2137" y="2668"/>
                  </a:lnTo>
                  <a:lnTo>
                    <a:pt x="2219" y="2743"/>
                  </a:lnTo>
                  <a:lnTo>
                    <a:pt x="2303" y="2815"/>
                  </a:lnTo>
                  <a:lnTo>
                    <a:pt x="2388" y="2885"/>
                  </a:lnTo>
                  <a:lnTo>
                    <a:pt x="2475" y="2952"/>
                  </a:lnTo>
                  <a:lnTo>
                    <a:pt x="2563" y="3017"/>
                  </a:lnTo>
                  <a:lnTo>
                    <a:pt x="2653" y="3079"/>
                  </a:lnTo>
                  <a:lnTo>
                    <a:pt x="2744" y="3140"/>
                  </a:lnTo>
                  <a:lnTo>
                    <a:pt x="2837" y="3199"/>
                  </a:lnTo>
                  <a:lnTo>
                    <a:pt x="2932" y="3256"/>
                  </a:lnTo>
                  <a:lnTo>
                    <a:pt x="3027" y="3311"/>
                  </a:lnTo>
                  <a:lnTo>
                    <a:pt x="3124" y="3364"/>
                  </a:lnTo>
                  <a:lnTo>
                    <a:pt x="3221" y="3416"/>
                  </a:lnTo>
                  <a:lnTo>
                    <a:pt x="3320" y="3466"/>
                  </a:lnTo>
                  <a:lnTo>
                    <a:pt x="3519" y="3562"/>
                  </a:lnTo>
                  <a:lnTo>
                    <a:pt x="3722" y="3654"/>
                  </a:lnTo>
                  <a:lnTo>
                    <a:pt x="3925" y="3741"/>
                  </a:lnTo>
                  <a:lnTo>
                    <a:pt x="4130" y="3824"/>
                  </a:lnTo>
                  <a:lnTo>
                    <a:pt x="4334" y="3905"/>
                  </a:lnTo>
                  <a:lnTo>
                    <a:pt x="4538" y="3984"/>
                  </a:lnTo>
                  <a:lnTo>
                    <a:pt x="4740" y="4061"/>
                  </a:lnTo>
                  <a:lnTo>
                    <a:pt x="4939" y="4138"/>
                  </a:lnTo>
                  <a:lnTo>
                    <a:pt x="5136" y="4215"/>
                  </a:lnTo>
                  <a:lnTo>
                    <a:pt x="5328" y="4293"/>
                  </a:lnTo>
                  <a:lnTo>
                    <a:pt x="5515" y="4372"/>
                  </a:lnTo>
                  <a:cubicBezTo>
                    <a:pt x="5524" y="4376"/>
                    <a:pt x="5528" y="4386"/>
                    <a:pt x="5524" y="4394"/>
                  </a:cubicBezTo>
                  <a:cubicBezTo>
                    <a:pt x="5520" y="4403"/>
                    <a:pt x="5511" y="4407"/>
                    <a:pt x="5502" y="4403"/>
                  </a:cubicBezTo>
                  <a:close/>
                  <a:moveTo>
                    <a:pt x="48" y="219"/>
                  </a:moveTo>
                  <a:lnTo>
                    <a:pt x="0" y="0"/>
                  </a:lnTo>
                  <a:lnTo>
                    <a:pt x="204" y="94"/>
                  </a:lnTo>
                  <a:lnTo>
                    <a:pt x="48" y="219"/>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3970" name="Group 907"/>
            <p:cNvGrpSpPr>
              <a:grpSpLocks/>
            </p:cNvGrpSpPr>
            <p:nvPr/>
          </p:nvGrpSpPr>
          <p:grpSpPr bwMode="auto">
            <a:xfrm>
              <a:off x="3116263" y="617538"/>
              <a:ext cx="2765425" cy="5027613"/>
              <a:chOff x="1963" y="389"/>
              <a:chExt cx="1742" cy="3167"/>
            </a:xfrm>
          </p:grpSpPr>
          <p:sp>
            <p:nvSpPr>
              <p:cNvPr id="82027" name="Rectangle 903"/>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2028" name="Freeform 904"/>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solidFill>
                <a:srgbClr val="FFFFFF"/>
              </a:solidFill>
              <a:ln w="0">
                <a:solidFill>
                  <a:srgbClr val="000000"/>
                </a:solidFill>
                <a:prstDash val="solid"/>
                <a:round/>
                <a:headEnd/>
                <a:tailEnd/>
              </a:ln>
            </p:spPr>
            <p:txBody>
              <a:bodyPr/>
              <a:lstStyle/>
              <a:p>
                <a:endParaRPr lang="en-US"/>
              </a:p>
            </p:txBody>
          </p:sp>
          <p:sp>
            <p:nvSpPr>
              <p:cNvPr id="82029" name="Rectangle 905"/>
              <p:cNvSpPr>
                <a:spLocks noChangeArrowheads="1"/>
              </p:cNvSpPr>
              <p:nvPr/>
            </p:nvSpPr>
            <p:spPr bwMode="auto">
              <a:xfrm>
                <a:off x="1963" y="389"/>
                <a:ext cx="1742" cy="3167"/>
              </a:xfrm>
              <a:prstGeom prst="rect">
                <a:avLst/>
              </a:prstGeom>
              <a:solidFill>
                <a:srgbClr val="4F81BD"/>
              </a:solidFill>
              <a:ln w="9525">
                <a:noFill/>
                <a:miter lim="800000"/>
                <a:headEnd/>
                <a:tailEnd/>
              </a:ln>
            </p:spPr>
            <p:txBody>
              <a:bodyPr/>
              <a:lstStyle/>
              <a:p>
                <a:endParaRPr lang="en-US"/>
              </a:p>
            </p:txBody>
          </p:sp>
          <p:sp>
            <p:nvSpPr>
              <p:cNvPr id="82030" name="Freeform 906"/>
              <p:cNvSpPr>
                <a:spLocks/>
              </p:cNvSpPr>
              <p:nvPr/>
            </p:nvSpPr>
            <p:spPr bwMode="auto">
              <a:xfrm>
                <a:off x="1963" y="390"/>
                <a:ext cx="1742" cy="3166"/>
              </a:xfrm>
              <a:custGeom>
                <a:avLst/>
                <a:gdLst>
                  <a:gd name="T0" fmla="*/ 54 w 9350"/>
                  <a:gd name="T1" fmla="*/ 0 h 16962"/>
                  <a:gd name="T2" fmla="*/ 0 w 9350"/>
                  <a:gd name="T3" fmla="*/ 54 h 16962"/>
                  <a:gd name="T4" fmla="*/ 0 w 9350"/>
                  <a:gd name="T5" fmla="*/ 537 h 16962"/>
                  <a:gd name="T6" fmla="*/ 54 w 9350"/>
                  <a:gd name="T7" fmla="*/ 591 h 16962"/>
                  <a:gd name="T8" fmla="*/ 271 w 9350"/>
                  <a:gd name="T9" fmla="*/ 591 h 16962"/>
                  <a:gd name="T10" fmla="*/ 325 w 9350"/>
                  <a:gd name="T11" fmla="*/ 537 h 16962"/>
                  <a:gd name="T12" fmla="*/ 325 w 9350"/>
                  <a:gd name="T13" fmla="*/ 54 h 16962"/>
                  <a:gd name="T14" fmla="*/ 271 w 9350"/>
                  <a:gd name="T15" fmla="*/ 0 h 16962"/>
                  <a:gd name="T16" fmla="*/ 54 w 9350"/>
                  <a:gd name="T17" fmla="*/ 0 h 16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50"/>
                  <a:gd name="T28" fmla="*/ 0 h 16962"/>
                  <a:gd name="T29" fmla="*/ 9350 w 9350"/>
                  <a:gd name="T30" fmla="*/ 16962 h 16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50" h="16962">
                    <a:moveTo>
                      <a:pt x="1558" y="0"/>
                    </a:moveTo>
                    <a:cubicBezTo>
                      <a:pt x="698" y="0"/>
                      <a:pt x="0" y="697"/>
                      <a:pt x="0" y="1558"/>
                    </a:cubicBezTo>
                    <a:lnTo>
                      <a:pt x="0" y="15404"/>
                    </a:lnTo>
                    <a:cubicBezTo>
                      <a:pt x="0" y="16264"/>
                      <a:pt x="698" y="16962"/>
                      <a:pt x="1558" y="16962"/>
                    </a:cubicBezTo>
                    <a:lnTo>
                      <a:pt x="7791" y="16962"/>
                    </a:lnTo>
                    <a:cubicBezTo>
                      <a:pt x="8652" y="16962"/>
                      <a:pt x="9350" y="16264"/>
                      <a:pt x="9350" y="15404"/>
                    </a:cubicBezTo>
                    <a:lnTo>
                      <a:pt x="9350" y="1558"/>
                    </a:lnTo>
                    <a:cubicBezTo>
                      <a:pt x="9350" y="697"/>
                      <a:pt x="8652" y="0"/>
                      <a:pt x="7791" y="0"/>
                    </a:cubicBezTo>
                    <a:lnTo>
                      <a:pt x="1558" y="0"/>
                    </a:lnTo>
                    <a:close/>
                  </a:path>
                </a:pathLst>
              </a:custGeom>
              <a:noFill/>
              <a:ln w="20638" cap="rnd">
                <a:solidFill>
                  <a:srgbClr val="385D8A"/>
                </a:solidFill>
                <a:prstDash val="solid"/>
                <a:round/>
                <a:headEnd/>
                <a:tailEnd/>
              </a:ln>
            </p:spPr>
            <p:txBody>
              <a:bodyPr/>
              <a:lstStyle/>
              <a:p>
                <a:endParaRPr lang="en-US"/>
              </a:p>
            </p:txBody>
          </p:sp>
        </p:grpSp>
        <p:grpSp>
          <p:nvGrpSpPr>
            <p:cNvPr id="73971" name="Group 910"/>
            <p:cNvGrpSpPr>
              <a:grpSpLocks/>
            </p:cNvGrpSpPr>
            <p:nvPr/>
          </p:nvGrpSpPr>
          <p:grpSpPr bwMode="auto">
            <a:xfrm>
              <a:off x="3509963" y="3273425"/>
              <a:ext cx="34925" cy="712788"/>
              <a:chOff x="2211" y="2062"/>
              <a:chExt cx="22" cy="449"/>
            </a:xfrm>
          </p:grpSpPr>
          <p:sp>
            <p:nvSpPr>
              <p:cNvPr id="82025" name="Rectangle 908"/>
              <p:cNvSpPr>
                <a:spLocks noChangeArrowheads="1"/>
              </p:cNvSpPr>
              <p:nvPr/>
            </p:nvSpPr>
            <p:spPr bwMode="auto">
              <a:xfrm>
                <a:off x="2211" y="2062"/>
                <a:ext cx="22" cy="449"/>
              </a:xfrm>
              <a:prstGeom prst="rect">
                <a:avLst/>
              </a:prstGeom>
              <a:solidFill>
                <a:srgbClr val="1F497D"/>
              </a:solidFill>
              <a:ln w="9525">
                <a:noFill/>
                <a:miter lim="800000"/>
                <a:headEnd/>
                <a:tailEnd/>
              </a:ln>
            </p:spPr>
            <p:txBody>
              <a:bodyPr/>
              <a:lstStyle/>
              <a:p>
                <a:endParaRPr lang="en-US"/>
              </a:p>
            </p:txBody>
          </p:sp>
          <p:sp>
            <p:nvSpPr>
              <p:cNvPr id="82026" name="Rectangle 909"/>
              <p:cNvSpPr>
                <a:spLocks noChangeArrowheads="1"/>
              </p:cNvSpPr>
              <p:nvPr/>
            </p:nvSpPr>
            <p:spPr bwMode="auto">
              <a:xfrm>
                <a:off x="2211" y="2062"/>
                <a:ext cx="22" cy="449"/>
              </a:xfrm>
              <a:prstGeom prst="rect">
                <a:avLst/>
              </a:prstGeom>
              <a:noFill/>
              <a:ln w="20638" cap="rnd">
                <a:solidFill>
                  <a:srgbClr val="1F497D"/>
                </a:solidFill>
                <a:miter lim="800000"/>
                <a:headEnd/>
                <a:tailEnd/>
              </a:ln>
            </p:spPr>
            <p:txBody>
              <a:bodyPr/>
              <a:lstStyle/>
              <a:p>
                <a:endParaRPr lang="en-US"/>
              </a:p>
            </p:txBody>
          </p:sp>
        </p:grpSp>
        <p:grpSp>
          <p:nvGrpSpPr>
            <p:cNvPr id="73972" name="Group 915"/>
            <p:cNvGrpSpPr>
              <a:grpSpLocks/>
            </p:cNvGrpSpPr>
            <p:nvPr/>
          </p:nvGrpSpPr>
          <p:grpSpPr bwMode="auto">
            <a:xfrm>
              <a:off x="1778000" y="2741613"/>
              <a:ext cx="660400" cy="1860550"/>
              <a:chOff x="1120" y="1727"/>
              <a:chExt cx="416" cy="1172"/>
            </a:xfrm>
          </p:grpSpPr>
          <p:sp>
            <p:nvSpPr>
              <p:cNvPr id="82021" name="Rectangle 911"/>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2022" name="Freeform 912"/>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solidFill>
                <a:srgbClr val="FFFFFF"/>
              </a:solidFill>
              <a:ln w="0">
                <a:solidFill>
                  <a:srgbClr val="000000"/>
                </a:solidFill>
                <a:prstDash val="solid"/>
                <a:round/>
                <a:headEnd/>
                <a:tailEnd/>
              </a:ln>
            </p:spPr>
            <p:txBody>
              <a:bodyPr/>
              <a:lstStyle/>
              <a:p>
                <a:endParaRPr lang="en-US"/>
              </a:p>
            </p:txBody>
          </p:sp>
          <p:sp>
            <p:nvSpPr>
              <p:cNvPr id="82023" name="Rectangle 913"/>
              <p:cNvSpPr>
                <a:spLocks noChangeArrowheads="1"/>
              </p:cNvSpPr>
              <p:nvPr/>
            </p:nvSpPr>
            <p:spPr bwMode="auto">
              <a:xfrm>
                <a:off x="1120" y="1727"/>
                <a:ext cx="416" cy="1172"/>
              </a:xfrm>
              <a:prstGeom prst="rect">
                <a:avLst/>
              </a:prstGeom>
              <a:solidFill>
                <a:srgbClr val="4F81BD"/>
              </a:solidFill>
              <a:ln w="9525">
                <a:noFill/>
                <a:miter lim="800000"/>
                <a:headEnd/>
                <a:tailEnd/>
              </a:ln>
            </p:spPr>
            <p:txBody>
              <a:bodyPr/>
              <a:lstStyle/>
              <a:p>
                <a:endParaRPr lang="en-US"/>
              </a:p>
            </p:txBody>
          </p:sp>
          <p:sp>
            <p:nvSpPr>
              <p:cNvPr id="82024" name="Freeform 914"/>
              <p:cNvSpPr>
                <a:spLocks/>
              </p:cNvSpPr>
              <p:nvPr/>
            </p:nvSpPr>
            <p:spPr bwMode="auto">
              <a:xfrm>
                <a:off x="1120" y="1727"/>
                <a:ext cx="415" cy="1171"/>
              </a:xfrm>
              <a:custGeom>
                <a:avLst/>
                <a:gdLst>
                  <a:gd name="T0" fmla="*/ 6 w 4450"/>
                  <a:gd name="T1" fmla="*/ 0 h 12542"/>
                  <a:gd name="T2" fmla="*/ 0 w 4450"/>
                  <a:gd name="T3" fmla="*/ 6 h 12542"/>
                  <a:gd name="T4" fmla="*/ 0 w 4450"/>
                  <a:gd name="T5" fmla="*/ 103 h 12542"/>
                  <a:gd name="T6" fmla="*/ 6 w 4450"/>
                  <a:gd name="T7" fmla="*/ 109 h 12542"/>
                  <a:gd name="T8" fmla="*/ 32 w 4450"/>
                  <a:gd name="T9" fmla="*/ 109 h 12542"/>
                  <a:gd name="T10" fmla="*/ 39 w 4450"/>
                  <a:gd name="T11" fmla="*/ 103 h 12542"/>
                  <a:gd name="T12" fmla="*/ 39 w 4450"/>
                  <a:gd name="T13" fmla="*/ 6 h 12542"/>
                  <a:gd name="T14" fmla="*/ 32 w 4450"/>
                  <a:gd name="T15" fmla="*/ 0 h 12542"/>
                  <a:gd name="T16" fmla="*/ 6 w 4450"/>
                  <a:gd name="T17" fmla="*/ 0 h 125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50"/>
                  <a:gd name="T28" fmla="*/ 0 h 12542"/>
                  <a:gd name="T29" fmla="*/ 4450 w 4450"/>
                  <a:gd name="T30" fmla="*/ 12542 h 125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50" h="12542">
                    <a:moveTo>
                      <a:pt x="742" y="0"/>
                    </a:moveTo>
                    <a:cubicBezTo>
                      <a:pt x="332" y="0"/>
                      <a:pt x="0" y="332"/>
                      <a:pt x="0" y="742"/>
                    </a:cubicBezTo>
                    <a:lnTo>
                      <a:pt x="0" y="11800"/>
                    </a:lnTo>
                    <a:cubicBezTo>
                      <a:pt x="0" y="12210"/>
                      <a:pt x="332" y="12542"/>
                      <a:pt x="742" y="12542"/>
                    </a:cubicBezTo>
                    <a:lnTo>
                      <a:pt x="3708" y="12542"/>
                    </a:lnTo>
                    <a:cubicBezTo>
                      <a:pt x="4118" y="12542"/>
                      <a:pt x="4450" y="12210"/>
                      <a:pt x="4450" y="11800"/>
                    </a:cubicBezTo>
                    <a:lnTo>
                      <a:pt x="4450" y="742"/>
                    </a:lnTo>
                    <a:cubicBezTo>
                      <a:pt x="4450" y="332"/>
                      <a:pt x="4118" y="0"/>
                      <a:pt x="3708" y="0"/>
                    </a:cubicBezTo>
                    <a:lnTo>
                      <a:pt x="742" y="0"/>
                    </a:lnTo>
                    <a:close/>
                  </a:path>
                </a:pathLst>
              </a:custGeom>
              <a:noFill/>
              <a:ln w="20638" cap="rnd">
                <a:solidFill>
                  <a:srgbClr val="385D8A"/>
                </a:solidFill>
                <a:prstDash val="solid"/>
                <a:round/>
                <a:headEnd/>
                <a:tailEnd/>
              </a:ln>
            </p:spPr>
            <p:txBody>
              <a:bodyPr/>
              <a:lstStyle/>
              <a:p>
                <a:endParaRPr lang="en-US"/>
              </a:p>
            </p:txBody>
          </p:sp>
        </p:grpSp>
        <p:grpSp>
          <p:nvGrpSpPr>
            <p:cNvPr id="73973" name="Group 920"/>
            <p:cNvGrpSpPr>
              <a:grpSpLocks/>
            </p:cNvGrpSpPr>
            <p:nvPr/>
          </p:nvGrpSpPr>
          <p:grpSpPr bwMode="auto">
            <a:xfrm>
              <a:off x="944563" y="2740025"/>
              <a:ext cx="676275" cy="1862138"/>
              <a:chOff x="595" y="1726"/>
              <a:chExt cx="426" cy="1173"/>
            </a:xfrm>
          </p:grpSpPr>
          <p:sp>
            <p:nvSpPr>
              <p:cNvPr id="82017" name="Rectangle 916"/>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2018" name="Freeform 917"/>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solidFill>
                <a:srgbClr val="FFFFFF"/>
              </a:solidFill>
              <a:ln w="0">
                <a:solidFill>
                  <a:srgbClr val="000000"/>
                </a:solidFill>
                <a:prstDash val="solid"/>
                <a:round/>
                <a:headEnd/>
                <a:tailEnd/>
              </a:ln>
            </p:spPr>
            <p:txBody>
              <a:bodyPr/>
              <a:lstStyle/>
              <a:p>
                <a:endParaRPr lang="en-US"/>
              </a:p>
            </p:txBody>
          </p:sp>
          <p:sp>
            <p:nvSpPr>
              <p:cNvPr id="82019" name="Rectangle 918"/>
              <p:cNvSpPr>
                <a:spLocks noChangeArrowheads="1"/>
              </p:cNvSpPr>
              <p:nvPr/>
            </p:nvSpPr>
            <p:spPr bwMode="auto">
              <a:xfrm>
                <a:off x="595" y="1726"/>
                <a:ext cx="426" cy="1173"/>
              </a:xfrm>
              <a:prstGeom prst="rect">
                <a:avLst/>
              </a:prstGeom>
              <a:solidFill>
                <a:srgbClr val="FFC000"/>
              </a:solidFill>
              <a:ln w="9525">
                <a:noFill/>
                <a:miter lim="800000"/>
                <a:headEnd/>
                <a:tailEnd/>
              </a:ln>
            </p:spPr>
            <p:txBody>
              <a:bodyPr/>
              <a:lstStyle/>
              <a:p>
                <a:endParaRPr lang="en-US"/>
              </a:p>
            </p:txBody>
          </p:sp>
          <p:sp>
            <p:nvSpPr>
              <p:cNvPr id="82020" name="Freeform 919"/>
              <p:cNvSpPr>
                <a:spLocks/>
              </p:cNvSpPr>
              <p:nvPr/>
            </p:nvSpPr>
            <p:spPr bwMode="auto">
              <a:xfrm>
                <a:off x="595" y="1727"/>
                <a:ext cx="425" cy="1171"/>
              </a:xfrm>
              <a:custGeom>
                <a:avLst/>
                <a:gdLst>
                  <a:gd name="T0" fmla="*/ 7 w 4567"/>
                  <a:gd name="T1" fmla="*/ 0 h 12550"/>
                  <a:gd name="T2" fmla="*/ 0 w 4567"/>
                  <a:gd name="T3" fmla="*/ 7 h 12550"/>
                  <a:gd name="T4" fmla="*/ 0 w 4567"/>
                  <a:gd name="T5" fmla="*/ 103 h 12550"/>
                  <a:gd name="T6" fmla="*/ 7 w 4567"/>
                  <a:gd name="T7" fmla="*/ 109 h 12550"/>
                  <a:gd name="T8" fmla="*/ 33 w 4567"/>
                  <a:gd name="T9" fmla="*/ 109 h 12550"/>
                  <a:gd name="T10" fmla="*/ 40 w 4567"/>
                  <a:gd name="T11" fmla="*/ 103 h 12550"/>
                  <a:gd name="T12" fmla="*/ 40 w 4567"/>
                  <a:gd name="T13" fmla="*/ 7 h 12550"/>
                  <a:gd name="T14" fmla="*/ 33 w 4567"/>
                  <a:gd name="T15" fmla="*/ 0 h 12550"/>
                  <a:gd name="T16" fmla="*/ 7 w 4567"/>
                  <a:gd name="T17" fmla="*/ 0 h 12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2550"/>
                  <a:gd name="T29" fmla="*/ 4567 w 4567"/>
                  <a:gd name="T30" fmla="*/ 12550 h 12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2550">
                    <a:moveTo>
                      <a:pt x="762" y="0"/>
                    </a:moveTo>
                    <a:cubicBezTo>
                      <a:pt x="341" y="0"/>
                      <a:pt x="0" y="341"/>
                      <a:pt x="0" y="761"/>
                    </a:cubicBezTo>
                    <a:lnTo>
                      <a:pt x="0" y="11789"/>
                    </a:lnTo>
                    <a:cubicBezTo>
                      <a:pt x="0" y="12209"/>
                      <a:pt x="341" y="12550"/>
                      <a:pt x="762" y="12550"/>
                    </a:cubicBezTo>
                    <a:lnTo>
                      <a:pt x="3806" y="12550"/>
                    </a:lnTo>
                    <a:cubicBezTo>
                      <a:pt x="4226" y="12550"/>
                      <a:pt x="4567" y="12209"/>
                      <a:pt x="4567" y="11789"/>
                    </a:cubicBezTo>
                    <a:lnTo>
                      <a:pt x="4567" y="761"/>
                    </a:lnTo>
                    <a:cubicBezTo>
                      <a:pt x="4567" y="341"/>
                      <a:pt x="4226" y="0"/>
                      <a:pt x="3806" y="0"/>
                    </a:cubicBezTo>
                    <a:lnTo>
                      <a:pt x="762" y="0"/>
                    </a:lnTo>
                    <a:close/>
                  </a:path>
                </a:pathLst>
              </a:custGeom>
              <a:noFill/>
              <a:ln w="20638" cap="rnd">
                <a:solidFill>
                  <a:srgbClr val="385D8A"/>
                </a:solidFill>
                <a:prstDash val="solid"/>
                <a:round/>
                <a:headEnd/>
                <a:tailEnd/>
              </a:ln>
            </p:spPr>
            <p:txBody>
              <a:bodyPr/>
              <a:lstStyle/>
              <a:p>
                <a:endParaRPr lang="en-US"/>
              </a:p>
            </p:txBody>
          </p:sp>
        </p:grpSp>
        <p:grpSp>
          <p:nvGrpSpPr>
            <p:cNvPr id="73974" name="Group 923"/>
            <p:cNvGrpSpPr>
              <a:grpSpLocks/>
            </p:cNvGrpSpPr>
            <p:nvPr/>
          </p:nvGrpSpPr>
          <p:grpSpPr bwMode="auto">
            <a:xfrm>
              <a:off x="3660775" y="1319213"/>
              <a:ext cx="1677988" cy="401638"/>
              <a:chOff x="2306" y="831"/>
              <a:chExt cx="1057" cy="253"/>
            </a:xfrm>
          </p:grpSpPr>
          <p:sp>
            <p:nvSpPr>
              <p:cNvPr id="82015" name="Freeform 921"/>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solidFill>
                <a:srgbClr val="FFECB1"/>
              </a:solidFill>
              <a:ln w="0">
                <a:solidFill>
                  <a:srgbClr val="000000"/>
                </a:solidFill>
                <a:prstDash val="solid"/>
                <a:round/>
                <a:headEnd/>
                <a:tailEnd/>
              </a:ln>
            </p:spPr>
            <p:txBody>
              <a:bodyPr/>
              <a:lstStyle/>
              <a:p>
                <a:endParaRPr lang="en-US"/>
              </a:p>
            </p:txBody>
          </p:sp>
          <p:sp>
            <p:nvSpPr>
              <p:cNvPr id="82016" name="Freeform 922"/>
              <p:cNvSpPr>
                <a:spLocks/>
              </p:cNvSpPr>
              <p:nvPr/>
            </p:nvSpPr>
            <p:spPr bwMode="auto">
              <a:xfrm>
                <a:off x="2306" y="831"/>
                <a:ext cx="1057" cy="253"/>
              </a:xfrm>
              <a:custGeom>
                <a:avLst/>
                <a:gdLst>
                  <a:gd name="T0" fmla="*/ 4 w 11342"/>
                  <a:gd name="T1" fmla="*/ 0 h 2708"/>
                  <a:gd name="T2" fmla="*/ 0 w 11342"/>
                  <a:gd name="T3" fmla="*/ 4 h 2708"/>
                  <a:gd name="T4" fmla="*/ 0 w 11342"/>
                  <a:gd name="T5" fmla="*/ 20 h 2708"/>
                  <a:gd name="T6" fmla="*/ 4 w 11342"/>
                  <a:gd name="T7" fmla="*/ 24 h 2708"/>
                  <a:gd name="T8" fmla="*/ 95 w 11342"/>
                  <a:gd name="T9" fmla="*/ 24 h 2708"/>
                  <a:gd name="T10" fmla="*/ 99 w 11342"/>
                  <a:gd name="T11" fmla="*/ 20 h 2708"/>
                  <a:gd name="T12" fmla="*/ 99 w 11342"/>
                  <a:gd name="T13" fmla="*/ 4 h 2708"/>
                  <a:gd name="T14" fmla="*/ 95 w 11342"/>
                  <a:gd name="T15" fmla="*/ 0 h 2708"/>
                  <a:gd name="T16" fmla="*/ 4 w 11342"/>
                  <a:gd name="T17" fmla="*/ 0 h 2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2"/>
                  <a:gd name="T28" fmla="*/ 0 h 2708"/>
                  <a:gd name="T29" fmla="*/ 11342 w 11342"/>
                  <a:gd name="T30" fmla="*/ 2708 h 27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2" h="2708">
                    <a:moveTo>
                      <a:pt x="452" y="0"/>
                    </a:moveTo>
                    <a:cubicBezTo>
                      <a:pt x="203" y="0"/>
                      <a:pt x="0" y="202"/>
                      <a:pt x="0" y="452"/>
                    </a:cubicBezTo>
                    <a:lnTo>
                      <a:pt x="0" y="2257"/>
                    </a:lnTo>
                    <a:cubicBezTo>
                      <a:pt x="0" y="2506"/>
                      <a:pt x="203" y="2708"/>
                      <a:pt x="452" y="2708"/>
                    </a:cubicBezTo>
                    <a:lnTo>
                      <a:pt x="10891" y="2708"/>
                    </a:lnTo>
                    <a:cubicBezTo>
                      <a:pt x="11140" y="2708"/>
                      <a:pt x="11342" y="2506"/>
                      <a:pt x="11342" y="2257"/>
                    </a:cubicBezTo>
                    <a:lnTo>
                      <a:pt x="11342" y="452"/>
                    </a:lnTo>
                    <a:cubicBezTo>
                      <a:pt x="11342" y="202"/>
                      <a:pt x="11140" y="0"/>
                      <a:pt x="10891" y="0"/>
                    </a:cubicBezTo>
                    <a:lnTo>
                      <a:pt x="452" y="0"/>
                    </a:lnTo>
                    <a:close/>
                  </a:path>
                </a:pathLst>
              </a:custGeom>
              <a:noFill/>
              <a:ln w="20638" cap="rnd">
                <a:solidFill>
                  <a:srgbClr val="385D8A"/>
                </a:solidFill>
                <a:prstDash val="solid"/>
                <a:round/>
                <a:headEnd/>
                <a:tailEnd/>
              </a:ln>
            </p:spPr>
            <p:txBody>
              <a:bodyPr/>
              <a:lstStyle/>
              <a:p>
                <a:endParaRPr lang="en-US"/>
              </a:p>
            </p:txBody>
          </p:sp>
        </p:grpSp>
        <p:sp>
          <p:nvSpPr>
            <p:cNvPr id="73975" name="Rectangle 924"/>
            <p:cNvSpPr>
              <a:spLocks noChangeArrowheads="1"/>
            </p:cNvSpPr>
            <p:nvPr/>
          </p:nvSpPr>
          <p:spPr bwMode="auto">
            <a:xfrm>
              <a:off x="4005263" y="1423988"/>
              <a:ext cx="11160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Multi Species Model</a:t>
              </a:r>
              <a:endParaRPr lang="en-US">
                <a:cs typeface="Arial" charset="0"/>
              </a:endParaRPr>
            </a:p>
          </p:txBody>
        </p:sp>
        <p:grpSp>
          <p:nvGrpSpPr>
            <p:cNvPr id="73976" name="Group 927"/>
            <p:cNvGrpSpPr>
              <a:grpSpLocks/>
            </p:cNvGrpSpPr>
            <p:nvPr/>
          </p:nvGrpSpPr>
          <p:grpSpPr bwMode="auto">
            <a:xfrm>
              <a:off x="4457700" y="1725613"/>
              <a:ext cx="134938" cy="387350"/>
              <a:chOff x="2808" y="1087"/>
              <a:chExt cx="85" cy="244"/>
            </a:xfrm>
          </p:grpSpPr>
          <p:sp>
            <p:nvSpPr>
              <p:cNvPr id="82013" name="Freeform 925"/>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solidFill>
                <a:srgbClr val="1F497D"/>
              </a:solidFill>
              <a:ln w="9525">
                <a:noFill/>
                <a:round/>
                <a:headEnd/>
                <a:tailEnd/>
              </a:ln>
            </p:spPr>
            <p:txBody>
              <a:bodyPr/>
              <a:lstStyle/>
              <a:p>
                <a:endParaRPr lang="en-US"/>
              </a:p>
            </p:txBody>
          </p:sp>
          <p:sp>
            <p:nvSpPr>
              <p:cNvPr id="82014" name="Freeform 926"/>
              <p:cNvSpPr>
                <a:spLocks/>
              </p:cNvSpPr>
              <p:nvPr/>
            </p:nvSpPr>
            <p:spPr bwMode="auto">
              <a:xfrm>
                <a:off x="2808" y="1087"/>
                <a:ext cx="85" cy="244"/>
              </a:xfrm>
              <a:custGeom>
                <a:avLst/>
                <a:gdLst>
                  <a:gd name="T0" fmla="*/ 0 w 85"/>
                  <a:gd name="T1" fmla="*/ 43 h 244"/>
                  <a:gd name="T2" fmla="*/ 21 w 85"/>
                  <a:gd name="T3" fmla="*/ 43 h 244"/>
                  <a:gd name="T4" fmla="*/ 21 w 85"/>
                  <a:gd name="T5" fmla="*/ 244 h 244"/>
                  <a:gd name="T6" fmla="*/ 64 w 85"/>
                  <a:gd name="T7" fmla="*/ 244 h 244"/>
                  <a:gd name="T8" fmla="*/ 64 w 85"/>
                  <a:gd name="T9" fmla="*/ 43 h 244"/>
                  <a:gd name="T10" fmla="*/ 85 w 85"/>
                  <a:gd name="T11" fmla="*/ 43 h 244"/>
                  <a:gd name="T12" fmla="*/ 42 w 85"/>
                  <a:gd name="T13" fmla="*/ 0 h 244"/>
                  <a:gd name="T14" fmla="*/ 0 w 85"/>
                  <a:gd name="T15" fmla="*/ 43 h 24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244"/>
                  <a:gd name="T26" fmla="*/ 85 w 85"/>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244">
                    <a:moveTo>
                      <a:pt x="0" y="43"/>
                    </a:moveTo>
                    <a:lnTo>
                      <a:pt x="21" y="43"/>
                    </a:lnTo>
                    <a:lnTo>
                      <a:pt x="21" y="244"/>
                    </a:lnTo>
                    <a:lnTo>
                      <a:pt x="64" y="244"/>
                    </a:lnTo>
                    <a:lnTo>
                      <a:pt x="64" y="43"/>
                    </a:lnTo>
                    <a:lnTo>
                      <a:pt x="85" y="43"/>
                    </a:lnTo>
                    <a:lnTo>
                      <a:pt x="42" y="0"/>
                    </a:lnTo>
                    <a:lnTo>
                      <a:pt x="0" y="43"/>
                    </a:lnTo>
                    <a:close/>
                  </a:path>
                </a:pathLst>
              </a:custGeom>
              <a:noFill/>
              <a:ln w="9525" cap="rnd">
                <a:solidFill>
                  <a:srgbClr val="1F497D"/>
                </a:solidFill>
                <a:prstDash val="solid"/>
                <a:round/>
                <a:headEnd/>
                <a:tailEnd/>
              </a:ln>
            </p:spPr>
            <p:txBody>
              <a:bodyPr/>
              <a:lstStyle/>
              <a:p>
                <a:endParaRPr lang="en-US"/>
              </a:p>
            </p:txBody>
          </p:sp>
        </p:grpSp>
        <p:grpSp>
          <p:nvGrpSpPr>
            <p:cNvPr id="73977" name="Group 930"/>
            <p:cNvGrpSpPr>
              <a:grpSpLocks/>
            </p:cNvGrpSpPr>
            <p:nvPr/>
          </p:nvGrpSpPr>
          <p:grpSpPr bwMode="auto">
            <a:xfrm>
              <a:off x="4002088" y="2114550"/>
              <a:ext cx="1038225" cy="193675"/>
              <a:chOff x="2521" y="1332"/>
              <a:chExt cx="654" cy="122"/>
            </a:xfrm>
          </p:grpSpPr>
          <p:sp>
            <p:nvSpPr>
              <p:cNvPr id="82011" name="Rectangle 928"/>
              <p:cNvSpPr>
                <a:spLocks noChangeArrowheads="1"/>
              </p:cNvSpPr>
              <p:nvPr/>
            </p:nvSpPr>
            <p:spPr bwMode="auto">
              <a:xfrm>
                <a:off x="2521" y="1332"/>
                <a:ext cx="654" cy="122"/>
              </a:xfrm>
              <a:prstGeom prst="rect">
                <a:avLst/>
              </a:prstGeom>
              <a:solidFill>
                <a:srgbClr val="FFFFFF"/>
              </a:solidFill>
              <a:ln w="9525">
                <a:noFill/>
                <a:miter lim="800000"/>
                <a:headEnd/>
                <a:tailEnd/>
              </a:ln>
            </p:spPr>
            <p:txBody>
              <a:bodyPr/>
              <a:lstStyle/>
              <a:p>
                <a:endParaRPr lang="en-US"/>
              </a:p>
            </p:txBody>
          </p:sp>
          <p:sp>
            <p:nvSpPr>
              <p:cNvPr id="82012" name="Rectangle 929"/>
              <p:cNvSpPr>
                <a:spLocks noChangeArrowheads="1"/>
              </p:cNvSpPr>
              <p:nvPr/>
            </p:nvSpPr>
            <p:spPr bwMode="auto">
              <a:xfrm>
                <a:off x="2521" y="1332"/>
                <a:ext cx="654" cy="122"/>
              </a:xfrm>
              <a:prstGeom prst="rect">
                <a:avLst/>
              </a:prstGeom>
              <a:noFill/>
              <a:ln w="7938" cap="rnd">
                <a:solidFill>
                  <a:srgbClr val="385D8A"/>
                </a:solidFill>
                <a:miter lim="800000"/>
                <a:headEnd/>
                <a:tailEnd/>
              </a:ln>
            </p:spPr>
            <p:txBody>
              <a:bodyPr/>
              <a:lstStyle/>
              <a:p>
                <a:endParaRPr lang="en-US"/>
              </a:p>
            </p:txBody>
          </p:sp>
        </p:grpSp>
        <p:sp>
          <p:nvSpPr>
            <p:cNvPr id="73978" name="Rectangle 931"/>
            <p:cNvSpPr>
              <a:spLocks noChangeArrowheads="1"/>
            </p:cNvSpPr>
            <p:nvPr/>
          </p:nvSpPr>
          <p:spPr bwMode="auto">
            <a:xfrm>
              <a:off x="4078288" y="2154238"/>
              <a:ext cx="96837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Indices of recruitment</a:t>
              </a:r>
              <a:endParaRPr lang="en-US">
                <a:cs typeface="Arial" charset="0"/>
              </a:endParaRPr>
            </a:p>
          </p:txBody>
        </p:sp>
        <p:grpSp>
          <p:nvGrpSpPr>
            <p:cNvPr id="73979" name="Group 934"/>
            <p:cNvGrpSpPr>
              <a:grpSpLocks/>
            </p:cNvGrpSpPr>
            <p:nvPr/>
          </p:nvGrpSpPr>
          <p:grpSpPr bwMode="auto">
            <a:xfrm>
              <a:off x="4451350" y="3036888"/>
              <a:ext cx="139700" cy="127000"/>
              <a:chOff x="2804" y="1913"/>
              <a:chExt cx="88" cy="80"/>
            </a:xfrm>
          </p:grpSpPr>
          <p:sp>
            <p:nvSpPr>
              <p:cNvPr id="82009" name="Freeform 932"/>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solidFill>
                <a:srgbClr val="1F497D"/>
              </a:solidFill>
              <a:ln w="9525">
                <a:noFill/>
                <a:round/>
                <a:headEnd/>
                <a:tailEnd/>
              </a:ln>
            </p:spPr>
            <p:txBody>
              <a:bodyPr/>
              <a:lstStyle/>
              <a:p>
                <a:endParaRPr lang="en-US"/>
              </a:p>
            </p:txBody>
          </p:sp>
          <p:sp>
            <p:nvSpPr>
              <p:cNvPr id="82010" name="Freeform 933"/>
              <p:cNvSpPr>
                <a:spLocks/>
              </p:cNvSpPr>
              <p:nvPr/>
            </p:nvSpPr>
            <p:spPr bwMode="auto">
              <a:xfrm>
                <a:off x="2804" y="1913"/>
                <a:ext cx="88" cy="80"/>
              </a:xfrm>
              <a:custGeom>
                <a:avLst/>
                <a:gdLst>
                  <a:gd name="T0" fmla="*/ 0 w 88"/>
                  <a:gd name="T1" fmla="*/ 40 h 80"/>
                  <a:gd name="T2" fmla="*/ 22 w 88"/>
                  <a:gd name="T3" fmla="*/ 40 h 80"/>
                  <a:gd name="T4" fmla="*/ 22 w 88"/>
                  <a:gd name="T5" fmla="*/ 80 h 80"/>
                  <a:gd name="T6" fmla="*/ 66 w 88"/>
                  <a:gd name="T7" fmla="*/ 80 h 80"/>
                  <a:gd name="T8" fmla="*/ 66 w 88"/>
                  <a:gd name="T9" fmla="*/ 40 h 80"/>
                  <a:gd name="T10" fmla="*/ 88 w 88"/>
                  <a:gd name="T11" fmla="*/ 40 h 80"/>
                  <a:gd name="T12" fmla="*/ 44 w 88"/>
                  <a:gd name="T13" fmla="*/ 0 h 80"/>
                  <a:gd name="T14" fmla="*/ 0 w 88"/>
                  <a:gd name="T15" fmla="*/ 40 h 8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80"/>
                  <a:gd name="T26" fmla="*/ 88 w 8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80">
                    <a:moveTo>
                      <a:pt x="0" y="40"/>
                    </a:moveTo>
                    <a:lnTo>
                      <a:pt x="22" y="40"/>
                    </a:lnTo>
                    <a:lnTo>
                      <a:pt x="22" y="80"/>
                    </a:lnTo>
                    <a:lnTo>
                      <a:pt x="66" y="80"/>
                    </a:lnTo>
                    <a:lnTo>
                      <a:pt x="66" y="40"/>
                    </a:lnTo>
                    <a:lnTo>
                      <a:pt x="88" y="40"/>
                    </a:lnTo>
                    <a:lnTo>
                      <a:pt x="44" y="0"/>
                    </a:lnTo>
                    <a:lnTo>
                      <a:pt x="0" y="40"/>
                    </a:lnTo>
                    <a:close/>
                  </a:path>
                </a:pathLst>
              </a:custGeom>
              <a:noFill/>
              <a:ln w="9525" cap="rnd">
                <a:solidFill>
                  <a:srgbClr val="1F497D"/>
                </a:solidFill>
                <a:prstDash val="solid"/>
                <a:round/>
                <a:headEnd/>
                <a:tailEnd/>
              </a:ln>
            </p:spPr>
            <p:txBody>
              <a:bodyPr/>
              <a:lstStyle/>
              <a:p>
                <a:endParaRPr lang="en-US"/>
              </a:p>
            </p:txBody>
          </p:sp>
        </p:grpSp>
        <p:grpSp>
          <p:nvGrpSpPr>
            <p:cNvPr id="73980" name="Group 937"/>
            <p:cNvGrpSpPr>
              <a:grpSpLocks/>
            </p:cNvGrpSpPr>
            <p:nvPr/>
          </p:nvGrpSpPr>
          <p:grpSpPr bwMode="auto">
            <a:xfrm>
              <a:off x="3636963" y="3168650"/>
              <a:ext cx="1766888" cy="192088"/>
              <a:chOff x="2291" y="1996"/>
              <a:chExt cx="1113" cy="121"/>
            </a:xfrm>
          </p:grpSpPr>
          <p:sp>
            <p:nvSpPr>
              <p:cNvPr id="82007" name="Rectangle 935"/>
              <p:cNvSpPr>
                <a:spLocks noChangeArrowheads="1"/>
              </p:cNvSpPr>
              <p:nvPr/>
            </p:nvSpPr>
            <p:spPr bwMode="auto">
              <a:xfrm>
                <a:off x="2291" y="1996"/>
                <a:ext cx="1113" cy="121"/>
              </a:xfrm>
              <a:prstGeom prst="rect">
                <a:avLst/>
              </a:prstGeom>
              <a:solidFill>
                <a:srgbClr val="FFFFFF"/>
              </a:solidFill>
              <a:ln w="9525">
                <a:noFill/>
                <a:miter lim="800000"/>
                <a:headEnd/>
                <a:tailEnd/>
              </a:ln>
            </p:spPr>
            <p:txBody>
              <a:bodyPr/>
              <a:lstStyle/>
              <a:p>
                <a:endParaRPr lang="en-US"/>
              </a:p>
            </p:txBody>
          </p:sp>
          <p:sp>
            <p:nvSpPr>
              <p:cNvPr id="82008" name="Rectangle 936"/>
              <p:cNvSpPr>
                <a:spLocks noChangeArrowheads="1"/>
              </p:cNvSpPr>
              <p:nvPr/>
            </p:nvSpPr>
            <p:spPr bwMode="auto">
              <a:xfrm>
                <a:off x="2291" y="1996"/>
                <a:ext cx="1113" cy="121"/>
              </a:xfrm>
              <a:prstGeom prst="rect">
                <a:avLst/>
              </a:prstGeom>
              <a:noFill/>
              <a:ln w="7938" cap="rnd">
                <a:solidFill>
                  <a:srgbClr val="385D8A"/>
                </a:solidFill>
                <a:miter lim="800000"/>
                <a:headEnd/>
                <a:tailEnd/>
              </a:ln>
            </p:spPr>
            <p:txBody>
              <a:bodyPr/>
              <a:lstStyle/>
              <a:p>
                <a:endParaRPr lang="en-US"/>
              </a:p>
            </p:txBody>
          </p:sp>
        </p:grpSp>
        <p:sp>
          <p:nvSpPr>
            <p:cNvPr id="73981" name="Rectangle 938"/>
            <p:cNvSpPr>
              <a:spLocks noChangeArrowheads="1"/>
            </p:cNvSpPr>
            <p:nvPr/>
          </p:nvSpPr>
          <p:spPr bwMode="auto">
            <a:xfrm>
              <a:off x="3711575" y="3208338"/>
              <a:ext cx="1697038"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Hydrography and ,zooplankton biomass</a:t>
              </a:r>
              <a:endParaRPr lang="en-US">
                <a:cs typeface="Arial" charset="0"/>
              </a:endParaRPr>
            </a:p>
          </p:txBody>
        </p:sp>
        <p:grpSp>
          <p:nvGrpSpPr>
            <p:cNvPr id="73982" name="Group 941"/>
            <p:cNvGrpSpPr>
              <a:grpSpLocks/>
            </p:cNvGrpSpPr>
            <p:nvPr/>
          </p:nvGrpSpPr>
          <p:grpSpPr bwMode="auto">
            <a:xfrm>
              <a:off x="4448175" y="1060450"/>
              <a:ext cx="120650" cy="247650"/>
              <a:chOff x="2802" y="668"/>
              <a:chExt cx="76" cy="156"/>
            </a:xfrm>
          </p:grpSpPr>
          <p:sp>
            <p:nvSpPr>
              <p:cNvPr id="82005" name="Freeform 939"/>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solidFill>
                <a:srgbClr val="1F497D"/>
              </a:solidFill>
              <a:ln w="9525">
                <a:noFill/>
                <a:round/>
                <a:headEnd/>
                <a:tailEnd/>
              </a:ln>
            </p:spPr>
            <p:txBody>
              <a:bodyPr/>
              <a:lstStyle/>
              <a:p>
                <a:endParaRPr lang="en-US"/>
              </a:p>
            </p:txBody>
          </p:sp>
          <p:sp>
            <p:nvSpPr>
              <p:cNvPr id="82006" name="Freeform 940"/>
              <p:cNvSpPr>
                <a:spLocks/>
              </p:cNvSpPr>
              <p:nvPr/>
            </p:nvSpPr>
            <p:spPr bwMode="auto">
              <a:xfrm>
                <a:off x="2802" y="668"/>
                <a:ext cx="76" cy="156"/>
              </a:xfrm>
              <a:custGeom>
                <a:avLst/>
                <a:gdLst>
                  <a:gd name="T0" fmla="*/ 0 w 76"/>
                  <a:gd name="T1" fmla="*/ 38 h 156"/>
                  <a:gd name="T2" fmla="*/ 19 w 76"/>
                  <a:gd name="T3" fmla="*/ 38 h 156"/>
                  <a:gd name="T4" fmla="*/ 19 w 76"/>
                  <a:gd name="T5" fmla="*/ 156 h 156"/>
                  <a:gd name="T6" fmla="*/ 57 w 76"/>
                  <a:gd name="T7" fmla="*/ 156 h 156"/>
                  <a:gd name="T8" fmla="*/ 57 w 76"/>
                  <a:gd name="T9" fmla="*/ 38 h 156"/>
                  <a:gd name="T10" fmla="*/ 76 w 76"/>
                  <a:gd name="T11" fmla="*/ 38 h 156"/>
                  <a:gd name="T12" fmla="*/ 38 w 76"/>
                  <a:gd name="T13" fmla="*/ 0 h 156"/>
                  <a:gd name="T14" fmla="*/ 0 w 76"/>
                  <a:gd name="T15" fmla="*/ 38 h 15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56"/>
                  <a:gd name="T26" fmla="*/ 76 w 7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56">
                    <a:moveTo>
                      <a:pt x="0" y="38"/>
                    </a:moveTo>
                    <a:lnTo>
                      <a:pt x="19" y="38"/>
                    </a:lnTo>
                    <a:lnTo>
                      <a:pt x="19" y="156"/>
                    </a:lnTo>
                    <a:lnTo>
                      <a:pt x="57" y="156"/>
                    </a:lnTo>
                    <a:lnTo>
                      <a:pt x="57" y="38"/>
                    </a:lnTo>
                    <a:lnTo>
                      <a:pt x="76" y="38"/>
                    </a:lnTo>
                    <a:lnTo>
                      <a:pt x="38" y="0"/>
                    </a:lnTo>
                    <a:lnTo>
                      <a:pt x="0" y="38"/>
                    </a:lnTo>
                    <a:close/>
                  </a:path>
                </a:pathLst>
              </a:custGeom>
              <a:noFill/>
              <a:ln w="9525" cap="rnd">
                <a:solidFill>
                  <a:srgbClr val="1F497D"/>
                </a:solidFill>
                <a:prstDash val="solid"/>
                <a:round/>
                <a:headEnd/>
                <a:tailEnd/>
              </a:ln>
            </p:spPr>
            <p:txBody>
              <a:bodyPr/>
              <a:lstStyle/>
              <a:p>
                <a:endParaRPr lang="en-US"/>
              </a:p>
            </p:txBody>
          </p:sp>
        </p:grpSp>
        <p:grpSp>
          <p:nvGrpSpPr>
            <p:cNvPr id="73983" name="Group 1010"/>
            <p:cNvGrpSpPr>
              <a:grpSpLocks/>
            </p:cNvGrpSpPr>
            <p:nvPr/>
          </p:nvGrpSpPr>
          <p:grpSpPr bwMode="auto">
            <a:xfrm>
              <a:off x="3838575" y="4692650"/>
              <a:ext cx="1760538" cy="360363"/>
              <a:chOff x="2418" y="2956"/>
              <a:chExt cx="1109" cy="227"/>
            </a:xfrm>
          </p:grpSpPr>
          <p:sp>
            <p:nvSpPr>
              <p:cNvPr id="81937" name="Rectangle 942"/>
              <p:cNvSpPr>
                <a:spLocks noChangeArrowheads="1"/>
              </p:cNvSpPr>
              <p:nvPr/>
            </p:nvSpPr>
            <p:spPr bwMode="auto">
              <a:xfrm>
                <a:off x="2418" y="2956"/>
                <a:ext cx="1109" cy="15"/>
              </a:xfrm>
              <a:prstGeom prst="rect">
                <a:avLst/>
              </a:prstGeom>
              <a:solidFill>
                <a:srgbClr val="99CCFF"/>
              </a:solidFill>
              <a:ln w="9525">
                <a:noFill/>
                <a:miter lim="800000"/>
                <a:headEnd/>
                <a:tailEnd/>
              </a:ln>
            </p:spPr>
            <p:txBody>
              <a:bodyPr/>
              <a:lstStyle/>
              <a:p>
                <a:endParaRPr lang="en-US"/>
              </a:p>
            </p:txBody>
          </p:sp>
          <p:sp>
            <p:nvSpPr>
              <p:cNvPr id="81938" name="Rectangle 943"/>
              <p:cNvSpPr>
                <a:spLocks noChangeArrowheads="1"/>
              </p:cNvSpPr>
              <p:nvPr/>
            </p:nvSpPr>
            <p:spPr bwMode="auto">
              <a:xfrm>
                <a:off x="2418" y="2971"/>
                <a:ext cx="1109" cy="7"/>
              </a:xfrm>
              <a:prstGeom prst="rect">
                <a:avLst/>
              </a:prstGeom>
              <a:solidFill>
                <a:srgbClr val="98CBFD"/>
              </a:solidFill>
              <a:ln w="9525">
                <a:noFill/>
                <a:miter lim="800000"/>
                <a:headEnd/>
                <a:tailEnd/>
              </a:ln>
            </p:spPr>
            <p:txBody>
              <a:bodyPr/>
              <a:lstStyle/>
              <a:p>
                <a:endParaRPr lang="en-US"/>
              </a:p>
            </p:txBody>
          </p:sp>
          <p:sp>
            <p:nvSpPr>
              <p:cNvPr id="81939" name="Rectangle 944"/>
              <p:cNvSpPr>
                <a:spLocks noChangeArrowheads="1"/>
              </p:cNvSpPr>
              <p:nvPr/>
            </p:nvSpPr>
            <p:spPr bwMode="auto">
              <a:xfrm>
                <a:off x="2418" y="2978"/>
                <a:ext cx="1109" cy="9"/>
              </a:xfrm>
              <a:prstGeom prst="rect">
                <a:avLst/>
              </a:prstGeom>
              <a:solidFill>
                <a:srgbClr val="97C9FC"/>
              </a:solidFill>
              <a:ln w="9525">
                <a:noFill/>
                <a:miter lim="800000"/>
                <a:headEnd/>
                <a:tailEnd/>
              </a:ln>
            </p:spPr>
            <p:txBody>
              <a:bodyPr/>
              <a:lstStyle/>
              <a:p>
                <a:endParaRPr lang="en-US"/>
              </a:p>
            </p:txBody>
          </p:sp>
          <p:sp>
            <p:nvSpPr>
              <p:cNvPr id="81940" name="Rectangle 945"/>
              <p:cNvSpPr>
                <a:spLocks noChangeArrowheads="1"/>
              </p:cNvSpPr>
              <p:nvPr/>
            </p:nvSpPr>
            <p:spPr bwMode="auto">
              <a:xfrm>
                <a:off x="2418" y="2987"/>
                <a:ext cx="1109" cy="6"/>
              </a:xfrm>
              <a:prstGeom prst="rect">
                <a:avLst/>
              </a:prstGeom>
              <a:solidFill>
                <a:srgbClr val="95C8FB"/>
              </a:solidFill>
              <a:ln w="9525">
                <a:noFill/>
                <a:miter lim="800000"/>
                <a:headEnd/>
                <a:tailEnd/>
              </a:ln>
            </p:spPr>
            <p:txBody>
              <a:bodyPr/>
              <a:lstStyle/>
              <a:p>
                <a:endParaRPr lang="en-US"/>
              </a:p>
            </p:txBody>
          </p:sp>
          <p:sp>
            <p:nvSpPr>
              <p:cNvPr id="81941" name="Rectangle 946"/>
              <p:cNvSpPr>
                <a:spLocks noChangeArrowheads="1"/>
              </p:cNvSpPr>
              <p:nvPr/>
            </p:nvSpPr>
            <p:spPr bwMode="auto">
              <a:xfrm>
                <a:off x="2418" y="2993"/>
                <a:ext cx="1109" cy="6"/>
              </a:xfrm>
              <a:prstGeom prst="rect">
                <a:avLst/>
              </a:prstGeom>
              <a:solidFill>
                <a:srgbClr val="94C7F9"/>
              </a:solidFill>
              <a:ln w="9525">
                <a:noFill/>
                <a:miter lim="800000"/>
                <a:headEnd/>
                <a:tailEnd/>
              </a:ln>
            </p:spPr>
            <p:txBody>
              <a:bodyPr/>
              <a:lstStyle/>
              <a:p>
                <a:endParaRPr lang="en-US"/>
              </a:p>
            </p:txBody>
          </p:sp>
          <p:sp>
            <p:nvSpPr>
              <p:cNvPr id="81942" name="Rectangle 947"/>
              <p:cNvSpPr>
                <a:spLocks noChangeArrowheads="1"/>
              </p:cNvSpPr>
              <p:nvPr/>
            </p:nvSpPr>
            <p:spPr bwMode="auto">
              <a:xfrm>
                <a:off x="2418" y="2999"/>
                <a:ext cx="1109" cy="6"/>
              </a:xfrm>
              <a:prstGeom prst="rect">
                <a:avLst/>
              </a:prstGeom>
              <a:solidFill>
                <a:srgbClr val="93C5F8"/>
              </a:solidFill>
              <a:ln w="9525">
                <a:noFill/>
                <a:miter lim="800000"/>
                <a:headEnd/>
                <a:tailEnd/>
              </a:ln>
            </p:spPr>
            <p:txBody>
              <a:bodyPr/>
              <a:lstStyle/>
              <a:p>
                <a:endParaRPr lang="en-US"/>
              </a:p>
            </p:txBody>
          </p:sp>
          <p:sp>
            <p:nvSpPr>
              <p:cNvPr id="81943" name="Rectangle 948"/>
              <p:cNvSpPr>
                <a:spLocks noChangeArrowheads="1"/>
              </p:cNvSpPr>
              <p:nvPr/>
            </p:nvSpPr>
            <p:spPr bwMode="auto">
              <a:xfrm>
                <a:off x="2418" y="3005"/>
                <a:ext cx="1109" cy="5"/>
              </a:xfrm>
              <a:prstGeom prst="rect">
                <a:avLst/>
              </a:prstGeom>
              <a:solidFill>
                <a:srgbClr val="92C4F6"/>
              </a:solidFill>
              <a:ln w="9525">
                <a:noFill/>
                <a:miter lim="800000"/>
                <a:headEnd/>
                <a:tailEnd/>
              </a:ln>
            </p:spPr>
            <p:txBody>
              <a:bodyPr/>
              <a:lstStyle/>
              <a:p>
                <a:endParaRPr lang="en-US"/>
              </a:p>
            </p:txBody>
          </p:sp>
          <p:sp>
            <p:nvSpPr>
              <p:cNvPr id="81944" name="Rectangle 949"/>
              <p:cNvSpPr>
                <a:spLocks noChangeArrowheads="1"/>
              </p:cNvSpPr>
              <p:nvPr/>
            </p:nvSpPr>
            <p:spPr bwMode="auto">
              <a:xfrm>
                <a:off x="2418" y="3010"/>
                <a:ext cx="1109" cy="3"/>
              </a:xfrm>
              <a:prstGeom prst="rect">
                <a:avLst/>
              </a:prstGeom>
              <a:solidFill>
                <a:srgbClr val="90C2F5"/>
              </a:solidFill>
              <a:ln w="9525">
                <a:noFill/>
                <a:miter lim="800000"/>
                <a:headEnd/>
                <a:tailEnd/>
              </a:ln>
            </p:spPr>
            <p:txBody>
              <a:bodyPr/>
              <a:lstStyle/>
              <a:p>
                <a:endParaRPr lang="en-US"/>
              </a:p>
            </p:txBody>
          </p:sp>
          <p:sp>
            <p:nvSpPr>
              <p:cNvPr id="81945" name="Rectangle 950"/>
              <p:cNvSpPr>
                <a:spLocks noChangeArrowheads="1"/>
              </p:cNvSpPr>
              <p:nvPr/>
            </p:nvSpPr>
            <p:spPr bwMode="auto">
              <a:xfrm>
                <a:off x="2418" y="3013"/>
                <a:ext cx="1109" cy="4"/>
              </a:xfrm>
              <a:prstGeom prst="rect">
                <a:avLst/>
              </a:prstGeom>
              <a:solidFill>
                <a:srgbClr val="8FC1F3"/>
              </a:solidFill>
              <a:ln w="9525">
                <a:noFill/>
                <a:miter lim="800000"/>
                <a:headEnd/>
                <a:tailEnd/>
              </a:ln>
            </p:spPr>
            <p:txBody>
              <a:bodyPr/>
              <a:lstStyle/>
              <a:p>
                <a:endParaRPr lang="en-US"/>
              </a:p>
            </p:txBody>
          </p:sp>
          <p:sp>
            <p:nvSpPr>
              <p:cNvPr id="81946" name="Rectangle 951"/>
              <p:cNvSpPr>
                <a:spLocks noChangeArrowheads="1"/>
              </p:cNvSpPr>
              <p:nvPr/>
            </p:nvSpPr>
            <p:spPr bwMode="auto">
              <a:xfrm>
                <a:off x="2418" y="3017"/>
                <a:ext cx="1109" cy="3"/>
              </a:xfrm>
              <a:prstGeom prst="rect">
                <a:avLst/>
              </a:prstGeom>
              <a:solidFill>
                <a:srgbClr val="8EBFF2"/>
              </a:solidFill>
              <a:ln w="9525">
                <a:noFill/>
                <a:miter lim="800000"/>
                <a:headEnd/>
                <a:tailEnd/>
              </a:ln>
            </p:spPr>
            <p:txBody>
              <a:bodyPr/>
              <a:lstStyle/>
              <a:p>
                <a:endParaRPr lang="en-US"/>
              </a:p>
            </p:txBody>
          </p:sp>
          <p:sp>
            <p:nvSpPr>
              <p:cNvPr id="81947" name="Rectangle 952"/>
              <p:cNvSpPr>
                <a:spLocks noChangeArrowheads="1"/>
              </p:cNvSpPr>
              <p:nvPr/>
            </p:nvSpPr>
            <p:spPr bwMode="auto">
              <a:xfrm>
                <a:off x="2418" y="3020"/>
                <a:ext cx="1109" cy="5"/>
              </a:xfrm>
              <a:prstGeom prst="rect">
                <a:avLst/>
              </a:prstGeom>
              <a:solidFill>
                <a:srgbClr val="8DBEF0"/>
              </a:solidFill>
              <a:ln w="9525">
                <a:noFill/>
                <a:miter lim="800000"/>
                <a:headEnd/>
                <a:tailEnd/>
              </a:ln>
            </p:spPr>
            <p:txBody>
              <a:bodyPr/>
              <a:lstStyle/>
              <a:p>
                <a:endParaRPr lang="en-US"/>
              </a:p>
            </p:txBody>
          </p:sp>
          <p:sp>
            <p:nvSpPr>
              <p:cNvPr id="81948" name="Rectangle 953"/>
              <p:cNvSpPr>
                <a:spLocks noChangeArrowheads="1"/>
              </p:cNvSpPr>
              <p:nvPr/>
            </p:nvSpPr>
            <p:spPr bwMode="auto">
              <a:xfrm>
                <a:off x="2418" y="3025"/>
                <a:ext cx="1109" cy="4"/>
              </a:xfrm>
              <a:prstGeom prst="rect">
                <a:avLst/>
              </a:prstGeom>
              <a:solidFill>
                <a:srgbClr val="8BBCEE"/>
              </a:solidFill>
              <a:ln w="9525">
                <a:noFill/>
                <a:miter lim="800000"/>
                <a:headEnd/>
                <a:tailEnd/>
              </a:ln>
            </p:spPr>
            <p:txBody>
              <a:bodyPr/>
              <a:lstStyle/>
              <a:p>
                <a:endParaRPr lang="en-US"/>
              </a:p>
            </p:txBody>
          </p:sp>
          <p:sp>
            <p:nvSpPr>
              <p:cNvPr id="81949" name="Rectangle 954"/>
              <p:cNvSpPr>
                <a:spLocks noChangeArrowheads="1"/>
              </p:cNvSpPr>
              <p:nvPr/>
            </p:nvSpPr>
            <p:spPr bwMode="auto">
              <a:xfrm>
                <a:off x="2418" y="3029"/>
                <a:ext cx="1109" cy="3"/>
              </a:xfrm>
              <a:prstGeom prst="rect">
                <a:avLst/>
              </a:prstGeom>
              <a:solidFill>
                <a:srgbClr val="8ABAEC"/>
              </a:solidFill>
              <a:ln w="9525">
                <a:noFill/>
                <a:miter lim="800000"/>
                <a:headEnd/>
                <a:tailEnd/>
              </a:ln>
            </p:spPr>
            <p:txBody>
              <a:bodyPr/>
              <a:lstStyle/>
              <a:p>
                <a:endParaRPr lang="en-US"/>
              </a:p>
            </p:txBody>
          </p:sp>
          <p:sp>
            <p:nvSpPr>
              <p:cNvPr id="81950" name="Rectangle 955"/>
              <p:cNvSpPr>
                <a:spLocks noChangeArrowheads="1"/>
              </p:cNvSpPr>
              <p:nvPr/>
            </p:nvSpPr>
            <p:spPr bwMode="auto">
              <a:xfrm>
                <a:off x="2418" y="3032"/>
                <a:ext cx="1109" cy="3"/>
              </a:xfrm>
              <a:prstGeom prst="rect">
                <a:avLst/>
              </a:prstGeom>
              <a:solidFill>
                <a:srgbClr val="88B9EB"/>
              </a:solidFill>
              <a:ln w="9525">
                <a:noFill/>
                <a:miter lim="800000"/>
                <a:headEnd/>
                <a:tailEnd/>
              </a:ln>
            </p:spPr>
            <p:txBody>
              <a:bodyPr/>
              <a:lstStyle/>
              <a:p>
                <a:endParaRPr lang="en-US"/>
              </a:p>
            </p:txBody>
          </p:sp>
          <p:sp>
            <p:nvSpPr>
              <p:cNvPr id="81951" name="Rectangle 956"/>
              <p:cNvSpPr>
                <a:spLocks noChangeArrowheads="1"/>
              </p:cNvSpPr>
              <p:nvPr/>
            </p:nvSpPr>
            <p:spPr bwMode="auto">
              <a:xfrm>
                <a:off x="2418" y="3035"/>
                <a:ext cx="1109" cy="4"/>
              </a:xfrm>
              <a:prstGeom prst="rect">
                <a:avLst/>
              </a:prstGeom>
              <a:solidFill>
                <a:srgbClr val="87B7E9"/>
              </a:solidFill>
              <a:ln w="9525">
                <a:noFill/>
                <a:miter lim="800000"/>
                <a:headEnd/>
                <a:tailEnd/>
              </a:ln>
            </p:spPr>
            <p:txBody>
              <a:bodyPr/>
              <a:lstStyle/>
              <a:p>
                <a:endParaRPr lang="en-US"/>
              </a:p>
            </p:txBody>
          </p:sp>
          <p:sp>
            <p:nvSpPr>
              <p:cNvPr id="81952" name="Rectangle 957"/>
              <p:cNvSpPr>
                <a:spLocks noChangeArrowheads="1"/>
              </p:cNvSpPr>
              <p:nvPr/>
            </p:nvSpPr>
            <p:spPr bwMode="auto">
              <a:xfrm>
                <a:off x="2418" y="3039"/>
                <a:ext cx="1109" cy="2"/>
              </a:xfrm>
              <a:prstGeom prst="rect">
                <a:avLst/>
              </a:prstGeom>
              <a:solidFill>
                <a:srgbClr val="85B6E7"/>
              </a:solidFill>
              <a:ln w="9525">
                <a:noFill/>
                <a:miter lim="800000"/>
                <a:headEnd/>
                <a:tailEnd/>
              </a:ln>
            </p:spPr>
            <p:txBody>
              <a:bodyPr/>
              <a:lstStyle/>
              <a:p>
                <a:endParaRPr lang="en-US"/>
              </a:p>
            </p:txBody>
          </p:sp>
          <p:sp>
            <p:nvSpPr>
              <p:cNvPr id="81953" name="Rectangle 958"/>
              <p:cNvSpPr>
                <a:spLocks noChangeArrowheads="1"/>
              </p:cNvSpPr>
              <p:nvPr/>
            </p:nvSpPr>
            <p:spPr bwMode="auto">
              <a:xfrm>
                <a:off x="2418" y="3041"/>
                <a:ext cx="1109" cy="3"/>
              </a:xfrm>
              <a:prstGeom prst="rect">
                <a:avLst/>
              </a:prstGeom>
              <a:solidFill>
                <a:srgbClr val="84B4E6"/>
              </a:solidFill>
              <a:ln w="9525">
                <a:noFill/>
                <a:miter lim="800000"/>
                <a:headEnd/>
                <a:tailEnd/>
              </a:ln>
            </p:spPr>
            <p:txBody>
              <a:bodyPr/>
              <a:lstStyle/>
              <a:p>
                <a:endParaRPr lang="en-US"/>
              </a:p>
            </p:txBody>
          </p:sp>
          <p:sp>
            <p:nvSpPr>
              <p:cNvPr id="81954" name="Rectangle 959"/>
              <p:cNvSpPr>
                <a:spLocks noChangeArrowheads="1"/>
              </p:cNvSpPr>
              <p:nvPr/>
            </p:nvSpPr>
            <p:spPr bwMode="auto">
              <a:xfrm>
                <a:off x="2418" y="3044"/>
                <a:ext cx="1109" cy="2"/>
              </a:xfrm>
              <a:prstGeom prst="rect">
                <a:avLst/>
              </a:prstGeom>
              <a:solidFill>
                <a:srgbClr val="83B3E4"/>
              </a:solidFill>
              <a:ln w="9525">
                <a:noFill/>
                <a:miter lim="800000"/>
                <a:headEnd/>
                <a:tailEnd/>
              </a:ln>
            </p:spPr>
            <p:txBody>
              <a:bodyPr/>
              <a:lstStyle/>
              <a:p>
                <a:endParaRPr lang="en-US"/>
              </a:p>
            </p:txBody>
          </p:sp>
          <p:sp>
            <p:nvSpPr>
              <p:cNvPr id="81955" name="Rectangle 960"/>
              <p:cNvSpPr>
                <a:spLocks noChangeArrowheads="1"/>
              </p:cNvSpPr>
              <p:nvPr/>
            </p:nvSpPr>
            <p:spPr bwMode="auto">
              <a:xfrm>
                <a:off x="2418" y="3046"/>
                <a:ext cx="1109" cy="4"/>
              </a:xfrm>
              <a:prstGeom prst="rect">
                <a:avLst/>
              </a:prstGeom>
              <a:solidFill>
                <a:srgbClr val="81B1E2"/>
              </a:solidFill>
              <a:ln w="9525">
                <a:noFill/>
                <a:miter lim="800000"/>
                <a:headEnd/>
                <a:tailEnd/>
              </a:ln>
            </p:spPr>
            <p:txBody>
              <a:bodyPr/>
              <a:lstStyle/>
              <a:p>
                <a:endParaRPr lang="en-US"/>
              </a:p>
            </p:txBody>
          </p:sp>
          <p:sp>
            <p:nvSpPr>
              <p:cNvPr id="81956" name="Rectangle 961"/>
              <p:cNvSpPr>
                <a:spLocks noChangeArrowheads="1"/>
              </p:cNvSpPr>
              <p:nvPr/>
            </p:nvSpPr>
            <p:spPr bwMode="auto">
              <a:xfrm>
                <a:off x="2418" y="3050"/>
                <a:ext cx="1109" cy="3"/>
              </a:xfrm>
              <a:prstGeom prst="rect">
                <a:avLst/>
              </a:prstGeom>
              <a:solidFill>
                <a:srgbClr val="7FAFE0"/>
              </a:solidFill>
              <a:ln w="9525">
                <a:noFill/>
                <a:miter lim="800000"/>
                <a:headEnd/>
                <a:tailEnd/>
              </a:ln>
            </p:spPr>
            <p:txBody>
              <a:bodyPr/>
              <a:lstStyle/>
              <a:p>
                <a:endParaRPr lang="en-US"/>
              </a:p>
            </p:txBody>
          </p:sp>
          <p:sp>
            <p:nvSpPr>
              <p:cNvPr id="81957" name="Rectangle 962"/>
              <p:cNvSpPr>
                <a:spLocks noChangeArrowheads="1"/>
              </p:cNvSpPr>
              <p:nvPr/>
            </p:nvSpPr>
            <p:spPr bwMode="auto">
              <a:xfrm>
                <a:off x="2418" y="3053"/>
                <a:ext cx="1109" cy="2"/>
              </a:xfrm>
              <a:prstGeom prst="rect">
                <a:avLst/>
              </a:prstGeom>
              <a:solidFill>
                <a:srgbClr val="7EADDF"/>
              </a:solidFill>
              <a:ln w="9525">
                <a:noFill/>
                <a:miter lim="800000"/>
                <a:headEnd/>
                <a:tailEnd/>
              </a:ln>
            </p:spPr>
            <p:txBody>
              <a:bodyPr/>
              <a:lstStyle/>
              <a:p>
                <a:endParaRPr lang="en-US"/>
              </a:p>
            </p:txBody>
          </p:sp>
          <p:sp>
            <p:nvSpPr>
              <p:cNvPr id="81958" name="Rectangle 963"/>
              <p:cNvSpPr>
                <a:spLocks noChangeArrowheads="1"/>
              </p:cNvSpPr>
              <p:nvPr/>
            </p:nvSpPr>
            <p:spPr bwMode="auto">
              <a:xfrm>
                <a:off x="2418" y="3055"/>
                <a:ext cx="1109" cy="3"/>
              </a:xfrm>
              <a:prstGeom prst="rect">
                <a:avLst/>
              </a:prstGeom>
              <a:solidFill>
                <a:srgbClr val="7DACDD"/>
              </a:solidFill>
              <a:ln w="9525">
                <a:noFill/>
                <a:miter lim="800000"/>
                <a:headEnd/>
                <a:tailEnd/>
              </a:ln>
            </p:spPr>
            <p:txBody>
              <a:bodyPr/>
              <a:lstStyle/>
              <a:p>
                <a:endParaRPr lang="en-US"/>
              </a:p>
            </p:txBody>
          </p:sp>
          <p:sp>
            <p:nvSpPr>
              <p:cNvPr id="81959" name="Rectangle 964"/>
              <p:cNvSpPr>
                <a:spLocks noChangeArrowheads="1"/>
              </p:cNvSpPr>
              <p:nvPr/>
            </p:nvSpPr>
            <p:spPr bwMode="auto">
              <a:xfrm>
                <a:off x="2418" y="3058"/>
                <a:ext cx="1109" cy="1"/>
              </a:xfrm>
              <a:prstGeom prst="rect">
                <a:avLst/>
              </a:prstGeom>
              <a:solidFill>
                <a:srgbClr val="7BABDC"/>
              </a:solidFill>
              <a:ln w="9525">
                <a:noFill/>
                <a:miter lim="800000"/>
                <a:headEnd/>
                <a:tailEnd/>
              </a:ln>
            </p:spPr>
            <p:txBody>
              <a:bodyPr/>
              <a:lstStyle/>
              <a:p>
                <a:endParaRPr lang="en-US"/>
              </a:p>
            </p:txBody>
          </p:sp>
          <p:sp>
            <p:nvSpPr>
              <p:cNvPr id="81960" name="Rectangle 965"/>
              <p:cNvSpPr>
                <a:spLocks noChangeArrowheads="1"/>
              </p:cNvSpPr>
              <p:nvPr/>
            </p:nvSpPr>
            <p:spPr bwMode="auto">
              <a:xfrm>
                <a:off x="2418" y="3059"/>
                <a:ext cx="1109" cy="4"/>
              </a:xfrm>
              <a:prstGeom prst="rect">
                <a:avLst/>
              </a:prstGeom>
              <a:solidFill>
                <a:srgbClr val="7AA9DA"/>
              </a:solidFill>
              <a:ln w="9525">
                <a:noFill/>
                <a:miter lim="800000"/>
                <a:headEnd/>
                <a:tailEnd/>
              </a:ln>
            </p:spPr>
            <p:txBody>
              <a:bodyPr/>
              <a:lstStyle/>
              <a:p>
                <a:endParaRPr lang="en-US"/>
              </a:p>
            </p:txBody>
          </p:sp>
          <p:sp>
            <p:nvSpPr>
              <p:cNvPr id="81961" name="Rectangle 966"/>
              <p:cNvSpPr>
                <a:spLocks noChangeArrowheads="1"/>
              </p:cNvSpPr>
              <p:nvPr/>
            </p:nvSpPr>
            <p:spPr bwMode="auto">
              <a:xfrm>
                <a:off x="2418" y="3063"/>
                <a:ext cx="1109" cy="2"/>
              </a:xfrm>
              <a:prstGeom prst="rect">
                <a:avLst/>
              </a:prstGeom>
              <a:solidFill>
                <a:srgbClr val="78A7D8"/>
              </a:solidFill>
              <a:ln w="9525">
                <a:noFill/>
                <a:miter lim="800000"/>
                <a:headEnd/>
                <a:tailEnd/>
              </a:ln>
            </p:spPr>
            <p:txBody>
              <a:bodyPr/>
              <a:lstStyle/>
              <a:p>
                <a:endParaRPr lang="en-US"/>
              </a:p>
            </p:txBody>
          </p:sp>
          <p:sp>
            <p:nvSpPr>
              <p:cNvPr id="81962" name="Rectangle 967"/>
              <p:cNvSpPr>
                <a:spLocks noChangeArrowheads="1"/>
              </p:cNvSpPr>
              <p:nvPr/>
            </p:nvSpPr>
            <p:spPr bwMode="auto">
              <a:xfrm>
                <a:off x="2418" y="3065"/>
                <a:ext cx="1109" cy="3"/>
              </a:xfrm>
              <a:prstGeom prst="rect">
                <a:avLst/>
              </a:prstGeom>
              <a:solidFill>
                <a:srgbClr val="76A5D6"/>
              </a:solidFill>
              <a:ln w="9525">
                <a:noFill/>
                <a:miter lim="800000"/>
                <a:headEnd/>
                <a:tailEnd/>
              </a:ln>
            </p:spPr>
            <p:txBody>
              <a:bodyPr/>
              <a:lstStyle/>
              <a:p>
                <a:endParaRPr lang="en-US"/>
              </a:p>
            </p:txBody>
          </p:sp>
          <p:sp>
            <p:nvSpPr>
              <p:cNvPr id="81963" name="Rectangle 968"/>
              <p:cNvSpPr>
                <a:spLocks noChangeArrowheads="1"/>
              </p:cNvSpPr>
              <p:nvPr/>
            </p:nvSpPr>
            <p:spPr bwMode="auto">
              <a:xfrm>
                <a:off x="2418" y="3068"/>
                <a:ext cx="1109" cy="1"/>
              </a:xfrm>
              <a:prstGeom prst="rect">
                <a:avLst/>
              </a:prstGeom>
              <a:solidFill>
                <a:srgbClr val="75A3D4"/>
              </a:solidFill>
              <a:ln w="9525">
                <a:noFill/>
                <a:miter lim="800000"/>
                <a:headEnd/>
                <a:tailEnd/>
              </a:ln>
            </p:spPr>
            <p:txBody>
              <a:bodyPr/>
              <a:lstStyle/>
              <a:p>
                <a:endParaRPr lang="en-US"/>
              </a:p>
            </p:txBody>
          </p:sp>
          <p:sp>
            <p:nvSpPr>
              <p:cNvPr id="81964" name="Rectangle 969"/>
              <p:cNvSpPr>
                <a:spLocks noChangeArrowheads="1"/>
              </p:cNvSpPr>
              <p:nvPr/>
            </p:nvSpPr>
            <p:spPr bwMode="auto">
              <a:xfrm>
                <a:off x="2418" y="3069"/>
                <a:ext cx="1109" cy="3"/>
              </a:xfrm>
              <a:prstGeom prst="rect">
                <a:avLst/>
              </a:prstGeom>
              <a:solidFill>
                <a:srgbClr val="73A2D3"/>
              </a:solidFill>
              <a:ln w="9525">
                <a:noFill/>
                <a:miter lim="800000"/>
                <a:headEnd/>
                <a:tailEnd/>
              </a:ln>
            </p:spPr>
            <p:txBody>
              <a:bodyPr/>
              <a:lstStyle/>
              <a:p>
                <a:endParaRPr lang="en-US"/>
              </a:p>
            </p:txBody>
          </p:sp>
          <p:sp>
            <p:nvSpPr>
              <p:cNvPr id="81965" name="Rectangle 970"/>
              <p:cNvSpPr>
                <a:spLocks noChangeArrowheads="1"/>
              </p:cNvSpPr>
              <p:nvPr/>
            </p:nvSpPr>
            <p:spPr bwMode="auto">
              <a:xfrm>
                <a:off x="2418" y="3072"/>
                <a:ext cx="1109" cy="2"/>
              </a:xfrm>
              <a:prstGeom prst="rect">
                <a:avLst/>
              </a:prstGeom>
              <a:solidFill>
                <a:srgbClr val="72A0D1"/>
              </a:solidFill>
              <a:ln w="9525">
                <a:noFill/>
                <a:miter lim="800000"/>
                <a:headEnd/>
                <a:tailEnd/>
              </a:ln>
            </p:spPr>
            <p:txBody>
              <a:bodyPr/>
              <a:lstStyle/>
              <a:p>
                <a:endParaRPr lang="en-US"/>
              </a:p>
            </p:txBody>
          </p:sp>
          <p:sp>
            <p:nvSpPr>
              <p:cNvPr id="81966" name="Rectangle 971"/>
              <p:cNvSpPr>
                <a:spLocks noChangeArrowheads="1"/>
              </p:cNvSpPr>
              <p:nvPr/>
            </p:nvSpPr>
            <p:spPr bwMode="auto">
              <a:xfrm>
                <a:off x="2418" y="3074"/>
                <a:ext cx="1109" cy="1"/>
              </a:xfrm>
              <a:prstGeom prst="rect">
                <a:avLst/>
              </a:prstGeom>
              <a:solidFill>
                <a:srgbClr val="709FD0"/>
              </a:solidFill>
              <a:ln w="9525">
                <a:noFill/>
                <a:miter lim="800000"/>
                <a:headEnd/>
                <a:tailEnd/>
              </a:ln>
            </p:spPr>
            <p:txBody>
              <a:bodyPr/>
              <a:lstStyle/>
              <a:p>
                <a:endParaRPr lang="en-US"/>
              </a:p>
            </p:txBody>
          </p:sp>
          <p:sp>
            <p:nvSpPr>
              <p:cNvPr id="81967" name="Rectangle 972"/>
              <p:cNvSpPr>
                <a:spLocks noChangeArrowheads="1"/>
              </p:cNvSpPr>
              <p:nvPr/>
            </p:nvSpPr>
            <p:spPr bwMode="auto">
              <a:xfrm>
                <a:off x="2418" y="3075"/>
                <a:ext cx="1109" cy="3"/>
              </a:xfrm>
              <a:prstGeom prst="rect">
                <a:avLst/>
              </a:prstGeom>
              <a:solidFill>
                <a:srgbClr val="6F9ECE"/>
              </a:solidFill>
              <a:ln w="9525">
                <a:noFill/>
                <a:miter lim="800000"/>
                <a:headEnd/>
                <a:tailEnd/>
              </a:ln>
            </p:spPr>
            <p:txBody>
              <a:bodyPr/>
              <a:lstStyle/>
              <a:p>
                <a:endParaRPr lang="en-US"/>
              </a:p>
            </p:txBody>
          </p:sp>
          <p:sp>
            <p:nvSpPr>
              <p:cNvPr id="81968" name="Rectangle 973"/>
              <p:cNvSpPr>
                <a:spLocks noChangeArrowheads="1"/>
              </p:cNvSpPr>
              <p:nvPr/>
            </p:nvSpPr>
            <p:spPr bwMode="auto">
              <a:xfrm>
                <a:off x="2418" y="3078"/>
                <a:ext cx="1109" cy="2"/>
              </a:xfrm>
              <a:prstGeom prst="rect">
                <a:avLst/>
              </a:prstGeom>
              <a:solidFill>
                <a:srgbClr val="6E9CCD"/>
              </a:solidFill>
              <a:ln w="9525">
                <a:noFill/>
                <a:miter lim="800000"/>
                <a:headEnd/>
                <a:tailEnd/>
              </a:ln>
            </p:spPr>
            <p:txBody>
              <a:bodyPr/>
              <a:lstStyle/>
              <a:p>
                <a:endParaRPr lang="en-US"/>
              </a:p>
            </p:txBody>
          </p:sp>
          <p:sp>
            <p:nvSpPr>
              <p:cNvPr id="81969" name="Rectangle 974"/>
              <p:cNvSpPr>
                <a:spLocks noChangeArrowheads="1"/>
              </p:cNvSpPr>
              <p:nvPr/>
            </p:nvSpPr>
            <p:spPr bwMode="auto">
              <a:xfrm>
                <a:off x="2418" y="3080"/>
                <a:ext cx="1109" cy="2"/>
              </a:xfrm>
              <a:prstGeom prst="rect">
                <a:avLst/>
              </a:prstGeom>
              <a:solidFill>
                <a:srgbClr val="6C9BCB"/>
              </a:solidFill>
              <a:ln w="9525">
                <a:noFill/>
                <a:miter lim="800000"/>
                <a:headEnd/>
                <a:tailEnd/>
              </a:ln>
            </p:spPr>
            <p:txBody>
              <a:bodyPr/>
              <a:lstStyle/>
              <a:p>
                <a:endParaRPr lang="en-US"/>
              </a:p>
            </p:txBody>
          </p:sp>
          <p:sp>
            <p:nvSpPr>
              <p:cNvPr id="81970" name="Rectangle 975"/>
              <p:cNvSpPr>
                <a:spLocks noChangeArrowheads="1"/>
              </p:cNvSpPr>
              <p:nvPr/>
            </p:nvSpPr>
            <p:spPr bwMode="auto">
              <a:xfrm>
                <a:off x="2418" y="3082"/>
                <a:ext cx="1109" cy="2"/>
              </a:xfrm>
              <a:prstGeom prst="rect">
                <a:avLst/>
              </a:prstGeom>
              <a:solidFill>
                <a:srgbClr val="6B99CA"/>
              </a:solidFill>
              <a:ln w="9525">
                <a:noFill/>
                <a:miter lim="800000"/>
                <a:headEnd/>
                <a:tailEnd/>
              </a:ln>
            </p:spPr>
            <p:txBody>
              <a:bodyPr/>
              <a:lstStyle/>
              <a:p>
                <a:endParaRPr lang="en-US"/>
              </a:p>
            </p:txBody>
          </p:sp>
          <p:sp>
            <p:nvSpPr>
              <p:cNvPr id="81971" name="Rectangle 976"/>
              <p:cNvSpPr>
                <a:spLocks noChangeArrowheads="1"/>
              </p:cNvSpPr>
              <p:nvPr/>
            </p:nvSpPr>
            <p:spPr bwMode="auto">
              <a:xfrm>
                <a:off x="2418" y="3084"/>
                <a:ext cx="1109" cy="3"/>
              </a:xfrm>
              <a:prstGeom prst="rect">
                <a:avLst/>
              </a:prstGeom>
              <a:solidFill>
                <a:srgbClr val="6A98C8"/>
              </a:solidFill>
              <a:ln w="9525">
                <a:noFill/>
                <a:miter lim="800000"/>
                <a:headEnd/>
                <a:tailEnd/>
              </a:ln>
            </p:spPr>
            <p:txBody>
              <a:bodyPr/>
              <a:lstStyle/>
              <a:p>
                <a:endParaRPr lang="en-US"/>
              </a:p>
            </p:txBody>
          </p:sp>
          <p:sp>
            <p:nvSpPr>
              <p:cNvPr id="81972" name="Rectangle 977"/>
              <p:cNvSpPr>
                <a:spLocks noChangeArrowheads="1"/>
              </p:cNvSpPr>
              <p:nvPr/>
            </p:nvSpPr>
            <p:spPr bwMode="auto">
              <a:xfrm>
                <a:off x="2418" y="3087"/>
                <a:ext cx="1109" cy="2"/>
              </a:xfrm>
              <a:prstGeom prst="rect">
                <a:avLst/>
              </a:prstGeom>
              <a:solidFill>
                <a:srgbClr val="6896C6"/>
              </a:solidFill>
              <a:ln w="9525">
                <a:noFill/>
                <a:miter lim="800000"/>
                <a:headEnd/>
                <a:tailEnd/>
              </a:ln>
            </p:spPr>
            <p:txBody>
              <a:bodyPr/>
              <a:lstStyle/>
              <a:p>
                <a:endParaRPr lang="en-US"/>
              </a:p>
            </p:txBody>
          </p:sp>
          <p:sp>
            <p:nvSpPr>
              <p:cNvPr id="81973" name="Rectangle 978"/>
              <p:cNvSpPr>
                <a:spLocks noChangeArrowheads="1"/>
              </p:cNvSpPr>
              <p:nvPr/>
            </p:nvSpPr>
            <p:spPr bwMode="auto">
              <a:xfrm>
                <a:off x="2418" y="3089"/>
                <a:ext cx="1109" cy="3"/>
              </a:xfrm>
              <a:prstGeom prst="rect">
                <a:avLst/>
              </a:prstGeom>
              <a:solidFill>
                <a:srgbClr val="6694C4"/>
              </a:solidFill>
              <a:ln w="9525">
                <a:noFill/>
                <a:miter lim="800000"/>
                <a:headEnd/>
                <a:tailEnd/>
              </a:ln>
            </p:spPr>
            <p:txBody>
              <a:bodyPr/>
              <a:lstStyle/>
              <a:p>
                <a:endParaRPr lang="en-US"/>
              </a:p>
            </p:txBody>
          </p:sp>
          <p:sp>
            <p:nvSpPr>
              <p:cNvPr id="81974" name="Rectangle 979"/>
              <p:cNvSpPr>
                <a:spLocks noChangeArrowheads="1"/>
              </p:cNvSpPr>
              <p:nvPr/>
            </p:nvSpPr>
            <p:spPr bwMode="auto">
              <a:xfrm>
                <a:off x="2418" y="3092"/>
                <a:ext cx="1109" cy="1"/>
              </a:xfrm>
              <a:prstGeom prst="rect">
                <a:avLst/>
              </a:prstGeom>
              <a:solidFill>
                <a:srgbClr val="6492C3"/>
              </a:solidFill>
              <a:ln w="9525">
                <a:noFill/>
                <a:miter lim="800000"/>
                <a:headEnd/>
                <a:tailEnd/>
              </a:ln>
            </p:spPr>
            <p:txBody>
              <a:bodyPr/>
              <a:lstStyle/>
              <a:p>
                <a:endParaRPr lang="en-US"/>
              </a:p>
            </p:txBody>
          </p:sp>
          <p:sp>
            <p:nvSpPr>
              <p:cNvPr id="81975" name="Rectangle 980"/>
              <p:cNvSpPr>
                <a:spLocks noChangeArrowheads="1"/>
              </p:cNvSpPr>
              <p:nvPr/>
            </p:nvSpPr>
            <p:spPr bwMode="auto">
              <a:xfrm>
                <a:off x="2418" y="3093"/>
                <a:ext cx="1109" cy="3"/>
              </a:xfrm>
              <a:prstGeom prst="rect">
                <a:avLst/>
              </a:prstGeom>
              <a:solidFill>
                <a:srgbClr val="6391C1"/>
              </a:solidFill>
              <a:ln w="9525">
                <a:noFill/>
                <a:miter lim="800000"/>
                <a:headEnd/>
                <a:tailEnd/>
              </a:ln>
            </p:spPr>
            <p:txBody>
              <a:bodyPr/>
              <a:lstStyle/>
              <a:p>
                <a:endParaRPr lang="en-US"/>
              </a:p>
            </p:txBody>
          </p:sp>
          <p:sp>
            <p:nvSpPr>
              <p:cNvPr id="81976" name="Rectangle 981"/>
              <p:cNvSpPr>
                <a:spLocks noChangeArrowheads="1"/>
              </p:cNvSpPr>
              <p:nvPr/>
            </p:nvSpPr>
            <p:spPr bwMode="auto">
              <a:xfrm>
                <a:off x="2418" y="3096"/>
                <a:ext cx="1109" cy="3"/>
              </a:xfrm>
              <a:prstGeom prst="rect">
                <a:avLst/>
              </a:prstGeom>
              <a:solidFill>
                <a:srgbClr val="618FBF"/>
              </a:solidFill>
              <a:ln w="9525">
                <a:noFill/>
                <a:miter lim="800000"/>
                <a:headEnd/>
                <a:tailEnd/>
              </a:ln>
            </p:spPr>
            <p:txBody>
              <a:bodyPr/>
              <a:lstStyle/>
              <a:p>
                <a:endParaRPr lang="en-US"/>
              </a:p>
            </p:txBody>
          </p:sp>
          <p:sp>
            <p:nvSpPr>
              <p:cNvPr id="81977" name="Rectangle 982"/>
              <p:cNvSpPr>
                <a:spLocks noChangeArrowheads="1"/>
              </p:cNvSpPr>
              <p:nvPr/>
            </p:nvSpPr>
            <p:spPr bwMode="auto">
              <a:xfrm>
                <a:off x="2418" y="3099"/>
                <a:ext cx="1109" cy="3"/>
              </a:xfrm>
              <a:prstGeom prst="rect">
                <a:avLst/>
              </a:prstGeom>
              <a:solidFill>
                <a:srgbClr val="5F8DBD"/>
              </a:solidFill>
              <a:ln w="9525">
                <a:noFill/>
                <a:miter lim="800000"/>
                <a:headEnd/>
                <a:tailEnd/>
              </a:ln>
            </p:spPr>
            <p:txBody>
              <a:bodyPr/>
              <a:lstStyle/>
              <a:p>
                <a:endParaRPr lang="en-US"/>
              </a:p>
            </p:txBody>
          </p:sp>
          <p:sp>
            <p:nvSpPr>
              <p:cNvPr id="81978" name="Rectangle 983"/>
              <p:cNvSpPr>
                <a:spLocks noChangeArrowheads="1"/>
              </p:cNvSpPr>
              <p:nvPr/>
            </p:nvSpPr>
            <p:spPr bwMode="auto">
              <a:xfrm>
                <a:off x="2418" y="3102"/>
                <a:ext cx="1109" cy="2"/>
              </a:xfrm>
              <a:prstGeom prst="rect">
                <a:avLst/>
              </a:prstGeom>
              <a:solidFill>
                <a:srgbClr val="5D8BBB"/>
              </a:solidFill>
              <a:ln w="9525">
                <a:noFill/>
                <a:miter lim="800000"/>
                <a:headEnd/>
                <a:tailEnd/>
              </a:ln>
            </p:spPr>
            <p:txBody>
              <a:bodyPr/>
              <a:lstStyle/>
              <a:p>
                <a:endParaRPr lang="en-US"/>
              </a:p>
            </p:txBody>
          </p:sp>
          <p:sp>
            <p:nvSpPr>
              <p:cNvPr id="81979" name="Rectangle 984"/>
              <p:cNvSpPr>
                <a:spLocks noChangeArrowheads="1"/>
              </p:cNvSpPr>
              <p:nvPr/>
            </p:nvSpPr>
            <p:spPr bwMode="auto">
              <a:xfrm>
                <a:off x="2418" y="3104"/>
                <a:ext cx="1109" cy="2"/>
              </a:xfrm>
              <a:prstGeom prst="rect">
                <a:avLst/>
              </a:prstGeom>
              <a:solidFill>
                <a:srgbClr val="5B89BA"/>
              </a:solidFill>
              <a:ln w="9525">
                <a:noFill/>
                <a:miter lim="800000"/>
                <a:headEnd/>
                <a:tailEnd/>
              </a:ln>
            </p:spPr>
            <p:txBody>
              <a:bodyPr/>
              <a:lstStyle/>
              <a:p>
                <a:endParaRPr lang="en-US"/>
              </a:p>
            </p:txBody>
          </p:sp>
          <p:sp>
            <p:nvSpPr>
              <p:cNvPr id="81980" name="Rectangle 985"/>
              <p:cNvSpPr>
                <a:spLocks noChangeArrowheads="1"/>
              </p:cNvSpPr>
              <p:nvPr/>
            </p:nvSpPr>
            <p:spPr bwMode="auto">
              <a:xfrm>
                <a:off x="2418" y="3106"/>
                <a:ext cx="1109" cy="2"/>
              </a:xfrm>
              <a:prstGeom prst="rect">
                <a:avLst/>
              </a:prstGeom>
              <a:solidFill>
                <a:srgbClr val="5A88B8"/>
              </a:solidFill>
              <a:ln w="9525">
                <a:noFill/>
                <a:miter lim="800000"/>
                <a:headEnd/>
                <a:tailEnd/>
              </a:ln>
            </p:spPr>
            <p:txBody>
              <a:bodyPr/>
              <a:lstStyle/>
              <a:p>
                <a:endParaRPr lang="en-US"/>
              </a:p>
            </p:txBody>
          </p:sp>
          <p:sp>
            <p:nvSpPr>
              <p:cNvPr id="81981" name="Rectangle 986"/>
              <p:cNvSpPr>
                <a:spLocks noChangeArrowheads="1"/>
              </p:cNvSpPr>
              <p:nvPr/>
            </p:nvSpPr>
            <p:spPr bwMode="auto">
              <a:xfrm>
                <a:off x="2418" y="3108"/>
                <a:ext cx="1109" cy="3"/>
              </a:xfrm>
              <a:prstGeom prst="rect">
                <a:avLst/>
              </a:prstGeom>
              <a:solidFill>
                <a:srgbClr val="5886B6"/>
              </a:solidFill>
              <a:ln w="9525">
                <a:noFill/>
                <a:miter lim="800000"/>
                <a:headEnd/>
                <a:tailEnd/>
              </a:ln>
            </p:spPr>
            <p:txBody>
              <a:bodyPr/>
              <a:lstStyle/>
              <a:p>
                <a:endParaRPr lang="en-US"/>
              </a:p>
            </p:txBody>
          </p:sp>
          <p:sp>
            <p:nvSpPr>
              <p:cNvPr id="81982" name="Rectangle 987"/>
              <p:cNvSpPr>
                <a:spLocks noChangeArrowheads="1"/>
              </p:cNvSpPr>
              <p:nvPr/>
            </p:nvSpPr>
            <p:spPr bwMode="auto">
              <a:xfrm>
                <a:off x="2418" y="3111"/>
                <a:ext cx="1109" cy="3"/>
              </a:xfrm>
              <a:prstGeom prst="rect">
                <a:avLst/>
              </a:prstGeom>
              <a:solidFill>
                <a:srgbClr val="5684B5"/>
              </a:solidFill>
              <a:ln w="9525">
                <a:noFill/>
                <a:miter lim="800000"/>
                <a:headEnd/>
                <a:tailEnd/>
              </a:ln>
            </p:spPr>
            <p:txBody>
              <a:bodyPr/>
              <a:lstStyle/>
              <a:p>
                <a:endParaRPr lang="en-US"/>
              </a:p>
            </p:txBody>
          </p:sp>
          <p:sp>
            <p:nvSpPr>
              <p:cNvPr id="81983" name="Rectangle 988"/>
              <p:cNvSpPr>
                <a:spLocks noChangeArrowheads="1"/>
              </p:cNvSpPr>
              <p:nvPr/>
            </p:nvSpPr>
            <p:spPr bwMode="auto">
              <a:xfrm>
                <a:off x="2418" y="3114"/>
                <a:ext cx="1109" cy="3"/>
              </a:xfrm>
              <a:prstGeom prst="rect">
                <a:avLst/>
              </a:prstGeom>
              <a:solidFill>
                <a:srgbClr val="5482B3"/>
              </a:solidFill>
              <a:ln w="9525">
                <a:noFill/>
                <a:miter lim="800000"/>
                <a:headEnd/>
                <a:tailEnd/>
              </a:ln>
            </p:spPr>
            <p:txBody>
              <a:bodyPr/>
              <a:lstStyle/>
              <a:p>
                <a:endParaRPr lang="en-US"/>
              </a:p>
            </p:txBody>
          </p:sp>
          <p:sp>
            <p:nvSpPr>
              <p:cNvPr id="81984" name="Rectangle 989"/>
              <p:cNvSpPr>
                <a:spLocks noChangeArrowheads="1"/>
              </p:cNvSpPr>
              <p:nvPr/>
            </p:nvSpPr>
            <p:spPr bwMode="auto">
              <a:xfrm>
                <a:off x="2418" y="3117"/>
                <a:ext cx="1109" cy="1"/>
              </a:xfrm>
              <a:prstGeom prst="rect">
                <a:avLst/>
              </a:prstGeom>
              <a:solidFill>
                <a:srgbClr val="5381B1"/>
              </a:solidFill>
              <a:ln w="9525">
                <a:noFill/>
                <a:miter lim="800000"/>
                <a:headEnd/>
                <a:tailEnd/>
              </a:ln>
            </p:spPr>
            <p:txBody>
              <a:bodyPr/>
              <a:lstStyle/>
              <a:p>
                <a:endParaRPr lang="en-US"/>
              </a:p>
            </p:txBody>
          </p:sp>
          <p:sp>
            <p:nvSpPr>
              <p:cNvPr id="81985" name="Rectangle 990"/>
              <p:cNvSpPr>
                <a:spLocks noChangeArrowheads="1"/>
              </p:cNvSpPr>
              <p:nvPr/>
            </p:nvSpPr>
            <p:spPr bwMode="auto">
              <a:xfrm>
                <a:off x="2418" y="3118"/>
                <a:ext cx="1109" cy="2"/>
              </a:xfrm>
              <a:prstGeom prst="rect">
                <a:avLst/>
              </a:prstGeom>
              <a:solidFill>
                <a:srgbClr val="5180B0"/>
              </a:solidFill>
              <a:ln w="9525">
                <a:noFill/>
                <a:miter lim="800000"/>
                <a:headEnd/>
                <a:tailEnd/>
              </a:ln>
            </p:spPr>
            <p:txBody>
              <a:bodyPr/>
              <a:lstStyle/>
              <a:p>
                <a:endParaRPr lang="en-US"/>
              </a:p>
            </p:txBody>
          </p:sp>
          <p:sp>
            <p:nvSpPr>
              <p:cNvPr id="81986" name="Rectangle 991"/>
              <p:cNvSpPr>
                <a:spLocks noChangeArrowheads="1"/>
              </p:cNvSpPr>
              <p:nvPr/>
            </p:nvSpPr>
            <p:spPr bwMode="auto">
              <a:xfrm>
                <a:off x="2418" y="3120"/>
                <a:ext cx="1109" cy="2"/>
              </a:xfrm>
              <a:prstGeom prst="rect">
                <a:avLst/>
              </a:prstGeom>
              <a:solidFill>
                <a:srgbClr val="507EAF"/>
              </a:solidFill>
              <a:ln w="9525">
                <a:noFill/>
                <a:miter lim="800000"/>
                <a:headEnd/>
                <a:tailEnd/>
              </a:ln>
            </p:spPr>
            <p:txBody>
              <a:bodyPr/>
              <a:lstStyle/>
              <a:p>
                <a:endParaRPr lang="en-US"/>
              </a:p>
            </p:txBody>
          </p:sp>
          <p:sp>
            <p:nvSpPr>
              <p:cNvPr id="81987" name="Rectangle 992"/>
              <p:cNvSpPr>
                <a:spLocks noChangeArrowheads="1"/>
              </p:cNvSpPr>
              <p:nvPr/>
            </p:nvSpPr>
            <p:spPr bwMode="auto">
              <a:xfrm>
                <a:off x="2418" y="3122"/>
                <a:ext cx="1109" cy="3"/>
              </a:xfrm>
              <a:prstGeom prst="rect">
                <a:avLst/>
              </a:prstGeom>
              <a:solidFill>
                <a:srgbClr val="4E7DAE"/>
              </a:solidFill>
              <a:ln w="9525">
                <a:noFill/>
                <a:miter lim="800000"/>
                <a:headEnd/>
                <a:tailEnd/>
              </a:ln>
            </p:spPr>
            <p:txBody>
              <a:bodyPr/>
              <a:lstStyle/>
              <a:p>
                <a:endParaRPr lang="en-US"/>
              </a:p>
            </p:txBody>
          </p:sp>
          <p:sp>
            <p:nvSpPr>
              <p:cNvPr id="81988" name="Rectangle 993"/>
              <p:cNvSpPr>
                <a:spLocks noChangeArrowheads="1"/>
              </p:cNvSpPr>
              <p:nvPr/>
            </p:nvSpPr>
            <p:spPr bwMode="auto">
              <a:xfrm>
                <a:off x="2418" y="3125"/>
                <a:ext cx="1109" cy="2"/>
              </a:xfrm>
              <a:prstGeom prst="rect">
                <a:avLst/>
              </a:prstGeom>
              <a:solidFill>
                <a:srgbClr val="4D7BAC"/>
              </a:solidFill>
              <a:ln w="9525">
                <a:noFill/>
                <a:miter lim="800000"/>
                <a:headEnd/>
                <a:tailEnd/>
              </a:ln>
            </p:spPr>
            <p:txBody>
              <a:bodyPr/>
              <a:lstStyle/>
              <a:p>
                <a:endParaRPr lang="en-US"/>
              </a:p>
            </p:txBody>
          </p:sp>
          <p:sp>
            <p:nvSpPr>
              <p:cNvPr id="81989" name="Rectangle 994"/>
              <p:cNvSpPr>
                <a:spLocks noChangeArrowheads="1"/>
              </p:cNvSpPr>
              <p:nvPr/>
            </p:nvSpPr>
            <p:spPr bwMode="auto">
              <a:xfrm>
                <a:off x="2418" y="3127"/>
                <a:ext cx="1109" cy="4"/>
              </a:xfrm>
              <a:prstGeom prst="rect">
                <a:avLst/>
              </a:prstGeom>
              <a:solidFill>
                <a:srgbClr val="4B7AAB"/>
              </a:solidFill>
              <a:ln w="9525">
                <a:noFill/>
                <a:miter lim="800000"/>
                <a:headEnd/>
                <a:tailEnd/>
              </a:ln>
            </p:spPr>
            <p:txBody>
              <a:bodyPr/>
              <a:lstStyle/>
              <a:p>
                <a:endParaRPr lang="en-US"/>
              </a:p>
            </p:txBody>
          </p:sp>
          <p:sp>
            <p:nvSpPr>
              <p:cNvPr id="81990" name="Rectangle 995"/>
              <p:cNvSpPr>
                <a:spLocks noChangeArrowheads="1"/>
              </p:cNvSpPr>
              <p:nvPr/>
            </p:nvSpPr>
            <p:spPr bwMode="auto">
              <a:xfrm>
                <a:off x="2418" y="3131"/>
                <a:ext cx="1109" cy="3"/>
              </a:xfrm>
              <a:prstGeom prst="rect">
                <a:avLst/>
              </a:prstGeom>
              <a:solidFill>
                <a:srgbClr val="4978A9"/>
              </a:solidFill>
              <a:ln w="9525">
                <a:noFill/>
                <a:miter lim="800000"/>
                <a:headEnd/>
                <a:tailEnd/>
              </a:ln>
            </p:spPr>
            <p:txBody>
              <a:bodyPr/>
              <a:lstStyle/>
              <a:p>
                <a:endParaRPr lang="en-US"/>
              </a:p>
            </p:txBody>
          </p:sp>
          <p:sp>
            <p:nvSpPr>
              <p:cNvPr id="81991" name="Rectangle 996"/>
              <p:cNvSpPr>
                <a:spLocks noChangeArrowheads="1"/>
              </p:cNvSpPr>
              <p:nvPr/>
            </p:nvSpPr>
            <p:spPr bwMode="auto">
              <a:xfrm>
                <a:off x="2418" y="3134"/>
                <a:ext cx="1109" cy="3"/>
              </a:xfrm>
              <a:prstGeom prst="rect">
                <a:avLst/>
              </a:prstGeom>
              <a:solidFill>
                <a:srgbClr val="4776A8"/>
              </a:solidFill>
              <a:ln w="9525">
                <a:noFill/>
                <a:miter lim="800000"/>
                <a:headEnd/>
                <a:tailEnd/>
              </a:ln>
            </p:spPr>
            <p:txBody>
              <a:bodyPr/>
              <a:lstStyle/>
              <a:p>
                <a:endParaRPr lang="en-US"/>
              </a:p>
            </p:txBody>
          </p:sp>
          <p:sp>
            <p:nvSpPr>
              <p:cNvPr id="81992" name="Rectangle 997"/>
              <p:cNvSpPr>
                <a:spLocks noChangeArrowheads="1"/>
              </p:cNvSpPr>
              <p:nvPr/>
            </p:nvSpPr>
            <p:spPr bwMode="auto">
              <a:xfrm>
                <a:off x="2418" y="3137"/>
                <a:ext cx="1109" cy="3"/>
              </a:xfrm>
              <a:prstGeom prst="rect">
                <a:avLst/>
              </a:prstGeom>
              <a:solidFill>
                <a:srgbClr val="4675A6"/>
              </a:solidFill>
              <a:ln w="9525">
                <a:noFill/>
                <a:miter lim="800000"/>
                <a:headEnd/>
                <a:tailEnd/>
              </a:ln>
            </p:spPr>
            <p:txBody>
              <a:bodyPr/>
              <a:lstStyle/>
              <a:p>
                <a:endParaRPr lang="en-US"/>
              </a:p>
            </p:txBody>
          </p:sp>
          <p:sp>
            <p:nvSpPr>
              <p:cNvPr id="81993" name="Rectangle 998"/>
              <p:cNvSpPr>
                <a:spLocks noChangeArrowheads="1"/>
              </p:cNvSpPr>
              <p:nvPr/>
            </p:nvSpPr>
            <p:spPr bwMode="auto">
              <a:xfrm>
                <a:off x="2418" y="3140"/>
                <a:ext cx="1109" cy="2"/>
              </a:xfrm>
              <a:prstGeom prst="rect">
                <a:avLst/>
              </a:prstGeom>
              <a:solidFill>
                <a:srgbClr val="4473A5"/>
              </a:solidFill>
              <a:ln w="9525">
                <a:noFill/>
                <a:miter lim="800000"/>
                <a:headEnd/>
                <a:tailEnd/>
              </a:ln>
            </p:spPr>
            <p:txBody>
              <a:bodyPr/>
              <a:lstStyle/>
              <a:p>
                <a:endParaRPr lang="en-US"/>
              </a:p>
            </p:txBody>
          </p:sp>
          <p:sp>
            <p:nvSpPr>
              <p:cNvPr id="81994" name="Rectangle 999"/>
              <p:cNvSpPr>
                <a:spLocks noChangeArrowheads="1"/>
              </p:cNvSpPr>
              <p:nvPr/>
            </p:nvSpPr>
            <p:spPr bwMode="auto">
              <a:xfrm>
                <a:off x="2418" y="3142"/>
                <a:ext cx="1109" cy="4"/>
              </a:xfrm>
              <a:prstGeom prst="rect">
                <a:avLst/>
              </a:prstGeom>
              <a:solidFill>
                <a:srgbClr val="4272A4"/>
              </a:solidFill>
              <a:ln w="9525">
                <a:noFill/>
                <a:miter lim="800000"/>
                <a:headEnd/>
                <a:tailEnd/>
              </a:ln>
            </p:spPr>
            <p:txBody>
              <a:bodyPr/>
              <a:lstStyle/>
              <a:p>
                <a:endParaRPr lang="en-US"/>
              </a:p>
            </p:txBody>
          </p:sp>
          <p:sp>
            <p:nvSpPr>
              <p:cNvPr id="81995" name="Rectangle 1000"/>
              <p:cNvSpPr>
                <a:spLocks noChangeArrowheads="1"/>
              </p:cNvSpPr>
              <p:nvPr/>
            </p:nvSpPr>
            <p:spPr bwMode="auto">
              <a:xfrm>
                <a:off x="2418" y="3146"/>
                <a:ext cx="1109" cy="3"/>
              </a:xfrm>
              <a:prstGeom prst="rect">
                <a:avLst/>
              </a:prstGeom>
              <a:solidFill>
                <a:srgbClr val="4170A2"/>
              </a:solidFill>
              <a:ln w="9525">
                <a:noFill/>
                <a:miter lim="800000"/>
                <a:headEnd/>
                <a:tailEnd/>
              </a:ln>
            </p:spPr>
            <p:txBody>
              <a:bodyPr/>
              <a:lstStyle/>
              <a:p>
                <a:endParaRPr lang="en-US"/>
              </a:p>
            </p:txBody>
          </p:sp>
          <p:sp>
            <p:nvSpPr>
              <p:cNvPr id="81996" name="Rectangle 1001"/>
              <p:cNvSpPr>
                <a:spLocks noChangeArrowheads="1"/>
              </p:cNvSpPr>
              <p:nvPr/>
            </p:nvSpPr>
            <p:spPr bwMode="auto">
              <a:xfrm>
                <a:off x="2418" y="3149"/>
                <a:ext cx="1109" cy="2"/>
              </a:xfrm>
              <a:prstGeom prst="rect">
                <a:avLst/>
              </a:prstGeom>
              <a:solidFill>
                <a:srgbClr val="3F70A1"/>
              </a:solidFill>
              <a:ln w="9525">
                <a:noFill/>
                <a:miter lim="800000"/>
                <a:headEnd/>
                <a:tailEnd/>
              </a:ln>
            </p:spPr>
            <p:txBody>
              <a:bodyPr/>
              <a:lstStyle/>
              <a:p>
                <a:endParaRPr lang="en-US"/>
              </a:p>
            </p:txBody>
          </p:sp>
          <p:sp>
            <p:nvSpPr>
              <p:cNvPr id="81997" name="Rectangle 1002"/>
              <p:cNvSpPr>
                <a:spLocks noChangeArrowheads="1"/>
              </p:cNvSpPr>
              <p:nvPr/>
            </p:nvSpPr>
            <p:spPr bwMode="auto">
              <a:xfrm>
                <a:off x="2418" y="3151"/>
                <a:ext cx="1109" cy="4"/>
              </a:xfrm>
              <a:prstGeom prst="rect">
                <a:avLst/>
              </a:prstGeom>
              <a:solidFill>
                <a:srgbClr val="3E6EA0"/>
              </a:solidFill>
              <a:ln w="9525">
                <a:noFill/>
                <a:miter lim="800000"/>
                <a:headEnd/>
                <a:tailEnd/>
              </a:ln>
            </p:spPr>
            <p:txBody>
              <a:bodyPr/>
              <a:lstStyle/>
              <a:p>
                <a:endParaRPr lang="en-US"/>
              </a:p>
            </p:txBody>
          </p:sp>
          <p:sp>
            <p:nvSpPr>
              <p:cNvPr id="81998" name="Rectangle 1003"/>
              <p:cNvSpPr>
                <a:spLocks noChangeArrowheads="1"/>
              </p:cNvSpPr>
              <p:nvPr/>
            </p:nvSpPr>
            <p:spPr bwMode="auto">
              <a:xfrm>
                <a:off x="2418" y="3155"/>
                <a:ext cx="1109" cy="4"/>
              </a:xfrm>
              <a:prstGeom prst="rect">
                <a:avLst/>
              </a:prstGeom>
              <a:solidFill>
                <a:srgbClr val="3C6D9F"/>
              </a:solidFill>
              <a:ln w="9525">
                <a:noFill/>
                <a:miter lim="800000"/>
                <a:headEnd/>
                <a:tailEnd/>
              </a:ln>
            </p:spPr>
            <p:txBody>
              <a:bodyPr/>
              <a:lstStyle/>
              <a:p>
                <a:endParaRPr lang="en-US"/>
              </a:p>
            </p:txBody>
          </p:sp>
          <p:sp>
            <p:nvSpPr>
              <p:cNvPr id="81999" name="Rectangle 1004"/>
              <p:cNvSpPr>
                <a:spLocks noChangeArrowheads="1"/>
              </p:cNvSpPr>
              <p:nvPr/>
            </p:nvSpPr>
            <p:spPr bwMode="auto">
              <a:xfrm>
                <a:off x="2418" y="3159"/>
                <a:ext cx="1109" cy="5"/>
              </a:xfrm>
              <a:prstGeom prst="rect">
                <a:avLst/>
              </a:prstGeom>
              <a:solidFill>
                <a:srgbClr val="3A6C9E"/>
              </a:solidFill>
              <a:ln w="9525">
                <a:noFill/>
                <a:miter lim="800000"/>
                <a:headEnd/>
                <a:tailEnd/>
              </a:ln>
            </p:spPr>
            <p:txBody>
              <a:bodyPr/>
              <a:lstStyle/>
              <a:p>
                <a:endParaRPr lang="en-US"/>
              </a:p>
            </p:txBody>
          </p:sp>
          <p:sp>
            <p:nvSpPr>
              <p:cNvPr id="82000" name="Rectangle 1005"/>
              <p:cNvSpPr>
                <a:spLocks noChangeArrowheads="1"/>
              </p:cNvSpPr>
              <p:nvPr/>
            </p:nvSpPr>
            <p:spPr bwMode="auto">
              <a:xfrm>
                <a:off x="2418" y="3164"/>
                <a:ext cx="1109" cy="5"/>
              </a:xfrm>
              <a:prstGeom prst="rect">
                <a:avLst/>
              </a:prstGeom>
              <a:solidFill>
                <a:srgbClr val="386A9D"/>
              </a:solidFill>
              <a:ln w="9525">
                <a:noFill/>
                <a:miter lim="800000"/>
                <a:headEnd/>
                <a:tailEnd/>
              </a:ln>
            </p:spPr>
            <p:txBody>
              <a:bodyPr/>
              <a:lstStyle/>
              <a:p>
                <a:endParaRPr lang="en-US"/>
              </a:p>
            </p:txBody>
          </p:sp>
          <p:sp>
            <p:nvSpPr>
              <p:cNvPr id="82001" name="Rectangle 1006"/>
              <p:cNvSpPr>
                <a:spLocks noChangeArrowheads="1"/>
              </p:cNvSpPr>
              <p:nvPr/>
            </p:nvSpPr>
            <p:spPr bwMode="auto">
              <a:xfrm>
                <a:off x="2418" y="3169"/>
                <a:ext cx="1109" cy="5"/>
              </a:xfrm>
              <a:prstGeom prst="rect">
                <a:avLst/>
              </a:prstGeom>
              <a:solidFill>
                <a:srgbClr val="37699B"/>
              </a:solidFill>
              <a:ln w="9525">
                <a:noFill/>
                <a:miter lim="800000"/>
                <a:headEnd/>
                <a:tailEnd/>
              </a:ln>
            </p:spPr>
            <p:txBody>
              <a:bodyPr/>
              <a:lstStyle/>
              <a:p>
                <a:endParaRPr lang="en-US"/>
              </a:p>
            </p:txBody>
          </p:sp>
          <p:sp>
            <p:nvSpPr>
              <p:cNvPr id="82002" name="Rectangle 1007"/>
              <p:cNvSpPr>
                <a:spLocks noChangeArrowheads="1"/>
              </p:cNvSpPr>
              <p:nvPr/>
            </p:nvSpPr>
            <p:spPr bwMode="auto">
              <a:xfrm>
                <a:off x="2418" y="3174"/>
                <a:ext cx="1109" cy="5"/>
              </a:xfrm>
              <a:prstGeom prst="rect">
                <a:avLst/>
              </a:prstGeom>
              <a:solidFill>
                <a:srgbClr val="35689A"/>
              </a:solidFill>
              <a:ln w="9525">
                <a:noFill/>
                <a:miter lim="800000"/>
                <a:headEnd/>
                <a:tailEnd/>
              </a:ln>
            </p:spPr>
            <p:txBody>
              <a:bodyPr/>
              <a:lstStyle/>
              <a:p>
                <a:endParaRPr lang="en-US"/>
              </a:p>
            </p:txBody>
          </p:sp>
          <p:sp>
            <p:nvSpPr>
              <p:cNvPr id="82003" name="Rectangle 1008"/>
              <p:cNvSpPr>
                <a:spLocks noChangeArrowheads="1"/>
              </p:cNvSpPr>
              <p:nvPr/>
            </p:nvSpPr>
            <p:spPr bwMode="auto">
              <a:xfrm>
                <a:off x="2418" y="3179"/>
                <a:ext cx="1109" cy="4"/>
              </a:xfrm>
              <a:prstGeom prst="rect">
                <a:avLst/>
              </a:prstGeom>
              <a:solidFill>
                <a:srgbClr val="336699"/>
              </a:solidFill>
              <a:ln w="9525">
                <a:noFill/>
                <a:miter lim="800000"/>
                <a:headEnd/>
                <a:tailEnd/>
              </a:ln>
            </p:spPr>
            <p:txBody>
              <a:bodyPr/>
              <a:lstStyle/>
              <a:p>
                <a:endParaRPr lang="en-US"/>
              </a:p>
            </p:txBody>
          </p:sp>
          <p:sp>
            <p:nvSpPr>
              <p:cNvPr id="82004" name="Rectangle 1009"/>
              <p:cNvSpPr>
                <a:spLocks noChangeArrowheads="1"/>
              </p:cNvSpPr>
              <p:nvPr/>
            </p:nvSpPr>
            <p:spPr bwMode="auto">
              <a:xfrm>
                <a:off x="2418" y="2956"/>
                <a:ext cx="1108" cy="226"/>
              </a:xfrm>
              <a:prstGeom prst="rect">
                <a:avLst/>
              </a:prstGeom>
              <a:noFill/>
              <a:ln w="7938" cap="rnd">
                <a:solidFill>
                  <a:srgbClr val="212121"/>
                </a:solidFill>
                <a:miter lim="800000"/>
                <a:headEnd/>
                <a:tailEnd/>
              </a:ln>
            </p:spPr>
            <p:txBody>
              <a:bodyPr/>
              <a:lstStyle/>
              <a:p>
                <a:endParaRPr lang="en-US"/>
              </a:p>
            </p:txBody>
          </p:sp>
        </p:grpSp>
        <p:sp>
          <p:nvSpPr>
            <p:cNvPr id="73984" name="Rectangle 1011"/>
            <p:cNvSpPr>
              <a:spLocks noChangeArrowheads="1"/>
            </p:cNvSpPr>
            <p:nvPr/>
          </p:nvSpPr>
          <p:spPr bwMode="auto">
            <a:xfrm>
              <a:off x="4011613" y="4730750"/>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3985" name="Rectangle 1012"/>
            <p:cNvSpPr>
              <a:spLocks noChangeArrowheads="1"/>
            </p:cNvSpPr>
            <p:nvPr/>
          </p:nvSpPr>
          <p:spPr bwMode="auto">
            <a:xfrm>
              <a:off x="4335463" y="4872038"/>
              <a:ext cx="8842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10km</a:t>
              </a:r>
              <a:endParaRPr lang="en-US">
                <a:cs typeface="Arial" charset="0"/>
              </a:endParaRPr>
            </a:p>
          </p:txBody>
        </p:sp>
        <p:sp>
          <p:nvSpPr>
            <p:cNvPr id="73986" name="Rectangle 1013"/>
            <p:cNvSpPr>
              <a:spLocks noChangeArrowheads="1"/>
            </p:cNvSpPr>
            <p:nvPr/>
          </p:nvSpPr>
          <p:spPr bwMode="auto">
            <a:xfrm>
              <a:off x="3825875" y="4503738"/>
              <a:ext cx="1357313"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Boundary and Initial Conditions</a:t>
              </a:r>
              <a:endParaRPr lang="en-US">
                <a:cs typeface="Arial" charset="0"/>
              </a:endParaRPr>
            </a:p>
          </p:txBody>
        </p:sp>
        <p:grpSp>
          <p:nvGrpSpPr>
            <p:cNvPr id="73987" name="Group 1016"/>
            <p:cNvGrpSpPr>
              <a:grpSpLocks/>
            </p:cNvGrpSpPr>
            <p:nvPr/>
          </p:nvGrpSpPr>
          <p:grpSpPr bwMode="auto">
            <a:xfrm>
              <a:off x="3986213" y="4373563"/>
              <a:ext cx="144463" cy="134938"/>
              <a:chOff x="2511" y="2755"/>
              <a:chExt cx="91" cy="85"/>
            </a:xfrm>
          </p:grpSpPr>
          <p:sp>
            <p:nvSpPr>
              <p:cNvPr id="81935" name="Freeform 1014"/>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solidFill>
                <a:srgbClr val="1F497D"/>
              </a:solidFill>
              <a:ln w="9525">
                <a:noFill/>
                <a:round/>
                <a:headEnd/>
                <a:tailEnd/>
              </a:ln>
            </p:spPr>
            <p:txBody>
              <a:bodyPr/>
              <a:lstStyle/>
              <a:p>
                <a:endParaRPr lang="en-US"/>
              </a:p>
            </p:txBody>
          </p:sp>
          <p:sp>
            <p:nvSpPr>
              <p:cNvPr id="81936" name="Freeform 1015"/>
              <p:cNvSpPr>
                <a:spLocks/>
              </p:cNvSpPr>
              <p:nvPr/>
            </p:nvSpPr>
            <p:spPr bwMode="auto">
              <a:xfrm>
                <a:off x="2511" y="2755"/>
                <a:ext cx="91" cy="85"/>
              </a:xfrm>
              <a:custGeom>
                <a:avLst/>
                <a:gdLst>
                  <a:gd name="T0" fmla="*/ 0 w 91"/>
                  <a:gd name="T1" fmla="*/ 42 h 85"/>
                  <a:gd name="T2" fmla="*/ 23 w 91"/>
                  <a:gd name="T3" fmla="*/ 42 h 85"/>
                  <a:gd name="T4" fmla="*/ 23 w 91"/>
                  <a:gd name="T5" fmla="*/ 85 h 85"/>
                  <a:gd name="T6" fmla="*/ 68 w 91"/>
                  <a:gd name="T7" fmla="*/ 85 h 85"/>
                  <a:gd name="T8" fmla="*/ 68 w 91"/>
                  <a:gd name="T9" fmla="*/ 42 h 85"/>
                  <a:gd name="T10" fmla="*/ 91 w 91"/>
                  <a:gd name="T11" fmla="*/ 42 h 85"/>
                  <a:gd name="T12" fmla="*/ 46 w 91"/>
                  <a:gd name="T13" fmla="*/ 0 h 85"/>
                  <a:gd name="T14" fmla="*/ 0 w 91"/>
                  <a:gd name="T15" fmla="*/ 42 h 85"/>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85"/>
                  <a:gd name="T26" fmla="*/ 91 w 9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85">
                    <a:moveTo>
                      <a:pt x="0" y="42"/>
                    </a:moveTo>
                    <a:lnTo>
                      <a:pt x="23" y="42"/>
                    </a:lnTo>
                    <a:lnTo>
                      <a:pt x="23" y="85"/>
                    </a:lnTo>
                    <a:lnTo>
                      <a:pt x="68" y="85"/>
                    </a:lnTo>
                    <a:lnTo>
                      <a:pt x="68" y="42"/>
                    </a:lnTo>
                    <a:lnTo>
                      <a:pt x="91" y="42"/>
                    </a:lnTo>
                    <a:lnTo>
                      <a:pt x="46" y="0"/>
                    </a:lnTo>
                    <a:lnTo>
                      <a:pt x="0" y="42"/>
                    </a:lnTo>
                    <a:close/>
                  </a:path>
                </a:pathLst>
              </a:custGeom>
              <a:noFill/>
              <a:ln w="9525" cap="rnd">
                <a:solidFill>
                  <a:srgbClr val="1F497D"/>
                </a:solidFill>
                <a:prstDash val="solid"/>
                <a:round/>
                <a:headEnd/>
                <a:tailEnd/>
              </a:ln>
            </p:spPr>
            <p:txBody>
              <a:bodyPr/>
              <a:lstStyle/>
              <a:p>
                <a:endParaRPr lang="en-US"/>
              </a:p>
            </p:txBody>
          </p:sp>
        </p:grpSp>
        <p:grpSp>
          <p:nvGrpSpPr>
            <p:cNvPr id="73988" name="Group 1019"/>
            <p:cNvGrpSpPr>
              <a:grpSpLocks/>
            </p:cNvGrpSpPr>
            <p:nvPr/>
          </p:nvGrpSpPr>
          <p:grpSpPr bwMode="auto">
            <a:xfrm>
              <a:off x="4014788" y="4638675"/>
              <a:ext cx="90488" cy="41275"/>
              <a:chOff x="2529" y="2922"/>
              <a:chExt cx="57" cy="26"/>
            </a:xfrm>
          </p:grpSpPr>
          <p:sp>
            <p:nvSpPr>
              <p:cNvPr id="81933" name="Rectangle 1017"/>
              <p:cNvSpPr>
                <a:spLocks noChangeArrowheads="1"/>
              </p:cNvSpPr>
              <p:nvPr/>
            </p:nvSpPr>
            <p:spPr bwMode="auto">
              <a:xfrm>
                <a:off x="2529" y="2922"/>
                <a:ext cx="57" cy="26"/>
              </a:xfrm>
              <a:prstGeom prst="rect">
                <a:avLst/>
              </a:prstGeom>
              <a:solidFill>
                <a:srgbClr val="1F497D"/>
              </a:solidFill>
              <a:ln w="9525">
                <a:noFill/>
                <a:miter lim="800000"/>
                <a:headEnd/>
                <a:tailEnd/>
              </a:ln>
            </p:spPr>
            <p:txBody>
              <a:bodyPr/>
              <a:lstStyle/>
              <a:p>
                <a:endParaRPr lang="en-US"/>
              </a:p>
            </p:txBody>
          </p:sp>
          <p:sp>
            <p:nvSpPr>
              <p:cNvPr id="81934" name="Rectangle 1018"/>
              <p:cNvSpPr>
                <a:spLocks noChangeArrowheads="1"/>
              </p:cNvSpPr>
              <p:nvPr/>
            </p:nvSpPr>
            <p:spPr bwMode="auto">
              <a:xfrm>
                <a:off x="2529" y="2922"/>
                <a:ext cx="57" cy="26"/>
              </a:xfrm>
              <a:prstGeom prst="rect">
                <a:avLst/>
              </a:prstGeom>
              <a:noFill/>
              <a:ln w="9525" cap="rnd">
                <a:solidFill>
                  <a:srgbClr val="1F497D"/>
                </a:solidFill>
                <a:miter lim="800000"/>
                <a:headEnd/>
                <a:tailEnd/>
              </a:ln>
            </p:spPr>
            <p:txBody>
              <a:bodyPr/>
              <a:lstStyle/>
              <a:p>
                <a:endParaRPr lang="en-US"/>
              </a:p>
            </p:txBody>
          </p:sp>
        </p:grpSp>
        <p:grpSp>
          <p:nvGrpSpPr>
            <p:cNvPr id="73989" name="Group 1088"/>
            <p:cNvGrpSpPr>
              <a:grpSpLocks/>
            </p:cNvGrpSpPr>
            <p:nvPr/>
          </p:nvGrpSpPr>
          <p:grpSpPr bwMode="auto">
            <a:xfrm>
              <a:off x="3605213" y="3425825"/>
              <a:ext cx="1831975" cy="933450"/>
              <a:chOff x="2271" y="2158"/>
              <a:chExt cx="1154" cy="588"/>
            </a:xfrm>
          </p:grpSpPr>
          <p:sp>
            <p:nvSpPr>
              <p:cNvPr id="74697" name="Rectangle 1020"/>
              <p:cNvSpPr>
                <a:spLocks noChangeArrowheads="1"/>
              </p:cNvSpPr>
              <p:nvPr/>
            </p:nvSpPr>
            <p:spPr bwMode="auto">
              <a:xfrm>
                <a:off x="2271" y="2158"/>
                <a:ext cx="1154" cy="38"/>
              </a:xfrm>
              <a:prstGeom prst="rect">
                <a:avLst/>
              </a:prstGeom>
              <a:solidFill>
                <a:srgbClr val="99CCFF"/>
              </a:solidFill>
              <a:ln w="9525">
                <a:noFill/>
                <a:miter lim="800000"/>
                <a:headEnd/>
                <a:tailEnd/>
              </a:ln>
            </p:spPr>
            <p:txBody>
              <a:bodyPr/>
              <a:lstStyle/>
              <a:p>
                <a:endParaRPr lang="en-US"/>
              </a:p>
            </p:txBody>
          </p:sp>
          <p:sp>
            <p:nvSpPr>
              <p:cNvPr id="74698" name="Rectangle 1021"/>
              <p:cNvSpPr>
                <a:spLocks noChangeArrowheads="1"/>
              </p:cNvSpPr>
              <p:nvPr/>
            </p:nvSpPr>
            <p:spPr bwMode="auto">
              <a:xfrm>
                <a:off x="2271" y="2196"/>
                <a:ext cx="1154" cy="21"/>
              </a:xfrm>
              <a:prstGeom prst="rect">
                <a:avLst/>
              </a:prstGeom>
              <a:solidFill>
                <a:srgbClr val="98CBFD"/>
              </a:solidFill>
              <a:ln w="9525">
                <a:noFill/>
                <a:miter lim="800000"/>
                <a:headEnd/>
                <a:tailEnd/>
              </a:ln>
            </p:spPr>
            <p:txBody>
              <a:bodyPr/>
              <a:lstStyle/>
              <a:p>
                <a:endParaRPr lang="en-US"/>
              </a:p>
            </p:txBody>
          </p:sp>
          <p:sp>
            <p:nvSpPr>
              <p:cNvPr id="74699" name="Rectangle 1022"/>
              <p:cNvSpPr>
                <a:spLocks noChangeArrowheads="1"/>
              </p:cNvSpPr>
              <p:nvPr/>
            </p:nvSpPr>
            <p:spPr bwMode="auto">
              <a:xfrm>
                <a:off x="2271" y="2217"/>
                <a:ext cx="1154" cy="23"/>
              </a:xfrm>
              <a:prstGeom prst="rect">
                <a:avLst/>
              </a:prstGeom>
              <a:solidFill>
                <a:srgbClr val="97C9FC"/>
              </a:solidFill>
              <a:ln w="9525">
                <a:noFill/>
                <a:miter lim="800000"/>
                <a:headEnd/>
                <a:tailEnd/>
              </a:ln>
            </p:spPr>
            <p:txBody>
              <a:bodyPr/>
              <a:lstStyle/>
              <a:p>
                <a:endParaRPr lang="en-US"/>
              </a:p>
            </p:txBody>
          </p:sp>
          <p:sp>
            <p:nvSpPr>
              <p:cNvPr id="74700" name="Rectangle 1023"/>
              <p:cNvSpPr>
                <a:spLocks noChangeArrowheads="1"/>
              </p:cNvSpPr>
              <p:nvPr/>
            </p:nvSpPr>
            <p:spPr bwMode="auto">
              <a:xfrm>
                <a:off x="2271" y="2240"/>
                <a:ext cx="1154" cy="13"/>
              </a:xfrm>
              <a:prstGeom prst="rect">
                <a:avLst/>
              </a:prstGeom>
              <a:solidFill>
                <a:srgbClr val="95C8FB"/>
              </a:solidFill>
              <a:ln w="9525">
                <a:noFill/>
                <a:miter lim="800000"/>
                <a:headEnd/>
                <a:tailEnd/>
              </a:ln>
            </p:spPr>
            <p:txBody>
              <a:bodyPr/>
              <a:lstStyle/>
              <a:p>
                <a:endParaRPr lang="en-US"/>
              </a:p>
            </p:txBody>
          </p:sp>
          <p:sp>
            <p:nvSpPr>
              <p:cNvPr id="74701" name="Rectangle 1024"/>
              <p:cNvSpPr>
                <a:spLocks noChangeArrowheads="1"/>
              </p:cNvSpPr>
              <p:nvPr/>
            </p:nvSpPr>
            <p:spPr bwMode="auto">
              <a:xfrm>
                <a:off x="2271" y="2253"/>
                <a:ext cx="1154" cy="17"/>
              </a:xfrm>
              <a:prstGeom prst="rect">
                <a:avLst/>
              </a:prstGeom>
              <a:solidFill>
                <a:srgbClr val="94C7F9"/>
              </a:solidFill>
              <a:ln w="9525">
                <a:noFill/>
                <a:miter lim="800000"/>
                <a:headEnd/>
                <a:tailEnd/>
              </a:ln>
            </p:spPr>
            <p:txBody>
              <a:bodyPr/>
              <a:lstStyle/>
              <a:p>
                <a:endParaRPr lang="en-US"/>
              </a:p>
            </p:txBody>
          </p:sp>
          <p:sp>
            <p:nvSpPr>
              <p:cNvPr id="74702" name="Rectangle 1025"/>
              <p:cNvSpPr>
                <a:spLocks noChangeArrowheads="1"/>
              </p:cNvSpPr>
              <p:nvPr/>
            </p:nvSpPr>
            <p:spPr bwMode="auto">
              <a:xfrm>
                <a:off x="2271" y="2270"/>
                <a:ext cx="1154" cy="13"/>
              </a:xfrm>
              <a:prstGeom prst="rect">
                <a:avLst/>
              </a:prstGeom>
              <a:solidFill>
                <a:srgbClr val="93C5F8"/>
              </a:solidFill>
              <a:ln w="9525">
                <a:noFill/>
                <a:miter lim="800000"/>
                <a:headEnd/>
                <a:tailEnd/>
              </a:ln>
            </p:spPr>
            <p:txBody>
              <a:bodyPr/>
              <a:lstStyle/>
              <a:p>
                <a:endParaRPr lang="en-US"/>
              </a:p>
            </p:txBody>
          </p:sp>
          <p:sp>
            <p:nvSpPr>
              <p:cNvPr id="74703" name="Rectangle 1026"/>
              <p:cNvSpPr>
                <a:spLocks noChangeArrowheads="1"/>
              </p:cNvSpPr>
              <p:nvPr/>
            </p:nvSpPr>
            <p:spPr bwMode="auto">
              <a:xfrm>
                <a:off x="2271" y="2283"/>
                <a:ext cx="1154" cy="14"/>
              </a:xfrm>
              <a:prstGeom prst="rect">
                <a:avLst/>
              </a:prstGeom>
              <a:solidFill>
                <a:srgbClr val="92C4F6"/>
              </a:solidFill>
              <a:ln w="9525">
                <a:noFill/>
                <a:miter lim="800000"/>
                <a:headEnd/>
                <a:tailEnd/>
              </a:ln>
            </p:spPr>
            <p:txBody>
              <a:bodyPr/>
              <a:lstStyle/>
              <a:p>
                <a:endParaRPr lang="en-US"/>
              </a:p>
            </p:txBody>
          </p:sp>
          <p:sp>
            <p:nvSpPr>
              <p:cNvPr id="74704" name="Rectangle 1027"/>
              <p:cNvSpPr>
                <a:spLocks noChangeArrowheads="1"/>
              </p:cNvSpPr>
              <p:nvPr/>
            </p:nvSpPr>
            <p:spPr bwMode="auto">
              <a:xfrm>
                <a:off x="2271" y="2297"/>
                <a:ext cx="1154" cy="9"/>
              </a:xfrm>
              <a:prstGeom prst="rect">
                <a:avLst/>
              </a:prstGeom>
              <a:solidFill>
                <a:srgbClr val="90C2F5"/>
              </a:solidFill>
              <a:ln w="9525">
                <a:noFill/>
                <a:miter lim="800000"/>
                <a:headEnd/>
                <a:tailEnd/>
              </a:ln>
            </p:spPr>
            <p:txBody>
              <a:bodyPr/>
              <a:lstStyle/>
              <a:p>
                <a:endParaRPr lang="en-US"/>
              </a:p>
            </p:txBody>
          </p:sp>
          <p:sp>
            <p:nvSpPr>
              <p:cNvPr id="74705" name="Rectangle 1028"/>
              <p:cNvSpPr>
                <a:spLocks noChangeArrowheads="1"/>
              </p:cNvSpPr>
              <p:nvPr/>
            </p:nvSpPr>
            <p:spPr bwMode="auto">
              <a:xfrm>
                <a:off x="2271" y="2306"/>
                <a:ext cx="1154" cy="12"/>
              </a:xfrm>
              <a:prstGeom prst="rect">
                <a:avLst/>
              </a:prstGeom>
              <a:solidFill>
                <a:srgbClr val="8FC1F3"/>
              </a:solidFill>
              <a:ln w="9525">
                <a:noFill/>
                <a:miter lim="800000"/>
                <a:headEnd/>
                <a:tailEnd/>
              </a:ln>
            </p:spPr>
            <p:txBody>
              <a:bodyPr/>
              <a:lstStyle/>
              <a:p>
                <a:endParaRPr lang="en-US"/>
              </a:p>
            </p:txBody>
          </p:sp>
          <p:sp>
            <p:nvSpPr>
              <p:cNvPr id="74706" name="Rectangle 1029"/>
              <p:cNvSpPr>
                <a:spLocks noChangeArrowheads="1"/>
              </p:cNvSpPr>
              <p:nvPr/>
            </p:nvSpPr>
            <p:spPr bwMode="auto">
              <a:xfrm>
                <a:off x="2271" y="2318"/>
                <a:ext cx="1154" cy="6"/>
              </a:xfrm>
              <a:prstGeom prst="rect">
                <a:avLst/>
              </a:prstGeom>
              <a:solidFill>
                <a:srgbClr val="8EBFF2"/>
              </a:solidFill>
              <a:ln w="9525">
                <a:noFill/>
                <a:miter lim="800000"/>
                <a:headEnd/>
                <a:tailEnd/>
              </a:ln>
            </p:spPr>
            <p:txBody>
              <a:bodyPr/>
              <a:lstStyle/>
              <a:p>
                <a:endParaRPr lang="en-US"/>
              </a:p>
            </p:txBody>
          </p:sp>
          <p:sp>
            <p:nvSpPr>
              <p:cNvPr id="74707" name="Rectangle 1030"/>
              <p:cNvSpPr>
                <a:spLocks noChangeArrowheads="1"/>
              </p:cNvSpPr>
              <p:nvPr/>
            </p:nvSpPr>
            <p:spPr bwMode="auto">
              <a:xfrm>
                <a:off x="2271" y="2324"/>
                <a:ext cx="1154" cy="12"/>
              </a:xfrm>
              <a:prstGeom prst="rect">
                <a:avLst/>
              </a:prstGeom>
              <a:solidFill>
                <a:srgbClr val="8DBEF0"/>
              </a:solidFill>
              <a:ln w="9525">
                <a:noFill/>
                <a:miter lim="800000"/>
                <a:headEnd/>
                <a:tailEnd/>
              </a:ln>
            </p:spPr>
            <p:txBody>
              <a:bodyPr/>
              <a:lstStyle/>
              <a:p>
                <a:endParaRPr lang="en-US"/>
              </a:p>
            </p:txBody>
          </p:sp>
          <p:sp>
            <p:nvSpPr>
              <p:cNvPr id="74708" name="Rectangle 1031"/>
              <p:cNvSpPr>
                <a:spLocks noChangeArrowheads="1"/>
              </p:cNvSpPr>
              <p:nvPr/>
            </p:nvSpPr>
            <p:spPr bwMode="auto">
              <a:xfrm>
                <a:off x="2271" y="2336"/>
                <a:ext cx="1154" cy="12"/>
              </a:xfrm>
              <a:prstGeom prst="rect">
                <a:avLst/>
              </a:prstGeom>
              <a:solidFill>
                <a:srgbClr val="8BBCEE"/>
              </a:solidFill>
              <a:ln w="9525">
                <a:noFill/>
                <a:miter lim="800000"/>
                <a:headEnd/>
                <a:tailEnd/>
              </a:ln>
            </p:spPr>
            <p:txBody>
              <a:bodyPr/>
              <a:lstStyle/>
              <a:p>
                <a:endParaRPr lang="en-US"/>
              </a:p>
            </p:txBody>
          </p:sp>
          <p:sp>
            <p:nvSpPr>
              <p:cNvPr id="74709" name="Rectangle 1032"/>
              <p:cNvSpPr>
                <a:spLocks noChangeArrowheads="1"/>
              </p:cNvSpPr>
              <p:nvPr/>
            </p:nvSpPr>
            <p:spPr bwMode="auto">
              <a:xfrm>
                <a:off x="2271" y="2348"/>
                <a:ext cx="1154" cy="9"/>
              </a:xfrm>
              <a:prstGeom prst="rect">
                <a:avLst/>
              </a:prstGeom>
              <a:solidFill>
                <a:srgbClr val="8ABAEC"/>
              </a:solidFill>
              <a:ln w="9525">
                <a:noFill/>
                <a:miter lim="800000"/>
                <a:headEnd/>
                <a:tailEnd/>
              </a:ln>
            </p:spPr>
            <p:txBody>
              <a:bodyPr/>
              <a:lstStyle/>
              <a:p>
                <a:endParaRPr lang="en-US"/>
              </a:p>
            </p:txBody>
          </p:sp>
          <p:sp>
            <p:nvSpPr>
              <p:cNvPr id="74710" name="Rectangle 1033"/>
              <p:cNvSpPr>
                <a:spLocks noChangeArrowheads="1"/>
              </p:cNvSpPr>
              <p:nvPr/>
            </p:nvSpPr>
            <p:spPr bwMode="auto">
              <a:xfrm>
                <a:off x="2271" y="2357"/>
                <a:ext cx="1154" cy="7"/>
              </a:xfrm>
              <a:prstGeom prst="rect">
                <a:avLst/>
              </a:prstGeom>
              <a:solidFill>
                <a:srgbClr val="88B9EB"/>
              </a:solidFill>
              <a:ln w="9525">
                <a:noFill/>
                <a:miter lim="800000"/>
                <a:headEnd/>
                <a:tailEnd/>
              </a:ln>
            </p:spPr>
            <p:txBody>
              <a:bodyPr/>
              <a:lstStyle/>
              <a:p>
                <a:endParaRPr lang="en-US"/>
              </a:p>
            </p:txBody>
          </p:sp>
          <p:sp>
            <p:nvSpPr>
              <p:cNvPr id="74711" name="Rectangle 1034"/>
              <p:cNvSpPr>
                <a:spLocks noChangeArrowheads="1"/>
              </p:cNvSpPr>
              <p:nvPr/>
            </p:nvSpPr>
            <p:spPr bwMode="auto">
              <a:xfrm>
                <a:off x="2271" y="2364"/>
                <a:ext cx="1154" cy="9"/>
              </a:xfrm>
              <a:prstGeom prst="rect">
                <a:avLst/>
              </a:prstGeom>
              <a:solidFill>
                <a:srgbClr val="87B7E9"/>
              </a:solidFill>
              <a:ln w="9525">
                <a:noFill/>
                <a:miter lim="800000"/>
                <a:headEnd/>
                <a:tailEnd/>
              </a:ln>
            </p:spPr>
            <p:txBody>
              <a:bodyPr/>
              <a:lstStyle/>
              <a:p>
                <a:endParaRPr lang="en-US"/>
              </a:p>
            </p:txBody>
          </p:sp>
          <p:sp>
            <p:nvSpPr>
              <p:cNvPr id="74712" name="Rectangle 1035"/>
              <p:cNvSpPr>
                <a:spLocks noChangeArrowheads="1"/>
              </p:cNvSpPr>
              <p:nvPr/>
            </p:nvSpPr>
            <p:spPr bwMode="auto">
              <a:xfrm>
                <a:off x="2271" y="2373"/>
                <a:ext cx="1154" cy="7"/>
              </a:xfrm>
              <a:prstGeom prst="rect">
                <a:avLst/>
              </a:prstGeom>
              <a:solidFill>
                <a:srgbClr val="85B6E7"/>
              </a:solidFill>
              <a:ln w="9525">
                <a:noFill/>
                <a:miter lim="800000"/>
                <a:headEnd/>
                <a:tailEnd/>
              </a:ln>
            </p:spPr>
            <p:txBody>
              <a:bodyPr/>
              <a:lstStyle/>
              <a:p>
                <a:endParaRPr lang="en-US"/>
              </a:p>
            </p:txBody>
          </p:sp>
          <p:sp>
            <p:nvSpPr>
              <p:cNvPr id="74713" name="Rectangle 1036"/>
              <p:cNvSpPr>
                <a:spLocks noChangeArrowheads="1"/>
              </p:cNvSpPr>
              <p:nvPr/>
            </p:nvSpPr>
            <p:spPr bwMode="auto">
              <a:xfrm>
                <a:off x="2271" y="2380"/>
                <a:ext cx="1154" cy="6"/>
              </a:xfrm>
              <a:prstGeom prst="rect">
                <a:avLst/>
              </a:prstGeom>
              <a:solidFill>
                <a:srgbClr val="84B4E6"/>
              </a:solidFill>
              <a:ln w="9525">
                <a:noFill/>
                <a:miter lim="800000"/>
                <a:headEnd/>
                <a:tailEnd/>
              </a:ln>
            </p:spPr>
            <p:txBody>
              <a:bodyPr/>
              <a:lstStyle/>
              <a:p>
                <a:endParaRPr lang="en-US"/>
              </a:p>
            </p:txBody>
          </p:sp>
          <p:sp>
            <p:nvSpPr>
              <p:cNvPr id="74714" name="Rectangle 1037"/>
              <p:cNvSpPr>
                <a:spLocks noChangeArrowheads="1"/>
              </p:cNvSpPr>
              <p:nvPr/>
            </p:nvSpPr>
            <p:spPr bwMode="auto">
              <a:xfrm>
                <a:off x="2271" y="2386"/>
                <a:ext cx="1154" cy="8"/>
              </a:xfrm>
              <a:prstGeom prst="rect">
                <a:avLst/>
              </a:prstGeom>
              <a:solidFill>
                <a:srgbClr val="83B3E4"/>
              </a:solidFill>
              <a:ln w="9525">
                <a:noFill/>
                <a:miter lim="800000"/>
                <a:headEnd/>
                <a:tailEnd/>
              </a:ln>
            </p:spPr>
            <p:txBody>
              <a:bodyPr/>
              <a:lstStyle/>
              <a:p>
                <a:endParaRPr lang="en-US"/>
              </a:p>
            </p:txBody>
          </p:sp>
          <p:sp>
            <p:nvSpPr>
              <p:cNvPr id="74715" name="Rectangle 1038"/>
              <p:cNvSpPr>
                <a:spLocks noChangeArrowheads="1"/>
              </p:cNvSpPr>
              <p:nvPr/>
            </p:nvSpPr>
            <p:spPr bwMode="auto">
              <a:xfrm>
                <a:off x="2271" y="2394"/>
                <a:ext cx="1154" cy="9"/>
              </a:xfrm>
              <a:prstGeom prst="rect">
                <a:avLst/>
              </a:prstGeom>
              <a:solidFill>
                <a:srgbClr val="81B1E2"/>
              </a:solidFill>
              <a:ln w="9525">
                <a:noFill/>
                <a:miter lim="800000"/>
                <a:headEnd/>
                <a:tailEnd/>
              </a:ln>
            </p:spPr>
            <p:txBody>
              <a:bodyPr/>
              <a:lstStyle/>
              <a:p>
                <a:endParaRPr lang="en-US"/>
              </a:p>
            </p:txBody>
          </p:sp>
          <p:sp>
            <p:nvSpPr>
              <p:cNvPr id="74716" name="Rectangle 1039"/>
              <p:cNvSpPr>
                <a:spLocks noChangeArrowheads="1"/>
              </p:cNvSpPr>
              <p:nvPr/>
            </p:nvSpPr>
            <p:spPr bwMode="auto">
              <a:xfrm>
                <a:off x="2271" y="2403"/>
                <a:ext cx="1154" cy="7"/>
              </a:xfrm>
              <a:prstGeom prst="rect">
                <a:avLst/>
              </a:prstGeom>
              <a:solidFill>
                <a:srgbClr val="7FAFE0"/>
              </a:solidFill>
              <a:ln w="9525">
                <a:noFill/>
                <a:miter lim="800000"/>
                <a:headEnd/>
                <a:tailEnd/>
              </a:ln>
            </p:spPr>
            <p:txBody>
              <a:bodyPr/>
              <a:lstStyle/>
              <a:p>
                <a:endParaRPr lang="en-US"/>
              </a:p>
            </p:txBody>
          </p:sp>
          <p:sp>
            <p:nvSpPr>
              <p:cNvPr id="74717" name="Rectangle 1040"/>
              <p:cNvSpPr>
                <a:spLocks noChangeArrowheads="1"/>
              </p:cNvSpPr>
              <p:nvPr/>
            </p:nvSpPr>
            <p:spPr bwMode="auto">
              <a:xfrm>
                <a:off x="2271" y="2410"/>
                <a:ext cx="1154" cy="4"/>
              </a:xfrm>
              <a:prstGeom prst="rect">
                <a:avLst/>
              </a:prstGeom>
              <a:solidFill>
                <a:srgbClr val="7EADDF"/>
              </a:solidFill>
              <a:ln w="9525">
                <a:noFill/>
                <a:miter lim="800000"/>
                <a:headEnd/>
                <a:tailEnd/>
              </a:ln>
            </p:spPr>
            <p:txBody>
              <a:bodyPr/>
              <a:lstStyle/>
              <a:p>
                <a:endParaRPr lang="en-US"/>
              </a:p>
            </p:txBody>
          </p:sp>
          <p:sp>
            <p:nvSpPr>
              <p:cNvPr id="74718" name="Rectangle 1041"/>
              <p:cNvSpPr>
                <a:spLocks noChangeArrowheads="1"/>
              </p:cNvSpPr>
              <p:nvPr/>
            </p:nvSpPr>
            <p:spPr bwMode="auto">
              <a:xfrm>
                <a:off x="2271" y="2414"/>
                <a:ext cx="1154" cy="7"/>
              </a:xfrm>
              <a:prstGeom prst="rect">
                <a:avLst/>
              </a:prstGeom>
              <a:solidFill>
                <a:srgbClr val="7DACDD"/>
              </a:solidFill>
              <a:ln w="9525">
                <a:noFill/>
                <a:miter lim="800000"/>
                <a:headEnd/>
                <a:tailEnd/>
              </a:ln>
            </p:spPr>
            <p:txBody>
              <a:bodyPr/>
              <a:lstStyle/>
              <a:p>
                <a:endParaRPr lang="en-US"/>
              </a:p>
            </p:txBody>
          </p:sp>
          <p:sp>
            <p:nvSpPr>
              <p:cNvPr id="74719" name="Rectangle 1042"/>
              <p:cNvSpPr>
                <a:spLocks noChangeArrowheads="1"/>
              </p:cNvSpPr>
              <p:nvPr/>
            </p:nvSpPr>
            <p:spPr bwMode="auto">
              <a:xfrm>
                <a:off x="2271" y="2421"/>
                <a:ext cx="1154" cy="5"/>
              </a:xfrm>
              <a:prstGeom prst="rect">
                <a:avLst/>
              </a:prstGeom>
              <a:solidFill>
                <a:srgbClr val="7BABDC"/>
              </a:solidFill>
              <a:ln w="9525">
                <a:noFill/>
                <a:miter lim="800000"/>
                <a:headEnd/>
                <a:tailEnd/>
              </a:ln>
            </p:spPr>
            <p:txBody>
              <a:bodyPr/>
              <a:lstStyle/>
              <a:p>
                <a:endParaRPr lang="en-US"/>
              </a:p>
            </p:txBody>
          </p:sp>
          <p:sp>
            <p:nvSpPr>
              <p:cNvPr id="74720" name="Rectangle 1043"/>
              <p:cNvSpPr>
                <a:spLocks noChangeArrowheads="1"/>
              </p:cNvSpPr>
              <p:nvPr/>
            </p:nvSpPr>
            <p:spPr bwMode="auto">
              <a:xfrm>
                <a:off x="2271" y="2426"/>
                <a:ext cx="1154" cy="9"/>
              </a:xfrm>
              <a:prstGeom prst="rect">
                <a:avLst/>
              </a:prstGeom>
              <a:solidFill>
                <a:srgbClr val="7AA9DA"/>
              </a:solidFill>
              <a:ln w="9525">
                <a:noFill/>
                <a:miter lim="800000"/>
                <a:headEnd/>
                <a:tailEnd/>
              </a:ln>
            </p:spPr>
            <p:txBody>
              <a:bodyPr/>
              <a:lstStyle/>
              <a:p>
                <a:endParaRPr lang="en-US"/>
              </a:p>
            </p:txBody>
          </p:sp>
          <p:sp>
            <p:nvSpPr>
              <p:cNvPr id="74721" name="Rectangle 1044"/>
              <p:cNvSpPr>
                <a:spLocks noChangeArrowheads="1"/>
              </p:cNvSpPr>
              <p:nvPr/>
            </p:nvSpPr>
            <p:spPr bwMode="auto">
              <a:xfrm>
                <a:off x="2271" y="2435"/>
                <a:ext cx="1154" cy="7"/>
              </a:xfrm>
              <a:prstGeom prst="rect">
                <a:avLst/>
              </a:prstGeom>
              <a:solidFill>
                <a:srgbClr val="78A7D8"/>
              </a:solidFill>
              <a:ln w="9525">
                <a:noFill/>
                <a:miter lim="800000"/>
                <a:headEnd/>
                <a:tailEnd/>
              </a:ln>
            </p:spPr>
            <p:txBody>
              <a:bodyPr/>
              <a:lstStyle/>
              <a:p>
                <a:endParaRPr lang="en-US"/>
              </a:p>
            </p:txBody>
          </p:sp>
          <p:sp>
            <p:nvSpPr>
              <p:cNvPr id="74722" name="Rectangle 1045"/>
              <p:cNvSpPr>
                <a:spLocks noChangeArrowheads="1"/>
              </p:cNvSpPr>
              <p:nvPr/>
            </p:nvSpPr>
            <p:spPr bwMode="auto">
              <a:xfrm>
                <a:off x="2271" y="2442"/>
                <a:ext cx="1154" cy="6"/>
              </a:xfrm>
              <a:prstGeom prst="rect">
                <a:avLst/>
              </a:prstGeom>
              <a:solidFill>
                <a:srgbClr val="76A5D6"/>
              </a:solidFill>
              <a:ln w="9525">
                <a:noFill/>
                <a:miter lim="800000"/>
                <a:headEnd/>
                <a:tailEnd/>
              </a:ln>
            </p:spPr>
            <p:txBody>
              <a:bodyPr/>
              <a:lstStyle/>
              <a:p>
                <a:endParaRPr lang="en-US"/>
              </a:p>
            </p:txBody>
          </p:sp>
          <p:sp>
            <p:nvSpPr>
              <p:cNvPr id="74723" name="Rectangle 1046"/>
              <p:cNvSpPr>
                <a:spLocks noChangeArrowheads="1"/>
              </p:cNvSpPr>
              <p:nvPr/>
            </p:nvSpPr>
            <p:spPr bwMode="auto">
              <a:xfrm>
                <a:off x="2271" y="2448"/>
                <a:ext cx="1154" cy="6"/>
              </a:xfrm>
              <a:prstGeom prst="rect">
                <a:avLst/>
              </a:prstGeom>
              <a:solidFill>
                <a:srgbClr val="75A3D4"/>
              </a:solidFill>
              <a:ln w="9525">
                <a:noFill/>
                <a:miter lim="800000"/>
                <a:headEnd/>
                <a:tailEnd/>
              </a:ln>
            </p:spPr>
            <p:txBody>
              <a:bodyPr/>
              <a:lstStyle/>
              <a:p>
                <a:endParaRPr lang="en-US"/>
              </a:p>
            </p:txBody>
          </p:sp>
          <p:sp>
            <p:nvSpPr>
              <p:cNvPr id="74724" name="Rectangle 1047"/>
              <p:cNvSpPr>
                <a:spLocks noChangeArrowheads="1"/>
              </p:cNvSpPr>
              <p:nvPr/>
            </p:nvSpPr>
            <p:spPr bwMode="auto">
              <a:xfrm>
                <a:off x="2271" y="2454"/>
                <a:ext cx="1154" cy="6"/>
              </a:xfrm>
              <a:prstGeom prst="rect">
                <a:avLst/>
              </a:prstGeom>
              <a:solidFill>
                <a:srgbClr val="73A2D3"/>
              </a:solidFill>
              <a:ln w="9525">
                <a:noFill/>
                <a:miter lim="800000"/>
                <a:headEnd/>
                <a:tailEnd/>
              </a:ln>
            </p:spPr>
            <p:txBody>
              <a:bodyPr/>
              <a:lstStyle/>
              <a:p>
                <a:endParaRPr lang="en-US"/>
              </a:p>
            </p:txBody>
          </p:sp>
          <p:sp>
            <p:nvSpPr>
              <p:cNvPr id="74725" name="Rectangle 1048"/>
              <p:cNvSpPr>
                <a:spLocks noChangeArrowheads="1"/>
              </p:cNvSpPr>
              <p:nvPr/>
            </p:nvSpPr>
            <p:spPr bwMode="auto">
              <a:xfrm>
                <a:off x="2271" y="2460"/>
                <a:ext cx="1154" cy="5"/>
              </a:xfrm>
              <a:prstGeom prst="rect">
                <a:avLst/>
              </a:prstGeom>
              <a:solidFill>
                <a:srgbClr val="72A0D1"/>
              </a:solidFill>
              <a:ln w="9525">
                <a:noFill/>
                <a:miter lim="800000"/>
                <a:headEnd/>
                <a:tailEnd/>
              </a:ln>
            </p:spPr>
            <p:txBody>
              <a:bodyPr/>
              <a:lstStyle/>
              <a:p>
                <a:endParaRPr lang="en-US"/>
              </a:p>
            </p:txBody>
          </p:sp>
          <p:sp>
            <p:nvSpPr>
              <p:cNvPr id="74726" name="Rectangle 1049"/>
              <p:cNvSpPr>
                <a:spLocks noChangeArrowheads="1"/>
              </p:cNvSpPr>
              <p:nvPr/>
            </p:nvSpPr>
            <p:spPr bwMode="auto">
              <a:xfrm>
                <a:off x="2271" y="2465"/>
                <a:ext cx="1154" cy="4"/>
              </a:xfrm>
              <a:prstGeom prst="rect">
                <a:avLst/>
              </a:prstGeom>
              <a:solidFill>
                <a:srgbClr val="709FD0"/>
              </a:solidFill>
              <a:ln w="9525">
                <a:noFill/>
                <a:miter lim="800000"/>
                <a:headEnd/>
                <a:tailEnd/>
              </a:ln>
            </p:spPr>
            <p:txBody>
              <a:bodyPr/>
              <a:lstStyle/>
              <a:p>
                <a:endParaRPr lang="en-US"/>
              </a:p>
            </p:txBody>
          </p:sp>
          <p:sp>
            <p:nvSpPr>
              <p:cNvPr id="74727" name="Rectangle 1050"/>
              <p:cNvSpPr>
                <a:spLocks noChangeArrowheads="1"/>
              </p:cNvSpPr>
              <p:nvPr/>
            </p:nvSpPr>
            <p:spPr bwMode="auto">
              <a:xfrm>
                <a:off x="2271" y="2469"/>
                <a:ext cx="1154" cy="5"/>
              </a:xfrm>
              <a:prstGeom prst="rect">
                <a:avLst/>
              </a:prstGeom>
              <a:solidFill>
                <a:srgbClr val="6F9ECE"/>
              </a:solidFill>
              <a:ln w="9525">
                <a:noFill/>
                <a:miter lim="800000"/>
                <a:headEnd/>
                <a:tailEnd/>
              </a:ln>
            </p:spPr>
            <p:txBody>
              <a:bodyPr/>
              <a:lstStyle/>
              <a:p>
                <a:endParaRPr lang="en-US"/>
              </a:p>
            </p:txBody>
          </p:sp>
          <p:sp>
            <p:nvSpPr>
              <p:cNvPr id="74728" name="Rectangle 1051"/>
              <p:cNvSpPr>
                <a:spLocks noChangeArrowheads="1"/>
              </p:cNvSpPr>
              <p:nvPr/>
            </p:nvSpPr>
            <p:spPr bwMode="auto">
              <a:xfrm>
                <a:off x="2271" y="2474"/>
                <a:ext cx="1154" cy="7"/>
              </a:xfrm>
              <a:prstGeom prst="rect">
                <a:avLst/>
              </a:prstGeom>
              <a:solidFill>
                <a:srgbClr val="6E9CCD"/>
              </a:solidFill>
              <a:ln w="9525">
                <a:noFill/>
                <a:miter lim="800000"/>
                <a:headEnd/>
                <a:tailEnd/>
              </a:ln>
            </p:spPr>
            <p:txBody>
              <a:bodyPr/>
              <a:lstStyle/>
              <a:p>
                <a:endParaRPr lang="en-US"/>
              </a:p>
            </p:txBody>
          </p:sp>
          <p:sp>
            <p:nvSpPr>
              <p:cNvPr id="74729" name="Rectangle 1052"/>
              <p:cNvSpPr>
                <a:spLocks noChangeArrowheads="1"/>
              </p:cNvSpPr>
              <p:nvPr/>
            </p:nvSpPr>
            <p:spPr bwMode="auto">
              <a:xfrm>
                <a:off x="2271" y="2481"/>
                <a:ext cx="1154" cy="5"/>
              </a:xfrm>
              <a:prstGeom prst="rect">
                <a:avLst/>
              </a:prstGeom>
              <a:solidFill>
                <a:srgbClr val="6C9BCB"/>
              </a:solidFill>
              <a:ln w="9525">
                <a:noFill/>
                <a:miter lim="800000"/>
                <a:headEnd/>
                <a:tailEnd/>
              </a:ln>
            </p:spPr>
            <p:txBody>
              <a:bodyPr/>
              <a:lstStyle/>
              <a:p>
                <a:endParaRPr lang="en-US"/>
              </a:p>
            </p:txBody>
          </p:sp>
          <p:sp>
            <p:nvSpPr>
              <p:cNvPr id="74730" name="Rectangle 1053"/>
              <p:cNvSpPr>
                <a:spLocks noChangeArrowheads="1"/>
              </p:cNvSpPr>
              <p:nvPr/>
            </p:nvSpPr>
            <p:spPr bwMode="auto">
              <a:xfrm>
                <a:off x="2271" y="2486"/>
                <a:ext cx="1154" cy="4"/>
              </a:xfrm>
              <a:prstGeom prst="rect">
                <a:avLst/>
              </a:prstGeom>
              <a:solidFill>
                <a:srgbClr val="6B99CA"/>
              </a:solidFill>
              <a:ln w="9525">
                <a:noFill/>
                <a:miter lim="800000"/>
                <a:headEnd/>
                <a:tailEnd/>
              </a:ln>
            </p:spPr>
            <p:txBody>
              <a:bodyPr/>
              <a:lstStyle/>
              <a:p>
                <a:endParaRPr lang="en-US"/>
              </a:p>
            </p:txBody>
          </p:sp>
          <p:sp>
            <p:nvSpPr>
              <p:cNvPr id="74731" name="Rectangle 1054"/>
              <p:cNvSpPr>
                <a:spLocks noChangeArrowheads="1"/>
              </p:cNvSpPr>
              <p:nvPr/>
            </p:nvSpPr>
            <p:spPr bwMode="auto">
              <a:xfrm>
                <a:off x="2271" y="2490"/>
                <a:ext cx="1154" cy="7"/>
              </a:xfrm>
              <a:prstGeom prst="rect">
                <a:avLst/>
              </a:prstGeom>
              <a:solidFill>
                <a:srgbClr val="6A98C8"/>
              </a:solidFill>
              <a:ln w="9525">
                <a:noFill/>
                <a:miter lim="800000"/>
                <a:headEnd/>
                <a:tailEnd/>
              </a:ln>
            </p:spPr>
            <p:txBody>
              <a:bodyPr/>
              <a:lstStyle/>
              <a:p>
                <a:endParaRPr lang="en-US"/>
              </a:p>
            </p:txBody>
          </p:sp>
          <p:sp>
            <p:nvSpPr>
              <p:cNvPr id="74732" name="Rectangle 1055"/>
              <p:cNvSpPr>
                <a:spLocks noChangeArrowheads="1"/>
              </p:cNvSpPr>
              <p:nvPr/>
            </p:nvSpPr>
            <p:spPr bwMode="auto">
              <a:xfrm>
                <a:off x="2271" y="2497"/>
                <a:ext cx="1154" cy="7"/>
              </a:xfrm>
              <a:prstGeom prst="rect">
                <a:avLst/>
              </a:prstGeom>
              <a:solidFill>
                <a:srgbClr val="6896C6"/>
              </a:solidFill>
              <a:ln w="9525">
                <a:noFill/>
                <a:miter lim="800000"/>
                <a:headEnd/>
                <a:tailEnd/>
              </a:ln>
            </p:spPr>
            <p:txBody>
              <a:bodyPr/>
              <a:lstStyle/>
              <a:p>
                <a:endParaRPr lang="en-US"/>
              </a:p>
            </p:txBody>
          </p:sp>
          <p:sp>
            <p:nvSpPr>
              <p:cNvPr id="74733" name="Rectangle 1056"/>
              <p:cNvSpPr>
                <a:spLocks noChangeArrowheads="1"/>
              </p:cNvSpPr>
              <p:nvPr/>
            </p:nvSpPr>
            <p:spPr bwMode="auto">
              <a:xfrm>
                <a:off x="2271" y="2504"/>
                <a:ext cx="1154" cy="7"/>
              </a:xfrm>
              <a:prstGeom prst="rect">
                <a:avLst/>
              </a:prstGeom>
              <a:solidFill>
                <a:srgbClr val="6694C4"/>
              </a:solidFill>
              <a:ln w="9525">
                <a:noFill/>
                <a:miter lim="800000"/>
                <a:headEnd/>
                <a:tailEnd/>
              </a:ln>
            </p:spPr>
            <p:txBody>
              <a:bodyPr/>
              <a:lstStyle/>
              <a:p>
                <a:endParaRPr lang="en-US"/>
              </a:p>
            </p:txBody>
          </p:sp>
          <p:sp>
            <p:nvSpPr>
              <p:cNvPr id="74734" name="Rectangle 1057"/>
              <p:cNvSpPr>
                <a:spLocks noChangeArrowheads="1"/>
              </p:cNvSpPr>
              <p:nvPr/>
            </p:nvSpPr>
            <p:spPr bwMode="auto">
              <a:xfrm>
                <a:off x="2271" y="2511"/>
                <a:ext cx="1154" cy="5"/>
              </a:xfrm>
              <a:prstGeom prst="rect">
                <a:avLst/>
              </a:prstGeom>
              <a:solidFill>
                <a:srgbClr val="6492C3"/>
              </a:solidFill>
              <a:ln w="9525">
                <a:noFill/>
                <a:miter lim="800000"/>
                <a:headEnd/>
                <a:tailEnd/>
              </a:ln>
            </p:spPr>
            <p:txBody>
              <a:bodyPr/>
              <a:lstStyle/>
              <a:p>
                <a:endParaRPr lang="en-US"/>
              </a:p>
            </p:txBody>
          </p:sp>
          <p:sp>
            <p:nvSpPr>
              <p:cNvPr id="74735" name="Rectangle 1058"/>
              <p:cNvSpPr>
                <a:spLocks noChangeArrowheads="1"/>
              </p:cNvSpPr>
              <p:nvPr/>
            </p:nvSpPr>
            <p:spPr bwMode="auto">
              <a:xfrm>
                <a:off x="2271" y="2516"/>
                <a:ext cx="1154" cy="6"/>
              </a:xfrm>
              <a:prstGeom prst="rect">
                <a:avLst/>
              </a:prstGeom>
              <a:solidFill>
                <a:srgbClr val="6391C1"/>
              </a:solidFill>
              <a:ln w="9525">
                <a:noFill/>
                <a:miter lim="800000"/>
                <a:headEnd/>
                <a:tailEnd/>
              </a:ln>
            </p:spPr>
            <p:txBody>
              <a:bodyPr/>
              <a:lstStyle/>
              <a:p>
                <a:endParaRPr lang="en-US"/>
              </a:p>
            </p:txBody>
          </p:sp>
          <p:sp>
            <p:nvSpPr>
              <p:cNvPr id="74736" name="Rectangle 1059"/>
              <p:cNvSpPr>
                <a:spLocks noChangeArrowheads="1"/>
              </p:cNvSpPr>
              <p:nvPr/>
            </p:nvSpPr>
            <p:spPr bwMode="auto">
              <a:xfrm>
                <a:off x="2271" y="2522"/>
                <a:ext cx="1154" cy="7"/>
              </a:xfrm>
              <a:prstGeom prst="rect">
                <a:avLst/>
              </a:prstGeom>
              <a:solidFill>
                <a:srgbClr val="618FBF"/>
              </a:solidFill>
              <a:ln w="9525">
                <a:noFill/>
                <a:miter lim="800000"/>
                <a:headEnd/>
                <a:tailEnd/>
              </a:ln>
            </p:spPr>
            <p:txBody>
              <a:bodyPr/>
              <a:lstStyle/>
              <a:p>
                <a:endParaRPr lang="en-US"/>
              </a:p>
            </p:txBody>
          </p:sp>
          <p:sp>
            <p:nvSpPr>
              <p:cNvPr id="74737" name="Rectangle 1060"/>
              <p:cNvSpPr>
                <a:spLocks noChangeArrowheads="1"/>
              </p:cNvSpPr>
              <p:nvPr/>
            </p:nvSpPr>
            <p:spPr bwMode="auto">
              <a:xfrm>
                <a:off x="2271" y="2529"/>
                <a:ext cx="1154" cy="7"/>
              </a:xfrm>
              <a:prstGeom prst="rect">
                <a:avLst/>
              </a:prstGeom>
              <a:solidFill>
                <a:srgbClr val="5F8DBD"/>
              </a:solidFill>
              <a:ln w="9525">
                <a:noFill/>
                <a:miter lim="800000"/>
                <a:headEnd/>
                <a:tailEnd/>
              </a:ln>
            </p:spPr>
            <p:txBody>
              <a:bodyPr/>
              <a:lstStyle/>
              <a:p>
                <a:endParaRPr lang="en-US"/>
              </a:p>
            </p:txBody>
          </p:sp>
          <p:sp>
            <p:nvSpPr>
              <p:cNvPr id="74738" name="Rectangle 1061"/>
              <p:cNvSpPr>
                <a:spLocks noChangeArrowheads="1"/>
              </p:cNvSpPr>
              <p:nvPr/>
            </p:nvSpPr>
            <p:spPr bwMode="auto">
              <a:xfrm>
                <a:off x="2271" y="2536"/>
                <a:ext cx="1154" cy="7"/>
              </a:xfrm>
              <a:prstGeom prst="rect">
                <a:avLst/>
              </a:prstGeom>
              <a:solidFill>
                <a:srgbClr val="5D8BBB"/>
              </a:solidFill>
              <a:ln w="9525">
                <a:noFill/>
                <a:miter lim="800000"/>
                <a:headEnd/>
                <a:tailEnd/>
              </a:ln>
            </p:spPr>
            <p:txBody>
              <a:bodyPr/>
              <a:lstStyle/>
              <a:p>
                <a:endParaRPr lang="en-US"/>
              </a:p>
            </p:txBody>
          </p:sp>
          <p:sp>
            <p:nvSpPr>
              <p:cNvPr id="74739" name="Rectangle 1062"/>
              <p:cNvSpPr>
                <a:spLocks noChangeArrowheads="1"/>
              </p:cNvSpPr>
              <p:nvPr/>
            </p:nvSpPr>
            <p:spPr bwMode="auto">
              <a:xfrm>
                <a:off x="2271" y="2543"/>
                <a:ext cx="1154" cy="5"/>
              </a:xfrm>
              <a:prstGeom prst="rect">
                <a:avLst/>
              </a:prstGeom>
              <a:solidFill>
                <a:srgbClr val="5B89BA"/>
              </a:solidFill>
              <a:ln w="9525">
                <a:noFill/>
                <a:miter lim="800000"/>
                <a:headEnd/>
                <a:tailEnd/>
              </a:ln>
            </p:spPr>
            <p:txBody>
              <a:bodyPr/>
              <a:lstStyle/>
              <a:p>
                <a:endParaRPr lang="en-US"/>
              </a:p>
            </p:txBody>
          </p:sp>
          <p:sp>
            <p:nvSpPr>
              <p:cNvPr id="74740" name="Rectangle 1063"/>
              <p:cNvSpPr>
                <a:spLocks noChangeArrowheads="1"/>
              </p:cNvSpPr>
              <p:nvPr/>
            </p:nvSpPr>
            <p:spPr bwMode="auto">
              <a:xfrm>
                <a:off x="2271" y="2548"/>
                <a:ext cx="1154" cy="6"/>
              </a:xfrm>
              <a:prstGeom prst="rect">
                <a:avLst/>
              </a:prstGeom>
              <a:solidFill>
                <a:srgbClr val="5A88B8"/>
              </a:solidFill>
              <a:ln w="9525">
                <a:noFill/>
                <a:miter lim="800000"/>
                <a:headEnd/>
                <a:tailEnd/>
              </a:ln>
            </p:spPr>
            <p:txBody>
              <a:bodyPr/>
              <a:lstStyle/>
              <a:p>
                <a:endParaRPr lang="en-US"/>
              </a:p>
            </p:txBody>
          </p:sp>
          <p:sp>
            <p:nvSpPr>
              <p:cNvPr id="74741" name="Rectangle 1064"/>
              <p:cNvSpPr>
                <a:spLocks noChangeArrowheads="1"/>
              </p:cNvSpPr>
              <p:nvPr/>
            </p:nvSpPr>
            <p:spPr bwMode="auto">
              <a:xfrm>
                <a:off x="2271" y="2554"/>
                <a:ext cx="1154" cy="7"/>
              </a:xfrm>
              <a:prstGeom prst="rect">
                <a:avLst/>
              </a:prstGeom>
              <a:solidFill>
                <a:srgbClr val="5886B6"/>
              </a:solidFill>
              <a:ln w="9525">
                <a:noFill/>
                <a:miter lim="800000"/>
                <a:headEnd/>
                <a:tailEnd/>
              </a:ln>
            </p:spPr>
            <p:txBody>
              <a:bodyPr/>
              <a:lstStyle/>
              <a:p>
                <a:endParaRPr lang="en-US"/>
              </a:p>
            </p:txBody>
          </p:sp>
          <p:sp>
            <p:nvSpPr>
              <p:cNvPr id="74742" name="Rectangle 1065"/>
              <p:cNvSpPr>
                <a:spLocks noChangeArrowheads="1"/>
              </p:cNvSpPr>
              <p:nvPr/>
            </p:nvSpPr>
            <p:spPr bwMode="auto">
              <a:xfrm>
                <a:off x="2271" y="2561"/>
                <a:ext cx="1154" cy="7"/>
              </a:xfrm>
              <a:prstGeom prst="rect">
                <a:avLst/>
              </a:prstGeom>
              <a:solidFill>
                <a:srgbClr val="5684B5"/>
              </a:solidFill>
              <a:ln w="9525">
                <a:noFill/>
                <a:miter lim="800000"/>
                <a:headEnd/>
                <a:tailEnd/>
              </a:ln>
            </p:spPr>
            <p:txBody>
              <a:bodyPr/>
              <a:lstStyle/>
              <a:p>
                <a:endParaRPr lang="en-US"/>
              </a:p>
            </p:txBody>
          </p:sp>
          <p:sp>
            <p:nvSpPr>
              <p:cNvPr id="74743" name="Rectangle 1066"/>
              <p:cNvSpPr>
                <a:spLocks noChangeArrowheads="1"/>
              </p:cNvSpPr>
              <p:nvPr/>
            </p:nvSpPr>
            <p:spPr bwMode="auto">
              <a:xfrm>
                <a:off x="2271" y="2568"/>
                <a:ext cx="1154" cy="7"/>
              </a:xfrm>
              <a:prstGeom prst="rect">
                <a:avLst/>
              </a:prstGeom>
              <a:solidFill>
                <a:srgbClr val="5482B3"/>
              </a:solidFill>
              <a:ln w="9525">
                <a:noFill/>
                <a:miter lim="800000"/>
                <a:headEnd/>
                <a:tailEnd/>
              </a:ln>
            </p:spPr>
            <p:txBody>
              <a:bodyPr/>
              <a:lstStyle/>
              <a:p>
                <a:endParaRPr lang="en-US"/>
              </a:p>
            </p:txBody>
          </p:sp>
          <p:sp>
            <p:nvSpPr>
              <p:cNvPr id="74744" name="Rectangle 1067"/>
              <p:cNvSpPr>
                <a:spLocks noChangeArrowheads="1"/>
              </p:cNvSpPr>
              <p:nvPr/>
            </p:nvSpPr>
            <p:spPr bwMode="auto">
              <a:xfrm>
                <a:off x="2271" y="2575"/>
                <a:ext cx="1154" cy="5"/>
              </a:xfrm>
              <a:prstGeom prst="rect">
                <a:avLst/>
              </a:prstGeom>
              <a:solidFill>
                <a:srgbClr val="5381B1"/>
              </a:solidFill>
              <a:ln w="9525">
                <a:noFill/>
                <a:miter lim="800000"/>
                <a:headEnd/>
                <a:tailEnd/>
              </a:ln>
            </p:spPr>
            <p:txBody>
              <a:bodyPr/>
              <a:lstStyle/>
              <a:p>
                <a:endParaRPr lang="en-US"/>
              </a:p>
            </p:txBody>
          </p:sp>
          <p:sp>
            <p:nvSpPr>
              <p:cNvPr id="74745" name="Rectangle 1068"/>
              <p:cNvSpPr>
                <a:spLocks noChangeArrowheads="1"/>
              </p:cNvSpPr>
              <p:nvPr/>
            </p:nvSpPr>
            <p:spPr bwMode="auto">
              <a:xfrm>
                <a:off x="2271" y="2580"/>
                <a:ext cx="1154" cy="4"/>
              </a:xfrm>
              <a:prstGeom prst="rect">
                <a:avLst/>
              </a:prstGeom>
              <a:solidFill>
                <a:srgbClr val="5180B0"/>
              </a:solidFill>
              <a:ln w="9525">
                <a:noFill/>
                <a:miter lim="800000"/>
                <a:headEnd/>
                <a:tailEnd/>
              </a:ln>
            </p:spPr>
            <p:txBody>
              <a:bodyPr/>
              <a:lstStyle/>
              <a:p>
                <a:endParaRPr lang="en-US"/>
              </a:p>
            </p:txBody>
          </p:sp>
          <p:sp>
            <p:nvSpPr>
              <p:cNvPr id="74746" name="Rectangle 1069"/>
              <p:cNvSpPr>
                <a:spLocks noChangeArrowheads="1"/>
              </p:cNvSpPr>
              <p:nvPr/>
            </p:nvSpPr>
            <p:spPr bwMode="auto">
              <a:xfrm>
                <a:off x="2271" y="2584"/>
                <a:ext cx="1154" cy="7"/>
              </a:xfrm>
              <a:prstGeom prst="rect">
                <a:avLst/>
              </a:prstGeom>
              <a:solidFill>
                <a:srgbClr val="507EAF"/>
              </a:solidFill>
              <a:ln w="9525">
                <a:noFill/>
                <a:miter lim="800000"/>
                <a:headEnd/>
                <a:tailEnd/>
              </a:ln>
            </p:spPr>
            <p:txBody>
              <a:bodyPr/>
              <a:lstStyle/>
              <a:p>
                <a:endParaRPr lang="en-US"/>
              </a:p>
            </p:txBody>
          </p:sp>
          <p:sp>
            <p:nvSpPr>
              <p:cNvPr id="74747" name="Rectangle 1070"/>
              <p:cNvSpPr>
                <a:spLocks noChangeArrowheads="1"/>
              </p:cNvSpPr>
              <p:nvPr/>
            </p:nvSpPr>
            <p:spPr bwMode="auto">
              <a:xfrm>
                <a:off x="2271" y="2591"/>
                <a:ext cx="1154" cy="7"/>
              </a:xfrm>
              <a:prstGeom prst="rect">
                <a:avLst/>
              </a:prstGeom>
              <a:solidFill>
                <a:srgbClr val="4E7DAE"/>
              </a:solidFill>
              <a:ln w="9525">
                <a:noFill/>
                <a:miter lim="800000"/>
                <a:headEnd/>
                <a:tailEnd/>
              </a:ln>
            </p:spPr>
            <p:txBody>
              <a:bodyPr/>
              <a:lstStyle/>
              <a:p>
                <a:endParaRPr lang="en-US"/>
              </a:p>
            </p:txBody>
          </p:sp>
          <p:sp>
            <p:nvSpPr>
              <p:cNvPr id="74748" name="Rectangle 1071"/>
              <p:cNvSpPr>
                <a:spLocks noChangeArrowheads="1"/>
              </p:cNvSpPr>
              <p:nvPr/>
            </p:nvSpPr>
            <p:spPr bwMode="auto">
              <a:xfrm>
                <a:off x="2271" y="2598"/>
                <a:ext cx="1154" cy="5"/>
              </a:xfrm>
              <a:prstGeom prst="rect">
                <a:avLst/>
              </a:prstGeom>
              <a:solidFill>
                <a:srgbClr val="4D7BAC"/>
              </a:solidFill>
              <a:ln w="9525">
                <a:noFill/>
                <a:miter lim="800000"/>
                <a:headEnd/>
                <a:tailEnd/>
              </a:ln>
            </p:spPr>
            <p:txBody>
              <a:bodyPr/>
              <a:lstStyle/>
              <a:p>
                <a:endParaRPr lang="en-US"/>
              </a:p>
            </p:txBody>
          </p:sp>
          <p:sp>
            <p:nvSpPr>
              <p:cNvPr id="74749" name="Rectangle 1072"/>
              <p:cNvSpPr>
                <a:spLocks noChangeArrowheads="1"/>
              </p:cNvSpPr>
              <p:nvPr/>
            </p:nvSpPr>
            <p:spPr bwMode="auto">
              <a:xfrm>
                <a:off x="2271" y="2603"/>
                <a:ext cx="1154" cy="9"/>
              </a:xfrm>
              <a:prstGeom prst="rect">
                <a:avLst/>
              </a:prstGeom>
              <a:solidFill>
                <a:srgbClr val="4B7AAB"/>
              </a:solidFill>
              <a:ln w="9525">
                <a:noFill/>
                <a:miter lim="800000"/>
                <a:headEnd/>
                <a:tailEnd/>
              </a:ln>
            </p:spPr>
            <p:txBody>
              <a:bodyPr/>
              <a:lstStyle/>
              <a:p>
                <a:endParaRPr lang="en-US"/>
              </a:p>
            </p:txBody>
          </p:sp>
          <p:sp>
            <p:nvSpPr>
              <p:cNvPr id="74750" name="Rectangle 1073"/>
              <p:cNvSpPr>
                <a:spLocks noChangeArrowheads="1"/>
              </p:cNvSpPr>
              <p:nvPr/>
            </p:nvSpPr>
            <p:spPr bwMode="auto">
              <a:xfrm>
                <a:off x="2271" y="2612"/>
                <a:ext cx="1154" cy="9"/>
              </a:xfrm>
              <a:prstGeom prst="rect">
                <a:avLst/>
              </a:prstGeom>
              <a:solidFill>
                <a:srgbClr val="4978A9"/>
              </a:solidFill>
              <a:ln w="9525">
                <a:noFill/>
                <a:miter lim="800000"/>
                <a:headEnd/>
                <a:tailEnd/>
              </a:ln>
            </p:spPr>
            <p:txBody>
              <a:bodyPr/>
              <a:lstStyle/>
              <a:p>
                <a:endParaRPr lang="en-US"/>
              </a:p>
            </p:txBody>
          </p:sp>
          <p:sp>
            <p:nvSpPr>
              <p:cNvPr id="74751" name="Rectangle 1074"/>
              <p:cNvSpPr>
                <a:spLocks noChangeArrowheads="1"/>
              </p:cNvSpPr>
              <p:nvPr/>
            </p:nvSpPr>
            <p:spPr bwMode="auto">
              <a:xfrm>
                <a:off x="2271" y="2621"/>
                <a:ext cx="1154" cy="7"/>
              </a:xfrm>
              <a:prstGeom prst="rect">
                <a:avLst/>
              </a:prstGeom>
              <a:solidFill>
                <a:srgbClr val="4776A8"/>
              </a:solidFill>
              <a:ln w="9525">
                <a:noFill/>
                <a:miter lim="800000"/>
                <a:headEnd/>
                <a:tailEnd/>
              </a:ln>
            </p:spPr>
            <p:txBody>
              <a:bodyPr/>
              <a:lstStyle/>
              <a:p>
                <a:endParaRPr lang="en-US"/>
              </a:p>
            </p:txBody>
          </p:sp>
          <p:sp>
            <p:nvSpPr>
              <p:cNvPr id="81920" name="Rectangle 1075"/>
              <p:cNvSpPr>
                <a:spLocks noChangeArrowheads="1"/>
              </p:cNvSpPr>
              <p:nvPr/>
            </p:nvSpPr>
            <p:spPr bwMode="auto">
              <a:xfrm>
                <a:off x="2271" y="2628"/>
                <a:ext cx="1154" cy="7"/>
              </a:xfrm>
              <a:prstGeom prst="rect">
                <a:avLst/>
              </a:prstGeom>
              <a:solidFill>
                <a:srgbClr val="4675A6"/>
              </a:solidFill>
              <a:ln w="9525">
                <a:noFill/>
                <a:miter lim="800000"/>
                <a:headEnd/>
                <a:tailEnd/>
              </a:ln>
            </p:spPr>
            <p:txBody>
              <a:bodyPr/>
              <a:lstStyle/>
              <a:p>
                <a:endParaRPr lang="en-US"/>
              </a:p>
            </p:txBody>
          </p:sp>
          <p:sp>
            <p:nvSpPr>
              <p:cNvPr id="81921" name="Rectangle 1076"/>
              <p:cNvSpPr>
                <a:spLocks noChangeArrowheads="1"/>
              </p:cNvSpPr>
              <p:nvPr/>
            </p:nvSpPr>
            <p:spPr bwMode="auto">
              <a:xfrm>
                <a:off x="2271" y="2635"/>
                <a:ext cx="1154" cy="7"/>
              </a:xfrm>
              <a:prstGeom prst="rect">
                <a:avLst/>
              </a:prstGeom>
              <a:solidFill>
                <a:srgbClr val="4473A5"/>
              </a:solidFill>
              <a:ln w="9525">
                <a:noFill/>
                <a:miter lim="800000"/>
                <a:headEnd/>
                <a:tailEnd/>
              </a:ln>
            </p:spPr>
            <p:txBody>
              <a:bodyPr/>
              <a:lstStyle/>
              <a:p>
                <a:endParaRPr lang="en-US"/>
              </a:p>
            </p:txBody>
          </p:sp>
          <p:sp>
            <p:nvSpPr>
              <p:cNvPr id="81922" name="Rectangle 1077"/>
              <p:cNvSpPr>
                <a:spLocks noChangeArrowheads="1"/>
              </p:cNvSpPr>
              <p:nvPr/>
            </p:nvSpPr>
            <p:spPr bwMode="auto">
              <a:xfrm>
                <a:off x="2271" y="2642"/>
                <a:ext cx="1154" cy="9"/>
              </a:xfrm>
              <a:prstGeom prst="rect">
                <a:avLst/>
              </a:prstGeom>
              <a:solidFill>
                <a:srgbClr val="4272A4"/>
              </a:solidFill>
              <a:ln w="9525">
                <a:noFill/>
                <a:miter lim="800000"/>
                <a:headEnd/>
                <a:tailEnd/>
              </a:ln>
            </p:spPr>
            <p:txBody>
              <a:bodyPr/>
              <a:lstStyle/>
              <a:p>
                <a:endParaRPr lang="en-US"/>
              </a:p>
            </p:txBody>
          </p:sp>
          <p:sp>
            <p:nvSpPr>
              <p:cNvPr id="81923" name="Rectangle 1078"/>
              <p:cNvSpPr>
                <a:spLocks noChangeArrowheads="1"/>
              </p:cNvSpPr>
              <p:nvPr/>
            </p:nvSpPr>
            <p:spPr bwMode="auto">
              <a:xfrm>
                <a:off x="2271" y="2651"/>
                <a:ext cx="1154" cy="6"/>
              </a:xfrm>
              <a:prstGeom prst="rect">
                <a:avLst/>
              </a:prstGeom>
              <a:solidFill>
                <a:srgbClr val="4170A2"/>
              </a:solidFill>
              <a:ln w="9525">
                <a:noFill/>
                <a:miter lim="800000"/>
                <a:headEnd/>
                <a:tailEnd/>
              </a:ln>
            </p:spPr>
            <p:txBody>
              <a:bodyPr/>
              <a:lstStyle/>
              <a:p>
                <a:endParaRPr lang="en-US"/>
              </a:p>
            </p:txBody>
          </p:sp>
          <p:sp>
            <p:nvSpPr>
              <p:cNvPr id="81924" name="Rectangle 1079"/>
              <p:cNvSpPr>
                <a:spLocks noChangeArrowheads="1"/>
              </p:cNvSpPr>
              <p:nvPr/>
            </p:nvSpPr>
            <p:spPr bwMode="auto">
              <a:xfrm>
                <a:off x="2271" y="2657"/>
                <a:ext cx="1154" cy="8"/>
              </a:xfrm>
              <a:prstGeom prst="rect">
                <a:avLst/>
              </a:prstGeom>
              <a:solidFill>
                <a:srgbClr val="3F70A1"/>
              </a:solidFill>
              <a:ln w="9525">
                <a:noFill/>
                <a:miter lim="800000"/>
                <a:headEnd/>
                <a:tailEnd/>
              </a:ln>
            </p:spPr>
            <p:txBody>
              <a:bodyPr/>
              <a:lstStyle/>
              <a:p>
                <a:endParaRPr lang="en-US"/>
              </a:p>
            </p:txBody>
          </p:sp>
          <p:sp>
            <p:nvSpPr>
              <p:cNvPr id="81925" name="Rectangle 1080"/>
              <p:cNvSpPr>
                <a:spLocks noChangeArrowheads="1"/>
              </p:cNvSpPr>
              <p:nvPr/>
            </p:nvSpPr>
            <p:spPr bwMode="auto">
              <a:xfrm>
                <a:off x="2271" y="2665"/>
                <a:ext cx="1154" cy="9"/>
              </a:xfrm>
              <a:prstGeom prst="rect">
                <a:avLst/>
              </a:prstGeom>
              <a:solidFill>
                <a:srgbClr val="3E6EA0"/>
              </a:solidFill>
              <a:ln w="9525">
                <a:noFill/>
                <a:miter lim="800000"/>
                <a:headEnd/>
                <a:tailEnd/>
              </a:ln>
            </p:spPr>
            <p:txBody>
              <a:bodyPr/>
              <a:lstStyle/>
              <a:p>
                <a:endParaRPr lang="en-US"/>
              </a:p>
            </p:txBody>
          </p:sp>
          <p:sp>
            <p:nvSpPr>
              <p:cNvPr id="81926" name="Rectangle 1081"/>
              <p:cNvSpPr>
                <a:spLocks noChangeArrowheads="1"/>
              </p:cNvSpPr>
              <p:nvPr/>
            </p:nvSpPr>
            <p:spPr bwMode="auto">
              <a:xfrm>
                <a:off x="2271" y="2674"/>
                <a:ext cx="1154" cy="11"/>
              </a:xfrm>
              <a:prstGeom prst="rect">
                <a:avLst/>
              </a:prstGeom>
              <a:solidFill>
                <a:srgbClr val="3C6D9F"/>
              </a:solidFill>
              <a:ln w="9525">
                <a:noFill/>
                <a:miter lim="800000"/>
                <a:headEnd/>
                <a:tailEnd/>
              </a:ln>
            </p:spPr>
            <p:txBody>
              <a:bodyPr/>
              <a:lstStyle/>
              <a:p>
                <a:endParaRPr lang="en-US"/>
              </a:p>
            </p:txBody>
          </p:sp>
          <p:sp>
            <p:nvSpPr>
              <p:cNvPr id="81927" name="Rectangle 1082"/>
              <p:cNvSpPr>
                <a:spLocks noChangeArrowheads="1"/>
              </p:cNvSpPr>
              <p:nvPr/>
            </p:nvSpPr>
            <p:spPr bwMode="auto">
              <a:xfrm>
                <a:off x="2271" y="2685"/>
                <a:ext cx="1154" cy="12"/>
              </a:xfrm>
              <a:prstGeom prst="rect">
                <a:avLst/>
              </a:prstGeom>
              <a:solidFill>
                <a:srgbClr val="3A6C9E"/>
              </a:solidFill>
              <a:ln w="9525">
                <a:noFill/>
                <a:miter lim="800000"/>
                <a:headEnd/>
                <a:tailEnd/>
              </a:ln>
            </p:spPr>
            <p:txBody>
              <a:bodyPr/>
              <a:lstStyle/>
              <a:p>
                <a:endParaRPr lang="en-US"/>
              </a:p>
            </p:txBody>
          </p:sp>
          <p:sp>
            <p:nvSpPr>
              <p:cNvPr id="81928" name="Rectangle 1083"/>
              <p:cNvSpPr>
                <a:spLocks noChangeArrowheads="1"/>
              </p:cNvSpPr>
              <p:nvPr/>
            </p:nvSpPr>
            <p:spPr bwMode="auto">
              <a:xfrm>
                <a:off x="2271" y="2697"/>
                <a:ext cx="1154" cy="13"/>
              </a:xfrm>
              <a:prstGeom prst="rect">
                <a:avLst/>
              </a:prstGeom>
              <a:solidFill>
                <a:srgbClr val="386A9D"/>
              </a:solidFill>
              <a:ln w="9525">
                <a:noFill/>
                <a:miter lim="800000"/>
                <a:headEnd/>
                <a:tailEnd/>
              </a:ln>
            </p:spPr>
            <p:txBody>
              <a:bodyPr/>
              <a:lstStyle/>
              <a:p>
                <a:endParaRPr lang="en-US"/>
              </a:p>
            </p:txBody>
          </p:sp>
          <p:sp>
            <p:nvSpPr>
              <p:cNvPr id="81929" name="Rectangle 1084"/>
              <p:cNvSpPr>
                <a:spLocks noChangeArrowheads="1"/>
              </p:cNvSpPr>
              <p:nvPr/>
            </p:nvSpPr>
            <p:spPr bwMode="auto">
              <a:xfrm>
                <a:off x="2271" y="2710"/>
                <a:ext cx="1154" cy="15"/>
              </a:xfrm>
              <a:prstGeom prst="rect">
                <a:avLst/>
              </a:prstGeom>
              <a:solidFill>
                <a:srgbClr val="37699B"/>
              </a:solidFill>
              <a:ln w="9525">
                <a:noFill/>
                <a:miter lim="800000"/>
                <a:headEnd/>
                <a:tailEnd/>
              </a:ln>
            </p:spPr>
            <p:txBody>
              <a:bodyPr/>
              <a:lstStyle/>
              <a:p>
                <a:endParaRPr lang="en-US"/>
              </a:p>
            </p:txBody>
          </p:sp>
          <p:sp>
            <p:nvSpPr>
              <p:cNvPr id="81930" name="Rectangle 1085"/>
              <p:cNvSpPr>
                <a:spLocks noChangeArrowheads="1"/>
              </p:cNvSpPr>
              <p:nvPr/>
            </p:nvSpPr>
            <p:spPr bwMode="auto">
              <a:xfrm>
                <a:off x="2271" y="2725"/>
                <a:ext cx="1154" cy="13"/>
              </a:xfrm>
              <a:prstGeom prst="rect">
                <a:avLst/>
              </a:prstGeom>
              <a:solidFill>
                <a:srgbClr val="35689A"/>
              </a:solidFill>
              <a:ln w="9525">
                <a:noFill/>
                <a:miter lim="800000"/>
                <a:headEnd/>
                <a:tailEnd/>
              </a:ln>
            </p:spPr>
            <p:txBody>
              <a:bodyPr/>
              <a:lstStyle/>
              <a:p>
                <a:endParaRPr lang="en-US"/>
              </a:p>
            </p:txBody>
          </p:sp>
          <p:sp>
            <p:nvSpPr>
              <p:cNvPr id="81931" name="Rectangle 1086"/>
              <p:cNvSpPr>
                <a:spLocks noChangeArrowheads="1"/>
              </p:cNvSpPr>
              <p:nvPr/>
            </p:nvSpPr>
            <p:spPr bwMode="auto">
              <a:xfrm>
                <a:off x="2271" y="2738"/>
                <a:ext cx="1154" cy="8"/>
              </a:xfrm>
              <a:prstGeom prst="rect">
                <a:avLst/>
              </a:prstGeom>
              <a:solidFill>
                <a:srgbClr val="336699"/>
              </a:solidFill>
              <a:ln w="9525">
                <a:noFill/>
                <a:miter lim="800000"/>
                <a:headEnd/>
                <a:tailEnd/>
              </a:ln>
            </p:spPr>
            <p:txBody>
              <a:bodyPr/>
              <a:lstStyle/>
              <a:p>
                <a:endParaRPr lang="en-US"/>
              </a:p>
            </p:txBody>
          </p:sp>
          <p:sp>
            <p:nvSpPr>
              <p:cNvPr id="81932" name="Rectangle 1087"/>
              <p:cNvSpPr>
                <a:spLocks noChangeArrowheads="1"/>
              </p:cNvSpPr>
              <p:nvPr/>
            </p:nvSpPr>
            <p:spPr bwMode="auto">
              <a:xfrm>
                <a:off x="2271" y="2158"/>
                <a:ext cx="1154" cy="588"/>
              </a:xfrm>
              <a:prstGeom prst="rect">
                <a:avLst/>
              </a:prstGeom>
              <a:noFill/>
              <a:ln w="7938" cap="rnd">
                <a:solidFill>
                  <a:srgbClr val="212121"/>
                </a:solidFill>
                <a:miter lim="800000"/>
                <a:headEnd/>
                <a:tailEnd/>
              </a:ln>
            </p:spPr>
            <p:txBody>
              <a:bodyPr/>
              <a:lstStyle/>
              <a:p>
                <a:endParaRPr lang="en-US"/>
              </a:p>
            </p:txBody>
          </p:sp>
        </p:grpSp>
        <p:sp>
          <p:nvSpPr>
            <p:cNvPr id="73990" name="Rectangle 1089"/>
            <p:cNvSpPr>
              <a:spLocks noChangeArrowheads="1"/>
            </p:cNvSpPr>
            <p:nvPr/>
          </p:nvSpPr>
          <p:spPr bwMode="auto">
            <a:xfrm>
              <a:off x="3816350" y="4030663"/>
              <a:ext cx="160972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ROMS Physical Ocean Model </a:t>
              </a:r>
              <a:endParaRPr lang="en-US">
                <a:cs typeface="Arial" charset="0"/>
              </a:endParaRPr>
            </a:p>
          </p:txBody>
        </p:sp>
        <p:sp>
          <p:nvSpPr>
            <p:cNvPr id="73991" name="Rectangle 1090"/>
            <p:cNvSpPr>
              <a:spLocks noChangeArrowheads="1"/>
            </p:cNvSpPr>
            <p:nvPr/>
          </p:nvSpPr>
          <p:spPr bwMode="auto">
            <a:xfrm>
              <a:off x="4168775" y="4173538"/>
              <a:ext cx="82073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GOA Grid 3km</a:t>
              </a:r>
              <a:endParaRPr lang="en-US">
                <a:cs typeface="Arial" charset="0"/>
              </a:endParaRPr>
            </a:p>
          </p:txBody>
        </p:sp>
        <p:grpSp>
          <p:nvGrpSpPr>
            <p:cNvPr id="73992" name="Group 1208"/>
            <p:cNvGrpSpPr>
              <a:grpSpLocks/>
            </p:cNvGrpSpPr>
            <p:nvPr/>
          </p:nvGrpSpPr>
          <p:grpSpPr bwMode="auto">
            <a:xfrm>
              <a:off x="3681413" y="3481388"/>
              <a:ext cx="1679575" cy="360363"/>
              <a:chOff x="2319" y="2193"/>
              <a:chExt cx="1058" cy="227"/>
            </a:xfrm>
          </p:grpSpPr>
          <p:sp>
            <p:nvSpPr>
              <p:cNvPr id="74580" name="Rectangle 1091"/>
              <p:cNvSpPr>
                <a:spLocks noChangeArrowheads="1"/>
              </p:cNvSpPr>
              <p:nvPr/>
            </p:nvSpPr>
            <p:spPr bwMode="auto">
              <a:xfrm>
                <a:off x="2319" y="2193"/>
                <a:ext cx="1058" cy="2"/>
              </a:xfrm>
              <a:prstGeom prst="rect">
                <a:avLst/>
              </a:prstGeom>
              <a:solidFill>
                <a:srgbClr val="DDEBCF"/>
              </a:solidFill>
              <a:ln w="9525">
                <a:noFill/>
                <a:miter lim="800000"/>
                <a:headEnd/>
                <a:tailEnd/>
              </a:ln>
            </p:spPr>
            <p:txBody>
              <a:bodyPr/>
              <a:lstStyle/>
              <a:p>
                <a:endParaRPr lang="en-US"/>
              </a:p>
            </p:txBody>
          </p:sp>
          <p:sp>
            <p:nvSpPr>
              <p:cNvPr id="74581" name="Rectangle 1092"/>
              <p:cNvSpPr>
                <a:spLocks noChangeArrowheads="1"/>
              </p:cNvSpPr>
              <p:nvPr/>
            </p:nvSpPr>
            <p:spPr bwMode="auto">
              <a:xfrm>
                <a:off x="2319" y="2195"/>
                <a:ext cx="1058" cy="3"/>
              </a:xfrm>
              <a:prstGeom prst="rect">
                <a:avLst/>
              </a:prstGeom>
              <a:solidFill>
                <a:srgbClr val="DCEACD"/>
              </a:solidFill>
              <a:ln w="9525">
                <a:noFill/>
                <a:miter lim="800000"/>
                <a:headEnd/>
                <a:tailEnd/>
              </a:ln>
            </p:spPr>
            <p:txBody>
              <a:bodyPr/>
              <a:lstStyle/>
              <a:p>
                <a:endParaRPr lang="en-US"/>
              </a:p>
            </p:txBody>
          </p:sp>
          <p:sp>
            <p:nvSpPr>
              <p:cNvPr id="74582" name="Rectangle 1093"/>
              <p:cNvSpPr>
                <a:spLocks noChangeArrowheads="1"/>
              </p:cNvSpPr>
              <p:nvPr/>
            </p:nvSpPr>
            <p:spPr bwMode="auto">
              <a:xfrm>
                <a:off x="2319" y="2198"/>
                <a:ext cx="1058" cy="2"/>
              </a:xfrm>
              <a:prstGeom prst="rect">
                <a:avLst/>
              </a:prstGeom>
              <a:solidFill>
                <a:srgbClr val="DAE9CC"/>
              </a:solidFill>
              <a:ln w="9525">
                <a:noFill/>
                <a:miter lim="800000"/>
                <a:headEnd/>
                <a:tailEnd/>
              </a:ln>
            </p:spPr>
            <p:txBody>
              <a:bodyPr/>
              <a:lstStyle/>
              <a:p>
                <a:endParaRPr lang="en-US"/>
              </a:p>
            </p:txBody>
          </p:sp>
          <p:sp>
            <p:nvSpPr>
              <p:cNvPr id="74583" name="Rectangle 1094"/>
              <p:cNvSpPr>
                <a:spLocks noChangeArrowheads="1"/>
              </p:cNvSpPr>
              <p:nvPr/>
            </p:nvSpPr>
            <p:spPr bwMode="auto">
              <a:xfrm>
                <a:off x="2319" y="2200"/>
                <a:ext cx="1058" cy="3"/>
              </a:xfrm>
              <a:prstGeom prst="rect">
                <a:avLst/>
              </a:prstGeom>
              <a:solidFill>
                <a:srgbClr val="D9E8CA"/>
              </a:solidFill>
              <a:ln w="9525">
                <a:noFill/>
                <a:miter lim="800000"/>
                <a:headEnd/>
                <a:tailEnd/>
              </a:ln>
            </p:spPr>
            <p:txBody>
              <a:bodyPr/>
              <a:lstStyle/>
              <a:p>
                <a:endParaRPr lang="en-US"/>
              </a:p>
            </p:txBody>
          </p:sp>
          <p:sp>
            <p:nvSpPr>
              <p:cNvPr id="74584" name="Rectangle 1095"/>
              <p:cNvSpPr>
                <a:spLocks noChangeArrowheads="1"/>
              </p:cNvSpPr>
              <p:nvPr/>
            </p:nvSpPr>
            <p:spPr bwMode="auto">
              <a:xfrm>
                <a:off x="2319" y="2203"/>
                <a:ext cx="1058" cy="3"/>
              </a:xfrm>
              <a:prstGeom prst="rect">
                <a:avLst/>
              </a:prstGeom>
              <a:solidFill>
                <a:srgbClr val="D8E6C8"/>
              </a:solidFill>
              <a:ln w="9525">
                <a:noFill/>
                <a:miter lim="800000"/>
                <a:headEnd/>
                <a:tailEnd/>
              </a:ln>
            </p:spPr>
            <p:txBody>
              <a:bodyPr/>
              <a:lstStyle/>
              <a:p>
                <a:endParaRPr lang="en-US"/>
              </a:p>
            </p:txBody>
          </p:sp>
          <p:sp>
            <p:nvSpPr>
              <p:cNvPr id="74585" name="Rectangle 1096"/>
              <p:cNvSpPr>
                <a:spLocks noChangeArrowheads="1"/>
              </p:cNvSpPr>
              <p:nvPr/>
            </p:nvSpPr>
            <p:spPr bwMode="auto">
              <a:xfrm>
                <a:off x="2319" y="2206"/>
                <a:ext cx="1058" cy="3"/>
              </a:xfrm>
              <a:prstGeom prst="rect">
                <a:avLst/>
              </a:prstGeom>
              <a:solidFill>
                <a:srgbClr val="D6E5C6"/>
              </a:solidFill>
              <a:ln w="9525">
                <a:noFill/>
                <a:miter lim="800000"/>
                <a:headEnd/>
                <a:tailEnd/>
              </a:ln>
            </p:spPr>
            <p:txBody>
              <a:bodyPr/>
              <a:lstStyle/>
              <a:p>
                <a:endParaRPr lang="en-US"/>
              </a:p>
            </p:txBody>
          </p:sp>
          <p:sp>
            <p:nvSpPr>
              <p:cNvPr id="74586" name="Rectangle 1097"/>
              <p:cNvSpPr>
                <a:spLocks noChangeArrowheads="1"/>
              </p:cNvSpPr>
              <p:nvPr/>
            </p:nvSpPr>
            <p:spPr bwMode="auto">
              <a:xfrm>
                <a:off x="2319" y="2209"/>
                <a:ext cx="1058" cy="3"/>
              </a:xfrm>
              <a:prstGeom prst="rect">
                <a:avLst/>
              </a:prstGeom>
              <a:solidFill>
                <a:srgbClr val="D5E4C4"/>
              </a:solidFill>
              <a:ln w="9525">
                <a:noFill/>
                <a:miter lim="800000"/>
                <a:headEnd/>
                <a:tailEnd/>
              </a:ln>
            </p:spPr>
            <p:txBody>
              <a:bodyPr/>
              <a:lstStyle/>
              <a:p>
                <a:endParaRPr lang="en-US"/>
              </a:p>
            </p:txBody>
          </p:sp>
          <p:sp>
            <p:nvSpPr>
              <p:cNvPr id="74587" name="Rectangle 1098"/>
              <p:cNvSpPr>
                <a:spLocks noChangeArrowheads="1"/>
              </p:cNvSpPr>
              <p:nvPr/>
            </p:nvSpPr>
            <p:spPr bwMode="auto">
              <a:xfrm>
                <a:off x="2319" y="2212"/>
                <a:ext cx="1058" cy="3"/>
              </a:xfrm>
              <a:prstGeom prst="rect">
                <a:avLst/>
              </a:prstGeom>
              <a:solidFill>
                <a:srgbClr val="D3E3C2"/>
              </a:solidFill>
              <a:ln w="9525">
                <a:noFill/>
                <a:miter lim="800000"/>
                <a:headEnd/>
                <a:tailEnd/>
              </a:ln>
            </p:spPr>
            <p:txBody>
              <a:bodyPr/>
              <a:lstStyle/>
              <a:p>
                <a:endParaRPr lang="en-US"/>
              </a:p>
            </p:txBody>
          </p:sp>
          <p:sp>
            <p:nvSpPr>
              <p:cNvPr id="74588" name="Rectangle 1099"/>
              <p:cNvSpPr>
                <a:spLocks noChangeArrowheads="1"/>
              </p:cNvSpPr>
              <p:nvPr/>
            </p:nvSpPr>
            <p:spPr bwMode="auto">
              <a:xfrm>
                <a:off x="2319" y="2215"/>
                <a:ext cx="1058" cy="3"/>
              </a:xfrm>
              <a:prstGeom prst="rect">
                <a:avLst/>
              </a:prstGeom>
              <a:solidFill>
                <a:srgbClr val="D2E2C0"/>
              </a:solidFill>
              <a:ln w="9525">
                <a:noFill/>
                <a:miter lim="800000"/>
                <a:headEnd/>
                <a:tailEnd/>
              </a:ln>
            </p:spPr>
            <p:txBody>
              <a:bodyPr/>
              <a:lstStyle/>
              <a:p>
                <a:endParaRPr lang="en-US"/>
              </a:p>
            </p:txBody>
          </p:sp>
          <p:sp>
            <p:nvSpPr>
              <p:cNvPr id="74589" name="Rectangle 1100"/>
              <p:cNvSpPr>
                <a:spLocks noChangeArrowheads="1"/>
              </p:cNvSpPr>
              <p:nvPr/>
            </p:nvSpPr>
            <p:spPr bwMode="auto">
              <a:xfrm>
                <a:off x="2319" y="2218"/>
                <a:ext cx="1058" cy="3"/>
              </a:xfrm>
              <a:prstGeom prst="rect">
                <a:avLst/>
              </a:prstGeom>
              <a:solidFill>
                <a:srgbClr val="D1E1BE"/>
              </a:solidFill>
              <a:ln w="9525">
                <a:noFill/>
                <a:miter lim="800000"/>
                <a:headEnd/>
                <a:tailEnd/>
              </a:ln>
            </p:spPr>
            <p:txBody>
              <a:bodyPr/>
              <a:lstStyle/>
              <a:p>
                <a:endParaRPr lang="en-US"/>
              </a:p>
            </p:txBody>
          </p:sp>
          <p:sp>
            <p:nvSpPr>
              <p:cNvPr id="74590" name="Rectangle 1101"/>
              <p:cNvSpPr>
                <a:spLocks noChangeArrowheads="1"/>
              </p:cNvSpPr>
              <p:nvPr/>
            </p:nvSpPr>
            <p:spPr bwMode="auto">
              <a:xfrm>
                <a:off x="2319" y="2221"/>
                <a:ext cx="1058" cy="3"/>
              </a:xfrm>
              <a:prstGeom prst="rect">
                <a:avLst/>
              </a:prstGeom>
              <a:solidFill>
                <a:srgbClr val="CFE0BC"/>
              </a:solidFill>
              <a:ln w="9525">
                <a:noFill/>
                <a:miter lim="800000"/>
                <a:headEnd/>
                <a:tailEnd/>
              </a:ln>
            </p:spPr>
            <p:txBody>
              <a:bodyPr/>
              <a:lstStyle/>
              <a:p>
                <a:endParaRPr lang="en-US"/>
              </a:p>
            </p:txBody>
          </p:sp>
          <p:sp>
            <p:nvSpPr>
              <p:cNvPr id="74591" name="Rectangle 1102"/>
              <p:cNvSpPr>
                <a:spLocks noChangeArrowheads="1"/>
              </p:cNvSpPr>
              <p:nvPr/>
            </p:nvSpPr>
            <p:spPr bwMode="auto">
              <a:xfrm>
                <a:off x="2319" y="2224"/>
                <a:ext cx="1058" cy="3"/>
              </a:xfrm>
              <a:prstGeom prst="rect">
                <a:avLst/>
              </a:prstGeom>
              <a:solidFill>
                <a:srgbClr val="CEDFBA"/>
              </a:solidFill>
              <a:ln w="9525">
                <a:noFill/>
                <a:miter lim="800000"/>
                <a:headEnd/>
                <a:tailEnd/>
              </a:ln>
            </p:spPr>
            <p:txBody>
              <a:bodyPr/>
              <a:lstStyle/>
              <a:p>
                <a:endParaRPr lang="en-US"/>
              </a:p>
            </p:txBody>
          </p:sp>
          <p:sp>
            <p:nvSpPr>
              <p:cNvPr id="74592" name="Rectangle 1103"/>
              <p:cNvSpPr>
                <a:spLocks noChangeArrowheads="1"/>
              </p:cNvSpPr>
              <p:nvPr/>
            </p:nvSpPr>
            <p:spPr bwMode="auto">
              <a:xfrm>
                <a:off x="2319" y="2227"/>
                <a:ext cx="1058" cy="2"/>
              </a:xfrm>
              <a:prstGeom prst="rect">
                <a:avLst/>
              </a:prstGeom>
              <a:solidFill>
                <a:srgbClr val="CCDEB8"/>
              </a:solidFill>
              <a:ln w="9525">
                <a:noFill/>
                <a:miter lim="800000"/>
                <a:headEnd/>
                <a:tailEnd/>
              </a:ln>
            </p:spPr>
            <p:txBody>
              <a:bodyPr/>
              <a:lstStyle/>
              <a:p>
                <a:endParaRPr lang="en-US"/>
              </a:p>
            </p:txBody>
          </p:sp>
          <p:sp>
            <p:nvSpPr>
              <p:cNvPr id="74593" name="Rectangle 1104"/>
              <p:cNvSpPr>
                <a:spLocks noChangeArrowheads="1"/>
              </p:cNvSpPr>
              <p:nvPr/>
            </p:nvSpPr>
            <p:spPr bwMode="auto">
              <a:xfrm>
                <a:off x="2319" y="2229"/>
                <a:ext cx="1058" cy="3"/>
              </a:xfrm>
              <a:prstGeom prst="rect">
                <a:avLst/>
              </a:prstGeom>
              <a:solidFill>
                <a:srgbClr val="CBDDB6"/>
              </a:solidFill>
              <a:ln w="9525">
                <a:noFill/>
                <a:miter lim="800000"/>
                <a:headEnd/>
                <a:tailEnd/>
              </a:ln>
            </p:spPr>
            <p:txBody>
              <a:bodyPr/>
              <a:lstStyle/>
              <a:p>
                <a:endParaRPr lang="en-US"/>
              </a:p>
            </p:txBody>
          </p:sp>
          <p:sp>
            <p:nvSpPr>
              <p:cNvPr id="74594" name="Rectangle 1105"/>
              <p:cNvSpPr>
                <a:spLocks noChangeArrowheads="1"/>
              </p:cNvSpPr>
              <p:nvPr/>
            </p:nvSpPr>
            <p:spPr bwMode="auto">
              <a:xfrm>
                <a:off x="2319" y="2232"/>
                <a:ext cx="1058" cy="3"/>
              </a:xfrm>
              <a:prstGeom prst="rect">
                <a:avLst/>
              </a:prstGeom>
              <a:solidFill>
                <a:srgbClr val="CADBB4"/>
              </a:solidFill>
              <a:ln w="9525">
                <a:noFill/>
                <a:miter lim="800000"/>
                <a:headEnd/>
                <a:tailEnd/>
              </a:ln>
            </p:spPr>
            <p:txBody>
              <a:bodyPr/>
              <a:lstStyle/>
              <a:p>
                <a:endParaRPr lang="en-US"/>
              </a:p>
            </p:txBody>
          </p:sp>
          <p:sp>
            <p:nvSpPr>
              <p:cNvPr id="74595" name="Rectangle 1106"/>
              <p:cNvSpPr>
                <a:spLocks noChangeArrowheads="1"/>
              </p:cNvSpPr>
              <p:nvPr/>
            </p:nvSpPr>
            <p:spPr bwMode="auto">
              <a:xfrm>
                <a:off x="2319" y="2235"/>
                <a:ext cx="1058" cy="3"/>
              </a:xfrm>
              <a:prstGeom prst="rect">
                <a:avLst/>
              </a:prstGeom>
              <a:solidFill>
                <a:srgbClr val="C8DAB2"/>
              </a:solidFill>
              <a:ln w="9525">
                <a:noFill/>
                <a:miter lim="800000"/>
                <a:headEnd/>
                <a:tailEnd/>
              </a:ln>
            </p:spPr>
            <p:txBody>
              <a:bodyPr/>
              <a:lstStyle/>
              <a:p>
                <a:endParaRPr lang="en-US"/>
              </a:p>
            </p:txBody>
          </p:sp>
          <p:sp>
            <p:nvSpPr>
              <p:cNvPr id="74596" name="Rectangle 1107"/>
              <p:cNvSpPr>
                <a:spLocks noChangeArrowheads="1"/>
              </p:cNvSpPr>
              <p:nvPr/>
            </p:nvSpPr>
            <p:spPr bwMode="auto">
              <a:xfrm>
                <a:off x="2319" y="2238"/>
                <a:ext cx="1058" cy="2"/>
              </a:xfrm>
              <a:prstGeom prst="rect">
                <a:avLst/>
              </a:prstGeom>
              <a:solidFill>
                <a:srgbClr val="C7D9B0"/>
              </a:solidFill>
              <a:ln w="9525">
                <a:noFill/>
                <a:miter lim="800000"/>
                <a:headEnd/>
                <a:tailEnd/>
              </a:ln>
            </p:spPr>
            <p:txBody>
              <a:bodyPr/>
              <a:lstStyle/>
              <a:p>
                <a:endParaRPr lang="en-US"/>
              </a:p>
            </p:txBody>
          </p:sp>
          <p:sp>
            <p:nvSpPr>
              <p:cNvPr id="74597" name="Rectangle 1108"/>
              <p:cNvSpPr>
                <a:spLocks noChangeArrowheads="1"/>
              </p:cNvSpPr>
              <p:nvPr/>
            </p:nvSpPr>
            <p:spPr bwMode="auto">
              <a:xfrm>
                <a:off x="2319" y="2240"/>
                <a:ext cx="1058" cy="3"/>
              </a:xfrm>
              <a:prstGeom prst="rect">
                <a:avLst/>
              </a:prstGeom>
              <a:solidFill>
                <a:srgbClr val="C5D8AE"/>
              </a:solidFill>
              <a:ln w="9525">
                <a:noFill/>
                <a:miter lim="800000"/>
                <a:headEnd/>
                <a:tailEnd/>
              </a:ln>
            </p:spPr>
            <p:txBody>
              <a:bodyPr/>
              <a:lstStyle/>
              <a:p>
                <a:endParaRPr lang="en-US"/>
              </a:p>
            </p:txBody>
          </p:sp>
          <p:sp>
            <p:nvSpPr>
              <p:cNvPr id="74598" name="Rectangle 1109"/>
              <p:cNvSpPr>
                <a:spLocks noChangeArrowheads="1"/>
              </p:cNvSpPr>
              <p:nvPr/>
            </p:nvSpPr>
            <p:spPr bwMode="auto">
              <a:xfrm>
                <a:off x="2319" y="2243"/>
                <a:ext cx="1058" cy="2"/>
              </a:xfrm>
              <a:prstGeom prst="rect">
                <a:avLst/>
              </a:prstGeom>
              <a:solidFill>
                <a:srgbClr val="C4D6AC"/>
              </a:solidFill>
              <a:ln w="9525">
                <a:noFill/>
                <a:miter lim="800000"/>
                <a:headEnd/>
                <a:tailEnd/>
              </a:ln>
            </p:spPr>
            <p:txBody>
              <a:bodyPr/>
              <a:lstStyle/>
              <a:p>
                <a:endParaRPr lang="en-US"/>
              </a:p>
            </p:txBody>
          </p:sp>
          <p:sp>
            <p:nvSpPr>
              <p:cNvPr id="74599" name="Rectangle 1110"/>
              <p:cNvSpPr>
                <a:spLocks noChangeArrowheads="1"/>
              </p:cNvSpPr>
              <p:nvPr/>
            </p:nvSpPr>
            <p:spPr bwMode="auto">
              <a:xfrm>
                <a:off x="2319" y="2245"/>
                <a:ext cx="1058" cy="3"/>
              </a:xfrm>
              <a:prstGeom prst="rect">
                <a:avLst/>
              </a:prstGeom>
              <a:solidFill>
                <a:srgbClr val="C2D5AA"/>
              </a:solidFill>
              <a:ln w="9525">
                <a:noFill/>
                <a:miter lim="800000"/>
                <a:headEnd/>
                <a:tailEnd/>
              </a:ln>
            </p:spPr>
            <p:txBody>
              <a:bodyPr/>
              <a:lstStyle/>
              <a:p>
                <a:endParaRPr lang="en-US"/>
              </a:p>
            </p:txBody>
          </p:sp>
          <p:sp>
            <p:nvSpPr>
              <p:cNvPr id="74600" name="Rectangle 1111"/>
              <p:cNvSpPr>
                <a:spLocks noChangeArrowheads="1"/>
              </p:cNvSpPr>
              <p:nvPr/>
            </p:nvSpPr>
            <p:spPr bwMode="auto">
              <a:xfrm>
                <a:off x="2319" y="2248"/>
                <a:ext cx="1058" cy="2"/>
              </a:xfrm>
              <a:prstGeom prst="rect">
                <a:avLst/>
              </a:prstGeom>
              <a:solidFill>
                <a:srgbClr val="C1D4A8"/>
              </a:solidFill>
              <a:ln w="9525">
                <a:noFill/>
                <a:miter lim="800000"/>
                <a:headEnd/>
                <a:tailEnd/>
              </a:ln>
            </p:spPr>
            <p:txBody>
              <a:bodyPr/>
              <a:lstStyle/>
              <a:p>
                <a:endParaRPr lang="en-US"/>
              </a:p>
            </p:txBody>
          </p:sp>
          <p:sp>
            <p:nvSpPr>
              <p:cNvPr id="74601" name="Rectangle 1112"/>
              <p:cNvSpPr>
                <a:spLocks noChangeArrowheads="1"/>
              </p:cNvSpPr>
              <p:nvPr/>
            </p:nvSpPr>
            <p:spPr bwMode="auto">
              <a:xfrm>
                <a:off x="2319" y="2250"/>
                <a:ext cx="1058" cy="3"/>
              </a:xfrm>
              <a:prstGeom prst="rect">
                <a:avLst/>
              </a:prstGeom>
              <a:solidFill>
                <a:srgbClr val="BFD3A6"/>
              </a:solidFill>
              <a:ln w="9525">
                <a:noFill/>
                <a:miter lim="800000"/>
                <a:headEnd/>
                <a:tailEnd/>
              </a:ln>
            </p:spPr>
            <p:txBody>
              <a:bodyPr/>
              <a:lstStyle/>
              <a:p>
                <a:endParaRPr lang="en-US"/>
              </a:p>
            </p:txBody>
          </p:sp>
          <p:sp>
            <p:nvSpPr>
              <p:cNvPr id="74602" name="Rectangle 1113"/>
              <p:cNvSpPr>
                <a:spLocks noChangeArrowheads="1"/>
              </p:cNvSpPr>
              <p:nvPr/>
            </p:nvSpPr>
            <p:spPr bwMode="auto">
              <a:xfrm>
                <a:off x="2319" y="2253"/>
                <a:ext cx="1058" cy="2"/>
              </a:xfrm>
              <a:prstGeom prst="rect">
                <a:avLst/>
              </a:prstGeom>
              <a:solidFill>
                <a:srgbClr val="BED2A4"/>
              </a:solidFill>
              <a:ln w="9525">
                <a:noFill/>
                <a:miter lim="800000"/>
                <a:headEnd/>
                <a:tailEnd/>
              </a:ln>
            </p:spPr>
            <p:txBody>
              <a:bodyPr/>
              <a:lstStyle/>
              <a:p>
                <a:endParaRPr lang="en-US"/>
              </a:p>
            </p:txBody>
          </p:sp>
          <p:sp>
            <p:nvSpPr>
              <p:cNvPr id="74603" name="Rectangle 1114"/>
              <p:cNvSpPr>
                <a:spLocks noChangeArrowheads="1"/>
              </p:cNvSpPr>
              <p:nvPr/>
            </p:nvSpPr>
            <p:spPr bwMode="auto">
              <a:xfrm>
                <a:off x="2319" y="2255"/>
                <a:ext cx="1058" cy="2"/>
              </a:xfrm>
              <a:prstGeom prst="rect">
                <a:avLst/>
              </a:prstGeom>
              <a:solidFill>
                <a:srgbClr val="BDD1A2"/>
              </a:solidFill>
              <a:ln w="9525">
                <a:noFill/>
                <a:miter lim="800000"/>
                <a:headEnd/>
                <a:tailEnd/>
              </a:ln>
            </p:spPr>
            <p:txBody>
              <a:bodyPr/>
              <a:lstStyle/>
              <a:p>
                <a:endParaRPr lang="en-US"/>
              </a:p>
            </p:txBody>
          </p:sp>
          <p:sp>
            <p:nvSpPr>
              <p:cNvPr id="74604" name="Rectangle 1115"/>
              <p:cNvSpPr>
                <a:spLocks noChangeArrowheads="1"/>
              </p:cNvSpPr>
              <p:nvPr/>
            </p:nvSpPr>
            <p:spPr bwMode="auto">
              <a:xfrm>
                <a:off x="2319" y="2257"/>
                <a:ext cx="1058" cy="2"/>
              </a:xfrm>
              <a:prstGeom prst="rect">
                <a:avLst/>
              </a:prstGeom>
              <a:solidFill>
                <a:srgbClr val="BCD0A0"/>
              </a:solidFill>
              <a:ln w="9525">
                <a:noFill/>
                <a:miter lim="800000"/>
                <a:headEnd/>
                <a:tailEnd/>
              </a:ln>
            </p:spPr>
            <p:txBody>
              <a:bodyPr/>
              <a:lstStyle/>
              <a:p>
                <a:endParaRPr lang="en-US"/>
              </a:p>
            </p:txBody>
          </p:sp>
          <p:sp>
            <p:nvSpPr>
              <p:cNvPr id="74605" name="Rectangle 1116"/>
              <p:cNvSpPr>
                <a:spLocks noChangeArrowheads="1"/>
              </p:cNvSpPr>
              <p:nvPr/>
            </p:nvSpPr>
            <p:spPr bwMode="auto">
              <a:xfrm>
                <a:off x="2319" y="2259"/>
                <a:ext cx="1058" cy="3"/>
              </a:xfrm>
              <a:prstGeom prst="rect">
                <a:avLst/>
              </a:prstGeom>
              <a:solidFill>
                <a:srgbClr val="BACF9E"/>
              </a:solidFill>
              <a:ln w="9525">
                <a:noFill/>
                <a:miter lim="800000"/>
                <a:headEnd/>
                <a:tailEnd/>
              </a:ln>
            </p:spPr>
            <p:txBody>
              <a:bodyPr/>
              <a:lstStyle/>
              <a:p>
                <a:endParaRPr lang="en-US"/>
              </a:p>
            </p:txBody>
          </p:sp>
          <p:sp>
            <p:nvSpPr>
              <p:cNvPr id="74606" name="Rectangle 1117"/>
              <p:cNvSpPr>
                <a:spLocks noChangeArrowheads="1"/>
              </p:cNvSpPr>
              <p:nvPr/>
            </p:nvSpPr>
            <p:spPr bwMode="auto">
              <a:xfrm>
                <a:off x="2319" y="2262"/>
                <a:ext cx="1058" cy="3"/>
              </a:xfrm>
              <a:prstGeom prst="rect">
                <a:avLst/>
              </a:prstGeom>
              <a:solidFill>
                <a:srgbClr val="B9CD9C"/>
              </a:solidFill>
              <a:ln w="9525">
                <a:noFill/>
                <a:miter lim="800000"/>
                <a:headEnd/>
                <a:tailEnd/>
              </a:ln>
            </p:spPr>
            <p:txBody>
              <a:bodyPr/>
              <a:lstStyle/>
              <a:p>
                <a:endParaRPr lang="en-US"/>
              </a:p>
            </p:txBody>
          </p:sp>
          <p:sp>
            <p:nvSpPr>
              <p:cNvPr id="74607" name="Rectangle 1118"/>
              <p:cNvSpPr>
                <a:spLocks noChangeArrowheads="1"/>
              </p:cNvSpPr>
              <p:nvPr/>
            </p:nvSpPr>
            <p:spPr bwMode="auto">
              <a:xfrm>
                <a:off x="2319" y="2265"/>
                <a:ext cx="1058" cy="2"/>
              </a:xfrm>
              <a:prstGeom prst="rect">
                <a:avLst/>
              </a:prstGeom>
              <a:solidFill>
                <a:srgbClr val="B7CC9A"/>
              </a:solidFill>
              <a:ln w="9525">
                <a:noFill/>
                <a:miter lim="800000"/>
                <a:headEnd/>
                <a:tailEnd/>
              </a:ln>
            </p:spPr>
            <p:txBody>
              <a:bodyPr/>
              <a:lstStyle/>
              <a:p>
                <a:endParaRPr lang="en-US"/>
              </a:p>
            </p:txBody>
          </p:sp>
          <p:sp>
            <p:nvSpPr>
              <p:cNvPr id="74608" name="Rectangle 1119"/>
              <p:cNvSpPr>
                <a:spLocks noChangeArrowheads="1"/>
              </p:cNvSpPr>
              <p:nvPr/>
            </p:nvSpPr>
            <p:spPr bwMode="auto">
              <a:xfrm>
                <a:off x="2319" y="2267"/>
                <a:ext cx="1058" cy="1"/>
              </a:xfrm>
              <a:prstGeom prst="rect">
                <a:avLst/>
              </a:prstGeom>
              <a:solidFill>
                <a:srgbClr val="B6CB98"/>
              </a:solidFill>
              <a:ln w="9525">
                <a:noFill/>
                <a:miter lim="800000"/>
                <a:headEnd/>
                <a:tailEnd/>
              </a:ln>
            </p:spPr>
            <p:txBody>
              <a:bodyPr/>
              <a:lstStyle/>
              <a:p>
                <a:endParaRPr lang="en-US"/>
              </a:p>
            </p:txBody>
          </p:sp>
          <p:sp>
            <p:nvSpPr>
              <p:cNvPr id="74609" name="Rectangle 1120"/>
              <p:cNvSpPr>
                <a:spLocks noChangeArrowheads="1"/>
              </p:cNvSpPr>
              <p:nvPr/>
            </p:nvSpPr>
            <p:spPr bwMode="auto">
              <a:xfrm>
                <a:off x="2319" y="2268"/>
                <a:ext cx="1058" cy="3"/>
              </a:xfrm>
              <a:prstGeom prst="rect">
                <a:avLst/>
              </a:prstGeom>
              <a:solidFill>
                <a:srgbClr val="B5CB96"/>
              </a:solidFill>
              <a:ln w="9525">
                <a:noFill/>
                <a:miter lim="800000"/>
                <a:headEnd/>
                <a:tailEnd/>
              </a:ln>
            </p:spPr>
            <p:txBody>
              <a:bodyPr/>
              <a:lstStyle/>
              <a:p>
                <a:endParaRPr lang="en-US"/>
              </a:p>
            </p:txBody>
          </p:sp>
          <p:sp>
            <p:nvSpPr>
              <p:cNvPr id="74610" name="Rectangle 1121"/>
              <p:cNvSpPr>
                <a:spLocks noChangeArrowheads="1"/>
              </p:cNvSpPr>
              <p:nvPr/>
            </p:nvSpPr>
            <p:spPr bwMode="auto">
              <a:xfrm>
                <a:off x="2319" y="2271"/>
                <a:ext cx="1058" cy="2"/>
              </a:xfrm>
              <a:prstGeom prst="rect">
                <a:avLst/>
              </a:prstGeom>
              <a:solidFill>
                <a:srgbClr val="B3C994"/>
              </a:solidFill>
              <a:ln w="9525">
                <a:noFill/>
                <a:miter lim="800000"/>
                <a:headEnd/>
                <a:tailEnd/>
              </a:ln>
            </p:spPr>
            <p:txBody>
              <a:bodyPr/>
              <a:lstStyle/>
              <a:p>
                <a:endParaRPr lang="en-US"/>
              </a:p>
            </p:txBody>
          </p:sp>
          <p:sp>
            <p:nvSpPr>
              <p:cNvPr id="74611" name="Rectangle 1122"/>
              <p:cNvSpPr>
                <a:spLocks noChangeArrowheads="1"/>
              </p:cNvSpPr>
              <p:nvPr/>
            </p:nvSpPr>
            <p:spPr bwMode="auto">
              <a:xfrm>
                <a:off x="2319" y="2273"/>
                <a:ext cx="1058" cy="2"/>
              </a:xfrm>
              <a:prstGeom prst="rect">
                <a:avLst/>
              </a:prstGeom>
              <a:solidFill>
                <a:srgbClr val="B2C892"/>
              </a:solidFill>
              <a:ln w="9525">
                <a:noFill/>
                <a:miter lim="800000"/>
                <a:headEnd/>
                <a:tailEnd/>
              </a:ln>
            </p:spPr>
            <p:txBody>
              <a:bodyPr/>
              <a:lstStyle/>
              <a:p>
                <a:endParaRPr lang="en-US"/>
              </a:p>
            </p:txBody>
          </p:sp>
          <p:sp>
            <p:nvSpPr>
              <p:cNvPr id="74612" name="Rectangle 1123"/>
              <p:cNvSpPr>
                <a:spLocks noChangeArrowheads="1"/>
              </p:cNvSpPr>
              <p:nvPr/>
            </p:nvSpPr>
            <p:spPr bwMode="auto">
              <a:xfrm>
                <a:off x="2319" y="2275"/>
                <a:ext cx="1058" cy="2"/>
              </a:xfrm>
              <a:prstGeom prst="rect">
                <a:avLst/>
              </a:prstGeom>
              <a:solidFill>
                <a:srgbClr val="B1C790"/>
              </a:solidFill>
              <a:ln w="9525">
                <a:noFill/>
                <a:miter lim="800000"/>
                <a:headEnd/>
                <a:tailEnd/>
              </a:ln>
            </p:spPr>
            <p:txBody>
              <a:bodyPr/>
              <a:lstStyle/>
              <a:p>
                <a:endParaRPr lang="en-US"/>
              </a:p>
            </p:txBody>
          </p:sp>
          <p:sp>
            <p:nvSpPr>
              <p:cNvPr id="74613" name="Rectangle 1124"/>
              <p:cNvSpPr>
                <a:spLocks noChangeArrowheads="1"/>
              </p:cNvSpPr>
              <p:nvPr/>
            </p:nvSpPr>
            <p:spPr bwMode="auto">
              <a:xfrm>
                <a:off x="2319" y="2277"/>
                <a:ext cx="1058" cy="3"/>
              </a:xfrm>
              <a:prstGeom prst="rect">
                <a:avLst/>
              </a:prstGeom>
              <a:solidFill>
                <a:srgbClr val="AFC68E"/>
              </a:solidFill>
              <a:ln w="9525">
                <a:noFill/>
                <a:miter lim="800000"/>
                <a:headEnd/>
                <a:tailEnd/>
              </a:ln>
            </p:spPr>
            <p:txBody>
              <a:bodyPr/>
              <a:lstStyle/>
              <a:p>
                <a:endParaRPr lang="en-US"/>
              </a:p>
            </p:txBody>
          </p:sp>
          <p:sp>
            <p:nvSpPr>
              <p:cNvPr id="74614" name="Rectangle 1125"/>
              <p:cNvSpPr>
                <a:spLocks noChangeArrowheads="1"/>
              </p:cNvSpPr>
              <p:nvPr/>
            </p:nvSpPr>
            <p:spPr bwMode="auto">
              <a:xfrm>
                <a:off x="2319" y="2280"/>
                <a:ext cx="1058" cy="1"/>
              </a:xfrm>
              <a:prstGeom prst="rect">
                <a:avLst/>
              </a:prstGeom>
              <a:solidFill>
                <a:srgbClr val="AEC58C"/>
              </a:solidFill>
              <a:ln w="9525">
                <a:noFill/>
                <a:miter lim="800000"/>
                <a:headEnd/>
                <a:tailEnd/>
              </a:ln>
            </p:spPr>
            <p:txBody>
              <a:bodyPr/>
              <a:lstStyle/>
              <a:p>
                <a:endParaRPr lang="en-US"/>
              </a:p>
            </p:txBody>
          </p:sp>
          <p:sp>
            <p:nvSpPr>
              <p:cNvPr id="74615" name="Rectangle 1126"/>
              <p:cNvSpPr>
                <a:spLocks noChangeArrowheads="1"/>
              </p:cNvSpPr>
              <p:nvPr/>
            </p:nvSpPr>
            <p:spPr bwMode="auto">
              <a:xfrm>
                <a:off x="2319" y="2281"/>
                <a:ext cx="1058" cy="2"/>
              </a:xfrm>
              <a:prstGeom prst="rect">
                <a:avLst/>
              </a:prstGeom>
              <a:solidFill>
                <a:srgbClr val="ADC48A"/>
              </a:solidFill>
              <a:ln w="9525">
                <a:noFill/>
                <a:miter lim="800000"/>
                <a:headEnd/>
                <a:tailEnd/>
              </a:ln>
            </p:spPr>
            <p:txBody>
              <a:bodyPr/>
              <a:lstStyle/>
              <a:p>
                <a:endParaRPr lang="en-US"/>
              </a:p>
            </p:txBody>
          </p:sp>
          <p:sp>
            <p:nvSpPr>
              <p:cNvPr id="74616" name="Rectangle 1127"/>
              <p:cNvSpPr>
                <a:spLocks noChangeArrowheads="1"/>
              </p:cNvSpPr>
              <p:nvPr/>
            </p:nvSpPr>
            <p:spPr bwMode="auto">
              <a:xfrm>
                <a:off x="2319" y="2283"/>
                <a:ext cx="1058" cy="2"/>
              </a:xfrm>
              <a:prstGeom prst="rect">
                <a:avLst/>
              </a:prstGeom>
              <a:solidFill>
                <a:srgbClr val="ABC388"/>
              </a:solidFill>
              <a:ln w="9525">
                <a:noFill/>
                <a:miter lim="800000"/>
                <a:headEnd/>
                <a:tailEnd/>
              </a:ln>
            </p:spPr>
            <p:txBody>
              <a:bodyPr/>
              <a:lstStyle/>
              <a:p>
                <a:endParaRPr lang="en-US"/>
              </a:p>
            </p:txBody>
          </p:sp>
          <p:sp>
            <p:nvSpPr>
              <p:cNvPr id="74617" name="Rectangle 1128"/>
              <p:cNvSpPr>
                <a:spLocks noChangeArrowheads="1"/>
              </p:cNvSpPr>
              <p:nvPr/>
            </p:nvSpPr>
            <p:spPr bwMode="auto">
              <a:xfrm>
                <a:off x="2319" y="2285"/>
                <a:ext cx="1058" cy="2"/>
              </a:xfrm>
              <a:prstGeom prst="rect">
                <a:avLst/>
              </a:prstGeom>
              <a:solidFill>
                <a:srgbClr val="AAC286"/>
              </a:solidFill>
              <a:ln w="9525">
                <a:noFill/>
                <a:miter lim="800000"/>
                <a:headEnd/>
                <a:tailEnd/>
              </a:ln>
            </p:spPr>
            <p:txBody>
              <a:bodyPr/>
              <a:lstStyle/>
              <a:p>
                <a:endParaRPr lang="en-US"/>
              </a:p>
            </p:txBody>
          </p:sp>
          <p:sp>
            <p:nvSpPr>
              <p:cNvPr id="74618" name="Rectangle 1129"/>
              <p:cNvSpPr>
                <a:spLocks noChangeArrowheads="1"/>
              </p:cNvSpPr>
              <p:nvPr/>
            </p:nvSpPr>
            <p:spPr bwMode="auto">
              <a:xfrm>
                <a:off x="2319" y="2287"/>
                <a:ext cx="1058" cy="2"/>
              </a:xfrm>
              <a:prstGeom prst="rect">
                <a:avLst/>
              </a:prstGeom>
              <a:solidFill>
                <a:srgbClr val="A9C184"/>
              </a:solidFill>
              <a:ln w="9525">
                <a:noFill/>
                <a:miter lim="800000"/>
                <a:headEnd/>
                <a:tailEnd/>
              </a:ln>
            </p:spPr>
            <p:txBody>
              <a:bodyPr/>
              <a:lstStyle/>
              <a:p>
                <a:endParaRPr lang="en-US"/>
              </a:p>
            </p:txBody>
          </p:sp>
          <p:sp>
            <p:nvSpPr>
              <p:cNvPr id="74619" name="Rectangle 1130"/>
              <p:cNvSpPr>
                <a:spLocks noChangeArrowheads="1"/>
              </p:cNvSpPr>
              <p:nvPr/>
            </p:nvSpPr>
            <p:spPr bwMode="auto">
              <a:xfrm>
                <a:off x="2319" y="2289"/>
                <a:ext cx="1058" cy="2"/>
              </a:xfrm>
              <a:prstGeom prst="rect">
                <a:avLst/>
              </a:prstGeom>
              <a:solidFill>
                <a:srgbClr val="A8C182"/>
              </a:solidFill>
              <a:ln w="9525">
                <a:noFill/>
                <a:miter lim="800000"/>
                <a:headEnd/>
                <a:tailEnd/>
              </a:ln>
            </p:spPr>
            <p:txBody>
              <a:bodyPr/>
              <a:lstStyle/>
              <a:p>
                <a:endParaRPr lang="en-US"/>
              </a:p>
            </p:txBody>
          </p:sp>
          <p:sp>
            <p:nvSpPr>
              <p:cNvPr id="74620" name="Rectangle 1131"/>
              <p:cNvSpPr>
                <a:spLocks noChangeArrowheads="1"/>
              </p:cNvSpPr>
              <p:nvPr/>
            </p:nvSpPr>
            <p:spPr bwMode="auto">
              <a:xfrm>
                <a:off x="2319" y="2291"/>
                <a:ext cx="1058" cy="1"/>
              </a:xfrm>
              <a:prstGeom prst="rect">
                <a:avLst/>
              </a:prstGeom>
              <a:solidFill>
                <a:srgbClr val="A7BF80"/>
              </a:solidFill>
              <a:ln w="9525">
                <a:noFill/>
                <a:miter lim="800000"/>
                <a:headEnd/>
                <a:tailEnd/>
              </a:ln>
            </p:spPr>
            <p:txBody>
              <a:bodyPr/>
              <a:lstStyle/>
              <a:p>
                <a:endParaRPr lang="en-US"/>
              </a:p>
            </p:txBody>
          </p:sp>
          <p:sp>
            <p:nvSpPr>
              <p:cNvPr id="74621" name="Rectangle 1132"/>
              <p:cNvSpPr>
                <a:spLocks noChangeArrowheads="1"/>
              </p:cNvSpPr>
              <p:nvPr/>
            </p:nvSpPr>
            <p:spPr bwMode="auto">
              <a:xfrm>
                <a:off x="2319" y="2292"/>
                <a:ext cx="1058" cy="3"/>
              </a:xfrm>
              <a:prstGeom prst="rect">
                <a:avLst/>
              </a:prstGeom>
              <a:solidFill>
                <a:srgbClr val="A6BF7E"/>
              </a:solidFill>
              <a:ln w="9525">
                <a:noFill/>
                <a:miter lim="800000"/>
                <a:headEnd/>
                <a:tailEnd/>
              </a:ln>
            </p:spPr>
            <p:txBody>
              <a:bodyPr/>
              <a:lstStyle/>
              <a:p>
                <a:endParaRPr lang="en-US"/>
              </a:p>
            </p:txBody>
          </p:sp>
          <p:sp>
            <p:nvSpPr>
              <p:cNvPr id="74622" name="Rectangle 1133"/>
              <p:cNvSpPr>
                <a:spLocks noChangeArrowheads="1"/>
              </p:cNvSpPr>
              <p:nvPr/>
            </p:nvSpPr>
            <p:spPr bwMode="auto">
              <a:xfrm>
                <a:off x="2319" y="2295"/>
                <a:ext cx="1058" cy="1"/>
              </a:xfrm>
              <a:prstGeom prst="rect">
                <a:avLst/>
              </a:prstGeom>
              <a:solidFill>
                <a:srgbClr val="A4BE7C"/>
              </a:solidFill>
              <a:ln w="9525">
                <a:noFill/>
                <a:miter lim="800000"/>
                <a:headEnd/>
                <a:tailEnd/>
              </a:ln>
            </p:spPr>
            <p:txBody>
              <a:bodyPr/>
              <a:lstStyle/>
              <a:p>
                <a:endParaRPr lang="en-US"/>
              </a:p>
            </p:txBody>
          </p:sp>
          <p:sp>
            <p:nvSpPr>
              <p:cNvPr id="74623" name="Rectangle 1134"/>
              <p:cNvSpPr>
                <a:spLocks noChangeArrowheads="1"/>
              </p:cNvSpPr>
              <p:nvPr/>
            </p:nvSpPr>
            <p:spPr bwMode="auto">
              <a:xfrm>
                <a:off x="2319" y="2296"/>
                <a:ext cx="1058" cy="2"/>
              </a:xfrm>
              <a:prstGeom prst="rect">
                <a:avLst/>
              </a:prstGeom>
              <a:solidFill>
                <a:srgbClr val="A3BD7A"/>
              </a:solidFill>
              <a:ln w="9525">
                <a:noFill/>
                <a:miter lim="800000"/>
                <a:headEnd/>
                <a:tailEnd/>
              </a:ln>
            </p:spPr>
            <p:txBody>
              <a:bodyPr/>
              <a:lstStyle/>
              <a:p>
                <a:endParaRPr lang="en-US"/>
              </a:p>
            </p:txBody>
          </p:sp>
          <p:sp>
            <p:nvSpPr>
              <p:cNvPr id="74624" name="Rectangle 1135"/>
              <p:cNvSpPr>
                <a:spLocks noChangeArrowheads="1"/>
              </p:cNvSpPr>
              <p:nvPr/>
            </p:nvSpPr>
            <p:spPr bwMode="auto">
              <a:xfrm>
                <a:off x="2319" y="2298"/>
                <a:ext cx="1058" cy="1"/>
              </a:xfrm>
              <a:prstGeom prst="rect">
                <a:avLst/>
              </a:prstGeom>
              <a:solidFill>
                <a:srgbClr val="A2BC78"/>
              </a:solidFill>
              <a:ln w="9525">
                <a:noFill/>
                <a:miter lim="800000"/>
                <a:headEnd/>
                <a:tailEnd/>
              </a:ln>
            </p:spPr>
            <p:txBody>
              <a:bodyPr/>
              <a:lstStyle/>
              <a:p>
                <a:endParaRPr lang="en-US"/>
              </a:p>
            </p:txBody>
          </p:sp>
          <p:sp>
            <p:nvSpPr>
              <p:cNvPr id="74625" name="Rectangle 1136"/>
              <p:cNvSpPr>
                <a:spLocks noChangeArrowheads="1"/>
              </p:cNvSpPr>
              <p:nvPr/>
            </p:nvSpPr>
            <p:spPr bwMode="auto">
              <a:xfrm>
                <a:off x="2319" y="2299"/>
                <a:ext cx="1058" cy="2"/>
              </a:xfrm>
              <a:prstGeom prst="rect">
                <a:avLst/>
              </a:prstGeom>
              <a:solidFill>
                <a:srgbClr val="A1BB76"/>
              </a:solidFill>
              <a:ln w="9525">
                <a:noFill/>
                <a:miter lim="800000"/>
                <a:headEnd/>
                <a:tailEnd/>
              </a:ln>
            </p:spPr>
            <p:txBody>
              <a:bodyPr/>
              <a:lstStyle/>
              <a:p>
                <a:endParaRPr lang="en-US"/>
              </a:p>
            </p:txBody>
          </p:sp>
          <p:sp>
            <p:nvSpPr>
              <p:cNvPr id="74626" name="Rectangle 1137"/>
              <p:cNvSpPr>
                <a:spLocks noChangeArrowheads="1"/>
              </p:cNvSpPr>
              <p:nvPr/>
            </p:nvSpPr>
            <p:spPr bwMode="auto">
              <a:xfrm>
                <a:off x="2319" y="2301"/>
                <a:ext cx="1058" cy="2"/>
              </a:xfrm>
              <a:prstGeom prst="rect">
                <a:avLst/>
              </a:prstGeom>
              <a:solidFill>
                <a:srgbClr val="9FBA74"/>
              </a:solidFill>
              <a:ln w="9525">
                <a:noFill/>
                <a:miter lim="800000"/>
                <a:headEnd/>
                <a:tailEnd/>
              </a:ln>
            </p:spPr>
            <p:txBody>
              <a:bodyPr/>
              <a:lstStyle/>
              <a:p>
                <a:endParaRPr lang="en-US"/>
              </a:p>
            </p:txBody>
          </p:sp>
          <p:sp>
            <p:nvSpPr>
              <p:cNvPr id="74627" name="Rectangle 1138"/>
              <p:cNvSpPr>
                <a:spLocks noChangeArrowheads="1"/>
              </p:cNvSpPr>
              <p:nvPr/>
            </p:nvSpPr>
            <p:spPr bwMode="auto">
              <a:xfrm>
                <a:off x="2319" y="2303"/>
                <a:ext cx="1058" cy="1"/>
              </a:xfrm>
              <a:prstGeom prst="rect">
                <a:avLst/>
              </a:prstGeom>
              <a:solidFill>
                <a:srgbClr val="9EBA72"/>
              </a:solidFill>
              <a:ln w="9525">
                <a:noFill/>
                <a:miter lim="800000"/>
                <a:headEnd/>
                <a:tailEnd/>
              </a:ln>
            </p:spPr>
            <p:txBody>
              <a:bodyPr/>
              <a:lstStyle/>
              <a:p>
                <a:endParaRPr lang="en-US"/>
              </a:p>
            </p:txBody>
          </p:sp>
          <p:sp>
            <p:nvSpPr>
              <p:cNvPr id="74628" name="Rectangle 1139"/>
              <p:cNvSpPr>
                <a:spLocks noChangeArrowheads="1"/>
              </p:cNvSpPr>
              <p:nvPr/>
            </p:nvSpPr>
            <p:spPr bwMode="auto">
              <a:xfrm>
                <a:off x="2319" y="2304"/>
                <a:ext cx="1058" cy="2"/>
              </a:xfrm>
              <a:prstGeom prst="rect">
                <a:avLst/>
              </a:prstGeom>
              <a:solidFill>
                <a:srgbClr val="9DB970"/>
              </a:solidFill>
              <a:ln w="9525">
                <a:noFill/>
                <a:miter lim="800000"/>
                <a:headEnd/>
                <a:tailEnd/>
              </a:ln>
            </p:spPr>
            <p:txBody>
              <a:bodyPr/>
              <a:lstStyle/>
              <a:p>
                <a:endParaRPr lang="en-US"/>
              </a:p>
            </p:txBody>
          </p:sp>
          <p:sp>
            <p:nvSpPr>
              <p:cNvPr id="74629" name="Rectangle 1140"/>
              <p:cNvSpPr>
                <a:spLocks noChangeArrowheads="1"/>
              </p:cNvSpPr>
              <p:nvPr/>
            </p:nvSpPr>
            <p:spPr bwMode="auto">
              <a:xfrm>
                <a:off x="2319" y="2306"/>
                <a:ext cx="1058" cy="3"/>
              </a:xfrm>
              <a:prstGeom prst="rect">
                <a:avLst/>
              </a:prstGeom>
              <a:solidFill>
                <a:srgbClr val="9CB86E"/>
              </a:solidFill>
              <a:ln w="9525">
                <a:noFill/>
                <a:miter lim="800000"/>
                <a:headEnd/>
                <a:tailEnd/>
              </a:ln>
            </p:spPr>
            <p:txBody>
              <a:bodyPr/>
              <a:lstStyle/>
              <a:p>
                <a:endParaRPr lang="en-US"/>
              </a:p>
            </p:txBody>
          </p:sp>
          <p:sp>
            <p:nvSpPr>
              <p:cNvPr id="74630" name="Rectangle 1141"/>
              <p:cNvSpPr>
                <a:spLocks noChangeArrowheads="1"/>
              </p:cNvSpPr>
              <p:nvPr/>
            </p:nvSpPr>
            <p:spPr bwMode="auto">
              <a:xfrm>
                <a:off x="2319" y="2309"/>
                <a:ext cx="1058" cy="3"/>
              </a:xfrm>
              <a:prstGeom prst="rect">
                <a:avLst/>
              </a:prstGeom>
              <a:solidFill>
                <a:srgbClr val="9AB76D"/>
              </a:solidFill>
              <a:ln w="9525">
                <a:noFill/>
                <a:miter lim="800000"/>
                <a:headEnd/>
                <a:tailEnd/>
              </a:ln>
            </p:spPr>
            <p:txBody>
              <a:bodyPr/>
              <a:lstStyle/>
              <a:p>
                <a:endParaRPr lang="en-US"/>
              </a:p>
            </p:txBody>
          </p:sp>
          <p:sp>
            <p:nvSpPr>
              <p:cNvPr id="74631" name="Rectangle 1142"/>
              <p:cNvSpPr>
                <a:spLocks noChangeArrowheads="1"/>
              </p:cNvSpPr>
              <p:nvPr/>
            </p:nvSpPr>
            <p:spPr bwMode="auto">
              <a:xfrm>
                <a:off x="2319" y="2312"/>
                <a:ext cx="1058" cy="3"/>
              </a:xfrm>
              <a:prstGeom prst="rect">
                <a:avLst/>
              </a:prstGeom>
              <a:solidFill>
                <a:srgbClr val="98B56C"/>
              </a:solidFill>
              <a:ln w="9525">
                <a:noFill/>
                <a:miter lim="800000"/>
                <a:headEnd/>
                <a:tailEnd/>
              </a:ln>
            </p:spPr>
            <p:txBody>
              <a:bodyPr/>
              <a:lstStyle/>
              <a:p>
                <a:endParaRPr lang="en-US"/>
              </a:p>
            </p:txBody>
          </p:sp>
          <p:sp>
            <p:nvSpPr>
              <p:cNvPr id="74632" name="Rectangle 1143"/>
              <p:cNvSpPr>
                <a:spLocks noChangeArrowheads="1"/>
              </p:cNvSpPr>
              <p:nvPr/>
            </p:nvSpPr>
            <p:spPr bwMode="auto">
              <a:xfrm>
                <a:off x="2319" y="2315"/>
                <a:ext cx="1058" cy="3"/>
              </a:xfrm>
              <a:prstGeom prst="rect">
                <a:avLst/>
              </a:prstGeom>
              <a:solidFill>
                <a:srgbClr val="96B46A"/>
              </a:solidFill>
              <a:ln w="9525">
                <a:noFill/>
                <a:miter lim="800000"/>
                <a:headEnd/>
                <a:tailEnd/>
              </a:ln>
            </p:spPr>
            <p:txBody>
              <a:bodyPr/>
              <a:lstStyle/>
              <a:p>
                <a:endParaRPr lang="en-US"/>
              </a:p>
            </p:txBody>
          </p:sp>
          <p:sp>
            <p:nvSpPr>
              <p:cNvPr id="74633" name="Rectangle 1144"/>
              <p:cNvSpPr>
                <a:spLocks noChangeArrowheads="1"/>
              </p:cNvSpPr>
              <p:nvPr/>
            </p:nvSpPr>
            <p:spPr bwMode="auto">
              <a:xfrm>
                <a:off x="2319" y="2318"/>
                <a:ext cx="1058" cy="2"/>
              </a:xfrm>
              <a:prstGeom prst="rect">
                <a:avLst/>
              </a:prstGeom>
              <a:solidFill>
                <a:srgbClr val="95B269"/>
              </a:solidFill>
              <a:ln w="9525">
                <a:noFill/>
                <a:miter lim="800000"/>
                <a:headEnd/>
                <a:tailEnd/>
              </a:ln>
            </p:spPr>
            <p:txBody>
              <a:bodyPr/>
              <a:lstStyle/>
              <a:p>
                <a:endParaRPr lang="en-US"/>
              </a:p>
            </p:txBody>
          </p:sp>
          <p:sp>
            <p:nvSpPr>
              <p:cNvPr id="74634" name="Rectangle 1145"/>
              <p:cNvSpPr>
                <a:spLocks noChangeArrowheads="1"/>
              </p:cNvSpPr>
              <p:nvPr/>
            </p:nvSpPr>
            <p:spPr bwMode="auto">
              <a:xfrm>
                <a:off x="2319" y="2320"/>
                <a:ext cx="1058" cy="3"/>
              </a:xfrm>
              <a:prstGeom prst="rect">
                <a:avLst/>
              </a:prstGeom>
              <a:solidFill>
                <a:srgbClr val="93B168"/>
              </a:solidFill>
              <a:ln w="9525">
                <a:noFill/>
                <a:miter lim="800000"/>
                <a:headEnd/>
                <a:tailEnd/>
              </a:ln>
            </p:spPr>
            <p:txBody>
              <a:bodyPr/>
              <a:lstStyle/>
              <a:p>
                <a:endParaRPr lang="en-US"/>
              </a:p>
            </p:txBody>
          </p:sp>
          <p:sp>
            <p:nvSpPr>
              <p:cNvPr id="74635" name="Rectangle 1146"/>
              <p:cNvSpPr>
                <a:spLocks noChangeArrowheads="1"/>
              </p:cNvSpPr>
              <p:nvPr/>
            </p:nvSpPr>
            <p:spPr bwMode="auto">
              <a:xfrm>
                <a:off x="2319" y="2323"/>
                <a:ext cx="1058" cy="2"/>
              </a:xfrm>
              <a:prstGeom prst="rect">
                <a:avLst/>
              </a:prstGeom>
              <a:solidFill>
                <a:srgbClr val="91AF67"/>
              </a:solidFill>
              <a:ln w="9525">
                <a:noFill/>
                <a:miter lim="800000"/>
                <a:headEnd/>
                <a:tailEnd/>
              </a:ln>
            </p:spPr>
            <p:txBody>
              <a:bodyPr/>
              <a:lstStyle/>
              <a:p>
                <a:endParaRPr lang="en-US"/>
              </a:p>
            </p:txBody>
          </p:sp>
          <p:sp>
            <p:nvSpPr>
              <p:cNvPr id="74636" name="Rectangle 1147"/>
              <p:cNvSpPr>
                <a:spLocks noChangeArrowheads="1"/>
              </p:cNvSpPr>
              <p:nvPr/>
            </p:nvSpPr>
            <p:spPr bwMode="auto">
              <a:xfrm>
                <a:off x="2319" y="2325"/>
                <a:ext cx="1058" cy="3"/>
              </a:xfrm>
              <a:prstGeom prst="rect">
                <a:avLst/>
              </a:prstGeom>
              <a:solidFill>
                <a:srgbClr val="8FAE65"/>
              </a:solidFill>
              <a:ln w="9525">
                <a:noFill/>
                <a:miter lim="800000"/>
                <a:headEnd/>
                <a:tailEnd/>
              </a:ln>
            </p:spPr>
            <p:txBody>
              <a:bodyPr/>
              <a:lstStyle/>
              <a:p>
                <a:endParaRPr lang="en-US"/>
              </a:p>
            </p:txBody>
          </p:sp>
          <p:sp>
            <p:nvSpPr>
              <p:cNvPr id="74637" name="Rectangle 1148"/>
              <p:cNvSpPr>
                <a:spLocks noChangeArrowheads="1"/>
              </p:cNvSpPr>
              <p:nvPr/>
            </p:nvSpPr>
            <p:spPr bwMode="auto">
              <a:xfrm>
                <a:off x="2319" y="2328"/>
                <a:ext cx="1058" cy="3"/>
              </a:xfrm>
              <a:prstGeom prst="rect">
                <a:avLst/>
              </a:prstGeom>
              <a:solidFill>
                <a:srgbClr val="8DAC64"/>
              </a:solidFill>
              <a:ln w="9525">
                <a:noFill/>
                <a:miter lim="800000"/>
                <a:headEnd/>
                <a:tailEnd/>
              </a:ln>
            </p:spPr>
            <p:txBody>
              <a:bodyPr/>
              <a:lstStyle/>
              <a:p>
                <a:endParaRPr lang="en-US"/>
              </a:p>
            </p:txBody>
          </p:sp>
          <p:sp>
            <p:nvSpPr>
              <p:cNvPr id="74638" name="Rectangle 1149"/>
              <p:cNvSpPr>
                <a:spLocks noChangeArrowheads="1"/>
              </p:cNvSpPr>
              <p:nvPr/>
            </p:nvSpPr>
            <p:spPr bwMode="auto">
              <a:xfrm>
                <a:off x="2319" y="2331"/>
                <a:ext cx="1058" cy="2"/>
              </a:xfrm>
              <a:prstGeom prst="rect">
                <a:avLst/>
              </a:prstGeom>
              <a:solidFill>
                <a:srgbClr val="8BAB63"/>
              </a:solidFill>
              <a:ln w="9525">
                <a:noFill/>
                <a:miter lim="800000"/>
                <a:headEnd/>
                <a:tailEnd/>
              </a:ln>
            </p:spPr>
            <p:txBody>
              <a:bodyPr/>
              <a:lstStyle/>
              <a:p>
                <a:endParaRPr lang="en-US"/>
              </a:p>
            </p:txBody>
          </p:sp>
          <p:sp>
            <p:nvSpPr>
              <p:cNvPr id="74639" name="Rectangle 1150"/>
              <p:cNvSpPr>
                <a:spLocks noChangeArrowheads="1"/>
              </p:cNvSpPr>
              <p:nvPr/>
            </p:nvSpPr>
            <p:spPr bwMode="auto">
              <a:xfrm>
                <a:off x="2319" y="2333"/>
                <a:ext cx="1058" cy="3"/>
              </a:xfrm>
              <a:prstGeom prst="rect">
                <a:avLst/>
              </a:prstGeom>
              <a:solidFill>
                <a:srgbClr val="8AAA61"/>
              </a:solidFill>
              <a:ln w="9525">
                <a:noFill/>
                <a:miter lim="800000"/>
                <a:headEnd/>
                <a:tailEnd/>
              </a:ln>
            </p:spPr>
            <p:txBody>
              <a:bodyPr/>
              <a:lstStyle/>
              <a:p>
                <a:endParaRPr lang="en-US"/>
              </a:p>
            </p:txBody>
          </p:sp>
          <p:sp>
            <p:nvSpPr>
              <p:cNvPr id="74640" name="Rectangle 1151"/>
              <p:cNvSpPr>
                <a:spLocks noChangeArrowheads="1"/>
              </p:cNvSpPr>
              <p:nvPr/>
            </p:nvSpPr>
            <p:spPr bwMode="auto">
              <a:xfrm>
                <a:off x="2319" y="2336"/>
                <a:ext cx="1058" cy="2"/>
              </a:xfrm>
              <a:prstGeom prst="rect">
                <a:avLst/>
              </a:prstGeom>
              <a:solidFill>
                <a:srgbClr val="88A860"/>
              </a:solidFill>
              <a:ln w="9525">
                <a:noFill/>
                <a:miter lim="800000"/>
                <a:headEnd/>
                <a:tailEnd/>
              </a:ln>
            </p:spPr>
            <p:txBody>
              <a:bodyPr/>
              <a:lstStyle/>
              <a:p>
                <a:endParaRPr lang="en-US"/>
              </a:p>
            </p:txBody>
          </p:sp>
          <p:sp>
            <p:nvSpPr>
              <p:cNvPr id="74641" name="Rectangle 1152"/>
              <p:cNvSpPr>
                <a:spLocks noChangeArrowheads="1"/>
              </p:cNvSpPr>
              <p:nvPr/>
            </p:nvSpPr>
            <p:spPr bwMode="auto">
              <a:xfrm>
                <a:off x="2319" y="2338"/>
                <a:ext cx="1058" cy="2"/>
              </a:xfrm>
              <a:prstGeom prst="rect">
                <a:avLst/>
              </a:prstGeom>
              <a:solidFill>
                <a:srgbClr val="86A75F"/>
              </a:solidFill>
              <a:ln w="9525">
                <a:noFill/>
                <a:miter lim="800000"/>
                <a:headEnd/>
                <a:tailEnd/>
              </a:ln>
            </p:spPr>
            <p:txBody>
              <a:bodyPr/>
              <a:lstStyle/>
              <a:p>
                <a:endParaRPr lang="en-US"/>
              </a:p>
            </p:txBody>
          </p:sp>
          <p:sp>
            <p:nvSpPr>
              <p:cNvPr id="74642" name="Rectangle 1153"/>
              <p:cNvSpPr>
                <a:spLocks noChangeArrowheads="1"/>
              </p:cNvSpPr>
              <p:nvPr/>
            </p:nvSpPr>
            <p:spPr bwMode="auto">
              <a:xfrm>
                <a:off x="2319" y="2340"/>
                <a:ext cx="1058" cy="2"/>
              </a:xfrm>
              <a:prstGeom prst="rect">
                <a:avLst/>
              </a:prstGeom>
              <a:solidFill>
                <a:srgbClr val="84A55E"/>
              </a:solidFill>
              <a:ln w="9525">
                <a:noFill/>
                <a:miter lim="800000"/>
                <a:headEnd/>
                <a:tailEnd/>
              </a:ln>
            </p:spPr>
            <p:txBody>
              <a:bodyPr/>
              <a:lstStyle/>
              <a:p>
                <a:endParaRPr lang="en-US"/>
              </a:p>
            </p:txBody>
          </p:sp>
          <p:sp>
            <p:nvSpPr>
              <p:cNvPr id="74643" name="Rectangle 1154"/>
              <p:cNvSpPr>
                <a:spLocks noChangeArrowheads="1"/>
              </p:cNvSpPr>
              <p:nvPr/>
            </p:nvSpPr>
            <p:spPr bwMode="auto">
              <a:xfrm>
                <a:off x="2319" y="2342"/>
                <a:ext cx="1058" cy="3"/>
              </a:xfrm>
              <a:prstGeom prst="rect">
                <a:avLst/>
              </a:prstGeom>
              <a:solidFill>
                <a:srgbClr val="83A45C"/>
              </a:solidFill>
              <a:ln w="9525">
                <a:noFill/>
                <a:miter lim="800000"/>
                <a:headEnd/>
                <a:tailEnd/>
              </a:ln>
            </p:spPr>
            <p:txBody>
              <a:bodyPr/>
              <a:lstStyle/>
              <a:p>
                <a:endParaRPr lang="en-US"/>
              </a:p>
            </p:txBody>
          </p:sp>
          <p:sp>
            <p:nvSpPr>
              <p:cNvPr id="74644" name="Rectangle 1155"/>
              <p:cNvSpPr>
                <a:spLocks noChangeArrowheads="1"/>
              </p:cNvSpPr>
              <p:nvPr/>
            </p:nvSpPr>
            <p:spPr bwMode="auto">
              <a:xfrm>
                <a:off x="2319" y="2345"/>
                <a:ext cx="1058" cy="2"/>
              </a:xfrm>
              <a:prstGeom prst="rect">
                <a:avLst/>
              </a:prstGeom>
              <a:solidFill>
                <a:srgbClr val="81A25B"/>
              </a:solidFill>
              <a:ln w="9525">
                <a:noFill/>
                <a:miter lim="800000"/>
                <a:headEnd/>
                <a:tailEnd/>
              </a:ln>
            </p:spPr>
            <p:txBody>
              <a:bodyPr/>
              <a:lstStyle/>
              <a:p>
                <a:endParaRPr lang="en-US"/>
              </a:p>
            </p:txBody>
          </p:sp>
          <p:sp>
            <p:nvSpPr>
              <p:cNvPr id="74645" name="Rectangle 1156"/>
              <p:cNvSpPr>
                <a:spLocks noChangeArrowheads="1"/>
              </p:cNvSpPr>
              <p:nvPr/>
            </p:nvSpPr>
            <p:spPr bwMode="auto">
              <a:xfrm>
                <a:off x="2319" y="2347"/>
                <a:ext cx="1058" cy="2"/>
              </a:xfrm>
              <a:prstGeom prst="rect">
                <a:avLst/>
              </a:prstGeom>
              <a:solidFill>
                <a:srgbClr val="7FA15A"/>
              </a:solidFill>
              <a:ln w="9525">
                <a:noFill/>
                <a:miter lim="800000"/>
                <a:headEnd/>
                <a:tailEnd/>
              </a:ln>
            </p:spPr>
            <p:txBody>
              <a:bodyPr/>
              <a:lstStyle/>
              <a:p>
                <a:endParaRPr lang="en-US"/>
              </a:p>
            </p:txBody>
          </p:sp>
          <p:sp>
            <p:nvSpPr>
              <p:cNvPr id="74646" name="Rectangle 1157"/>
              <p:cNvSpPr>
                <a:spLocks noChangeArrowheads="1"/>
              </p:cNvSpPr>
              <p:nvPr/>
            </p:nvSpPr>
            <p:spPr bwMode="auto">
              <a:xfrm>
                <a:off x="2319" y="2349"/>
                <a:ext cx="1058" cy="2"/>
              </a:xfrm>
              <a:prstGeom prst="rect">
                <a:avLst/>
              </a:prstGeom>
              <a:solidFill>
                <a:srgbClr val="7DA059"/>
              </a:solidFill>
              <a:ln w="9525">
                <a:noFill/>
                <a:miter lim="800000"/>
                <a:headEnd/>
                <a:tailEnd/>
              </a:ln>
            </p:spPr>
            <p:txBody>
              <a:bodyPr/>
              <a:lstStyle/>
              <a:p>
                <a:endParaRPr lang="en-US"/>
              </a:p>
            </p:txBody>
          </p:sp>
          <p:sp>
            <p:nvSpPr>
              <p:cNvPr id="74647" name="Rectangle 1158"/>
              <p:cNvSpPr>
                <a:spLocks noChangeArrowheads="1"/>
              </p:cNvSpPr>
              <p:nvPr/>
            </p:nvSpPr>
            <p:spPr bwMode="auto">
              <a:xfrm>
                <a:off x="2319" y="2351"/>
                <a:ext cx="1058" cy="3"/>
              </a:xfrm>
              <a:prstGeom prst="rect">
                <a:avLst/>
              </a:prstGeom>
              <a:solidFill>
                <a:srgbClr val="7C9E57"/>
              </a:solidFill>
              <a:ln w="9525">
                <a:noFill/>
                <a:miter lim="800000"/>
                <a:headEnd/>
                <a:tailEnd/>
              </a:ln>
            </p:spPr>
            <p:txBody>
              <a:bodyPr/>
              <a:lstStyle/>
              <a:p>
                <a:endParaRPr lang="en-US"/>
              </a:p>
            </p:txBody>
          </p:sp>
          <p:sp>
            <p:nvSpPr>
              <p:cNvPr id="74648" name="Rectangle 1159"/>
              <p:cNvSpPr>
                <a:spLocks noChangeArrowheads="1"/>
              </p:cNvSpPr>
              <p:nvPr/>
            </p:nvSpPr>
            <p:spPr bwMode="auto">
              <a:xfrm>
                <a:off x="2319" y="2354"/>
                <a:ext cx="1058" cy="2"/>
              </a:xfrm>
              <a:prstGeom prst="rect">
                <a:avLst/>
              </a:prstGeom>
              <a:solidFill>
                <a:srgbClr val="7A9D56"/>
              </a:solidFill>
              <a:ln w="9525">
                <a:noFill/>
                <a:miter lim="800000"/>
                <a:headEnd/>
                <a:tailEnd/>
              </a:ln>
            </p:spPr>
            <p:txBody>
              <a:bodyPr/>
              <a:lstStyle/>
              <a:p>
                <a:endParaRPr lang="en-US"/>
              </a:p>
            </p:txBody>
          </p:sp>
          <p:sp>
            <p:nvSpPr>
              <p:cNvPr id="74649" name="Rectangle 1160"/>
              <p:cNvSpPr>
                <a:spLocks noChangeArrowheads="1"/>
              </p:cNvSpPr>
              <p:nvPr/>
            </p:nvSpPr>
            <p:spPr bwMode="auto">
              <a:xfrm>
                <a:off x="2319" y="2356"/>
                <a:ext cx="1058" cy="3"/>
              </a:xfrm>
              <a:prstGeom prst="rect">
                <a:avLst/>
              </a:prstGeom>
              <a:solidFill>
                <a:srgbClr val="789B55"/>
              </a:solidFill>
              <a:ln w="9525">
                <a:noFill/>
                <a:miter lim="800000"/>
                <a:headEnd/>
                <a:tailEnd/>
              </a:ln>
            </p:spPr>
            <p:txBody>
              <a:bodyPr/>
              <a:lstStyle/>
              <a:p>
                <a:endParaRPr lang="en-US"/>
              </a:p>
            </p:txBody>
          </p:sp>
          <p:sp>
            <p:nvSpPr>
              <p:cNvPr id="74650" name="Rectangle 1161"/>
              <p:cNvSpPr>
                <a:spLocks noChangeArrowheads="1"/>
              </p:cNvSpPr>
              <p:nvPr/>
            </p:nvSpPr>
            <p:spPr bwMode="auto">
              <a:xfrm>
                <a:off x="2319" y="2359"/>
                <a:ext cx="1058" cy="2"/>
              </a:xfrm>
              <a:prstGeom prst="rect">
                <a:avLst/>
              </a:prstGeom>
              <a:solidFill>
                <a:srgbClr val="769953"/>
              </a:solidFill>
              <a:ln w="9525">
                <a:noFill/>
                <a:miter lim="800000"/>
                <a:headEnd/>
                <a:tailEnd/>
              </a:ln>
            </p:spPr>
            <p:txBody>
              <a:bodyPr/>
              <a:lstStyle/>
              <a:p>
                <a:endParaRPr lang="en-US"/>
              </a:p>
            </p:txBody>
          </p:sp>
          <p:sp>
            <p:nvSpPr>
              <p:cNvPr id="74651" name="Rectangle 1162"/>
              <p:cNvSpPr>
                <a:spLocks noChangeArrowheads="1"/>
              </p:cNvSpPr>
              <p:nvPr/>
            </p:nvSpPr>
            <p:spPr bwMode="auto">
              <a:xfrm>
                <a:off x="2319" y="2361"/>
                <a:ext cx="1058" cy="2"/>
              </a:xfrm>
              <a:prstGeom prst="rect">
                <a:avLst/>
              </a:prstGeom>
              <a:solidFill>
                <a:srgbClr val="749852"/>
              </a:solidFill>
              <a:ln w="9525">
                <a:noFill/>
                <a:miter lim="800000"/>
                <a:headEnd/>
                <a:tailEnd/>
              </a:ln>
            </p:spPr>
            <p:txBody>
              <a:bodyPr/>
              <a:lstStyle/>
              <a:p>
                <a:endParaRPr lang="en-US"/>
              </a:p>
            </p:txBody>
          </p:sp>
          <p:sp>
            <p:nvSpPr>
              <p:cNvPr id="74652" name="Rectangle 1163"/>
              <p:cNvSpPr>
                <a:spLocks noChangeArrowheads="1"/>
              </p:cNvSpPr>
              <p:nvPr/>
            </p:nvSpPr>
            <p:spPr bwMode="auto">
              <a:xfrm>
                <a:off x="2319" y="2363"/>
                <a:ext cx="1058" cy="2"/>
              </a:xfrm>
              <a:prstGeom prst="rect">
                <a:avLst/>
              </a:prstGeom>
              <a:solidFill>
                <a:srgbClr val="729750"/>
              </a:solidFill>
              <a:ln w="9525">
                <a:noFill/>
                <a:miter lim="800000"/>
                <a:headEnd/>
                <a:tailEnd/>
              </a:ln>
            </p:spPr>
            <p:txBody>
              <a:bodyPr/>
              <a:lstStyle/>
              <a:p>
                <a:endParaRPr lang="en-US"/>
              </a:p>
            </p:txBody>
          </p:sp>
          <p:sp>
            <p:nvSpPr>
              <p:cNvPr id="74653" name="Rectangle 1164"/>
              <p:cNvSpPr>
                <a:spLocks noChangeArrowheads="1"/>
              </p:cNvSpPr>
              <p:nvPr/>
            </p:nvSpPr>
            <p:spPr bwMode="auto">
              <a:xfrm>
                <a:off x="2319" y="2365"/>
                <a:ext cx="1058" cy="3"/>
              </a:xfrm>
              <a:prstGeom prst="rect">
                <a:avLst/>
              </a:prstGeom>
              <a:solidFill>
                <a:srgbClr val="70954F"/>
              </a:solidFill>
              <a:ln w="9525">
                <a:noFill/>
                <a:miter lim="800000"/>
                <a:headEnd/>
                <a:tailEnd/>
              </a:ln>
            </p:spPr>
            <p:txBody>
              <a:bodyPr/>
              <a:lstStyle/>
              <a:p>
                <a:endParaRPr lang="en-US"/>
              </a:p>
            </p:txBody>
          </p:sp>
          <p:sp>
            <p:nvSpPr>
              <p:cNvPr id="74654" name="Rectangle 1165"/>
              <p:cNvSpPr>
                <a:spLocks noChangeArrowheads="1"/>
              </p:cNvSpPr>
              <p:nvPr/>
            </p:nvSpPr>
            <p:spPr bwMode="auto">
              <a:xfrm>
                <a:off x="2319" y="2368"/>
                <a:ext cx="1058" cy="1"/>
              </a:xfrm>
              <a:prstGeom prst="rect">
                <a:avLst/>
              </a:prstGeom>
              <a:solidFill>
                <a:srgbClr val="6E944D"/>
              </a:solidFill>
              <a:ln w="9525">
                <a:noFill/>
                <a:miter lim="800000"/>
                <a:headEnd/>
                <a:tailEnd/>
              </a:ln>
            </p:spPr>
            <p:txBody>
              <a:bodyPr/>
              <a:lstStyle/>
              <a:p>
                <a:endParaRPr lang="en-US"/>
              </a:p>
            </p:txBody>
          </p:sp>
          <p:sp>
            <p:nvSpPr>
              <p:cNvPr id="74655" name="Rectangle 1166"/>
              <p:cNvSpPr>
                <a:spLocks noChangeArrowheads="1"/>
              </p:cNvSpPr>
              <p:nvPr/>
            </p:nvSpPr>
            <p:spPr bwMode="auto">
              <a:xfrm>
                <a:off x="2319" y="2369"/>
                <a:ext cx="1058" cy="2"/>
              </a:xfrm>
              <a:prstGeom prst="rect">
                <a:avLst/>
              </a:prstGeom>
              <a:solidFill>
                <a:srgbClr val="6C934C"/>
              </a:solidFill>
              <a:ln w="9525">
                <a:noFill/>
                <a:miter lim="800000"/>
                <a:headEnd/>
                <a:tailEnd/>
              </a:ln>
            </p:spPr>
            <p:txBody>
              <a:bodyPr/>
              <a:lstStyle/>
              <a:p>
                <a:endParaRPr lang="en-US"/>
              </a:p>
            </p:txBody>
          </p:sp>
          <p:sp>
            <p:nvSpPr>
              <p:cNvPr id="74656" name="Rectangle 1167"/>
              <p:cNvSpPr>
                <a:spLocks noChangeArrowheads="1"/>
              </p:cNvSpPr>
              <p:nvPr/>
            </p:nvSpPr>
            <p:spPr bwMode="auto">
              <a:xfrm>
                <a:off x="2319" y="2371"/>
                <a:ext cx="1058" cy="3"/>
              </a:xfrm>
              <a:prstGeom prst="rect">
                <a:avLst/>
              </a:prstGeom>
              <a:solidFill>
                <a:srgbClr val="6A914B"/>
              </a:solidFill>
              <a:ln w="9525">
                <a:noFill/>
                <a:miter lim="800000"/>
                <a:headEnd/>
                <a:tailEnd/>
              </a:ln>
            </p:spPr>
            <p:txBody>
              <a:bodyPr/>
              <a:lstStyle/>
              <a:p>
                <a:endParaRPr lang="en-US"/>
              </a:p>
            </p:txBody>
          </p:sp>
          <p:sp>
            <p:nvSpPr>
              <p:cNvPr id="74657" name="Rectangle 1168"/>
              <p:cNvSpPr>
                <a:spLocks noChangeArrowheads="1"/>
              </p:cNvSpPr>
              <p:nvPr/>
            </p:nvSpPr>
            <p:spPr bwMode="auto">
              <a:xfrm>
                <a:off x="2319" y="2374"/>
                <a:ext cx="1058" cy="1"/>
              </a:xfrm>
              <a:prstGeom prst="rect">
                <a:avLst/>
              </a:prstGeom>
              <a:solidFill>
                <a:srgbClr val="689049"/>
              </a:solidFill>
              <a:ln w="9525">
                <a:noFill/>
                <a:miter lim="800000"/>
                <a:headEnd/>
                <a:tailEnd/>
              </a:ln>
            </p:spPr>
            <p:txBody>
              <a:bodyPr/>
              <a:lstStyle/>
              <a:p>
                <a:endParaRPr lang="en-US"/>
              </a:p>
            </p:txBody>
          </p:sp>
          <p:sp>
            <p:nvSpPr>
              <p:cNvPr id="74658" name="Rectangle 1169"/>
              <p:cNvSpPr>
                <a:spLocks noChangeArrowheads="1"/>
              </p:cNvSpPr>
              <p:nvPr/>
            </p:nvSpPr>
            <p:spPr bwMode="auto">
              <a:xfrm>
                <a:off x="2319" y="2375"/>
                <a:ext cx="1058" cy="2"/>
              </a:xfrm>
              <a:prstGeom prst="rect">
                <a:avLst/>
              </a:prstGeom>
              <a:solidFill>
                <a:srgbClr val="668F48"/>
              </a:solidFill>
              <a:ln w="9525">
                <a:noFill/>
                <a:miter lim="800000"/>
                <a:headEnd/>
                <a:tailEnd/>
              </a:ln>
            </p:spPr>
            <p:txBody>
              <a:bodyPr/>
              <a:lstStyle/>
              <a:p>
                <a:endParaRPr lang="en-US"/>
              </a:p>
            </p:txBody>
          </p:sp>
          <p:sp>
            <p:nvSpPr>
              <p:cNvPr id="74659" name="Rectangle 1170"/>
              <p:cNvSpPr>
                <a:spLocks noChangeArrowheads="1"/>
              </p:cNvSpPr>
              <p:nvPr/>
            </p:nvSpPr>
            <p:spPr bwMode="auto">
              <a:xfrm>
                <a:off x="2319" y="2377"/>
                <a:ext cx="1058" cy="2"/>
              </a:xfrm>
              <a:prstGeom prst="rect">
                <a:avLst/>
              </a:prstGeom>
              <a:solidFill>
                <a:srgbClr val="648D46"/>
              </a:solidFill>
              <a:ln w="9525">
                <a:noFill/>
                <a:miter lim="800000"/>
                <a:headEnd/>
                <a:tailEnd/>
              </a:ln>
            </p:spPr>
            <p:txBody>
              <a:bodyPr/>
              <a:lstStyle/>
              <a:p>
                <a:endParaRPr lang="en-US"/>
              </a:p>
            </p:txBody>
          </p:sp>
          <p:sp>
            <p:nvSpPr>
              <p:cNvPr id="74660" name="Rectangle 1171"/>
              <p:cNvSpPr>
                <a:spLocks noChangeArrowheads="1"/>
              </p:cNvSpPr>
              <p:nvPr/>
            </p:nvSpPr>
            <p:spPr bwMode="auto">
              <a:xfrm>
                <a:off x="2319" y="2379"/>
                <a:ext cx="1058" cy="2"/>
              </a:xfrm>
              <a:prstGeom prst="rect">
                <a:avLst/>
              </a:prstGeom>
              <a:solidFill>
                <a:srgbClr val="628C45"/>
              </a:solidFill>
              <a:ln w="9525">
                <a:noFill/>
                <a:miter lim="800000"/>
                <a:headEnd/>
                <a:tailEnd/>
              </a:ln>
            </p:spPr>
            <p:txBody>
              <a:bodyPr/>
              <a:lstStyle/>
              <a:p>
                <a:endParaRPr lang="en-US"/>
              </a:p>
            </p:txBody>
          </p:sp>
          <p:sp>
            <p:nvSpPr>
              <p:cNvPr id="74661" name="Rectangle 1172"/>
              <p:cNvSpPr>
                <a:spLocks noChangeArrowheads="1"/>
              </p:cNvSpPr>
              <p:nvPr/>
            </p:nvSpPr>
            <p:spPr bwMode="auto">
              <a:xfrm>
                <a:off x="2319" y="2381"/>
                <a:ext cx="1058" cy="2"/>
              </a:xfrm>
              <a:prstGeom prst="rect">
                <a:avLst/>
              </a:prstGeom>
              <a:solidFill>
                <a:srgbClr val="608B44"/>
              </a:solidFill>
              <a:ln w="9525">
                <a:noFill/>
                <a:miter lim="800000"/>
                <a:headEnd/>
                <a:tailEnd/>
              </a:ln>
            </p:spPr>
            <p:txBody>
              <a:bodyPr/>
              <a:lstStyle/>
              <a:p>
                <a:endParaRPr lang="en-US"/>
              </a:p>
            </p:txBody>
          </p:sp>
          <p:sp>
            <p:nvSpPr>
              <p:cNvPr id="74662" name="Rectangle 1173"/>
              <p:cNvSpPr>
                <a:spLocks noChangeArrowheads="1"/>
              </p:cNvSpPr>
              <p:nvPr/>
            </p:nvSpPr>
            <p:spPr bwMode="auto">
              <a:xfrm>
                <a:off x="2319" y="2383"/>
                <a:ext cx="1058" cy="1"/>
              </a:xfrm>
              <a:prstGeom prst="rect">
                <a:avLst/>
              </a:prstGeom>
              <a:solidFill>
                <a:srgbClr val="5E8942"/>
              </a:solidFill>
              <a:ln w="9525">
                <a:noFill/>
                <a:miter lim="800000"/>
                <a:headEnd/>
                <a:tailEnd/>
              </a:ln>
            </p:spPr>
            <p:txBody>
              <a:bodyPr/>
              <a:lstStyle/>
              <a:p>
                <a:endParaRPr lang="en-US"/>
              </a:p>
            </p:txBody>
          </p:sp>
          <p:sp>
            <p:nvSpPr>
              <p:cNvPr id="74663" name="Rectangle 1174"/>
              <p:cNvSpPr>
                <a:spLocks noChangeArrowheads="1"/>
              </p:cNvSpPr>
              <p:nvPr/>
            </p:nvSpPr>
            <p:spPr bwMode="auto">
              <a:xfrm>
                <a:off x="2319" y="2384"/>
                <a:ext cx="1058" cy="2"/>
              </a:xfrm>
              <a:prstGeom prst="rect">
                <a:avLst/>
              </a:prstGeom>
              <a:solidFill>
                <a:srgbClr val="5C8841"/>
              </a:solidFill>
              <a:ln w="9525">
                <a:noFill/>
                <a:miter lim="800000"/>
                <a:headEnd/>
                <a:tailEnd/>
              </a:ln>
            </p:spPr>
            <p:txBody>
              <a:bodyPr/>
              <a:lstStyle/>
              <a:p>
                <a:endParaRPr lang="en-US"/>
              </a:p>
            </p:txBody>
          </p:sp>
          <p:sp>
            <p:nvSpPr>
              <p:cNvPr id="74664" name="Rectangle 1175"/>
              <p:cNvSpPr>
                <a:spLocks noChangeArrowheads="1"/>
              </p:cNvSpPr>
              <p:nvPr/>
            </p:nvSpPr>
            <p:spPr bwMode="auto">
              <a:xfrm>
                <a:off x="2319" y="2386"/>
                <a:ext cx="1058" cy="1"/>
              </a:xfrm>
              <a:prstGeom prst="rect">
                <a:avLst/>
              </a:prstGeom>
              <a:solidFill>
                <a:srgbClr val="5A8740"/>
              </a:solidFill>
              <a:ln w="9525">
                <a:noFill/>
                <a:miter lim="800000"/>
                <a:headEnd/>
                <a:tailEnd/>
              </a:ln>
            </p:spPr>
            <p:txBody>
              <a:bodyPr/>
              <a:lstStyle/>
              <a:p>
                <a:endParaRPr lang="en-US"/>
              </a:p>
            </p:txBody>
          </p:sp>
          <p:sp>
            <p:nvSpPr>
              <p:cNvPr id="74665" name="Rectangle 1176"/>
              <p:cNvSpPr>
                <a:spLocks noChangeArrowheads="1"/>
              </p:cNvSpPr>
              <p:nvPr/>
            </p:nvSpPr>
            <p:spPr bwMode="auto">
              <a:xfrm>
                <a:off x="2319" y="2387"/>
                <a:ext cx="1058" cy="2"/>
              </a:xfrm>
              <a:prstGeom prst="rect">
                <a:avLst/>
              </a:prstGeom>
              <a:solidFill>
                <a:srgbClr val="58863F"/>
              </a:solidFill>
              <a:ln w="9525">
                <a:noFill/>
                <a:miter lim="800000"/>
                <a:headEnd/>
                <a:tailEnd/>
              </a:ln>
            </p:spPr>
            <p:txBody>
              <a:bodyPr/>
              <a:lstStyle/>
              <a:p>
                <a:endParaRPr lang="en-US"/>
              </a:p>
            </p:txBody>
          </p:sp>
          <p:sp>
            <p:nvSpPr>
              <p:cNvPr id="74666" name="Rectangle 1177"/>
              <p:cNvSpPr>
                <a:spLocks noChangeArrowheads="1"/>
              </p:cNvSpPr>
              <p:nvPr/>
            </p:nvSpPr>
            <p:spPr bwMode="auto">
              <a:xfrm>
                <a:off x="2319" y="2389"/>
                <a:ext cx="1058" cy="2"/>
              </a:xfrm>
              <a:prstGeom prst="rect">
                <a:avLst/>
              </a:prstGeom>
              <a:solidFill>
                <a:srgbClr val="56843D"/>
              </a:solidFill>
              <a:ln w="9525">
                <a:noFill/>
                <a:miter lim="800000"/>
                <a:headEnd/>
                <a:tailEnd/>
              </a:ln>
            </p:spPr>
            <p:txBody>
              <a:bodyPr/>
              <a:lstStyle/>
              <a:p>
                <a:endParaRPr lang="en-US"/>
              </a:p>
            </p:txBody>
          </p:sp>
          <p:sp>
            <p:nvSpPr>
              <p:cNvPr id="74667" name="Rectangle 1178"/>
              <p:cNvSpPr>
                <a:spLocks noChangeArrowheads="1"/>
              </p:cNvSpPr>
              <p:nvPr/>
            </p:nvSpPr>
            <p:spPr bwMode="auto">
              <a:xfrm>
                <a:off x="2319" y="2391"/>
                <a:ext cx="1058" cy="1"/>
              </a:xfrm>
              <a:prstGeom prst="rect">
                <a:avLst/>
              </a:prstGeom>
              <a:solidFill>
                <a:srgbClr val="54833C"/>
              </a:solidFill>
              <a:ln w="9525">
                <a:noFill/>
                <a:miter lim="800000"/>
                <a:headEnd/>
                <a:tailEnd/>
              </a:ln>
            </p:spPr>
            <p:txBody>
              <a:bodyPr/>
              <a:lstStyle/>
              <a:p>
                <a:endParaRPr lang="en-US"/>
              </a:p>
            </p:txBody>
          </p:sp>
          <p:sp>
            <p:nvSpPr>
              <p:cNvPr id="74668" name="Rectangle 1179"/>
              <p:cNvSpPr>
                <a:spLocks noChangeArrowheads="1"/>
              </p:cNvSpPr>
              <p:nvPr/>
            </p:nvSpPr>
            <p:spPr bwMode="auto">
              <a:xfrm>
                <a:off x="2319" y="2392"/>
                <a:ext cx="1058" cy="2"/>
              </a:xfrm>
              <a:prstGeom prst="rect">
                <a:avLst/>
              </a:prstGeom>
              <a:solidFill>
                <a:srgbClr val="52823A"/>
              </a:solidFill>
              <a:ln w="9525">
                <a:noFill/>
                <a:miter lim="800000"/>
                <a:headEnd/>
                <a:tailEnd/>
              </a:ln>
            </p:spPr>
            <p:txBody>
              <a:bodyPr/>
              <a:lstStyle/>
              <a:p>
                <a:endParaRPr lang="en-US"/>
              </a:p>
            </p:txBody>
          </p:sp>
          <p:sp>
            <p:nvSpPr>
              <p:cNvPr id="74669" name="Rectangle 1180"/>
              <p:cNvSpPr>
                <a:spLocks noChangeArrowheads="1"/>
              </p:cNvSpPr>
              <p:nvPr/>
            </p:nvSpPr>
            <p:spPr bwMode="auto">
              <a:xfrm>
                <a:off x="2319" y="2394"/>
                <a:ext cx="1058" cy="1"/>
              </a:xfrm>
              <a:prstGeom prst="rect">
                <a:avLst/>
              </a:prstGeom>
              <a:solidFill>
                <a:srgbClr val="4F8139"/>
              </a:solidFill>
              <a:ln w="9525">
                <a:noFill/>
                <a:miter lim="800000"/>
                <a:headEnd/>
                <a:tailEnd/>
              </a:ln>
            </p:spPr>
            <p:txBody>
              <a:bodyPr/>
              <a:lstStyle/>
              <a:p>
                <a:endParaRPr lang="en-US"/>
              </a:p>
            </p:txBody>
          </p:sp>
          <p:sp>
            <p:nvSpPr>
              <p:cNvPr id="74670" name="Rectangle 1181"/>
              <p:cNvSpPr>
                <a:spLocks noChangeArrowheads="1"/>
              </p:cNvSpPr>
              <p:nvPr/>
            </p:nvSpPr>
            <p:spPr bwMode="auto">
              <a:xfrm>
                <a:off x="2319" y="2395"/>
                <a:ext cx="1058" cy="2"/>
              </a:xfrm>
              <a:prstGeom prst="rect">
                <a:avLst/>
              </a:prstGeom>
              <a:solidFill>
                <a:srgbClr val="4D7F37"/>
              </a:solidFill>
              <a:ln w="9525">
                <a:noFill/>
                <a:miter lim="800000"/>
                <a:headEnd/>
                <a:tailEnd/>
              </a:ln>
            </p:spPr>
            <p:txBody>
              <a:bodyPr/>
              <a:lstStyle/>
              <a:p>
                <a:endParaRPr lang="en-US"/>
              </a:p>
            </p:txBody>
          </p:sp>
          <p:sp>
            <p:nvSpPr>
              <p:cNvPr id="74671" name="Rectangle 1182"/>
              <p:cNvSpPr>
                <a:spLocks noChangeArrowheads="1"/>
              </p:cNvSpPr>
              <p:nvPr/>
            </p:nvSpPr>
            <p:spPr bwMode="auto">
              <a:xfrm>
                <a:off x="2319" y="2397"/>
                <a:ext cx="1058" cy="1"/>
              </a:xfrm>
              <a:prstGeom prst="rect">
                <a:avLst/>
              </a:prstGeom>
              <a:solidFill>
                <a:srgbClr val="4B7E36"/>
              </a:solidFill>
              <a:ln w="9525">
                <a:noFill/>
                <a:miter lim="800000"/>
                <a:headEnd/>
                <a:tailEnd/>
              </a:ln>
            </p:spPr>
            <p:txBody>
              <a:bodyPr/>
              <a:lstStyle/>
              <a:p>
                <a:endParaRPr lang="en-US"/>
              </a:p>
            </p:txBody>
          </p:sp>
          <p:sp>
            <p:nvSpPr>
              <p:cNvPr id="74672" name="Rectangle 1183"/>
              <p:cNvSpPr>
                <a:spLocks noChangeArrowheads="1"/>
              </p:cNvSpPr>
              <p:nvPr/>
            </p:nvSpPr>
            <p:spPr bwMode="auto">
              <a:xfrm>
                <a:off x="2319" y="2398"/>
                <a:ext cx="1058" cy="2"/>
              </a:xfrm>
              <a:prstGeom prst="rect">
                <a:avLst/>
              </a:prstGeom>
              <a:solidFill>
                <a:srgbClr val="497D34"/>
              </a:solidFill>
              <a:ln w="9525">
                <a:noFill/>
                <a:miter lim="800000"/>
                <a:headEnd/>
                <a:tailEnd/>
              </a:ln>
            </p:spPr>
            <p:txBody>
              <a:bodyPr/>
              <a:lstStyle/>
              <a:p>
                <a:endParaRPr lang="en-US"/>
              </a:p>
            </p:txBody>
          </p:sp>
          <p:sp>
            <p:nvSpPr>
              <p:cNvPr id="74673" name="Rectangle 1184"/>
              <p:cNvSpPr>
                <a:spLocks noChangeArrowheads="1"/>
              </p:cNvSpPr>
              <p:nvPr/>
            </p:nvSpPr>
            <p:spPr bwMode="auto">
              <a:xfrm>
                <a:off x="2319" y="2400"/>
                <a:ext cx="1058" cy="1"/>
              </a:xfrm>
              <a:prstGeom prst="rect">
                <a:avLst/>
              </a:prstGeom>
              <a:solidFill>
                <a:srgbClr val="477C32"/>
              </a:solidFill>
              <a:ln w="9525">
                <a:noFill/>
                <a:miter lim="800000"/>
                <a:headEnd/>
                <a:tailEnd/>
              </a:ln>
            </p:spPr>
            <p:txBody>
              <a:bodyPr/>
              <a:lstStyle/>
              <a:p>
                <a:endParaRPr lang="en-US"/>
              </a:p>
            </p:txBody>
          </p:sp>
          <p:sp>
            <p:nvSpPr>
              <p:cNvPr id="74674" name="Rectangle 1185"/>
              <p:cNvSpPr>
                <a:spLocks noChangeArrowheads="1"/>
              </p:cNvSpPr>
              <p:nvPr/>
            </p:nvSpPr>
            <p:spPr bwMode="auto">
              <a:xfrm>
                <a:off x="2319" y="2401"/>
                <a:ext cx="1058" cy="2"/>
              </a:xfrm>
              <a:prstGeom prst="rect">
                <a:avLst/>
              </a:prstGeom>
              <a:solidFill>
                <a:srgbClr val="447B31"/>
              </a:solidFill>
              <a:ln w="9525">
                <a:noFill/>
                <a:miter lim="800000"/>
                <a:headEnd/>
                <a:tailEnd/>
              </a:ln>
            </p:spPr>
            <p:txBody>
              <a:bodyPr/>
              <a:lstStyle/>
              <a:p>
                <a:endParaRPr lang="en-US"/>
              </a:p>
            </p:txBody>
          </p:sp>
          <p:sp>
            <p:nvSpPr>
              <p:cNvPr id="74675" name="Rectangle 1186"/>
              <p:cNvSpPr>
                <a:spLocks noChangeArrowheads="1"/>
              </p:cNvSpPr>
              <p:nvPr/>
            </p:nvSpPr>
            <p:spPr bwMode="auto">
              <a:xfrm>
                <a:off x="2319" y="2403"/>
                <a:ext cx="1058" cy="1"/>
              </a:xfrm>
              <a:prstGeom prst="rect">
                <a:avLst/>
              </a:prstGeom>
              <a:solidFill>
                <a:srgbClr val="427A2F"/>
              </a:solidFill>
              <a:ln w="9525">
                <a:noFill/>
                <a:miter lim="800000"/>
                <a:headEnd/>
                <a:tailEnd/>
              </a:ln>
            </p:spPr>
            <p:txBody>
              <a:bodyPr/>
              <a:lstStyle/>
              <a:p>
                <a:endParaRPr lang="en-US"/>
              </a:p>
            </p:txBody>
          </p:sp>
          <p:sp>
            <p:nvSpPr>
              <p:cNvPr id="74676" name="Rectangle 1187"/>
              <p:cNvSpPr>
                <a:spLocks noChangeArrowheads="1"/>
              </p:cNvSpPr>
              <p:nvPr/>
            </p:nvSpPr>
            <p:spPr bwMode="auto">
              <a:xfrm>
                <a:off x="2319" y="2404"/>
                <a:ext cx="1058" cy="2"/>
              </a:xfrm>
              <a:prstGeom prst="rect">
                <a:avLst/>
              </a:prstGeom>
              <a:solidFill>
                <a:srgbClr val="40792E"/>
              </a:solidFill>
              <a:ln w="9525">
                <a:noFill/>
                <a:miter lim="800000"/>
                <a:headEnd/>
                <a:tailEnd/>
              </a:ln>
            </p:spPr>
            <p:txBody>
              <a:bodyPr/>
              <a:lstStyle/>
              <a:p>
                <a:endParaRPr lang="en-US"/>
              </a:p>
            </p:txBody>
          </p:sp>
          <p:sp>
            <p:nvSpPr>
              <p:cNvPr id="74677" name="Rectangle 1188"/>
              <p:cNvSpPr>
                <a:spLocks noChangeArrowheads="1"/>
              </p:cNvSpPr>
              <p:nvPr/>
            </p:nvSpPr>
            <p:spPr bwMode="auto">
              <a:xfrm>
                <a:off x="2319" y="2406"/>
                <a:ext cx="1058" cy="1"/>
              </a:xfrm>
              <a:prstGeom prst="rect">
                <a:avLst/>
              </a:prstGeom>
              <a:solidFill>
                <a:srgbClr val="3D772B"/>
              </a:solidFill>
              <a:ln w="9525">
                <a:noFill/>
                <a:miter lim="800000"/>
                <a:headEnd/>
                <a:tailEnd/>
              </a:ln>
            </p:spPr>
            <p:txBody>
              <a:bodyPr/>
              <a:lstStyle/>
              <a:p>
                <a:endParaRPr lang="en-US"/>
              </a:p>
            </p:txBody>
          </p:sp>
          <p:sp>
            <p:nvSpPr>
              <p:cNvPr id="74678" name="Rectangle 1189"/>
              <p:cNvSpPr>
                <a:spLocks noChangeArrowheads="1"/>
              </p:cNvSpPr>
              <p:nvPr/>
            </p:nvSpPr>
            <p:spPr bwMode="auto">
              <a:xfrm>
                <a:off x="2319" y="2407"/>
                <a:ext cx="1058" cy="1"/>
              </a:xfrm>
              <a:prstGeom prst="rect">
                <a:avLst/>
              </a:prstGeom>
              <a:solidFill>
                <a:srgbClr val="3A772A"/>
              </a:solidFill>
              <a:ln w="9525">
                <a:noFill/>
                <a:miter lim="800000"/>
                <a:headEnd/>
                <a:tailEnd/>
              </a:ln>
            </p:spPr>
            <p:txBody>
              <a:bodyPr/>
              <a:lstStyle/>
              <a:p>
                <a:endParaRPr lang="en-US"/>
              </a:p>
            </p:txBody>
          </p:sp>
          <p:sp>
            <p:nvSpPr>
              <p:cNvPr id="74679" name="Rectangle 1190"/>
              <p:cNvSpPr>
                <a:spLocks noChangeArrowheads="1"/>
              </p:cNvSpPr>
              <p:nvPr/>
            </p:nvSpPr>
            <p:spPr bwMode="auto">
              <a:xfrm>
                <a:off x="2319" y="2407"/>
                <a:ext cx="1058" cy="1"/>
              </a:xfrm>
              <a:prstGeom prst="rect">
                <a:avLst/>
              </a:prstGeom>
              <a:solidFill>
                <a:srgbClr val="387629"/>
              </a:solidFill>
              <a:ln w="9525">
                <a:noFill/>
                <a:miter lim="800000"/>
                <a:headEnd/>
                <a:tailEnd/>
              </a:ln>
            </p:spPr>
            <p:txBody>
              <a:bodyPr/>
              <a:lstStyle/>
              <a:p>
                <a:endParaRPr lang="en-US"/>
              </a:p>
            </p:txBody>
          </p:sp>
          <p:sp>
            <p:nvSpPr>
              <p:cNvPr id="74680" name="Rectangle 1191"/>
              <p:cNvSpPr>
                <a:spLocks noChangeArrowheads="1"/>
              </p:cNvSpPr>
              <p:nvPr/>
            </p:nvSpPr>
            <p:spPr bwMode="auto">
              <a:xfrm>
                <a:off x="2319" y="2408"/>
                <a:ext cx="1058" cy="1"/>
              </a:xfrm>
              <a:prstGeom prst="rect">
                <a:avLst/>
              </a:prstGeom>
              <a:solidFill>
                <a:srgbClr val="367527"/>
              </a:solidFill>
              <a:ln w="9525">
                <a:noFill/>
                <a:miter lim="800000"/>
                <a:headEnd/>
                <a:tailEnd/>
              </a:ln>
            </p:spPr>
            <p:txBody>
              <a:bodyPr/>
              <a:lstStyle/>
              <a:p>
                <a:endParaRPr lang="en-US"/>
              </a:p>
            </p:txBody>
          </p:sp>
          <p:sp>
            <p:nvSpPr>
              <p:cNvPr id="74681" name="Rectangle 1192"/>
              <p:cNvSpPr>
                <a:spLocks noChangeArrowheads="1"/>
              </p:cNvSpPr>
              <p:nvPr/>
            </p:nvSpPr>
            <p:spPr bwMode="auto">
              <a:xfrm>
                <a:off x="2319" y="2409"/>
                <a:ext cx="1058" cy="1"/>
              </a:xfrm>
              <a:prstGeom prst="rect">
                <a:avLst/>
              </a:prstGeom>
              <a:solidFill>
                <a:srgbClr val="347426"/>
              </a:solidFill>
              <a:ln w="9525">
                <a:noFill/>
                <a:miter lim="800000"/>
                <a:headEnd/>
                <a:tailEnd/>
              </a:ln>
            </p:spPr>
            <p:txBody>
              <a:bodyPr/>
              <a:lstStyle/>
              <a:p>
                <a:endParaRPr lang="en-US"/>
              </a:p>
            </p:txBody>
          </p:sp>
          <p:sp>
            <p:nvSpPr>
              <p:cNvPr id="74682" name="Rectangle 1193"/>
              <p:cNvSpPr>
                <a:spLocks noChangeArrowheads="1"/>
              </p:cNvSpPr>
              <p:nvPr/>
            </p:nvSpPr>
            <p:spPr bwMode="auto">
              <a:xfrm>
                <a:off x="2319" y="2410"/>
                <a:ext cx="1058" cy="1"/>
              </a:xfrm>
              <a:prstGeom prst="rect">
                <a:avLst/>
              </a:prstGeom>
              <a:solidFill>
                <a:srgbClr val="327424"/>
              </a:solidFill>
              <a:ln w="9525">
                <a:noFill/>
                <a:miter lim="800000"/>
                <a:headEnd/>
                <a:tailEnd/>
              </a:ln>
            </p:spPr>
            <p:txBody>
              <a:bodyPr/>
              <a:lstStyle/>
              <a:p>
                <a:endParaRPr lang="en-US"/>
              </a:p>
            </p:txBody>
          </p:sp>
          <p:sp>
            <p:nvSpPr>
              <p:cNvPr id="74683" name="Rectangle 1194"/>
              <p:cNvSpPr>
                <a:spLocks noChangeArrowheads="1"/>
              </p:cNvSpPr>
              <p:nvPr/>
            </p:nvSpPr>
            <p:spPr bwMode="auto">
              <a:xfrm>
                <a:off x="2319" y="2410"/>
                <a:ext cx="1058" cy="1"/>
              </a:xfrm>
              <a:prstGeom prst="rect">
                <a:avLst/>
              </a:prstGeom>
              <a:solidFill>
                <a:srgbClr val="2F7323"/>
              </a:solidFill>
              <a:ln w="9525">
                <a:noFill/>
                <a:miter lim="800000"/>
                <a:headEnd/>
                <a:tailEnd/>
              </a:ln>
            </p:spPr>
            <p:txBody>
              <a:bodyPr/>
              <a:lstStyle/>
              <a:p>
                <a:endParaRPr lang="en-US"/>
              </a:p>
            </p:txBody>
          </p:sp>
          <p:sp>
            <p:nvSpPr>
              <p:cNvPr id="74684" name="Rectangle 1195"/>
              <p:cNvSpPr>
                <a:spLocks noChangeArrowheads="1"/>
              </p:cNvSpPr>
              <p:nvPr/>
            </p:nvSpPr>
            <p:spPr bwMode="auto">
              <a:xfrm>
                <a:off x="2319" y="2411"/>
                <a:ext cx="1058" cy="1"/>
              </a:xfrm>
              <a:prstGeom prst="rect">
                <a:avLst/>
              </a:prstGeom>
              <a:solidFill>
                <a:srgbClr val="2D7222"/>
              </a:solidFill>
              <a:ln w="9525">
                <a:noFill/>
                <a:miter lim="800000"/>
                <a:headEnd/>
                <a:tailEnd/>
              </a:ln>
            </p:spPr>
            <p:txBody>
              <a:bodyPr/>
              <a:lstStyle/>
              <a:p>
                <a:endParaRPr lang="en-US"/>
              </a:p>
            </p:txBody>
          </p:sp>
          <p:sp>
            <p:nvSpPr>
              <p:cNvPr id="74685" name="Rectangle 1196"/>
              <p:cNvSpPr>
                <a:spLocks noChangeArrowheads="1"/>
              </p:cNvSpPr>
              <p:nvPr/>
            </p:nvSpPr>
            <p:spPr bwMode="auto">
              <a:xfrm>
                <a:off x="2319" y="2412"/>
                <a:ext cx="1058" cy="1"/>
              </a:xfrm>
              <a:prstGeom prst="rect">
                <a:avLst/>
              </a:prstGeom>
              <a:solidFill>
                <a:srgbClr val="2B7220"/>
              </a:solidFill>
              <a:ln w="9525">
                <a:noFill/>
                <a:miter lim="800000"/>
                <a:headEnd/>
                <a:tailEnd/>
              </a:ln>
            </p:spPr>
            <p:txBody>
              <a:bodyPr/>
              <a:lstStyle/>
              <a:p>
                <a:endParaRPr lang="en-US"/>
              </a:p>
            </p:txBody>
          </p:sp>
          <p:sp>
            <p:nvSpPr>
              <p:cNvPr id="74686" name="Rectangle 1197"/>
              <p:cNvSpPr>
                <a:spLocks noChangeArrowheads="1"/>
              </p:cNvSpPr>
              <p:nvPr/>
            </p:nvSpPr>
            <p:spPr bwMode="auto">
              <a:xfrm>
                <a:off x="2319" y="2412"/>
                <a:ext cx="1058" cy="1"/>
              </a:xfrm>
              <a:prstGeom prst="rect">
                <a:avLst/>
              </a:prstGeom>
              <a:solidFill>
                <a:srgbClr val="29711F"/>
              </a:solidFill>
              <a:ln w="9525">
                <a:noFill/>
                <a:miter lim="800000"/>
                <a:headEnd/>
                <a:tailEnd/>
              </a:ln>
            </p:spPr>
            <p:txBody>
              <a:bodyPr/>
              <a:lstStyle/>
              <a:p>
                <a:endParaRPr lang="en-US"/>
              </a:p>
            </p:txBody>
          </p:sp>
          <p:sp>
            <p:nvSpPr>
              <p:cNvPr id="74687" name="Rectangle 1198"/>
              <p:cNvSpPr>
                <a:spLocks noChangeArrowheads="1"/>
              </p:cNvSpPr>
              <p:nvPr/>
            </p:nvSpPr>
            <p:spPr bwMode="auto">
              <a:xfrm>
                <a:off x="2319" y="2413"/>
                <a:ext cx="1058" cy="1"/>
              </a:xfrm>
              <a:prstGeom prst="rect">
                <a:avLst/>
              </a:prstGeom>
              <a:solidFill>
                <a:srgbClr val="26701D"/>
              </a:solidFill>
              <a:ln w="9525">
                <a:noFill/>
                <a:miter lim="800000"/>
                <a:headEnd/>
                <a:tailEnd/>
              </a:ln>
            </p:spPr>
            <p:txBody>
              <a:bodyPr/>
              <a:lstStyle/>
              <a:p>
                <a:endParaRPr lang="en-US"/>
              </a:p>
            </p:txBody>
          </p:sp>
          <p:sp>
            <p:nvSpPr>
              <p:cNvPr id="74688" name="Rectangle 1199"/>
              <p:cNvSpPr>
                <a:spLocks noChangeArrowheads="1"/>
              </p:cNvSpPr>
              <p:nvPr/>
            </p:nvSpPr>
            <p:spPr bwMode="auto">
              <a:xfrm>
                <a:off x="2319" y="2414"/>
                <a:ext cx="1058" cy="1"/>
              </a:xfrm>
              <a:prstGeom prst="rect">
                <a:avLst/>
              </a:prstGeom>
              <a:solidFill>
                <a:srgbClr val="24701C"/>
              </a:solidFill>
              <a:ln w="9525">
                <a:noFill/>
                <a:miter lim="800000"/>
                <a:headEnd/>
                <a:tailEnd/>
              </a:ln>
            </p:spPr>
            <p:txBody>
              <a:bodyPr/>
              <a:lstStyle/>
              <a:p>
                <a:endParaRPr lang="en-US"/>
              </a:p>
            </p:txBody>
          </p:sp>
          <p:sp>
            <p:nvSpPr>
              <p:cNvPr id="74689" name="Rectangle 1200"/>
              <p:cNvSpPr>
                <a:spLocks noChangeArrowheads="1"/>
              </p:cNvSpPr>
              <p:nvPr/>
            </p:nvSpPr>
            <p:spPr bwMode="auto">
              <a:xfrm>
                <a:off x="2319" y="2415"/>
                <a:ext cx="1058" cy="1"/>
              </a:xfrm>
              <a:prstGeom prst="rect">
                <a:avLst/>
              </a:prstGeom>
              <a:solidFill>
                <a:srgbClr val="226F1A"/>
              </a:solidFill>
              <a:ln w="9525">
                <a:noFill/>
                <a:miter lim="800000"/>
                <a:headEnd/>
                <a:tailEnd/>
              </a:ln>
            </p:spPr>
            <p:txBody>
              <a:bodyPr/>
              <a:lstStyle/>
              <a:p>
                <a:endParaRPr lang="en-US"/>
              </a:p>
            </p:txBody>
          </p:sp>
          <p:sp>
            <p:nvSpPr>
              <p:cNvPr id="74690" name="Rectangle 1201"/>
              <p:cNvSpPr>
                <a:spLocks noChangeArrowheads="1"/>
              </p:cNvSpPr>
              <p:nvPr/>
            </p:nvSpPr>
            <p:spPr bwMode="auto">
              <a:xfrm>
                <a:off x="2319" y="2415"/>
                <a:ext cx="1058" cy="1"/>
              </a:xfrm>
              <a:prstGeom prst="rect">
                <a:avLst/>
              </a:prstGeom>
              <a:solidFill>
                <a:srgbClr val="206E19"/>
              </a:solidFill>
              <a:ln w="9525">
                <a:noFill/>
                <a:miter lim="800000"/>
                <a:headEnd/>
                <a:tailEnd/>
              </a:ln>
            </p:spPr>
            <p:txBody>
              <a:bodyPr/>
              <a:lstStyle/>
              <a:p>
                <a:endParaRPr lang="en-US"/>
              </a:p>
            </p:txBody>
          </p:sp>
          <p:sp>
            <p:nvSpPr>
              <p:cNvPr id="74691" name="Rectangle 1202"/>
              <p:cNvSpPr>
                <a:spLocks noChangeArrowheads="1"/>
              </p:cNvSpPr>
              <p:nvPr/>
            </p:nvSpPr>
            <p:spPr bwMode="auto">
              <a:xfrm>
                <a:off x="2319" y="2416"/>
                <a:ext cx="1058" cy="1"/>
              </a:xfrm>
              <a:prstGeom prst="rect">
                <a:avLst/>
              </a:prstGeom>
              <a:solidFill>
                <a:srgbClr val="1E6E17"/>
              </a:solidFill>
              <a:ln w="9525">
                <a:noFill/>
                <a:miter lim="800000"/>
                <a:headEnd/>
                <a:tailEnd/>
              </a:ln>
            </p:spPr>
            <p:txBody>
              <a:bodyPr/>
              <a:lstStyle/>
              <a:p>
                <a:endParaRPr lang="en-US"/>
              </a:p>
            </p:txBody>
          </p:sp>
          <p:sp>
            <p:nvSpPr>
              <p:cNvPr id="74692" name="Rectangle 1203"/>
              <p:cNvSpPr>
                <a:spLocks noChangeArrowheads="1"/>
              </p:cNvSpPr>
              <p:nvPr/>
            </p:nvSpPr>
            <p:spPr bwMode="auto">
              <a:xfrm>
                <a:off x="2319" y="2417"/>
                <a:ext cx="1058" cy="1"/>
              </a:xfrm>
              <a:prstGeom prst="rect">
                <a:avLst/>
              </a:prstGeom>
              <a:solidFill>
                <a:srgbClr val="1B6D16"/>
              </a:solidFill>
              <a:ln w="9525">
                <a:noFill/>
                <a:miter lim="800000"/>
                <a:headEnd/>
                <a:tailEnd/>
              </a:ln>
            </p:spPr>
            <p:txBody>
              <a:bodyPr/>
              <a:lstStyle/>
              <a:p>
                <a:endParaRPr lang="en-US"/>
              </a:p>
            </p:txBody>
          </p:sp>
          <p:sp>
            <p:nvSpPr>
              <p:cNvPr id="74693" name="Rectangle 1204"/>
              <p:cNvSpPr>
                <a:spLocks noChangeArrowheads="1"/>
              </p:cNvSpPr>
              <p:nvPr/>
            </p:nvSpPr>
            <p:spPr bwMode="auto">
              <a:xfrm>
                <a:off x="2319" y="2418"/>
                <a:ext cx="1058" cy="1"/>
              </a:xfrm>
              <a:prstGeom prst="rect">
                <a:avLst/>
              </a:prstGeom>
              <a:solidFill>
                <a:srgbClr val="196C15"/>
              </a:solidFill>
              <a:ln w="9525">
                <a:noFill/>
                <a:miter lim="800000"/>
                <a:headEnd/>
                <a:tailEnd/>
              </a:ln>
            </p:spPr>
            <p:txBody>
              <a:bodyPr/>
              <a:lstStyle/>
              <a:p>
                <a:endParaRPr lang="en-US"/>
              </a:p>
            </p:txBody>
          </p:sp>
          <p:sp>
            <p:nvSpPr>
              <p:cNvPr id="74694" name="Rectangle 1205"/>
              <p:cNvSpPr>
                <a:spLocks noChangeArrowheads="1"/>
              </p:cNvSpPr>
              <p:nvPr/>
            </p:nvSpPr>
            <p:spPr bwMode="auto">
              <a:xfrm>
                <a:off x="2319" y="2418"/>
                <a:ext cx="1058" cy="1"/>
              </a:xfrm>
              <a:prstGeom prst="rect">
                <a:avLst/>
              </a:prstGeom>
              <a:solidFill>
                <a:srgbClr val="176C13"/>
              </a:solidFill>
              <a:ln w="9525">
                <a:noFill/>
                <a:miter lim="800000"/>
                <a:headEnd/>
                <a:tailEnd/>
              </a:ln>
            </p:spPr>
            <p:txBody>
              <a:bodyPr/>
              <a:lstStyle/>
              <a:p>
                <a:endParaRPr lang="en-US"/>
              </a:p>
            </p:txBody>
          </p:sp>
          <p:sp>
            <p:nvSpPr>
              <p:cNvPr id="74695" name="Rectangle 1206"/>
              <p:cNvSpPr>
                <a:spLocks noChangeArrowheads="1"/>
              </p:cNvSpPr>
              <p:nvPr/>
            </p:nvSpPr>
            <p:spPr bwMode="auto">
              <a:xfrm>
                <a:off x="2319" y="2419"/>
                <a:ext cx="1058" cy="1"/>
              </a:xfrm>
              <a:prstGeom prst="rect">
                <a:avLst/>
              </a:prstGeom>
              <a:solidFill>
                <a:srgbClr val="156B12"/>
              </a:solidFill>
              <a:ln w="9525">
                <a:noFill/>
                <a:miter lim="800000"/>
                <a:headEnd/>
                <a:tailEnd/>
              </a:ln>
            </p:spPr>
            <p:txBody>
              <a:bodyPr/>
              <a:lstStyle/>
              <a:p>
                <a:endParaRPr lang="en-US"/>
              </a:p>
            </p:txBody>
          </p:sp>
          <p:sp>
            <p:nvSpPr>
              <p:cNvPr id="74696" name="Rectangle 1207"/>
              <p:cNvSpPr>
                <a:spLocks noChangeArrowheads="1"/>
              </p:cNvSpPr>
              <p:nvPr/>
            </p:nvSpPr>
            <p:spPr bwMode="auto">
              <a:xfrm>
                <a:off x="2319" y="2193"/>
                <a:ext cx="1058" cy="226"/>
              </a:xfrm>
              <a:prstGeom prst="rect">
                <a:avLst/>
              </a:prstGeom>
              <a:noFill/>
              <a:ln w="7938" cap="rnd">
                <a:solidFill>
                  <a:srgbClr val="212121"/>
                </a:solidFill>
                <a:miter lim="800000"/>
                <a:headEnd/>
                <a:tailEnd/>
              </a:ln>
            </p:spPr>
            <p:txBody>
              <a:bodyPr/>
              <a:lstStyle/>
              <a:p>
                <a:endParaRPr lang="en-US"/>
              </a:p>
            </p:txBody>
          </p:sp>
        </p:grpSp>
        <p:sp>
          <p:nvSpPr>
            <p:cNvPr id="73993" name="Rectangle 1209"/>
            <p:cNvSpPr>
              <a:spLocks noChangeArrowheads="1"/>
            </p:cNvSpPr>
            <p:nvPr/>
          </p:nvSpPr>
          <p:spPr bwMode="auto">
            <a:xfrm>
              <a:off x="3856038" y="3519488"/>
              <a:ext cx="1489075"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Lower Trophic Level Model</a:t>
              </a:r>
              <a:endParaRPr lang="en-US">
                <a:cs typeface="Arial" charset="0"/>
              </a:endParaRPr>
            </a:p>
          </p:txBody>
        </p:sp>
        <p:sp>
          <p:nvSpPr>
            <p:cNvPr id="73994" name="Rectangle 1210"/>
            <p:cNvSpPr>
              <a:spLocks noChangeArrowheads="1"/>
            </p:cNvSpPr>
            <p:nvPr/>
          </p:nvSpPr>
          <p:spPr bwMode="auto">
            <a:xfrm>
              <a:off x="4124325" y="3660775"/>
              <a:ext cx="6985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nested GOA</a:t>
              </a:r>
              <a:endParaRPr lang="en-US">
                <a:cs typeface="Arial" charset="0"/>
              </a:endParaRPr>
            </a:p>
          </p:txBody>
        </p:sp>
        <p:sp>
          <p:nvSpPr>
            <p:cNvPr id="73995" name="Rectangle 1211"/>
            <p:cNvSpPr>
              <a:spLocks noChangeArrowheads="1"/>
            </p:cNvSpPr>
            <p:nvPr/>
          </p:nvSpPr>
          <p:spPr bwMode="auto">
            <a:xfrm>
              <a:off x="4713288" y="3660775"/>
              <a:ext cx="106363"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a:t>
              </a:r>
              <a:endParaRPr lang="en-US">
                <a:cs typeface="Arial" charset="0"/>
              </a:endParaRPr>
            </a:p>
          </p:txBody>
        </p:sp>
        <p:sp>
          <p:nvSpPr>
            <p:cNvPr id="73996" name="Rectangle 1212"/>
            <p:cNvSpPr>
              <a:spLocks noChangeArrowheads="1"/>
            </p:cNvSpPr>
            <p:nvPr/>
          </p:nvSpPr>
          <p:spPr bwMode="auto">
            <a:xfrm>
              <a:off x="4749800" y="3660775"/>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3997" name="Group 1215"/>
            <p:cNvGrpSpPr>
              <a:grpSpLocks/>
            </p:cNvGrpSpPr>
            <p:nvPr/>
          </p:nvGrpSpPr>
          <p:grpSpPr bwMode="auto">
            <a:xfrm>
              <a:off x="5054600" y="3657600"/>
              <a:ext cx="133350" cy="163513"/>
              <a:chOff x="3184" y="2304"/>
              <a:chExt cx="84" cy="103"/>
            </a:xfrm>
          </p:grpSpPr>
          <p:sp>
            <p:nvSpPr>
              <p:cNvPr id="74578" name="Freeform 1213"/>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solidFill>
                <a:srgbClr val="1F497D"/>
              </a:solidFill>
              <a:ln w="9525">
                <a:noFill/>
                <a:round/>
                <a:headEnd/>
                <a:tailEnd/>
              </a:ln>
            </p:spPr>
            <p:txBody>
              <a:bodyPr/>
              <a:lstStyle/>
              <a:p>
                <a:endParaRPr lang="en-US"/>
              </a:p>
            </p:txBody>
          </p:sp>
          <p:sp>
            <p:nvSpPr>
              <p:cNvPr id="74579" name="Freeform 1214"/>
              <p:cNvSpPr>
                <a:spLocks/>
              </p:cNvSpPr>
              <p:nvPr/>
            </p:nvSpPr>
            <p:spPr bwMode="auto">
              <a:xfrm>
                <a:off x="3184" y="2304"/>
                <a:ext cx="84" cy="103"/>
              </a:xfrm>
              <a:custGeom>
                <a:avLst/>
                <a:gdLst>
                  <a:gd name="T0" fmla="*/ 0 w 84"/>
                  <a:gd name="T1" fmla="*/ 42 h 103"/>
                  <a:gd name="T2" fmla="*/ 21 w 84"/>
                  <a:gd name="T3" fmla="*/ 42 h 103"/>
                  <a:gd name="T4" fmla="*/ 21 w 84"/>
                  <a:gd name="T5" fmla="*/ 103 h 103"/>
                  <a:gd name="T6" fmla="*/ 63 w 84"/>
                  <a:gd name="T7" fmla="*/ 103 h 103"/>
                  <a:gd name="T8" fmla="*/ 63 w 84"/>
                  <a:gd name="T9" fmla="*/ 42 h 103"/>
                  <a:gd name="T10" fmla="*/ 84 w 84"/>
                  <a:gd name="T11" fmla="*/ 42 h 103"/>
                  <a:gd name="T12" fmla="*/ 42 w 84"/>
                  <a:gd name="T13" fmla="*/ 0 h 103"/>
                  <a:gd name="T14" fmla="*/ 0 w 84"/>
                  <a:gd name="T15" fmla="*/ 42 h 10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03"/>
                  <a:gd name="T26" fmla="*/ 84 w 84"/>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03">
                    <a:moveTo>
                      <a:pt x="0" y="42"/>
                    </a:moveTo>
                    <a:lnTo>
                      <a:pt x="21" y="42"/>
                    </a:lnTo>
                    <a:lnTo>
                      <a:pt x="21" y="103"/>
                    </a:lnTo>
                    <a:lnTo>
                      <a:pt x="63" y="103"/>
                    </a:lnTo>
                    <a:lnTo>
                      <a:pt x="63" y="42"/>
                    </a:lnTo>
                    <a:lnTo>
                      <a:pt x="84" y="42"/>
                    </a:lnTo>
                    <a:lnTo>
                      <a:pt x="42" y="0"/>
                    </a:lnTo>
                    <a:lnTo>
                      <a:pt x="0" y="42"/>
                    </a:lnTo>
                    <a:close/>
                  </a:path>
                </a:pathLst>
              </a:custGeom>
              <a:noFill/>
              <a:ln w="9525" cap="rnd">
                <a:solidFill>
                  <a:srgbClr val="1F497D"/>
                </a:solidFill>
                <a:prstDash val="solid"/>
                <a:miter lim="800000"/>
                <a:headEnd/>
                <a:tailEnd/>
              </a:ln>
            </p:spPr>
            <p:txBody>
              <a:bodyPr/>
              <a:lstStyle/>
              <a:p>
                <a:endParaRPr lang="en-US"/>
              </a:p>
            </p:txBody>
          </p:sp>
        </p:grpSp>
        <p:grpSp>
          <p:nvGrpSpPr>
            <p:cNvPr id="73998" name="Group 1218"/>
            <p:cNvGrpSpPr>
              <a:grpSpLocks/>
            </p:cNvGrpSpPr>
            <p:nvPr/>
          </p:nvGrpSpPr>
          <p:grpSpPr bwMode="auto">
            <a:xfrm>
              <a:off x="4832350" y="3816350"/>
              <a:ext cx="571500" cy="168275"/>
              <a:chOff x="3044" y="2404"/>
              <a:chExt cx="360" cy="106"/>
            </a:xfrm>
          </p:grpSpPr>
          <p:sp>
            <p:nvSpPr>
              <p:cNvPr id="74576" name="Rectangle 1216"/>
              <p:cNvSpPr>
                <a:spLocks noChangeArrowheads="1"/>
              </p:cNvSpPr>
              <p:nvPr/>
            </p:nvSpPr>
            <p:spPr bwMode="auto">
              <a:xfrm>
                <a:off x="3044" y="2404"/>
                <a:ext cx="360" cy="106"/>
              </a:xfrm>
              <a:prstGeom prst="rect">
                <a:avLst/>
              </a:prstGeom>
              <a:solidFill>
                <a:srgbClr val="FFFFFF"/>
              </a:solidFill>
              <a:ln w="9525">
                <a:noFill/>
                <a:miter lim="800000"/>
                <a:headEnd/>
                <a:tailEnd/>
              </a:ln>
            </p:spPr>
            <p:txBody>
              <a:bodyPr/>
              <a:lstStyle/>
              <a:p>
                <a:endParaRPr lang="en-US"/>
              </a:p>
            </p:txBody>
          </p:sp>
          <p:sp>
            <p:nvSpPr>
              <p:cNvPr id="74577" name="Rectangle 1217"/>
              <p:cNvSpPr>
                <a:spLocks noChangeArrowheads="1"/>
              </p:cNvSpPr>
              <p:nvPr/>
            </p:nvSpPr>
            <p:spPr bwMode="auto">
              <a:xfrm>
                <a:off x="3044" y="2404"/>
                <a:ext cx="360" cy="106"/>
              </a:xfrm>
              <a:prstGeom prst="rect">
                <a:avLst/>
              </a:prstGeom>
              <a:noFill/>
              <a:ln w="7938" cap="rnd">
                <a:solidFill>
                  <a:srgbClr val="385D8A"/>
                </a:solidFill>
                <a:miter lim="800000"/>
                <a:headEnd/>
                <a:tailEnd/>
              </a:ln>
            </p:spPr>
            <p:txBody>
              <a:bodyPr/>
              <a:lstStyle/>
              <a:p>
                <a:endParaRPr lang="en-US"/>
              </a:p>
            </p:txBody>
          </p:sp>
        </p:grpSp>
        <p:sp>
          <p:nvSpPr>
            <p:cNvPr id="73999" name="Rectangle 1219"/>
            <p:cNvSpPr>
              <a:spLocks noChangeArrowheads="1"/>
            </p:cNvSpPr>
            <p:nvPr/>
          </p:nvSpPr>
          <p:spPr bwMode="auto">
            <a:xfrm>
              <a:off x="4908550" y="38544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Hydrography</a:t>
              </a:r>
              <a:endParaRPr lang="en-US">
                <a:cs typeface="Arial" charset="0"/>
              </a:endParaRPr>
            </a:p>
          </p:txBody>
        </p:sp>
        <p:grpSp>
          <p:nvGrpSpPr>
            <p:cNvPr id="74000" name="Group 1222"/>
            <p:cNvGrpSpPr>
              <a:grpSpLocks/>
            </p:cNvGrpSpPr>
            <p:nvPr/>
          </p:nvGrpSpPr>
          <p:grpSpPr bwMode="auto">
            <a:xfrm>
              <a:off x="5083175" y="3984625"/>
              <a:ext cx="71438" cy="47625"/>
              <a:chOff x="3202" y="2510"/>
              <a:chExt cx="45" cy="30"/>
            </a:xfrm>
          </p:grpSpPr>
          <p:sp>
            <p:nvSpPr>
              <p:cNvPr id="74574" name="Rectangle 1220"/>
              <p:cNvSpPr>
                <a:spLocks noChangeArrowheads="1"/>
              </p:cNvSpPr>
              <p:nvPr/>
            </p:nvSpPr>
            <p:spPr bwMode="auto">
              <a:xfrm>
                <a:off x="3202" y="2510"/>
                <a:ext cx="45" cy="30"/>
              </a:xfrm>
              <a:prstGeom prst="rect">
                <a:avLst/>
              </a:prstGeom>
              <a:solidFill>
                <a:srgbClr val="1F497D"/>
              </a:solidFill>
              <a:ln w="9525">
                <a:noFill/>
                <a:miter lim="800000"/>
                <a:headEnd/>
                <a:tailEnd/>
              </a:ln>
            </p:spPr>
            <p:txBody>
              <a:bodyPr/>
              <a:lstStyle/>
              <a:p>
                <a:endParaRPr lang="en-US"/>
              </a:p>
            </p:txBody>
          </p:sp>
          <p:sp>
            <p:nvSpPr>
              <p:cNvPr id="74575" name="Rectangle 1221"/>
              <p:cNvSpPr>
                <a:spLocks noChangeArrowheads="1"/>
              </p:cNvSpPr>
              <p:nvPr/>
            </p:nvSpPr>
            <p:spPr bwMode="auto">
              <a:xfrm>
                <a:off x="3202" y="2510"/>
                <a:ext cx="45" cy="30"/>
              </a:xfrm>
              <a:prstGeom prst="rect">
                <a:avLst/>
              </a:prstGeom>
              <a:noFill/>
              <a:ln w="9525" cap="rnd">
                <a:solidFill>
                  <a:srgbClr val="1F497D"/>
                </a:solidFill>
                <a:miter lim="800000"/>
                <a:headEnd/>
                <a:tailEnd/>
              </a:ln>
            </p:spPr>
            <p:txBody>
              <a:bodyPr/>
              <a:lstStyle/>
              <a:p>
                <a:endParaRPr lang="en-US"/>
              </a:p>
            </p:txBody>
          </p:sp>
        </p:grpSp>
        <p:grpSp>
          <p:nvGrpSpPr>
            <p:cNvPr id="74001" name="Group 1225"/>
            <p:cNvGrpSpPr>
              <a:grpSpLocks/>
            </p:cNvGrpSpPr>
            <p:nvPr/>
          </p:nvGrpSpPr>
          <p:grpSpPr bwMode="auto">
            <a:xfrm>
              <a:off x="4484688" y="3365500"/>
              <a:ext cx="73025" cy="55563"/>
              <a:chOff x="2825" y="2120"/>
              <a:chExt cx="46" cy="35"/>
            </a:xfrm>
          </p:grpSpPr>
          <p:sp>
            <p:nvSpPr>
              <p:cNvPr id="74572" name="Rectangle 1223"/>
              <p:cNvSpPr>
                <a:spLocks noChangeArrowheads="1"/>
              </p:cNvSpPr>
              <p:nvPr/>
            </p:nvSpPr>
            <p:spPr bwMode="auto">
              <a:xfrm>
                <a:off x="2825" y="2120"/>
                <a:ext cx="46" cy="35"/>
              </a:xfrm>
              <a:prstGeom prst="rect">
                <a:avLst/>
              </a:prstGeom>
              <a:solidFill>
                <a:srgbClr val="1F497D"/>
              </a:solidFill>
              <a:ln w="9525">
                <a:noFill/>
                <a:miter lim="800000"/>
                <a:headEnd/>
                <a:tailEnd/>
              </a:ln>
            </p:spPr>
            <p:txBody>
              <a:bodyPr/>
              <a:lstStyle/>
              <a:p>
                <a:endParaRPr lang="en-US"/>
              </a:p>
            </p:txBody>
          </p:sp>
          <p:sp>
            <p:nvSpPr>
              <p:cNvPr id="74573" name="Rectangle 1224"/>
              <p:cNvSpPr>
                <a:spLocks noChangeArrowheads="1"/>
              </p:cNvSpPr>
              <p:nvPr/>
            </p:nvSpPr>
            <p:spPr bwMode="auto">
              <a:xfrm>
                <a:off x="2825" y="2120"/>
                <a:ext cx="46" cy="35"/>
              </a:xfrm>
              <a:prstGeom prst="rect">
                <a:avLst/>
              </a:prstGeom>
              <a:noFill/>
              <a:ln w="9525" cap="rnd">
                <a:solidFill>
                  <a:srgbClr val="1F497D"/>
                </a:solidFill>
                <a:miter lim="800000"/>
                <a:headEnd/>
                <a:tailEnd/>
              </a:ln>
            </p:spPr>
            <p:txBody>
              <a:bodyPr/>
              <a:lstStyle/>
              <a:p>
                <a:endParaRPr lang="en-US"/>
              </a:p>
            </p:txBody>
          </p:sp>
        </p:grpSp>
        <p:grpSp>
          <p:nvGrpSpPr>
            <p:cNvPr id="74002" name="Group 1228"/>
            <p:cNvGrpSpPr>
              <a:grpSpLocks/>
            </p:cNvGrpSpPr>
            <p:nvPr/>
          </p:nvGrpSpPr>
          <p:grpSpPr bwMode="auto">
            <a:xfrm>
              <a:off x="4489450" y="2308225"/>
              <a:ext cx="65088" cy="55563"/>
              <a:chOff x="2828" y="1454"/>
              <a:chExt cx="41" cy="35"/>
            </a:xfrm>
          </p:grpSpPr>
          <p:sp>
            <p:nvSpPr>
              <p:cNvPr id="74570" name="Rectangle 1226"/>
              <p:cNvSpPr>
                <a:spLocks noChangeArrowheads="1"/>
              </p:cNvSpPr>
              <p:nvPr/>
            </p:nvSpPr>
            <p:spPr bwMode="auto">
              <a:xfrm>
                <a:off x="2828" y="1454"/>
                <a:ext cx="41" cy="35"/>
              </a:xfrm>
              <a:prstGeom prst="rect">
                <a:avLst/>
              </a:prstGeom>
              <a:solidFill>
                <a:srgbClr val="1F497D"/>
              </a:solidFill>
              <a:ln w="9525">
                <a:noFill/>
                <a:miter lim="800000"/>
                <a:headEnd/>
                <a:tailEnd/>
              </a:ln>
            </p:spPr>
            <p:txBody>
              <a:bodyPr/>
              <a:lstStyle/>
              <a:p>
                <a:endParaRPr lang="en-US"/>
              </a:p>
            </p:txBody>
          </p:sp>
          <p:sp>
            <p:nvSpPr>
              <p:cNvPr id="74571" name="Rectangle 1227"/>
              <p:cNvSpPr>
                <a:spLocks noChangeArrowheads="1"/>
              </p:cNvSpPr>
              <p:nvPr/>
            </p:nvSpPr>
            <p:spPr bwMode="auto">
              <a:xfrm>
                <a:off x="2828" y="1454"/>
                <a:ext cx="41" cy="35"/>
              </a:xfrm>
              <a:prstGeom prst="rect">
                <a:avLst/>
              </a:prstGeom>
              <a:noFill/>
              <a:ln w="9525" cap="rnd">
                <a:solidFill>
                  <a:srgbClr val="1F497D"/>
                </a:solidFill>
                <a:miter lim="800000"/>
                <a:headEnd/>
                <a:tailEnd/>
              </a:ln>
            </p:spPr>
            <p:txBody>
              <a:bodyPr/>
              <a:lstStyle/>
              <a:p>
                <a:endParaRPr lang="en-US"/>
              </a:p>
            </p:txBody>
          </p:sp>
        </p:grpSp>
        <p:grpSp>
          <p:nvGrpSpPr>
            <p:cNvPr id="74003" name="Group 1231"/>
            <p:cNvGrpSpPr>
              <a:grpSpLocks/>
            </p:cNvGrpSpPr>
            <p:nvPr/>
          </p:nvGrpSpPr>
          <p:grpSpPr bwMode="auto">
            <a:xfrm>
              <a:off x="3297238" y="742950"/>
              <a:ext cx="2338388" cy="311150"/>
              <a:chOff x="2077" y="468"/>
              <a:chExt cx="1473" cy="196"/>
            </a:xfrm>
          </p:grpSpPr>
          <p:sp>
            <p:nvSpPr>
              <p:cNvPr id="74568" name="Rectangle 1229"/>
              <p:cNvSpPr>
                <a:spLocks noChangeArrowheads="1"/>
              </p:cNvSpPr>
              <p:nvPr/>
            </p:nvSpPr>
            <p:spPr bwMode="auto">
              <a:xfrm>
                <a:off x="2077" y="468"/>
                <a:ext cx="1473" cy="196"/>
              </a:xfrm>
              <a:prstGeom prst="rect">
                <a:avLst/>
              </a:prstGeom>
              <a:solidFill>
                <a:srgbClr val="FFFFFF"/>
              </a:solidFill>
              <a:ln w="9525">
                <a:noFill/>
                <a:miter lim="800000"/>
                <a:headEnd/>
                <a:tailEnd/>
              </a:ln>
            </p:spPr>
            <p:txBody>
              <a:bodyPr/>
              <a:lstStyle/>
              <a:p>
                <a:endParaRPr lang="en-US"/>
              </a:p>
            </p:txBody>
          </p:sp>
          <p:sp>
            <p:nvSpPr>
              <p:cNvPr id="74569" name="Rectangle 1230"/>
              <p:cNvSpPr>
                <a:spLocks noChangeArrowheads="1"/>
              </p:cNvSpPr>
              <p:nvPr/>
            </p:nvSpPr>
            <p:spPr bwMode="auto">
              <a:xfrm>
                <a:off x="2077" y="468"/>
                <a:ext cx="1473" cy="196"/>
              </a:xfrm>
              <a:prstGeom prst="rect">
                <a:avLst/>
              </a:prstGeom>
              <a:noFill/>
              <a:ln w="7938" cap="rnd">
                <a:solidFill>
                  <a:srgbClr val="385D8A"/>
                </a:solidFill>
                <a:miter lim="800000"/>
                <a:headEnd/>
                <a:tailEnd/>
              </a:ln>
            </p:spPr>
            <p:txBody>
              <a:bodyPr/>
              <a:lstStyle/>
              <a:p>
                <a:endParaRPr lang="en-US"/>
              </a:p>
            </p:txBody>
          </p:sp>
        </p:grpSp>
        <p:sp>
          <p:nvSpPr>
            <p:cNvPr id="74004" name="Rectangle 1232"/>
            <p:cNvSpPr>
              <a:spLocks noChangeArrowheads="1"/>
            </p:cNvSpPr>
            <p:nvPr/>
          </p:nvSpPr>
          <p:spPr bwMode="auto">
            <a:xfrm>
              <a:off x="3484563" y="790575"/>
              <a:ext cx="1168400"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Effect of environmentally</a:t>
              </a:r>
              <a:endParaRPr lang="en-US">
                <a:cs typeface="Arial" charset="0"/>
              </a:endParaRPr>
            </a:p>
          </p:txBody>
        </p:sp>
        <p:sp>
          <p:nvSpPr>
            <p:cNvPr id="74005" name="Rectangle 1233"/>
            <p:cNvSpPr>
              <a:spLocks noChangeArrowheads="1"/>
            </p:cNvSpPr>
            <p:nvPr/>
          </p:nvSpPr>
          <p:spPr bwMode="auto">
            <a:xfrm>
              <a:off x="4556125" y="790575"/>
              <a:ext cx="7778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a:t>
              </a:r>
              <a:endParaRPr lang="en-US">
                <a:cs typeface="Arial" charset="0"/>
              </a:endParaRPr>
            </a:p>
          </p:txBody>
        </p:sp>
        <p:sp>
          <p:nvSpPr>
            <p:cNvPr id="74006" name="Rectangle 1234"/>
            <p:cNvSpPr>
              <a:spLocks noChangeArrowheads="1"/>
            </p:cNvSpPr>
            <p:nvPr/>
          </p:nvSpPr>
          <p:spPr bwMode="auto">
            <a:xfrm>
              <a:off x="4589463" y="790575"/>
              <a:ext cx="963613"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caused variability in </a:t>
              </a:r>
              <a:endParaRPr lang="en-US">
                <a:cs typeface="Arial" charset="0"/>
              </a:endParaRPr>
            </a:p>
          </p:txBody>
        </p:sp>
        <p:sp>
          <p:nvSpPr>
            <p:cNvPr id="74007" name="Rectangle 1235"/>
            <p:cNvSpPr>
              <a:spLocks noChangeArrowheads="1"/>
            </p:cNvSpPr>
            <p:nvPr/>
          </p:nvSpPr>
          <p:spPr bwMode="auto">
            <a:xfrm>
              <a:off x="3348038" y="909638"/>
              <a:ext cx="2382838" cy="134938"/>
            </a:xfrm>
            <a:prstGeom prst="rect">
              <a:avLst/>
            </a:prstGeom>
            <a:noFill/>
            <a:ln w="9525">
              <a:noFill/>
              <a:miter lim="800000"/>
              <a:headEnd/>
              <a:tailEnd/>
            </a:ln>
          </p:spPr>
          <p:txBody>
            <a:bodyPr wrap="none" lIns="0" tIns="0" rIns="0" bIns="0">
              <a:spAutoFit/>
            </a:bodyPr>
            <a:lstStyle/>
            <a:p>
              <a:r>
                <a:rPr lang="en-US" sz="800">
                  <a:solidFill>
                    <a:srgbClr val="000000"/>
                  </a:solidFill>
                  <a:cs typeface="Arial" charset="0"/>
                </a:rPr>
                <a:t>recruitment on ecosystems components and fishing</a:t>
              </a:r>
              <a:endParaRPr lang="en-US">
                <a:cs typeface="Arial" charset="0"/>
              </a:endParaRPr>
            </a:p>
          </p:txBody>
        </p:sp>
        <p:grpSp>
          <p:nvGrpSpPr>
            <p:cNvPr id="74008" name="Group 1238"/>
            <p:cNvGrpSpPr>
              <a:grpSpLocks/>
            </p:cNvGrpSpPr>
            <p:nvPr/>
          </p:nvGrpSpPr>
          <p:grpSpPr bwMode="auto">
            <a:xfrm>
              <a:off x="6589713" y="1390650"/>
              <a:ext cx="609600" cy="534988"/>
              <a:chOff x="4151" y="876"/>
              <a:chExt cx="384" cy="337"/>
            </a:xfrm>
          </p:grpSpPr>
          <p:sp>
            <p:nvSpPr>
              <p:cNvPr id="74566" name="Freeform 1236"/>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solidFill>
                <a:srgbClr val="FFC000"/>
              </a:solidFill>
              <a:ln w="0">
                <a:solidFill>
                  <a:srgbClr val="000000"/>
                </a:solidFill>
                <a:prstDash val="solid"/>
                <a:round/>
                <a:headEnd/>
                <a:tailEnd/>
              </a:ln>
            </p:spPr>
            <p:txBody>
              <a:bodyPr/>
              <a:lstStyle/>
              <a:p>
                <a:endParaRPr lang="en-US"/>
              </a:p>
            </p:txBody>
          </p:sp>
          <p:sp>
            <p:nvSpPr>
              <p:cNvPr id="74567" name="Freeform 1237"/>
              <p:cNvSpPr>
                <a:spLocks/>
              </p:cNvSpPr>
              <p:nvPr/>
            </p:nvSpPr>
            <p:spPr bwMode="auto">
              <a:xfrm>
                <a:off x="4151" y="876"/>
                <a:ext cx="384" cy="337"/>
              </a:xfrm>
              <a:custGeom>
                <a:avLst/>
                <a:gdLst>
                  <a:gd name="T0" fmla="*/ 10 w 2062"/>
                  <a:gd name="T1" fmla="*/ 0 h 1804"/>
                  <a:gd name="T2" fmla="*/ 0 w 2062"/>
                  <a:gd name="T3" fmla="*/ 10 h 1804"/>
                  <a:gd name="T4" fmla="*/ 0 w 2062"/>
                  <a:gd name="T5" fmla="*/ 52 h 1804"/>
                  <a:gd name="T6" fmla="*/ 10 w 2062"/>
                  <a:gd name="T7" fmla="*/ 63 h 1804"/>
                  <a:gd name="T8" fmla="*/ 61 w 2062"/>
                  <a:gd name="T9" fmla="*/ 63 h 1804"/>
                  <a:gd name="T10" fmla="*/ 72 w 2062"/>
                  <a:gd name="T11" fmla="*/ 52 h 1804"/>
                  <a:gd name="T12" fmla="*/ 72 w 2062"/>
                  <a:gd name="T13" fmla="*/ 10 h 1804"/>
                  <a:gd name="T14" fmla="*/ 61 w 2062"/>
                  <a:gd name="T15" fmla="*/ 0 h 1804"/>
                  <a:gd name="T16" fmla="*/ 10 w 2062"/>
                  <a:gd name="T17" fmla="*/ 0 h 1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2"/>
                  <a:gd name="T28" fmla="*/ 0 h 1804"/>
                  <a:gd name="T29" fmla="*/ 2062 w 2062"/>
                  <a:gd name="T30" fmla="*/ 1804 h 1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2" h="1804">
                    <a:moveTo>
                      <a:pt x="300" y="0"/>
                    </a:moveTo>
                    <a:cubicBezTo>
                      <a:pt x="134" y="0"/>
                      <a:pt x="0" y="134"/>
                      <a:pt x="0" y="300"/>
                    </a:cubicBezTo>
                    <a:lnTo>
                      <a:pt x="0" y="1503"/>
                    </a:lnTo>
                    <a:cubicBezTo>
                      <a:pt x="0" y="1669"/>
                      <a:pt x="134" y="1804"/>
                      <a:pt x="300" y="1804"/>
                    </a:cubicBezTo>
                    <a:lnTo>
                      <a:pt x="1761" y="1804"/>
                    </a:lnTo>
                    <a:cubicBezTo>
                      <a:pt x="1927" y="1804"/>
                      <a:pt x="2062" y="1669"/>
                      <a:pt x="2062" y="1503"/>
                    </a:cubicBezTo>
                    <a:lnTo>
                      <a:pt x="2062" y="300"/>
                    </a:lnTo>
                    <a:cubicBezTo>
                      <a:pt x="2062" y="134"/>
                      <a:pt x="1927" y="0"/>
                      <a:pt x="1761" y="0"/>
                    </a:cubicBezTo>
                    <a:lnTo>
                      <a:pt x="300" y="0"/>
                    </a:lnTo>
                    <a:close/>
                  </a:path>
                </a:pathLst>
              </a:custGeom>
              <a:noFill/>
              <a:ln w="20638" cap="rnd">
                <a:solidFill>
                  <a:srgbClr val="385D8A"/>
                </a:solidFill>
                <a:prstDash val="solid"/>
                <a:round/>
                <a:headEnd/>
                <a:tailEnd/>
              </a:ln>
            </p:spPr>
            <p:txBody>
              <a:bodyPr/>
              <a:lstStyle/>
              <a:p>
                <a:endParaRPr lang="en-US"/>
              </a:p>
            </p:txBody>
          </p:sp>
        </p:grpSp>
        <p:grpSp>
          <p:nvGrpSpPr>
            <p:cNvPr id="74009" name="Group 1241"/>
            <p:cNvGrpSpPr>
              <a:grpSpLocks/>
            </p:cNvGrpSpPr>
            <p:nvPr/>
          </p:nvGrpSpPr>
          <p:grpSpPr bwMode="auto">
            <a:xfrm>
              <a:off x="6604000" y="2227263"/>
              <a:ext cx="595313" cy="544513"/>
              <a:chOff x="4160" y="1403"/>
              <a:chExt cx="375" cy="343"/>
            </a:xfrm>
          </p:grpSpPr>
          <p:sp>
            <p:nvSpPr>
              <p:cNvPr id="74564" name="Freeform 1239"/>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solidFill>
                <a:srgbClr val="FCD5B5"/>
              </a:solidFill>
              <a:ln w="0">
                <a:solidFill>
                  <a:srgbClr val="000000"/>
                </a:solidFill>
                <a:prstDash val="solid"/>
                <a:round/>
                <a:headEnd/>
                <a:tailEnd/>
              </a:ln>
            </p:spPr>
            <p:txBody>
              <a:bodyPr/>
              <a:lstStyle/>
              <a:p>
                <a:endParaRPr lang="en-US"/>
              </a:p>
            </p:txBody>
          </p:sp>
          <p:sp>
            <p:nvSpPr>
              <p:cNvPr id="74565" name="Freeform 1240"/>
              <p:cNvSpPr>
                <a:spLocks/>
              </p:cNvSpPr>
              <p:nvPr/>
            </p:nvSpPr>
            <p:spPr bwMode="auto">
              <a:xfrm>
                <a:off x="4160" y="1403"/>
                <a:ext cx="375" cy="343"/>
              </a:xfrm>
              <a:custGeom>
                <a:avLst/>
                <a:gdLst>
                  <a:gd name="T0" fmla="*/ 11 w 2017"/>
                  <a:gd name="T1" fmla="*/ 0 h 1837"/>
                  <a:gd name="T2" fmla="*/ 0 w 2017"/>
                  <a:gd name="T3" fmla="*/ 11 h 1837"/>
                  <a:gd name="T4" fmla="*/ 0 w 2017"/>
                  <a:gd name="T5" fmla="*/ 53 h 1837"/>
                  <a:gd name="T6" fmla="*/ 11 w 2017"/>
                  <a:gd name="T7" fmla="*/ 64 h 1837"/>
                  <a:gd name="T8" fmla="*/ 59 w 2017"/>
                  <a:gd name="T9" fmla="*/ 64 h 1837"/>
                  <a:gd name="T10" fmla="*/ 70 w 2017"/>
                  <a:gd name="T11" fmla="*/ 53 h 1837"/>
                  <a:gd name="T12" fmla="*/ 70 w 2017"/>
                  <a:gd name="T13" fmla="*/ 11 h 1837"/>
                  <a:gd name="T14" fmla="*/ 59 w 2017"/>
                  <a:gd name="T15" fmla="*/ 0 h 1837"/>
                  <a:gd name="T16" fmla="*/ 11 w 2017"/>
                  <a:gd name="T17" fmla="*/ 0 h 18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7"/>
                  <a:gd name="T28" fmla="*/ 0 h 1837"/>
                  <a:gd name="T29" fmla="*/ 2017 w 2017"/>
                  <a:gd name="T30" fmla="*/ 1837 h 18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7" h="1837">
                    <a:moveTo>
                      <a:pt x="307" y="0"/>
                    </a:moveTo>
                    <a:cubicBezTo>
                      <a:pt x="138" y="0"/>
                      <a:pt x="0" y="137"/>
                      <a:pt x="0" y="306"/>
                    </a:cubicBezTo>
                    <a:lnTo>
                      <a:pt x="0" y="1531"/>
                    </a:lnTo>
                    <a:cubicBezTo>
                      <a:pt x="0" y="1700"/>
                      <a:pt x="138" y="1837"/>
                      <a:pt x="307" y="1837"/>
                    </a:cubicBezTo>
                    <a:lnTo>
                      <a:pt x="1711" y="1837"/>
                    </a:lnTo>
                    <a:cubicBezTo>
                      <a:pt x="1880" y="1837"/>
                      <a:pt x="2017" y="1700"/>
                      <a:pt x="2017" y="1531"/>
                    </a:cubicBezTo>
                    <a:lnTo>
                      <a:pt x="2017" y="306"/>
                    </a:lnTo>
                    <a:cubicBezTo>
                      <a:pt x="2017" y="137"/>
                      <a:pt x="1880" y="0"/>
                      <a:pt x="1711" y="0"/>
                    </a:cubicBezTo>
                    <a:lnTo>
                      <a:pt x="307" y="0"/>
                    </a:lnTo>
                    <a:close/>
                  </a:path>
                </a:pathLst>
              </a:custGeom>
              <a:noFill/>
              <a:ln w="20638" cap="rnd">
                <a:solidFill>
                  <a:srgbClr val="385D8A"/>
                </a:solidFill>
                <a:prstDash val="solid"/>
                <a:round/>
                <a:headEnd/>
                <a:tailEnd/>
              </a:ln>
            </p:spPr>
            <p:txBody>
              <a:bodyPr/>
              <a:lstStyle/>
              <a:p>
                <a:endParaRPr lang="en-US"/>
              </a:p>
            </p:txBody>
          </p:sp>
        </p:grpSp>
        <p:sp>
          <p:nvSpPr>
            <p:cNvPr id="74010" name="Rectangle 1242"/>
            <p:cNvSpPr>
              <a:spLocks noChangeArrowheads="1"/>
            </p:cNvSpPr>
            <p:nvPr/>
          </p:nvSpPr>
          <p:spPr bwMode="auto">
            <a:xfrm>
              <a:off x="3619500" y="5397500"/>
              <a:ext cx="1900238" cy="266700"/>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Vertically Linked Models</a:t>
              </a:r>
              <a:endParaRPr lang="en-US">
                <a:cs typeface="Arial" charset="0"/>
              </a:endParaRPr>
            </a:p>
          </p:txBody>
        </p:sp>
        <p:sp>
          <p:nvSpPr>
            <p:cNvPr id="74011" name="Freeform 1243"/>
            <p:cNvSpPr>
              <a:spLocks noEditPoints="1"/>
            </p:cNvSpPr>
            <p:nvPr/>
          </p:nvSpPr>
          <p:spPr bwMode="auto">
            <a:xfrm>
              <a:off x="4092575" y="5048250"/>
              <a:ext cx="80963" cy="231775"/>
            </a:xfrm>
            <a:custGeom>
              <a:avLst/>
              <a:gdLst>
                <a:gd name="T0" fmla="*/ 10085719 w 271"/>
                <a:gd name="T1" fmla="*/ 67117953 h 783"/>
                <a:gd name="T2" fmla="*/ 10800046 w 271"/>
                <a:gd name="T3" fmla="*/ 2891416 h 783"/>
                <a:gd name="T4" fmla="*/ 12317130 w 271"/>
                <a:gd name="T5" fmla="*/ 1401898 h 783"/>
                <a:gd name="T6" fmla="*/ 13745186 w 271"/>
                <a:gd name="T7" fmla="*/ 2891416 h 783"/>
                <a:gd name="T8" fmla="*/ 13120486 w 271"/>
                <a:gd name="T9" fmla="*/ 67117953 h 783"/>
                <a:gd name="T10" fmla="*/ 11603103 w 271"/>
                <a:gd name="T11" fmla="*/ 68607469 h 783"/>
                <a:gd name="T12" fmla="*/ 10085719 w 271"/>
                <a:gd name="T13" fmla="*/ 67117953 h 783"/>
                <a:gd name="T14" fmla="*/ 446342 w 271"/>
                <a:gd name="T15" fmla="*/ 19539553 h 783"/>
                <a:gd name="T16" fmla="*/ 12317130 w 271"/>
                <a:gd name="T17" fmla="*/ 0 h 783"/>
                <a:gd name="T18" fmla="*/ 23831204 w 271"/>
                <a:gd name="T19" fmla="*/ 19802409 h 783"/>
                <a:gd name="T20" fmla="*/ 23295534 w 271"/>
                <a:gd name="T21" fmla="*/ 21817637 h 783"/>
                <a:gd name="T22" fmla="*/ 21242779 w 271"/>
                <a:gd name="T23" fmla="*/ 21204307 h 783"/>
                <a:gd name="T24" fmla="*/ 10978403 w 271"/>
                <a:gd name="T25" fmla="*/ 3592365 h 783"/>
                <a:gd name="T26" fmla="*/ 13566828 w 271"/>
                <a:gd name="T27" fmla="*/ 3679983 h 783"/>
                <a:gd name="T28" fmla="*/ 2945440 w 271"/>
                <a:gd name="T29" fmla="*/ 21029070 h 783"/>
                <a:gd name="T30" fmla="*/ 892684 w 271"/>
                <a:gd name="T31" fmla="*/ 21554782 h 783"/>
                <a:gd name="T32" fmla="*/ 446342 w 271"/>
                <a:gd name="T33" fmla="*/ 19539553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83"/>
                <a:gd name="T53" fmla="*/ 271 w 271"/>
                <a:gd name="T54" fmla="*/ 783 h 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83">
                  <a:moveTo>
                    <a:pt x="113" y="766"/>
                  </a:moveTo>
                  <a:lnTo>
                    <a:pt x="121" y="33"/>
                  </a:lnTo>
                  <a:cubicBezTo>
                    <a:pt x="121" y="24"/>
                    <a:pt x="129" y="16"/>
                    <a:pt x="138" y="16"/>
                  </a:cubicBezTo>
                  <a:cubicBezTo>
                    <a:pt x="147" y="16"/>
                    <a:pt x="155" y="24"/>
                    <a:pt x="154" y="33"/>
                  </a:cubicBezTo>
                  <a:lnTo>
                    <a:pt x="147" y="766"/>
                  </a:lnTo>
                  <a:cubicBezTo>
                    <a:pt x="147" y="776"/>
                    <a:pt x="139" y="783"/>
                    <a:pt x="130" y="783"/>
                  </a:cubicBezTo>
                  <a:cubicBezTo>
                    <a:pt x="121" y="783"/>
                    <a:pt x="113" y="775"/>
                    <a:pt x="113" y="766"/>
                  </a:cubicBezTo>
                  <a:close/>
                  <a:moveTo>
                    <a:pt x="5" y="223"/>
                  </a:moveTo>
                  <a:lnTo>
                    <a:pt x="138" y="0"/>
                  </a:lnTo>
                  <a:lnTo>
                    <a:pt x="267" y="226"/>
                  </a:lnTo>
                  <a:cubicBezTo>
                    <a:pt x="271" y="234"/>
                    <a:pt x="269" y="244"/>
                    <a:pt x="261" y="249"/>
                  </a:cubicBezTo>
                  <a:cubicBezTo>
                    <a:pt x="253" y="253"/>
                    <a:pt x="242" y="250"/>
                    <a:pt x="238" y="242"/>
                  </a:cubicBezTo>
                  <a:lnTo>
                    <a:pt x="123" y="41"/>
                  </a:lnTo>
                  <a:lnTo>
                    <a:pt x="152" y="42"/>
                  </a:lnTo>
                  <a:lnTo>
                    <a:pt x="33" y="240"/>
                  </a:lnTo>
                  <a:cubicBezTo>
                    <a:pt x="29" y="248"/>
                    <a:pt x="18" y="251"/>
                    <a:pt x="10" y="246"/>
                  </a:cubicBezTo>
                  <a:cubicBezTo>
                    <a:pt x="3" y="241"/>
                    <a:pt x="0" y="231"/>
                    <a:pt x="5" y="22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012" name="Rectangle 1244"/>
            <p:cNvSpPr>
              <a:spLocks noChangeArrowheads="1"/>
            </p:cNvSpPr>
            <p:nvPr/>
          </p:nvSpPr>
          <p:spPr bwMode="auto">
            <a:xfrm>
              <a:off x="4052888" y="5259388"/>
              <a:ext cx="1279525" cy="149225"/>
            </a:xfrm>
            <a:prstGeom prst="rect">
              <a:avLst/>
            </a:prstGeom>
            <a:noFill/>
            <a:ln w="9525">
              <a:noFill/>
              <a:miter lim="800000"/>
              <a:headEnd/>
              <a:tailEnd/>
            </a:ln>
          </p:spPr>
          <p:txBody>
            <a:bodyPr wrap="none" lIns="0" tIns="0" rIns="0" bIns="0">
              <a:spAutoFit/>
            </a:bodyPr>
            <a:lstStyle/>
            <a:p>
              <a:r>
                <a:rPr lang="en-US" sz="800">
                  <a:solidFill>
                    <a:srgbClr val="000000"/>
                  </a:solidFill>
                  <a:latin typeface="Calibri" pitchFamily="34" charset="0"/>
                  <a:cs typeface="Arial" charset="0"/>
                </a:rPr>
                <a:t>Atmospheric forcing products</a:t>
              </a:r>
              <a:endParaRPr lang="en-US">
                <a:cs typeface="Arial" charset="0"/>
              </a:endParaRPr>
            </a:p>
          </p:txBody>
        </p:sp>
        <p:grpSp>
          <p:nvGrpSpPr>
            <p:cNvPr id="74013" name="Group 1323"/>
            <p:cNvGrpSpPr>
              <a:grpSpLocks/>
            </p:cNvGrpSpPr>
            <p:nvPr/>
          </p:nvGrpSpPr>
          <p:grpSpPr bwMode="auto">
            <a:xfrm>
              <a:off x="6569075" y="3041650"/>
              <a:ext cx="612775" cy="549275"/>
              <a:chOff x="4138" y="1916"/>
              <a:chExt cx="386" cy="346"/>
            </a:xfrm>
          </p:grpSpPr>
          <p:sp>
            <p:nvSpPr>
              <p:cNvPr id="74486" name="Rectangle 1245"/>
              <p:cNvSpPr>
                <a:spLocks noChangeArrowheads="1"/>
              </p:cNvSpPr>
              <p:nvPr/>
            </p:nvSpPr>
            <p:spPr bwMode="auto">
              <a:xfrm>
                <a:off x="4138" y="1916"/>
                <a:ext cx="386" cy="48"/>
              </a:xfrm>
              <a:prstGeom prst="rect">
                <a:avLst/>
              </a:prstGeom>
              <a:solidFill>
                <a:srgbClr val="77933C"/>
              </a:solidFill>
              <a:ln w="9525">
                <a:noFill/>
                <a:miter lim="800000"/>
                <a:headEnd/>
                <a:tailEnd/>
              </a:ln>
            </p:spPr>
            <p:txBody>
              <a:bodyPr/>
              <a:lstStyle/>
              <a:p>
                <a:endParaRPr lang="en-US"/>
              </a:p>
            </p:txBody>
          </p:sp>
          <p:sp>
            <p:nvSpPr>
              <p:cNvPr id="74487" name="Rectangle 1246"/>
              <p:cNvSpPr>
                <a:spLocks noChangeArrowheads="1"/>
              </p:cNvSpPr>
              <p:nvPr/>
            </p:nvSpPr>
            <p:spPr bwMode="auto">
              <a:xfrm>
                <a:off x="4138" y="1964"/>
                <a:ext cx="386" cy="5"/>
              </a:xfrm>
              <a:prstGeom prst="rect">
                <a:avLst/>
              </a:prstGeom>
              <a:solidFill>
                <a:srgbClr val="77933E"/>
              </a:solidFill>
              <a:ln w="9525">
                <a:noFill/>
                <a:miter lim="800000"/>
                <a:headEnd/>
                <a:tailEnd/>
              </a:ln>
            </p:spPr>
            <p:txBody>
              <a:bodyPr/>
              <a:lstStyle/>
              <a:p>
                <a:endParaRPr lang="en-US"/>
              </a:p>
            </p:txBody>
          </p:sp>
          <p:sp>
            <p:nvSpPr>
              <p:cNvPr id="74488" name="Rectangle 1247"/>
              <p:cNvSpPr>
                <a:spLocks noChangeArrowheads="1"/>
              </p:cNvSpPr>
              <p:nvPr/>
            </p:nvSpPr>
            <p:spPr bwMode="auto">
              <a:xfrm>
                <a:off x="4138" y="1969"/>
                <a:ext cx="386" cy="5"/>
              </a:xfrm>
              <a:prstGeom prst="rect">
                <a:avLst/>
              </a:prstGeom>
              <a:solidFill>
                <a:srgbClr val="779340"/>
              </a:solidFill>
              <a:ln w="9525">
                <a:noFill/>
                <a:miter lim="800000"/>
                <a:headEnd/>
                <a:tailEnd/>
              </a:ln>
            </p:spPr>
            <p:txBody>
              <a:bodyPr/>
              <a:lstStyle/>
              <a:p>
                <a:endParaRPr lang="en-US"/>
              </a:p>
            </p:txBody>
          </p:sp>
          <p:sp>
            <p:nvSpPr>
              <p:cNvPr id="74489" name="Rectangle 1248"/>
              <p:cNvSpPr>
                <a:spLocks noChangeArrowheads="1"/>
              </p:cNvSpPr>
              <p:nvPr/>
            </p:nvSpPr>
            <p:spPr bwMode="auto">
              <a:xfrm>
                <a:off x="4138" y="1974"/>
                <a:ext cx="386" cy="5"/>
              </a:xfrm>
              <a:prstGeom prst="rect">
                <a:avLst/>
              </a:prstGeom>
              <a:solidFill>
                <a:srgbClr val="769342"/>
              </a:solidFill>
              <a:ln w="9525">
                <a:noFill/>
                <a:miter lim="800000"/>
                <a:headEnd/>
                <a:tailEnd/>
              </a:ln>
            </p:spPr>
            <p:txBody>
              <a:bodyPr/>
              <a:lstStyle/>
              <a:p>
                <a:endParaRPr lang="en-US"/>
              </a:p>
            </p:txBody>
          </p:sp>
          <p:sp>
            <p:nvSpPr>
              <p:cNvPr id="74490" name="Rectangle 1249"/>
              <p:cNvSpPr>
                <a:spLocks noChangeArrowheads="1"/>
              </p:cNvSpPr>
              <p:nvPr/>
            </p:nvSpPr>
            <p:spPr bwMode="auto">
              <a:xfrm>
                <a:off x="4138" y="1979"/>
                <a:ext cx="386" cy="3"/>
              </a:xfrm>
              <a:prstGeom prst="rect">
                <a:avLst/>
              </a:prstGeom>
              <a:solidFill>
                <a:srgbClr val="769344"/>
              </a:solidFill>
              <a:ln w="9525">
                <a:noFill/>
                <a:miter lim="800000"/>
                <a:headEnd/>
                <a:tailEnd/>
              </a:ln>
            </p:spPr>
            <p:txBody>
              <a:bodyPr/>
              <a:lstStyle/>
              <a:p>
                <a:endParaRPr lang="en-US"/>
              </a:p>
            </p:txBody>
          </p:sp>
          <p:sp>
            <p:nvSpPr>
              <p:cNvPr id="74491" name="Rectangle 1250"/>
              <p:cNvSpPr>
                <a:spLocks noChangeArrowheads="1"/>
              </p:cNvSpPr>
              <p:nvPr/>
            </p:nvSpPr>
            <p:spPr bwMode="auto">
              <a:xfrm>
                <a:off x="4138" y="1982"/>
                <a:ext cx="386" cy="2"/>
              </a:xfrm>
              <a:prstGeom prst="rect">
                <a:avLst/>
              </a:prstGeom>
              <a:solidFill>
                <a:srgbClr val="769346"/>
              </a:solidFill>
              <a:ln w="9525">
                <a:noFill/>
                <a:miter lim="800000"/>
                <a:headEnd/>
                <a:tailEnd/>
              </a:ln>
            </p:spPr>
            <p:txBody>
              <a:bodyPr/>
              <a:lstStyle/>
              <a:p>
                <a:endParaRPr lang="en-US"/>
              </a:p>
            </p:txBody>
          </p:sp>
          <p:sp>
            <p:nvSpPr>
              <p:cNvPr id="74492" name="Rectangle 1251"/>
              <p:cNvSpPr>
                <a:spLocks noChangeArrowheads="1"/>
              </p:cNvSpPr>
              <p:nvPr/>
            </p:nvSpPr>
            <p:spPr bwMode="auto">
              <a:xfrm>
                <a:off x="4138" y="1984"/>
                <a:ext cx="386" cy="2"/>
              </a:xfrm>
              <a:prstGeom prst="rect">
                <a:avLst/>
              </a:prstGeom>
              <a:solidFill>
                <a:srgbClr val="769348"/>
              </a:solidFill>
              <a:ln w="9525">
                <a:noFill/>
                <a:miter lim="800000"/>
                <a:headEnd/>
                <a:tailEnd/>
              </a:ln>
            </p:spPr>
            <p:txBody>
              <a:bodyPr/>
              <a:lstStyle/>
              <a:p>
                <a:endParaRPr lang="en-US"/>
              </a:p>
            </p:txBody>
          </p:sp>
          <p:sp>
            <p:nvSpPr>
              <p:cNvPr id="74493" name="Rectangle 1252"/>
              <p:cNvSpPr>
                <a:spLocks noChangeArrowheads="1"/>
              </p:cNvSpPr>
              <p:nvPr/>
            </p:nvSpPr>
            <p:spPr bwMode="auto">
              <a:xfrm>
                <a:off x="4138" y="1986"/>
                <a:ext cx="386" cy="2"/>
              </a:xfrm>
              <a:prstGeom prst="rect">
                <a:avLst/>
              </a:prstGeom>
              <a:solidFill>
                <a:srgbClr val="75934A"/>
              </a:solidFill>
              <a:ln w="9525">
                <a:noFill/>
                <a:miter lim="800000"/>
                <a:headEnd/>
                <a:tailEnd/>
              </a:ln>
            </p:spPr>
            <p:txBody>
              <a:bodyPr/>
              <a:lstStyle/>
              <a:p>
                <a:endParaRPr lang="en-US"/>
              </a:p>
            </p:txBody>
          </p:sp>
          <p:sp>
            <p:nvSpPr>
              <p:cNvPr id="74494" name="Rectangle 1253"/>
              <p:cNvSpPr>
                <a:spLocks noChangeArrowheads="1"/>
              </p:cNvSpPr>
              <p:nvPr/>
            </p:nvSpPr>
            <p:spPr bwMode="auto">
              <a:xfrm>
                <a:off x="4138" y="1988"/>
                <a:ext cx="386" cy="2"/>
              </a:xfrm>
              <a:prstGeom prst="rect">
                <a:avLst/>
              </a:prstGeom>
              <a:solidFill>
                <a:srgbClr val="75934C"/>
              </a:solidFill>
              <a:ln w="9525">
                <a:noFill/>
                <a:miter lim="800000"/>
                <a:headEnd/>
                <a:tailEnd/>
              </a:ln>
            </p:spPr>
            <p:txBody>
              <a:bodyPr/>
              <a:lstStyle/>
              <a:p>
                <a:endParaRPr lang="en-US"/>
              </a:p>
            </p:txBody>
          </p:sp>
          <p:sp>
            <p:nvSpPr>
              <p:cNvPr id="74495" name="Rectangle 1254"/>
              <p:cNvSpPr>
                <a:spLocks noChangeArrowheads="1"/>
              </p:cNvSpPr>
              <p:nvPr/>
            </p:nvSpPr>
            <p:spPr bwMode="auto">
              <a:xfrm>
                <a:off x="4138" y="1990"/>
                <a:ext cx="386" cy="2"/>
              </a:xfrm>
              <a:prstGeom prst="rect">
                <a:avLst/>
              </a:prstGeom>
              <a:solidFill>
                <a:srgbClr val="75934E"/>
              </a:solidFill>
              <a:ln w="9525">
                <a:noFill/>
                <a:miter lim="800000"/>
                <a:headEnd/>
                <a:tailEnd/>
              </a:ln>
            </p:spPr>
            <p:txBody>
              <a:bodyPr/>
              <a:lstStyle/>
              <a:p>
                <a:endParaRPr lang="en-US"/>
              </a:p>
            </p:txBody>
          </p:sp>
          <p:sp>
            <p:nvSpPr>
              <p:cNvPr id="74496" name="Rectangle 1255"/>
              <p:cNvSpPr>
                <a:spLocks noChangeArrowheads="1"/>
              </p:cNvSpPr>
              <p:nvPr/>
            </p:nvSpPr>
            <p:spPr bwMode="auto">
              <a:xfrm>
                <a:off x="4138" y="1992"/>
                <a:ext cx="386" cy="2"/>
              </a:xfrm>
              <a:prstGeom prst="rect">
                <a:avLst/>
              </a:prstGeom>
              <a:solidFill>
                <a:srgbClr val="759250"/>
              </a:solidFill>
              <a:ln w="9525">
                <a:noFill/>
                <a:miter lim="800000"/>
                <a:headEnd/>
                <a:tailEnd/>
              </a:ln>
            </p:spPr>
            <p:txBody>
              <a:bodyPr/>
              <a:lstStyle/>
              <a:p>
                <a:endParaRPr lang="en-US"/>
              </a:p>
            </p:txBody>
          </p:sp>
          <p:sp>
            <p:nvSpPr>
              <p:cNvPr id="74497" name="Rectangle 1256"/>
              <p:cNvSpPr>
                <a:spLocks noChangeArrowheads="1"/>
              </p:cNvSpPr>
              <p:nvPr/>
            </p:nvSpPr>
            <p:spPr bwMode="auto">
              <a:xfrm>
                <a:off x="4138" y="1994"/>
                <a:ext cx="386" cy="2"/>
              </a:xfrm>
              <a:prstGeom prst="rect">
                <a:avLst/>
              </a:prstGeom>
              <a:solidFill>
                <a:srgbClr val="759252"/>
              </a:solidFill>
              <a:ln w="9525">
                <a:noFill/>
                <a:miter lim="800000"/>
                <a:headEnd/>
                <a:tailEnd/>
              </a:ln>
            </p:spPr>
            <p:txBody>
              <a:bodyPr/>
              <a:lstStyle/>
              <a:p>
                <a:endParaRPr lang="en-US"/>
              </a:p>
            </p:txBody>
          </p:sp>
          <p:sp>
            <p:nvSpPr>
              <p:cNvPr id="74498" name="Rectangle 1257"/>
              <p:cNvSpPr>
                <a:spLocks noChangeArrowheads="1"/>
              </p:cNvSpPr>
              <p:nvPr/>
            </p:nvSpPr>
            <p:spPr bwMode="auto">
              <a:xfrm>
                <a:off x="4138" y="1996"/>
                <a:ext cx="386" cy="1"/>
              </a:xfrm>
              <a:prstGeom prst="rect">
                <a:avLst/>
              </a:prstGeom>
              <a:solidFill>
                <a:srgbClr val="759254"/>
              </a:solidFill>
              <a:ln w="9525">
                <a:noFill/>
                <a:miter lim="800000"/>
                <a:headEnd/>
                <a:tailEnd/>
              </a:ln>
            </p:spPr>
            <p:txBody>
              <a:bodyPr/>
              <a:lstStyle/>
              <a:p>
                <a:endParaRPr lang="en-US"/>
              </a:p>
            </p:txBody>
          </p:sp>
          <p:sp>
            <p:nvSpPr>
              <p:cNvPr id="74499" name="Rectangle 1258"/>
              <p:cNvSpPr>
                <a:spLocks noChangeArrowheads="1"/>
              </p:cNvSpPr>
              <p:nvPr/>
            </p:nvSpPr>
            <p:spPr bwMode="auto">
              <a:xfrm>
                <a:off x="4138" y="1997"/>
                <a:ext cx="386" cy="3"/>
              </a:xfrm>
              <a:prstGeom prst="rect">
                <a:avLst/>
              </a:prstGeom>
              <a:solidFill>
                <a:srgbClr val="749256"/>
              </a:solidFill>
              <a:ln w="9525">
                <a:noFill/>
                <a:miter lim="800000"/>
                <a:headEnd/>
                <a:tailEnd/>
              </a:ln>
            </p:spPr>
            <p:txBody>
              <a:bodyPr/>
              <a:lstStyle/>
              <a:p>
                <a:endParaRPr lang="en-US"/>
              </a:p>
            </p:txBody>
          </p:sp>
          <p:sp>
            <p:nvSpPr>
              <p:cNvPr id="74500" name="Rectangle 1259"/>
              <p:cNvSpPr>
                <a:spLocks noChangeArrowheads="1"/>
              </p:cNvSpPr>
              <p:nvPr/>
            </p:nvSpPr>
            <p:spPr bwMode="auto">
              <a:xfrm>
                <a:off x="4138" y="2000"/>
                <a:ext cx="386" cy="1"/>
              </a:xfrm>
              <a:prstGeom prst="rect">
                <a:avLst/>
              </a:prstGeom>
              <a:solidFill>
                <a:srgbClr val="749258"/>
              </a:solidFill>
              <a:ln w="9525">
                <a:noFill/>
                <a:miter lim="800000"/>
                <a:headEnd/>
                <a:tailEnd/>
              </a:ln>
            </p:spPr>
            <p:txBody>
              <a:bodyPr/>
              <a:lstStyle/>
              <a:p>
                <a:endParaRPr lang="en-US"/>
              </a:p>
            </p:txBody>
          </p:sp>
          <p:sp>
            <p:nvSpPr>
              <p:cNvPr id="74501" name="Rectangle 1260"/>
              <p:cNvSpPr>
                <a:spLocks noChangeArrowheads="1"/>
              </p:cNvSpPr>
              <p:nvPr/>
            </p:nvSpPr>
            <p:spPr bwMode="auto">
              <a:xfrm>
                <a:off x="4138" y="2001"/>
                <a:ext cx="386" cy="2"/>
              </a:xfrm>
              <a:prstGeom prst="rect">
                <a:avLst/>
              </a:prstGeom>
              <a:solidFill>
                <a:srgbClr val="74925A"/>
              </a:solidFill>
              <a:ln w="9525">
                <a:noFill/>
                <a:miter lim="800000"/>
                <a:headEnd/>
                <a:tailEnd/>
              </a:ln>
            </p:spPr>
            <p:txBody>
              <a:bodyPr/>
              <a:lstStyle/>
              <a:p>
                <a:endParaRPr lang="en-US"/>
              </a:p>
            </p:txBody>
          </p:sp>
          <p:sp>
            <p:nvSpPr>
              <p:cNvPr id="74502" name="Rectangle 1261"/>
              <p:cNvSpPr>
                <a:spLocks noChangeArrowheads="1"/>
              </p:cNvSpPr>
              <p:nvPr/>
            </p:nvSpPr>
            <p:spPr bwMode="auto">
              <a:xfrm>
                <a:off x="4138" y="2003"/>
                <a:ext cx="386" cy="3"/>
              </a:xfrm>
              <a:prstGeom prst="rect">
                <a:avLst/>
              </a:prstGeom>
              <a:solidFill>
                <a:srgbClr val="74925C"/>
              </a:solidFill>
              <a:ln w="9525">
                <a:noFill/>
                <a:miter lim="800000"/>
                <a:headEnd/>
                <a:tailEnd/>
              </a:ln>
            </p:spPr>
            <p:txBody>
              <a:bodyPr/>
              <a:lstStyle/>
              <a:p>
                <a:endParaRPr lang="en-US"/>
              </a:p>
            </p:txBody>
          </p:sp>
          <p:sp>
            <p:nvSpPr>
              <p:cNvPr id="74503" name="Rectangle 1262"/>
              <p:cNvSpPr>
                <a:spLocks noChangeArrowheads="1"/>
              </p:cNvSpPr>
              <p:nvPr/>
            </p:nvSpPr>
            <p:spPr bwMode="auto">
              <a:xfrm>
                <a:off x="4138" y="2006"/>
                <a:ext cx="386" cy="3"/>
              </a:xfrm>
              <a:prstGeom prst="rect">
                <a:avLst/>
              </a:prstGeom>
              <a:solidFill>
                <a:srgbClr val="74925E"/>
              </a:solidFill>
              <a:ln w="9525">
                <a:noFill/>
                <a:miter lim="800000"/>
                <a:headEnd/>
                <a:tailEnd/>
              </a:ln>
            </p:spPr>
            <p:txBody>
              <a:bodyPr/>
              <a:lstStyle/>
              <a:p>
                <a:endParaRPr lang="en-US"/>
              </a:p>
            </p:txBody>
          </p:sp>
          <p:sp>
            <p:nvSpPr>
              <p:cNvPr id="74504" name="Rectangle 1263"/>
              <p:cNvSpPr>
                <a:spLocks noChangeArrowheads="1"/>
              </p:cNvSpPr>
              <p:nvPr/>
            </p:nvSpPr>
            <p:spPr bwMode="auto">
              <a:xfrm>
                <a:off x="4138" y="2009"/>
                <a:ext cx="386" cy="2"/>
              </a:xfrm>
              <a:prstGeom prst="rect">
                <a:avLst/>
              </a:prstGeom>
              <a:solidFill>
                <a:srgbClr val="739260"/>
              </a:solidFill>
              <a:ln w="9525">
                <a:noFill/>
                <a:miter lim="800000"/>
                <a:headEnd/>
                <a:tailEnd/>
              </a:ln>
            </p:spPr>
            <p:txBody>
              <a:bodyPr/>
              <a:lstStyle/>
              <a:p>
                <a:endParaRPr lang="en-US"/>
              </a:p>
            </p:txBody>
          </p:sp>
          <p:sp>
            <p:nvSpPr>
              <p:cNvPr id="74505" name="Rectangle 1264"/>
              <p:cNvSpPr>
                <a:spLocks noChangeArrowheads="1"/>
              </p:cNvSpPr>
              <p:nvPr/>
            </p:nvSpPr>
            <p:spPr bwMode="auto">
              <a:xfrm>
                <a:off x="4138" y="2011"/>
                <a:ext cx="386" cy="2"/>
              </a:xfrm>
              <a:prstGeom prst="rect">
                <a:avLst/>
              </a:prstGeom>
              <a:solidFill>
                <a:srgbClr val="739262"/>
              </a:solidFill>
              <a:ln w="9525">
                <a:noFill/>
                <a:miter lim="800000"/>
                <a:headEnd/>
                <a:tailEnd/>
              </a:ln>
            </p:spPr>
            <p:txBody>
              <a:bodyPr/>
              <a:lstStyle/>
              <a:p>
                <a:endParaRPr lang="en-US"/>
              </a:p>
            </p:txBody>
          </p:sp>
          <p:sp>
            <p:nvSpPr>
              <p:cNvPr id="74506" name="Rectangle 1265"/>
              <p:cNvSpPr>
                <a:spLocks noChangeArrowheads="1"/>
              </p:cNvSpPr>
              <p:nvPr/>
            </p:nvSpPr>
            <p:spPr bwMode="auto">
              <a:xfrm>
                <a:off x="4138" y="2013"/>
                <a:ext cx="386" cy="3"/>
              </a:xfrm>
              <a:prstGeom prst="rect">
                <a:avLst/>
              </a:prstGeom>
              <a:solidFill>
                <a:srgbClr val="739264"/>
              </a:solidFill>
              <a:ln w="9525">
                <a:noFill/>
                <a:miter lim="800000"/>
                <a:headEnd/>
                <a:tailEnd/>
              </a:ln>
            </p:spPr>
            <p:txBody>
              <a:bodyPr/>
              <a:lstStyle/>
              <a:p>
                <a:endParaRPr lang="en-US"/>
              </a:p>
            </p:txBody>
          </p:sp>
          <p:sp>
            <p:nvSpPr>
              <p:cNvPr id="74507" name="Rectangle 1266"/>
              <p:cNvSpPr>
                <a:spLocks noChangeArrowheads="1"/>
              </p:cNvSpPr>
              <p:nvPr/>
            </p:nvSpPr>
            <p:spPr bwMode="auto">
              <a:xfrm>
                <a:off x="4138" y="2016"/>
                <a:ext cx="386" cy="2"/>
              </a:xfrm>
              <a:prstGeom prst="rect">
                <a:avLst/>
              </a:prstGeom>
              <a:solidFill>
                <a:srgbClr val="739266"/>
              </a:solidFill>
              <a:ln w="9525">
                <a:noFill/>
                <a:miter lim="800000"/>
                <a:headEnd/>
                <a:tailEnd/>
              </a:ln>
            </p:spPr>
            <p:txBody>
              <a:bodyPr/>
              <a:lstStyle/>
              <a:p>
                <a:endParaRPr lang="en-US"/>
              </a:p>
            </p:txBody>
          </p:sp>
          <p:sp>
            <p:nvSpPr>
              <p:cNvPr id="74508" name="Rectangle 1267"/>
              <p:cNvSpPr>
                <a:spLocks noChangeArrowheads="1"/>
              </p:cNvSpPr>
              <p:nvPr/>
            </p:nvSpPr>
            <p:spPr bwMode="auto">
              <a:xfrm>
                <a:off x="4138" y="2018"/>
                <a:ext cx="386" cy="3"/>
              </a:xfrm>
              <a:prstGeom prst="rect">
                <a:avLst/>
              </a:prstGeom>
              <a:solidFill>
                <a:srgbClr val="739268"/>
              </a:solidFill>
              <a:ln w="9525">
                <a:noFill/>
                <a:miter lim="800000"/>
                <a:headEnd/>
                <a:tailEnd/>
              </a:ln>
            </p:spPr>
            <p:txBody>
              <a:bodyPr/>
              <a:lstStyle/>
              <a:p>
                <a:endParaRPr lang="en-US"/>
              </a:p>
            </p:txBody>
          </p:sp>
          <p:sp>
            <p:nvSpPr>
              <p:cNvPr id="74509" name="Rectangle 1268"/>
              <p:cNvSpPr>
                <a:spLocks noChangeArrowheads="1"/>
              </p:cNvSpPr>
              <p:nvPr/>
            </p:nvSpPr>
            <p:spPr bwMode="auto">
              <a:xfrm>
                <a:off x="4138" y="2021"/>
                <a:ext cx="386" cy="3"/>
              </a:xfrm>
              <a:prstGeom prst="rect">
                <a:avLst/>
              </a:prstGeom>
              <a:solidFill>
                <a:srgbClr val="72926A"/>
              </a:solidFill>
              <a:ln w="9525">
                <a:noFill/>
                <a:miter lim="800000"/>
                <a:headEnd/>
                <a:tailEnd/>
              </a:ln>
            </p:spPr>
            <p:txBody>
              <a:bodyPr/>
              <a:lstStyle/>
              <a:p>
                <a:endParaRPr lang="en-US"/>
              </a:p>
            </p:txBody>
          </p:sp>
          <p:sp>
            <p:nvSpPr>
              <p:cNvPr id="74510" name="Rectangle 1269"/>
              <p:cNvSpPr>
                <a:spLocks noChangeArrowheads="1"/>
              </p:cNvSpPr>
              <p:nvPr/>
            </p:nvSpPr>
            <p:spPr bwMode="auto">
              <a:xfrm>
                <a:off x="4138" y="2024"/>
                <a:ext cx="386" cy="3"/>
              </a:xfrm>
              <a:prstGeom prst="rect">
                <a:avLst/>
              </a:prstGeom>
              <a:solidFill>
                <a:srgbClr val="72926C"/>
              </a:solidFill>
              <a:ln w="9525">
                <a:noFill/>
                <a:miter lim="800000"/>
                <a:headEnd/>
                <a:tailEnd/>
              </a:ln>
            </p:spPr>
            <p:txBody>
              <a:bodyPr/>
              <a:lstStyle/>
              <a:p>
                <a:endParaRPr lang="en-US"/>
              </a:p>
            </p:txBody>
          </p:sp>
          <p:sp>
            <p:nvSpPr>
              <p:cNvPr id="74511" name="Rectangle 1270"/>
              <p:cNvSpPr>
                <a:spLocks noChangeArrowheads="1"/>
              </p:cNvSpPr>
              <p:nvPr/>
            </p:nvSpPr>
            <p:spPr bwMode="auto">
              <a:xfrm>
                <a:off x="4138" y="2027"/>
                <a:ext cx="386" cy="3"/>
              </a:xfrm>
              <a:prstGeom prst="rect">
                <a:avLst/>
              </a:prstGeom>
              <a:solidFill>
                <a:srgbClr val="72926E"/>
              </a:solidFill>
              <a:ln w="9525">
                <a:noFill/>
                <a:miter lim="800000"/>
                <a:headEnd/>
                <a:tailEnd/>
              </a:ln>
            </p:spPr>
            <p:txBody>
              <a:bodyPr/>
              <a:lstStyle/>
              <a:p>
                <a:endParaRPr lang="en-US"/>
              </a:p>
            </p:txBody>
          </p:sp>
          <p:sp>
            <p:nvSpPr>
              <p:cNvPr id="74512" name="Rectangle 1271"/>
              <p:cNvSpPr>
                <a:spLocks noChangeArrowheads="1"/>
              </p:cNvSpPr>
              <p:nvPr/>
            </p:nvSpPr>
            <p:spPr bwMode="auto">
              <a:xfrm>
                <a:off x="4138" y="2030"/>
                <a:ext cx="386" cy="2"/>
              </a:xfrm>
              <a:prstGeom prst="rect">
                <a:avLst/>
              </a:prstGeom>
              <a:solidFill>
                <a:srgbClr val="719270"/>
              </a:solidFill>
              <a:ln w="9525">
                <a:noFill/>
                <a:miter lim="800000"/>
                <a:headEnd/>
                <a:tailEnd/>
              </a:ln>
            </p:spPr>
            <p:txBody>
              <a:bodyPr/>
              <a:lstStyle/>
              <a:p>
                <a:endParaRPr lang="en-US"/>
              </a:p>
            </p:txBody>
          </p:sp>
          <p:sp>
            <p:nvSpPr>
              <p:cNvPr id="74513" name="Rectangle 1272"/>
              <p:cNvSpPr>
                <a:spLocks noChangeArrowheads="1"/>
              </p:cNvSpPr>
              <p:nvPr/>
            </p:nvSpPr>
            <p:spPr bwMode="auto">
              <a:xfrm>
                <a:off x="4138" y="2032"/>
                <a:ext cx="386" cy="3"/>
              </a:xfrm>
              <a:prstGeom prst="rect">
                <a:avLst/>
              </a:prstGeom>
              <a:solidFill>
                <a:srgbClr val="719272"/>
              </a:solidFill>
              <a:ln w="9525">
                <a:noFill/>
                <a:miter lim="800000"/>
                <a:headEnd/>
                <a:tailEnd/>
              </a:ln>
            </p:spPr>
            <p:txBody>
              <a:bodyPr/>
              <a:lstStyle/>
              <a:p>
                <a:endParaRPr lang="en-US"/>
              </a:p>
            </p:txBody>
          </p:sp>
          <p:sp>
            <p:nvSpPr>
              <p:cNvPr id="74514" name="Rectangle 1273"/>
              <p:cNvSpPr>
                <a:spLocks noChangeArrowheads="1"/>
              </p:cNvSpPr>
              <p:nvPr/>
            </p:nvSpPr>
            <p:spPr bwMode="auto">
              <a:xfrm>
                <a:off x="4138" y="2035"/>
                <a:ext cx="386" cy="4"/>
              </a:xfrm>
              <a:prstGeom prst="rect">
                <a:avLst/>
              </a:prstGeom>
              <a:solidFill>
                <a:srgbClr val="719274"/>
              </a:solidFill>
              <a:ln w="9525">
                <a:noFill/>
                <a:miter lim="800000"/>
                <a:headEnd/>
                <a:tailEnd/>
              </a:ln>
            </p:spPr>
            <p:txBody>
              <a:bodyPr/>
              <a:lstStyle/>
              <a:p>
                <a:endParaRPr lang="en-US"/>
              </a:p>
            </p:txBody>
          </p:sp>
          <p:sp>
            <p:nvSpPr>
              <p:cNvPr id="74515" name="Rectangle 1274"/>
              <p:cNvSpPr>
                <a:spLocks noChangeArrowheads="1"/>
              </p:cNvSpPr>
              <p:nvPr/>
            </p:nvSpPr>
            <p:spPr bwMode="auto">
              <a:xfrm>
                <a:off x="4138" y="2039"/>
                <a:ext cx="386" cy="3"/>
              </a:xfrm>
              <a:prstGeom prst="rect">
                <a:avLst/>
              </a:prstGeom>
              <a:solidFill>
                <a:srgbClr val="719276"/>
              </a:solidFill>
              <a:ln w="9525">
                <a:noFill/>
                <a:miter lim="800000"/>
                <a:headEnd/>
                <a:tailEnd/>
              </a:ln>
            </p:spPr>
            <p:txBody>
              <a:bodyPr/>
              <a:lstStyle/>
              <a:p>
                <a:endParaRPr lang="en-US"/>
              </a:p>
            </p:txBody>
          </p:sp>
          <p:sp>
            <p:nvSpPr>
              <p:cNvPr id="74516" name="Rectangle 1275"/>
              <p:cNvSpPr>
                <a:spLocks noChangeArrowheads="1"/>
              </p:cNvSpPr>
              <p:nvPr/>
            </p:nvSpPr>
            <p:spPr bwMode="auto">
              <a:xfrm>
                <a:off x="4138" y="2042"/>
                <a:ext cx="386" cy="3"/>
              </a:xfrm>
              <a:prstGeom prst="rect">
                <a:avLst/>
              </a:prstGeom>
              <a:solidFill>
                <a:srgbClr val="709278"/>
              </a:solidFill>
              <a:ln w="9525">
                <a:noFill/>
                <a:miter lim="800000"/>
                <a:headEnd/>
                <a:tailEnd/>
              </a:ln>
            </p:spPr>
            <p:txBody>
              <a:bodyPr/>
              <a:lstStyle/>
              <a:p>
                <a:endParaRPr lang="en-US"/>
              </a:p>
            </p:txBody>
          </p:sp>
          <p:sp>
            <p:nvSpPr>
              <p:cNvPr id="74517" name="Rectangle 1276"/>
              <p:cNvSpPr>
                <a:spLocks noChangeArrowheads="1"/>
              </p:cNvSpPr>
              <p:nvPr/>
            </p:nvSpPr>
            <p:spPr bwMode="auto">
              <a:xfrm>
                <a:off x="4138" y="2045"/>
                <a:ext cx="386" cy="3"/>
              </a:xfrm>
              <a:prstGeom prst="rect">
                <a:avLst/>
              </a:prstGeom>
              <a:solidFill>
                <a:srgbClr val="70927A"/>
              </a:solidFill>
              <a:ln w="9525">
                <a:noFill/>
                <a:miter lim="800000"/>
                <a:headEnd/>
                <a:tailEnd/>
              </a:ln>
            </p:spPr>
            <p:txBody>
              <a:bodyPr/>
              <a:lstStyle/>
              <a:p>
                <a:endParaRPr lang="en-US"/>
              </a:p>
            </p:txBody>
          </p:sp>
          <p:sp>
            <p:nvSpPr>
              <p:cNvPr id="74518" name="Rectangle 1277"/>
              <p:cNvSpPr>
                <a:spLocks noChangeArrowheads="1"/>
              </p:cNvSpPr>
              <p:nvPr/>
            </p:nvSpPr>
            <p:spPr bwMode="auto">
              <a:xfrm>
                <a:off x="4138" y="2048"/>
                <a:ext cx="386" cy="4"/>
              </a:xfrm>
              <a:prstGeom prst="rect">
                <a:avLst/>
              </a:prstGeom>
              <a:solidFill>
                <a:srgbClr val="70927C"/>
              </a:solidFill>
              <a:ln w="9525">
                <a:noFill/>
                <a:miter lim="800000"/>
                <a:headEnd/>
                <a:tailEnd/>
              </a:ln>
            </p:spPr>
            <p:txBody>
              <a:bodyPr/>
              <a:lstStyle/>
              <a:p>
                <a:endParaRPr lang="en-US"/>
              </a:p>
            </p:txBody>
          </p:sp>
          <p:sp>
            <p:nvSpPr>
              <p:cNvPr id="74519" name="Rectangle 1278"/>
              <p:cNvSpPr>
                <a:spLocks noChangeArrowheads="1"/>
              </p:cNvSpPr>
              <p:nvPr/>
            </p:nvSpPr>
            <p:spPr bwMode="auto">
              <a:xfrm>
                <a:off x="4138" y="2052"/>
                <a:ext cx="386" cy="3"/>
              </a:xfrm>
              <a:prstGeom prst="rect">
                <a:avLst/>
              </a:prstGeom>
              <a:solidFill>
                <a:srgbClr val="6F927E"/>
              </a:solidFill>
              <a:ln w="9525">
                <a:noFill/>
                <a:miter lim="800000"/>
                <a:headEnd/>
                <a:tailEnd/>
              </a:ln>
            </p:spPr>
            <p:txBody>
              <a:bodyPr/>
              <a:lstStyle/>
              <a:p>
                <a:endParaRPr lang="en-US"/>
              </a:p>
            </p:txBody>
          </p:sp>
          <p:sp>
            <p:nvSpPr>
              <p:cNvPr id="74520" name="Rectangle 1279"/>
              <p:cNvSpPr>
                <a:spLocks noChangeArrowheads="1"/>
              </p:cNvSpPr>
              <p:nvPr/>
            </p:nvSpPr>
            <p:spPr bwMode="auto">
              <a:xfrm>
                <a:off x="4138" y="2055"/>
                <a:ext cx="386" cy="3"/>
              </a:xfrm>
              <a:prstGeom prst="rect">
                <a:avLst/>
              </a:prstGeom>
              <a:solidFill>
                <a:srgbClr val="6F9280"/>
              </a:solidFill>
              <a:ln w="9525">
                <a:noFill/>
                <a:miter lim="800000"/>
                <a:headEnd/>
                <a:tailEnd/>
              </a:ln>
            </p:spPr>
            <p:txBody>
              <a:bodyPr/>
              <a:lstStyle/>
              <a:p>
                <a:endParaRPr lang="en-US"/>
              </a:p>
            </p:txBody>
          </p:sp>
          <p:sp>
            <p:nvSpPr>
              <p:cNvPr id="74521" name="Rectangle 1280"/>
              <p:cNvSpPr>
                <a:spLocks noChangeArrowheads="1"/>
              </p:cNvSpPr>
              <p:nvPr/>
            </p:nvSpPr>
            <p:spPr bwMode="auto">
              <a:xfrm>
                <a:off x="4138" y="2058"/>
                <a:ext cx="386" cy="4"/>
              </a:xfrm>
              <a:prstGeom prst="rect">
                <a:avLst/>
              </a:prstGeom>
              <a:solidFill>
                <a:srgbClr val="6E9182"/>
              </a:solidFill>
              <a:ln w="9525">
                <a:noFill/>
                <a:miter lim="800000"/>
                <a:headEnd/>
                <a:tailEnd/>
              </a:ln>
            </p:spPr>
            <p:txBody>
              <a:bodyPr/>
              <a:lstStyle/>
              <a:p>
                <a:endParaRPr lang="en-US"/>
              </a:p>
            </p:txBody>
          </p:sp>
          <p:sp>
            <p:nvSpPr>
              <p:cNvPr id="74522" name="Rectangle 1281"/>
              <p:cNvSpPr>
                <a:spLocks noChangeArrowheads="1"/>
              </p:cNvSpPr>
              <p:nvPr/>
            </p:nvSpPr>
            <p:spPr bwMode="auto">
              <a:xfrm>
                <a:off x="4138" y="2062"/>
                <a:ext cx="386" cy="3"/>
              </a:xfrm>
              <a:prstGeom prst="rect">
                <a:avLst/>
              </a:prstGeom>
              <a:solidFill>
                <a:srgbClr val="6E9184"/>
              </a:solidFill>
              <a:ln w="9525">
                <a:noFill/>
                <a:miter lim="800000"/>
                <a:headEnd/>
                <a:tailEnd/>
              </a:ln>
            </p:spPr>
            <p:txBody>
              <a:bodyPr/>
              <a:lstStyle/>
              <a:p>
                <a:endParaRPr lang="en-US"/>
              </a:p>
            </p:txBody>
          </p:sp>
          <p:sp>
            <p:nvSpPr>
              <p:cNvPr id="74523" name="Rectangle 1282"/>
              <p:cNvSpPr>
                <a:spLocks noChangeArrowheads="1"/>
              </p:cNvSpPr>
              <p:nvPr/>
            </p:nvSpPr>
            <p:spPr bwMode="auto">
              <a:xfrm>
                <a:off x="4138" y="2065"/>
                <a:ext cx="386" cy="3"/>
              </a:xfrm>
              <a:prstGeom prst="rect">
                <a:avLst/>
              </a:prstGeom>
              <a:solidFill>
                <a:srgbClr val="6D9186"/>
              </a:solidFill>
              <a:ln w="9525">
                <a:noFill/>
                <a:miter lim="800000"/>
                <a:headEnd/>
                <a:tailEnd/>
              </a:ln>
            </p:spPr>
            <p:txBody>
              <a:bodyPr/>
              <a:lstStyle/>
              <a:p>
                <a:endParaRPr lang="en-US"/>
              </a:p>
            </p:txBody>
          </p:sp>
          <p:sp>
            <p:nvSpPr>
              <p:cNvPr id="74524" name="Rectangle 1283"/>
              <p:cNvSpPr>
                <a:spLocks noChangeArrowheads="1"/>
              </p:cNvSpPr>
              <p:nvPr/>
            </p:nvSpPr>
            <p:spPr bwMode="auto">
              <a:xfrm>
                <a:off x="4138" y="2068"/>
                <a:ext cx="386" cy="4"/>
              </a:xfrm>
              <a:prstGeom prst="rect">
                <a:avLst/>
              </a:prstGeom>
              <a:solidFill>
                <a:srgbClr val="6D9188"/>
              </a:solidFill>
              <a:ln w="9525">
                <a:noFill/>
                <a:miter lim="800000"/>
                <a:headEnd/>
                <a:tailEnd/>
              </a:ln>
            </p:spPr>
            <p:txBody>
              <a:bodyPr/>
              <a:lstStyle/>
              <a:p>
                <a:endParaRPr lang="en-US"/>
              </a:p>
            </p:txBody>
          </p:sp>
          <p:sp>
            <p:nvSpPr>
              <p:cNvPr id="74525" name="Rectangle 1284"/>
              <p:cNvSpPr>
                <a:spLocks noChangeArrowheads="1"/>
              </p:cNvSpPr>
              <p:nvPr/>
            </p:nvSpPr>
            <p:spPr bwMode="auto">
              <a:xfrm>
                <a:off x="4138" y="2072"/>
                <a:ext cx="386" cy="5"/>
              </a:xfrm>
              <a:prstGeom prst="rect">
                <a:avLst/>
              </a:prstGeom>
              <a:solidFill>
                <a:srgbClr val="6D918A"/>
              </a:solidFill>
              <a:ln w="9525">
                <a:noFill/>
                <a:miter lim="800000"/>
                <a:headEnd/>
                <a:tailEnd/>
              </a:ln>
            </p:spPr>
            <p:txBody>
              <a:bodyPr/>
              <a:lstStyle/>
              <a:p>
                <a:endParaRPr lang="en-US"/>
              </a:p>
            </p:txBody>
          </p:sp>
          <p:sp>
            <p:nvSpPr>
              <p:cNvPr id="74526" name="Rectangle 1285"/>
              <p:cNvSpPr>
                <a:spLocks noChangeArrowheads="1"/>
              </p:cNvSpPr>
              <p:nvPr/>
            </p:nvSpPr>
            <p:spPr bwMode="auto">
              <a:xfrm>
                <a:off x="4138" y="2077"/>
                <a:ext cx="386" cy="3"/>
              </a:xfrm>
              <a:prstGeom prst="rect">
                <a:avLst/>
              </a:prstGeom>
              <a:solidFill>
                <a:srgbClr val="6C918C"/>
              </a:solidFill>
              <a:ln w="9525">
                <a:noFill/>
                <a:miter lim="800000"/>
                <a:headEnd/>
                <a:tailEnd/>
              </a:ln>
            </p:spPr>
            <p:txBody>
              <a:bodyPr/>
              <a:lstStyle/>
              <a:p>
                <a:endParaRPr lang="en-US"/>
              </a:p>
            </p:txBody>
          </p:sp>
          <p:sp>
            <p:nvSpPr>
              <p:cNvPr id="74527" name="Rectangle 1286"/>
              <p:cNvSpPr>
                <a:spLocks noChangeArrowheads="1"/>
              </p:cNvSpPr>
              <p:nvPr/>
            </p:nvSpPr>
            <p:spPr bwMode="auto">
              <a:xfrm>
                <a:off x="4138" y="2080"/>
                <a:ext cx="386" cy="4"/>
              </a:xfrm>
              <a:prstGeom prst="rect">
                <a:avLst/>
              </a:prstGeom>
              <a:solidFill>
                <a:srgbClr val="6C918E"/>
              </a:solidFill>
              <a:ln w="9525">
                <a:noFill/>
                <a:miter lim="800000"/>
                <a:headEnd/>
                <a:tailEnd/>
              </a:ln>
            </p:spPr>
            <p:txBody>
              <a:bodyPr/>
              <a:lstStyle/>
              <a:p>
                <a:endParaRPr lang="en-US"/>
              </a:p>
            </p:txBody>
          </p:sp>
          <p:sp>
            <p:nvSpPr>
              <p:cNvPr id="74528" name="Rectangle 1287"/>
              <p:cNvSpPr>
                <a:spLocks noChangeArrowheads="1"/>
              </p:cNvSpPr>
              <p:nvPr/>
            </p:nvSpPr>
            <p:spPr bwMode="auto">
              <a:xfrm>
                <a:off x="4138" y="2084"/>
                <a:ext cx="386" cy="4"/>
              </a:xfrm>
              <a:prstGeom prst="rect">
                <a:avLst/>
              </a:prstGeom>
              <a:solidFill>
                <a:srgbClr val="6B9190"/>
              </a:solidFill>
              <a:ln w="9525">
                <a:noFill/>
                <a:miter lim="800000"/>
                <a:headEnd/>
                <a:tailEnd/>
              </a:ln>
            </p:spPr>
            <p:txBody>
              <a:bodyPr/>
              <a:lstStyle/>
              <a:p>
                <a:endParaRPr lang="en-US"/>
              </a:p>
            </p:txBody>
          </p:sp>
          <p:sp>
            <p:nvSpPr>
              <p:cNvPr id="74529" name="Rectangle 1288"/>
              <p:cNvSpPr>
                <a:spLocks noChangeArrowheads="1"/>
              </p:cNvSpPr>
              <p:nvPr/>
            </p:nvSpPr>
            <p:spPr bwMode="auto">
              <a:xfrm>
                <a:off x="4138" y="2088"/>
                <a:ext cx="386" cy="4"/>
              </a:xfrm>
              <a:prstGeom prst="rect">
                <a:avLst/>
              </a:prstGeom>
              <a:solidFill>
                <a:srgbClr val="6B9192"/>
              </a:solidFill>
              <a:ln w="9525">
                <a:noFill/>
                <a:miter lim="800000"/>
                <a:headEnd/>
                <a:tailEnd/>
              </a:ln>
            </p:spPr>
            <p:txBody>
              <a:bodyPr/>
              <a:lstStyle/>
              <a:p>
                <a:endParaRPr lang="en-US"/>
              </a:p>
            </p:txBody>
          </p:sp>
          <p:sp>
            <p:nvSpPr>
              <p:cNvPr id="74530" name="Rectangle 1289"/>
              <p:cNvSpPr>
                <a:spLocks noChangeArrowheads="1"/>
              </p:cNvSpPr>
              <p:nvPr/>
            </p:nvSpPr>
            <p:spPr bwMode="auto">
              <a:xfrm>
                <a:off x="4138" y="2092"/>
                <a:ext cx="386" cy="5"/>
              </a:xfrm>
              <a:prstGeom prst="rect">
                <a:avLst/>
              </a:prstGeom>
              <a:solidFill>
                <a:srgbClr val="6B9194"/>
              </a:solidFill>
              <a:ln w="9525">
                <a:noFill/>
                <a:miter lim="800000"/>
                <a:headEnd/>
                <a:tailEnd/>
              </a:ln>
            </p:spPr>
            <p:txBody>
              <a:bodyPr/>
              <a:lstStyle/>
              <a:p>
                <a:endParaRPr lang="en-US"/>
              </a:p>
            </p:txBody>
          </p:sp>
          <p:sp>
            <p:nvSpPr>
              <p:cNvPr id="74531" name="Rectangle 1290"/>
              <p:cNvSpPr>
                <a:spLocks noChangeArrowheads="1"/>
              </p:cNvSpPr>
              <p:nvPr/>
            </p:nvSpPr>
            <p:spPr bwMode="auto">
              <a:xfrm>
                <a:off x="4138" y="2097"/>
                <a:ext cx="386" cy="4"/>
              </a:xfrm>
              <a:prstGeom prst="rect">
                <a:avLst/>
              </a:prstGeom>
              <a:solidFill>
                <a:srgbClr val="6A9196"/>
              </a:solidFill>
              <a:ln w="9525">
                <a:noFill/>
                <a:miter lim="800000"/>
                <a:headEnd/>
                <a:tailEnd/>
              </a:ln>
            </p:spPr>
            <p:txBody>
              <a:bodyPr/>
              <a:lstStyle/>
              <a:p>
                <a:endParaRPr lang="en-US"/>
              </a:p>
            </p:txBody>
          </p:sp>
          <p:sp>
            <p:nvSpPr>
              <p:cNvPr id="74532" name="Rectangle 1291"/>
              <p:cNvSpPr>
                <a:spLocks noChangeArrowheads="1"/>
              </p:cNvSpPr>
              <p:nvPr/>
            </p:nvSpPr>
            <p:spPr bwMode="auto">
              <a:xfrm>
                <a:off x="4138" y="2101"/>
                <a:ext cx="386" cy="4"/>
              </a:xfrm>
              <a:prstGeom prst="rect">
                <a:avLst/>
              </a:prstGeom>
              <a:solidFill>
                <a:srgbClr val="6A9198"/>
              </a:solidFill>
              <a:ln w="9525">
                <a:noFill/>
                <a:miter lim="800000"/>
                <a:headEnd/>
                <a:tailEnd/>
              </a:ln>
            </p:spPr>
            <p:txBody>
              <a:bodyPr/>
              <a:lstStyle/>
              <a:p>
                <a:endParaRPr lang="en-US"/>
              </a:p>
            </p:txBody>
          </p:sp>
          <p:sp>
            <p:nvSpPr>
              <p:cNvPr id="74533" name="Rectangle 1292"/>
              <p:cNvSpPr>
                <a:spLocks noChangeArrowheads="1"/>
              </p:cNvSpPr>
              <p:nvPr/>
            </p:nvSpPr>
            <p:spPr bwMode="auto">
              <a:xfrm>
                <a:off x="4138" y="2105"/>
                <a:ext cx="386" cy="4"/>
              </a:xfrm>
              <a:prstGeom prst="rect">
                <a:avLst/>
              </a:prstGeom>
              <a:solidFill>
                <a:srgbClr val="69919A"/>
              </a:solidFill>
              <a:ln w="9525">
                <a:noFill/>
                <a:miter lim="800000"/>
                <a:headEnd/>
                <a:tailEnd/>
              </a:ln>
            </p:spPr>
            <p:txBody>
              <a:bodyPr/>
              <a:lstStyle/>
              <a:p>
                <a:endParaRPr lang="en-US"/>
              </a:p>
            </p:txBody>
          </p:sp>
          <p:sp>
            <p:nvSpPr>
              <p:cNvPr id="74534" name="Rectangle 1293"/>
              <p:cNvSpPr>
                <a:spLocks noChangeArrowheads="1"/>
              </p:cNvSpPr>
              <p:nvPr/>
            </p:nvSpPr>
            <p:spPr bwMode="auto">
              <a:xfrm>
                <a:off x="4138" y="2109"/>
                <a:ext cx="386" cy="5"/>
              </a:xfrm>
              <a:prstGeom prst="rect">
                <a:avLst/>
              </a:prstGeom>
              <a:solidFill>
                <a:srgbClr val="69919C"/>
              </a:solidFill>
              <a:ln w="9525">
                <a:noFill/>
                <a:miter lim="800000"/>
                <a:headEnd/>
                <a:tailEnd/>
              </a:ln>
            </p:spPr>
            <p:txBody>
              <a:bodyPr/>
              <a:lstStyle/>
              <a:p>
                <a:endParaRPr lang="en-US"/>
              </a:p>
            </p:txBody>
          </p:sp>
          <p:sp>
            <p:nvSpPr>
              <p:cNvPr id="74535" name="Rectangle 1294"/>
              <p:cNvSpPr>
                <a:spLocks noChangeArrowheads="1"/>
              </p:cNvSpPr>
              <p:nvPr/>
            </p:nvSpPr>
            <p:spPr bwMode="auto">
              <a:xfrm>
                <a:off x="4138" y="2114"/>
                <a:ext cx="386" cy="4"/>
              </a:xfrm>
              <a:prstGeom prst="rect">
                <a:avLst/>
              </a:prstGeom>
              <a:solidFill>
                <a:srgbClr val="68919E"/>
              </a:solidFill>
              <a:ln w="9525">
                <a:noFill/>
                <a:miter lim="800000"/>
                <a:headEnd/>
                <a:tailEnd/>
              </a:ln>
            </p:spPr>
            <p:txBody>
              <a:bodyPr/>
              <a:lstStyle/>
              <a:p>
                <a:endParaRPr lang="en-US"/>
              </a:p>
            </p:txBody>
          </p:sp>
          <p:sp>
            <p:nvSpPr>
              <p:cNvPr id="74536" name="Rectangle 1295"/>
              <p:cNvSpPr>
                <a:spLocks noChangeArrowheads="1"/>
              </p:cNvSpPr>
              <p:nvPr/>
            </p:nvSpPr>
            <p:spPr bwMode="auto">
              <a:xfrm>
                <a:off x="4138" y="2118"/>
                <a:ext cx="386" cy="4"/>
              </a:xfrm>
              <a:prstGeom prst="rect">
                <a:avLst/>
              </a:prstGeom>
              <a:solidFill>
                <a:srgbClr val="6891A0"/>
              </a:solidFill>
              <a:ln w="9525">
                <a:noFill/>
                <a:miter lim="800000"/>
                <a:headEnd/>
                <a:tailEnd/>
              </a:ln>
            </p:spPr>
            <p:txBody>
              <a:bodyPr/>
              <a:lstStyle/>
              <a:p>
                <a:endParaRPr lang="en-US"/>
              </a:p>
            </p:txBody>
          </p:sp>
          <p:sp>
            <p:nvSpPr>
              <p:cNvPr id="74537" name="Rectangle 1296"/>
              <p:cNvSpPr>
                <a:spLocks noChangeArrowheads="1"/>
              </p:cNvSpPr>
              <p:nvPr/>
            </p:nvSpPr>
            <p:spPr bwMode="auto">
              <a:xfrm>
                <a:off x="4138" y="2122"/>
                <a:ext cx="386" cy="5"/>
              </a:xfrm>
              <a:prstGeom prst="rect">
                <a:avLst/>
              </a:prstGeom>
              <a:solidFill>
                <a:srgbClr val="6790A2"/>
              </a:solidFill>
              <a:ln w="9525">
                <a:noFill/>
                <a:miter lim="800000"/>
                <a:headEnd/>
                <a:tailEnd/>
              </a:ln>
            </p:spPr>
            <p:txBody>
              <a:bodyPr/>
              <a:lstStyle/>
              <a:p>
                <a:endParaRPr lang="en-US"/>
              </a:p>
            </p:txBody>
          </p:sp>
          <p:sp>
            <p:nvSpPr>
              <p:cNvPr id="74538" name="Rectangle 1297"/>
              <p:cNvSpPr>
                <a:spLocks noChangeArrowheads="1"/>
              </p:cNvSpPr>
              <p:nvPr/>
            </p:nvSpPr>
            <p:spPr bwMode="auto">
              <a:xfrm>
                <a:off x="4138" y="2127"/>
                <a:ext cx="386" cy="4"/>
              </a:xfrm>
              <a:prstGeom prst="rect">
                <a:avLst/>
              </a:prstGeom>
              <a:solidFill>
                <a:srgbClr val="6790A4"/>
              </a:solidFill>
              <a:ln w="9525">
                <a:noFill/>
                <a:miter lim="800000"/>
                <a:headEnd/>
                <a:tailEnd/>
              </a:ln>
            </p:spPr>
            <p:txBody>
              <a:bodyPr/>
              <a:lstStyle/>
              <a:p>
                <a:endParaRPr lang="en-US"/>
              </a:p>
            </p:txBody>
          </p:sp>
          <p:sp>
            <p:nvSpPr>
              <p:cNvPr id="74539" name="Rectangle 1298"/>
              <p:cNvSpPr>
                <a:spLocks noChangeArrowheads="1"/>
              </p:cNvSpPr>
              <p:nvPr/>
            </p:nvSpPr>
            <p:spPr bwMode="auto">
              <a:xfrm>
                <a:off x="4138" y="2131"/>
                <a:ext cx="386" cy="5"/>
              </a:xfrm>
              <a:prstGeom prst="rect">
                <a:avLst/>
              </a:prstGeom>
              <a:solidFill>
                <a:srgbClr val="6690A6"/>
              </a:solidFill>
              <a:ln w="9525">
                <a:noFill/>
                <a:miter lim="800000"/>
                <a:headEnd/>
                <a:tailEnd/>
              </a:ln>
            </p:spPr>
            <p:txBody>
              <a:bodyPr/>
              <a:lstStyle/>
              <a:p>
                <a:endParaRPr lang="en-US"/>
              </a:p>
            </p:txBody>
          </p:sp>
          <p:sp>
            <p:nvSpPr>
              <p:cNvPr id="74540" name="Rectangle 1299"/>
              <p:cNvSpPr>
                <a:spLocks noChangeArrowheads="1"/>
              </p:cNvSpPr>
              <p:nvPr/>
            </p:nvSpPr>
            <p:spPr bwMode="auto">
              <a:xfrm>
                <a:off x="4138" y="2136"/>
                <a:ext cx="386" cy="5"/>
              </a:xfrm>
              <a:prstGeom prst="rect">
                <a:avLst/>
              </a:prstGeom>
              <a:solidFill>
                <a:srgbClr val="6590A8"/>
              </a:solidFill>
              <a:ln w="9525">
                <a:noFill/>
                <a:miter lim="800000"/>
                <a:headEnd/>
                <a:tailEnd/>
              </a:ln>
            </p:spPr>
            <p:txBody>
              <a:bodyPr/>
              <a:lstStyle/>
              <a:p>
                <a:endParaRPr lang="en-US"/>
              </a:p>
            </p:txBody>
          </p:sp>
          <p:sp>
            <p:nvSpPr>
              <p:cNvPr id="74541" name="Rectangle 1300"/>
              <p:cNvSpPr>
                <a:spLocks noChangeArrowheads="1"/>
              </p:cNvSpPr>
              <p:nvPr/>
            </p:nvSpPr>
            <p:spPr bwMode="auto">
              <a:xfrm>
                <a:off x="4138" y="2141"/>
                <a:ext cx="386" cy="4"/>
              </a:xfrm>
              <a:prstGeom prst="rect">
                <a:avLst/>
              </a:prstGeom>
              <a:solidFill>
                <a:srgbClr val="6590AA"/>
              </a:solidFill>
              <a:ln w="9525">
                <a:noFill/>
                <a:miter lim="800000"/>
                <a:headEnd/>
                <a:tailEnd/>
              </a:ln>
            </p:spPr>
            <p:txBody>
              <a:bodyPr/>
              <a:lstStyle/>
              <a:p>
                <a:endParaRPr lang="en-US"/>
              </a:p>
            </p:txBody>
          </p:sp>
          <p:sp>
            <p:nvSpPr>
              <p:cNvPr id="74542" name="Rectangle 1301"/>
              <p:cNvSpPr>
                <a:spLocks noChangeArrowheads="1"/>
              </p:cNvSpPr>
              <p:nvPr/>
            </p:nvSpPr>
            <p:spPr bwMode="auto">
              <a:xfrm>
                <a:off x="4138" y="2145"/>
                <a:ext cx="386" cy="5"/>
              </a:xfrm>
              <a:prstGeom prst="rect">
                <a:avLst/>
              </a:prstGeom>
              <a:solidFill>
                <a:srgbClr val="6490AC"/>
              </a:solidFill>
              <a:ln w="9525">
                <a:noFill/>
                <a:miter lim="800000"/>
                <a:headEnd/>
                <a:tailEnd/>
              </a:ln>
            </p:spPr>
            <p:txBody>
              <a:bodyPr/>
              <a:lstStyle/>
              <a:p>
                <a:endParaRPr lang="en-US"/>
              </a:p>
            </p:txBody>
          </p:sp>
          <p:sp>
            <p:nvSpPr>
              <p:cNvPr id="74543" name="Rectangle 1302"/>
              <p:cNvSpPr>
                <a:spLocks noChangeArrowheads="1"/>
              </p:cNvSpPr>
              <p:nvPr/>
            </p:nvSpPr>
            <p:spPr bwMode="auto">
              <a:xfrm>
                <a:off x="4138" y="2150"/>
                <a:ext cx="386" cy="5"/>
              </a:xfrm>
              <a:prstGeom prst="rect">
                <a:avLst/>
              </a:prstGeom>
              <a:solidFill>
                <a:srgbClr val="6390AE"/>
              </a:solidFill>
              <a:ln w="9525">
                <a:noFill/>
                <a:miter lim="800000"/>
                <a:headEnd/>
                <a:tailEnd/>
              </a:ln>
            </p:spPr>
            <p:txBody>
              <a:bodyPr/>
              <a:lstStyle/>
              <a:p>
                <a:endParaRPr lang="en-US"/>
              </a:p>
            </p:txBody>
          </p:sp>
          <p:sp>
            <p:nvSpPr>
              <p:cNvPr id="74544" name="Rectangle 1303"/>
              <p:cNvSpPr>
                <a:spLocks noChangeArrowheads="1"/>
              </p:cNvSpPr>
              <p:nvPr/>
            </p:nvSpPr>
            <p:spPr bwMode="auto">
              <a:xfrm>
                <a:off x="4138" y="2155"/>
                <a:ext cx="386" cy="5"/>
              </a:xfrm>
              <a:prstGeom prst="rect">
                <a:avLst/>
              </a:prstGeom>
              <a:solidFill>
                <a:srgbClr val="6390B0"/>
              </a:solidFill>
              <a:ln w="9525">
                <a:noFill/>
                <a:miter lim="800000"/>
                <a:headEnd/>
                <a:tailEnd/>
              </a:ln>
            </p:spPr>
            <p:txBody>
              <a:bodyPr/>
              <a:lstStyle/>
              <a:p>
                <a:endParaRPr lang="en-US"/>
              </a:p>
            </p:txBody>
          </p:sp>
          <p:sp>
            <p:nvSpPr>
              <p:cNvPr id="74545" name="Rectangle 1304"/>
              <p:cNvSpPr>
                <a:spLocks noChangeArrowheads="1"/>
              </p:cNvSpPr>
              <p:nvPr/>
            </p:nvSpPr>
            <p:spPr bwMode="auto">
              <a:xfrm>
                <a:off x="4138" y="2160"/>
                <a:ext cx="386" cy="6"/>
              </a:xfrm>
              <a:prstGeom prst="rect">
                <a:avLst/>
              </a:prstGeom>
              <a:solidFill>
                <a:srgbClr val="6290B2"/>
              </a:solidFill>
              <a:ln w="9525">
                <a:noFill/>
                <a:miter lim="800000"/>
                <a:headEnd/>
                <a:tailEnd/>
              </a:ln>
            </p:spPr>
            <p:txBody>
              <a:bodyPr/>
              <a:lstStyle/>
              <a:p>
                <a:endParaRPr lang="en-US"/>
              </a:p>
            </p:txBody>
          </p:sp>
          <p:sp>
            <p:nvSpPr>
              <p:cNvPr id="74546" name="Rectangle 1305"/>
              <p:cNvSpPr>
                <a:spLocks noChangeArrowheads="1"/>
              </p:cNvSpPr>
              <p:nvPr/>
            </p:nvSpPr>
            <p:spPr bwMode="auto">
              <a:xfrm>
                <a:off x="4138" y="2166"/>
                <a:ext cx="386" cy="5"/>
              </a:xfrm>
              <a:prstGeom prst="rect">
                <a:avLst/>
              </a:prstGeom>
              <a:solidFill>
                <a:srgbClr val="6290B4"/>
              </a:solidFill>
              <a:ln w="9525">
                <a:noFill/>
                <a:miter lim="800000"/>
                <a:headEnd/>
                <a:tailEnd/>
              </a:ln>
            </p:spPr>
            <p:txBody>
              <a:bodyPr/>
              <a:lstStyle/>
              <a:p>
                <a:endParaRPr lang="en-US"/>
              </a:p>
            </p:txBody>
          </p:sp>
          <p:sp>
            <p:nvSpPr>
              <p:cNvPr id="74547" name="Rectangle 1306"/>
              <p:cNvSpPr>
                <a:spLocks noChangeArrowheads="1"/>
              </p:cNvSpPr>
              <p:nvPr/>
            </p:nvSpPr>
            <p:spPr bwMode="auto">
              <a:xfrm>
                <a:off x="4138" y="2171"/>
                <a:ext cx="386" cy="6"/>
              </a:xfrm>
              <a:prstGeom prst="rect">
                <a:avLst/>
              </a:prstGeom>
              <a:solidFill>
                <a:srgbClr val="6190B6"/>
              </a:solidFill>
              <a:ln w="9525">
                <a:noFill/>
                <a:miter lim="800000"/>
                <a:headEnd/>
                <a:tailEnd/>
              </a:ln>
            </p:spPr>
            <p:txBody>
              <a:bodyPr/>
              <a:lstStyle/>
              <a:p>
                <a:endParaRPr lang="en-US"/>
              </a:p>
            </p:txBody>
          </p:sp>
          <p:sp>
            <p:nvSpPr>
              <p:cNvPr id="74548" name="Rectangle 1307"/>
              <p:cNvSpPr>
                <a:spLocks noChangeArrowheads="1"/>
              </p:cNvSpPr>
              <p:nvPr/>
            </p:nvSpPr>
            <p:spPr bwMode="auto">
              <a:xfrm>
                <a:off x="4138" y="2177"/>
                <a:ext cx="386" cy="5"/>
              </a:xfrm>
              <a:prstGeom prst="rect">
                <a:avLst/>
              </a:prstGeom>
              <a:solidFill>
                <a:srgbClr val="6190B8"/>
              </a:solidFill>
              <a:ln w="9525">
                <a:noFill/>
                <a:miter lim="800000"/>
                <a:headEnd/>
                <a:tailEnd/>
              </a:ln>
            </p:spPr>
            <p:txBody>
              <a:bodyPr/>
              <a:lstStyle/>
              <a:p>
                <a:endParaRPr lang="en-US"/>
              </a:p>
            </p:txBody>
          </p:sp>
          <p:sp>
            <p:nvSpPr>
              <p:cNvPr id="74549" name="Rectangle 1308"/>
              <p:cNvSpPr>
                <a:spLocks noChangeArrowheads="1"/>
              </p:cNvSpPr>
              <p:nvPr/>
            </p:nvSpPr>
            <p:spPr bwMode="auto">
              <a:xfrm>
                <a:off x="4138" y="2182"/>
                <a:ext cx="386" cy="5"/>
              </a:xfrm>
              <a:prstGeom prst="rect">
                <a:avLst/>
              </a:prstGeom>
              <a:solidFill>
                <a:srgbClr val="6090BA"/>
              </a:solidFill>
              <a:ln w="9525">
                <a:noFill/>
                <a:miter lim="800000"/>
                <a:headEnd/>
                <a:tailEnd/>
              </a:ln>
            </p:spPr>
            <p:txBody>
              <a:bodyPr/>
              <a:lstStyle/>
              <a:p>
                <a:endParaRPr lang="en-US"/>
              </a:p>
            </p:txBody>
          </p:sp>
          <p:sp>
            <p:nvSpPr>
              <p:cNvPr id="74550" name="Rectangle 1309"/>
              <p:cNvSpPr>
                <a:spLocks noChangeArrowheads="1"/>
              </p:cNvSpPr>
              <p:nvPr/>
            </p:nvSpPr>
            <p:spPr bwMode="auto">
              <a:xfrm>
                <a:off x="4138" y="2187"/>
                <a:ext cx="386" cy="6"/>
              </a:xfrm>
              <a:prstGeom prst="rect">
                <a:avLst/>
              </a:prstGeom>
              <a:solidFill>
                <a:srgbClr val="5F8FBC"/>
              </a:solidFill>
              <a:ln w="9525">
                <a:noFill/>
                <a:miter lim="800000"/>
                <a:headEnd/>
                <a:tailEnd/>
              </a:ln>
            </p:spPr>
            <p:txBody>
              <a:bodyPr/>
              <a:lstStyle/>
              <a:p>
                <a:endParaRPr lang="en-US"/>
              </a:p>
            </p:txBody>
          </p:sp>
          <p:sp>
            <p:nvSpPr>
              <p:cNvPr id="74551" name="Rectangle 1310"/>
              <p:cNvSpPr>
                <a:spLocks noChangeArrowheads="1"/>
              </p:cNvSpPr>
              <p:nvPr/>
            </p:nvSpPr>
            <p:spPr bwMode="auto">
              <a:xfrm>
                <a:off x="4138" y="2193"/>
                <a:ext cx="386" cy="5"/>
              </a:xfrm>
              <a:prstGeom prst="rect">
                <a:avLst/>
              </a:prstGeom>
              <a:solidFill>
                <a:srgbClr val="5E8FBE"/>
              </a:solidFill>
              <a:ln w="9525">
                <a:noFill/>
                <a:miter lim="800000"/>
                <a:headEnd/>
                <a:tailEnd/>
              </a:ln>
            </p:spPr>
            <p:txBody>
              <a:bodyPr/>
              <a:lstStyle/>
              <a:p>
                <a:endParaRPr lang="en-US"/>
              </a:p>
            </p:txBody>
          </p:sp>
          <p:sp>
            <p:nvSpPr>
              <p:cNvPr id="74552" name="Rectangle 1311"/>
              <p:cNvSpPr>
                <a:spLocks noChangeArrowheads="1"/>
              </p:cNvSpPr>
              <p:nvPr/>
            </p:nvSpPr>
            <p:spPr bwMode="auto">
              <a:xfrm>
                <a:off x="4138" y="2198"/>
                <a:ext cx="386" cy="5"/>
              </a:xfrm>
              <a:prstGeom prst="rect">
                <a:avLst/>
              </a:prstGeom>
              <a:solidFill>
                <a:srgbClr val="5E8FC0"/>
              </a:solidFill>
              <a:ln w="9525">
                <a:noFill/>
                <a:miter lim="800000"/>
                <a:headEnd/>
                <a:tailEnd/>
              </a:ln>
            </p:spPr>
            <p:txBody>
              <a:bodyPr/>
              <a:lstStyle/>
              <a:p>
                <a:endParaRPr lang="en-US"/>
              </a:p>
            </p:txBody>
          </p:sp>
          <p:sp>
            <p:nvSpPr>
              <p:cNvPr id="74553" name="Rectangle 1312"/>
              <p:cNvSpPr>
                <a:spLocks noChangeArrowheads="1"/>
              </p:cNvSpPr>
              <p:nvPr/>
            </p:nvSpPr>
            <p:spPr bwMode="auto">
              <a:xfrm>
                <a:off x="4138" y="2203"/>
                <a:ext cx="386" cy="6"/>
              </a:xfrm>
              <a:prstGeom prst="rect">
                <a:avLst/>
              </a:prstGeom>
              <a:solidFill>
                <a:srgbClr val="5D8FC2"/>
              </a:solidFill>
              <a:ln w="9525">
                <a:noFill/>
                <a:miter lim="800000"/>
                <a:headEnd/>
                <a:tailEnd/>
              </a:ln>
            </p:spPr>
            <p:txBody>
              <a:bodyPr/>
              <a:lstStyle/>
              <a:p>
                <a:endParaRPr lang="en-US"/>
              </a:p>
            </p:txBody>
          </p:sp>
          <p:sp>
            <p:nvSpPr>
              <p:cNvPr id="74554" name="Rectangle 1313"/>
              <p:cNvSpPr>
                <a:spLocks noChangeArrowheads="1"/>
              </p:cNvSpPr>
              <p:nvPr/>
            </p:nvSpPr>
            <p:spPr bwMode="auto">
              <a:xfrm>
                <a:off x="4138" y="2209"/>
                <a:ext cx="386" cy="6"/>
              </a:xfrm>
              <a:prstGeom prst="rect">
                <a:avLst/>
              </a:prstGeom>
              <a:solidFill>
                <a:srgbClr val="5C8FC4"/>
              </a:solidFill>
              <a:ln w="9525">
                <a:noFill/>
                <a:miter lim="800000"/>
                <a:headEnd/>
                <a:tailEnd/>
              </a:ln>
            </p:spPr>
            <p:txBody>
              <a:bodyPr/>
              <a:lstStyle/>
              <a:p>
                <a:endParaRPr lang="en-US"/>
              </a:p>
            </p:txBody>
          </p:sp>
          <p:sp>
            <p:nvSpPr>
              <p:cNvPr id="74555" name="Rectangle 1314"/>
              <p:cNvSpPr>
                <a:spLocks noChangeArrowheads="1"/>
              </p:cNvSpPr>
              <p:nvPr/>
            </p:nvSpPr>
            <p:spPr bwMode="auto">
              <a:xfrm>
                <a:off x="4138" y="2215"/>
                <a:ext cx="386" cy="5"/>
              </a:xfrm>
              <a:prstGeom prst="rect">
                <a:avLst/>
              </a:prstGeom>
              <a:solidFill>
                <a:srgbClr val="5B8FC6"/>
              </a:solidFill>
              <a:ln w="9525">
                <a:noFill/>
                <a:miter lim="800000"/>
                <a:headEnd/>
                <a:tailEnd/>
              </a:ln>
            </p:spPr>
            <p:txBody>
              <a:bodyPr/>
              <a:lstStyle/>
              <a:p>
                <a:endParaRPr lang="en-US"/>
              </a:p>
            </p:txBody>
          </p:sp>
          <p:sp>
            <p:nvSpPr>
              <p:cNvPr id="74556" name="Rectangle 1315"/>
              <p:cNvSpPr>
                <a:spLocks noChangeArrowheads="1"/>
              </p:cNvSpPr>
              <p:nvPr/>
            </p:nvSpPr>
            <p:spPr bwMode="auto">
              <a:xfrm>
                <a:off x="4138" y="2220"/>
                <a:ext cx="386" cy="6"/>
              </a:xfrm>
              <a:prstGeom prst="rect">
                <a:avLst/>
              </a:prstGeom>
              <a:solidFill>
                <a:srgbClr val="5B8FC8"/>
              </a:solidFill>
              <a:ln w="9525">
                <a:noFill/>
                <a:miter lim="800000"/>
                <a:headEnd/>
                <a:tailEnd/>
              </a:ln>
            </p:spPr>
            <p:txBody>
              <a:bodyPr/>
              <a:lstStyle/>
              <a:p>
                <a:endParaRPr lang="en-US"/>
              </a:p>
            </p:txBody>
          </p:sp>
          <p:sp>
            <p:nvSpPr>
              <p:cNvPr id="74557" name="Rectangle 1316"/>
              <p:cNvSpPr>
                <a:spLocks noChangeArrowheads="1"/>
              </p:cNvSpPr>
              <p:nvPr/>
            </p:nvSpPr>
            <p:spPr bwMode="auto">
              <a:xfrm>
                <a:off x="4138" y="2226"/>
                <a:ext cx="386" cy="7"/>
              </a:xfrm>
              <a:prstGeom prst="rect">
                <a:avLst/>
              </a:prstGeom>
              <a:solidFill>
                <a:srgbClr val="5A8FCA"/>
              </a:solidFill>
              <a:ln w="9525">
                <a:noFill/>
                <a:miter lim="800000"/>
                <a:headEnd/>
                <a:tailEnd/>
              </a:ln>
            </p:spPr>
            <p:txBody>
              <a:bodyPr/>
              <a:lstStyle/>
              <a:p>
                <a:endParaRPr lang="en-US"/>
              </a:p>
            </p:txBody>
          </p:sp>
          <p:sp>
            <p:nvSpPr>
              <p:cNvPr id="74558" name="Rectangle 1317"/>
              <p:cNvSpPr>
                <a:spLocks noChangeArrowheads="1"/>
              </p:cNvSpPr>
              <p:nvPr/>
            </p:nvSpPr>
            <p:spPr bwMode="auto">
              <a:xfrm>
                <a:off x="4138" y="2233"/>
                <a:ext cx="386" cy="6"/>
              </a:xfrm>
              <a:prstGeom prst="rect">
                <a:avLst/>
              </a:prstGeom>
              <a:solidFill>
                <a:srgbClr val="598ECC"/>
              </a:solidFill>
              <a:ln w="9525">
                <a:noFill/>
                <a:miter lim="800000"/>
                <a:headEnd/>
                <a:tailEnd/>
              </a:ln>
            </p:spPr>
            <p:txBody>
              <a:bodyPr/>
              <a:lstStyle/>
              <a:p>
                <a:endParaRPr lang="en-US"/>
              </a:p>
            </p:txBody>
          </p:sp>
          <p:sp>
            <p:nvSpPr>
              <p:cNvPr id="74559" name="Rectangle 1318"/>
              <p:cNvSpPr>
                <a:spLocks noChangeArrowheads="1"/>
              </p:cNvSpPr>
              <p:nvPr/>
            </p:nvSpPr>
            <p:spPr bwMode="auto">
              <a:xfrm>
                <a:off x="4138" y="2239"/>
                <a:ext cx="386" cy="6"/>
              </a:xfrm>
              <a:prstGeom prst="rect">
                <a:avLst/>
              </a:prstGeom>
              <a:solidFill>
                <a:srgbClr val="588ECE"/>
              </a:solidFill>
              <a:ln w="9525">
                <a:noFill/>
                <a:miter lim="800000"/>
                <a:headEnd/>
                <a:tailEnd/>
              </a:ln>
            </p:spPr>
            <p:txBody>
              <a:bodyPr/>
              <a:lstStyle/>
              <a:p>
                <a:endParaRPr lang="en-US"/>
              </a:p>
            </p:txBody>
          </p:sp>
          <p:sp>
            <p:nvSpPr>
              <p:cNvPr id="74560" name="Rectangle 1319"/>
              <p:cNvSpPr>
                <a:spLocks noChangeArrowheads="1"/>
              </p:cNvSpPr>
              <p:nvPr/>
            </p:nvSpPr>
            <p:spPr bwMode="auto">
              <a:xfrm>
                <a:off x="4138" y="2245"/>
                <a:ext cx="386" cy="5"/>
              </a:xfrm>
              <a:prstGeom prst="rect">
                <a:avLst/>
              </a:prstGeom>
              <a:solidFill>
                <a:srgbClr val="578ED0"/>
              </a:solidFill>
              <a:ln w="9525">
                <a:noFill/>
                <a:miter lim="800000"/>
                <a:headEnd/>
                <a:tailEnd/>
              </a:ln>
            </p:spPr>
            <p:txBody>
              <a:bodyPr/>
              <a:lstStyle/>
              <a:p>
                <a:endParaRPr lang="en-US"/>
              </a:p>
            </p:txBody>
          </p:sp>
          <p:sp>
            <p:nvSpPr>
              <p:cNvPr id="74561" name="Rectangle 1320"/>
              <p:cNvSpPr>
                <a:spLocks noChangeArrowheads="1"/>
              </p:cNvSpPr>
              <p:nvPr/>
            </p:nvSpPr>
            <p:spPr bwMode="auto">
              <a:xfrm>
                <a:off x="4138" y="2250"/>
                <a:ext cx="386" cy="7"/>
              </a:xfrm>
              <a:prstGeom prst="rect">
                <a:avLst/>
              </a:prstGeom>
              <a:solidFill>
                <a:srgbClr val="578ED2"/>
              </a:solidFill>
              <a:ln w="9525">
                <a:noFill/>
                <a:miter lim="800000"/>
                <a:headEnd/>
                <a:tailEnd/>
              </a:ln>
            </p:spPr>
            <p:txBody>
              <a:bodyPr/>
              <a:lstStyle/>
              <a:p>
                <a:endParaRPr lang="en-US"/>
              </a:p>
            </p:txBody>
          </p:sp>
          <p:sp>
            <p:nvSpPr>
              <p:cNvPr id="74562" name="Rectangle 1321"/>
              <p:cNvSpPr>
                <a:spLocks noChangeArrowheads="1"/>
              </p:cNvSpPr>
              <p:nvPr/>
            </p:nvSpPr>
            <p:spPr bwMode="auto">
              <a:xfrm>
                <a:off x="4138" y="2257"/>
                <a:ext cx="386" cy="5"/>
              </a:xfrm>
              <a:prstGeom prst="rect">
                <a:avLst/>
              </a:prstGeom>
              <a:solidFill>
                <a:srgbClr val="558ED5"/>
              </a:solidFill>
              <a:ln w="9525">
                <a:noFill/>
                <a:miter lim="800000"/>
                <a:headEnd/>
                <a:tailEnd/>
              </a:ln>
            </p:spPr>
            <p:txBody>
              <a:bodyPr/>
              <a:lstStyle/>
              <a:p>
                <a:endParaRPr lang="en-US"/>
              </a:p>
            </p:txBody>
          </p:sp>
          <p:sp>
            <p:nvSpPr>
              <p:cNvPr id="74563" name="Freeform 1322"/>
              <p:cNvSpPr>
                <a:spLocks/>
              </p:cNvSpPr>
              <p:nvPr/>
            </p:nvSpPr>
            <p:spPr bwMode="auto">
              <a:xfrm>
                <a:off x="4138" y="1916"/>
                <a:ext cx="386" cy="346"/>
              </a:xfrm>
              <a:custGeom>
                <a:avLst/>
                <a:gdLst>
                  <a:gd name="T0" fmla="*/ 11 w 2071"/>
                  <a:gd name="T1" fmla="*/ 0 h 1850"/>
                  <a:gd name="T2" fmla="*/ 0 w 2071"/>
                  <a:gd name="T3" fmla="*/ 11 h 1850"/>
                  <a:gd name="T4" fmla="*/ 0 w 2071"/>
                  <a:gd name="T5" fmla="*/ 54 h 1850"/>
                  <a:gd name="T6" fmla="*/ 11 w 2071"/>
                  <a:gd name="T7" fmla="*/ 65 h 1850"/>
                  <a:gd name="T8" fmla="*/ 61 w 2071"/>
                  <a:gd name="T9" fmla="*/ 65 h 1850"/>
                  <a:gd name="T10" fmla="*/ 72 w 2071"/>
                  <a:gd name="T11" fmla="*/ 54 h 1850"/>
                  <a:gd name="T12" fmla="*/ 72 w 2071"/>
                  <a:gd name="T13" fmla="*/ 11 h 1850"/>
                  <a:gd name="T14" fmla="*/ 61 w 2071"/>
                  <a:gd name="T15" fmla="*/ 0 h 1850"/>
                  <a:gd name="T16" fmla="*/ 11 w 2071"/>
                  <a:gd name="T17" fmla="*/ 0 h 1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1"/>
                  <a:gd name="T28" fmla="*/ 0 h 1850"/>
                  <a:gd name="T29" fmla="*/ 2071 w 2071"/>
                  <a:gd name="T30" fmla="*/ 1850 h 1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1" h="1850">
                    <a:moveTo>
                      <a:pt x="308" y="0"/>
                    </a:moveTo>
                    <a:cubicBezTo>
                      <a:pt x="138" y="0"/>
                      <a:pt x="0" y="138"/>
                      <a:pt x="0" y="308"/>
                    </a:cubicBezTo>
                    <a:lnTo>
                      <a:pt x="0" y="1541"/>
                    </a:lnTo>
                    <a:cubicBezTo>
                      <a:pt x="0" y="1712"/>
                      <a:pt x="138" y="1850"/>
                      <a:pt x="308" y="1850"/>
                    </a:cubicBezTo>
                    <a:lnTo>
                      <a:pt x="1762" y="1850"/>
                    </a:lnTo>
                    <a:cubicBezTo>
                      <a:pt x="1933" y="1850"/>
                      <a:pt x="2071" y="1712"/>
                      <a:pt x="2071" y="1541"/>
                    </a:cubicBezTo>
                    <a:lnTo>
                      <a:pt x="2071" y="308"/>
                    </a:lnTo>
                    <a:cubicBezTo>
                      <a:pt x="2071" y="138"/>
                      <a:pt x="1933" y="0"/>
                      <a:pt x="1762" y="0"/>
                    </a:cubicBezTo>
                    <a:lnTo>
                      <a:pt x="308" y="0"/>
                    </a:lnTo>
                    <a:close/>
                  </a:path>
                </a:pathLst>
              </a:custGeom>
              <a:noFill/>
              <a:ln w="20638" cap="rnd">
                <a:solidFill>
                  <a:srgbClr val="385D8A"/>
                </a:solidFill>
                <a:prstDash val="solid"/>
                <a:round/>
                <a:headEnd/>
                <a:tailEnd/>
              </a:ln>
            </p:spPr>
            <p:txBody>
              <a:bodyPr/>
              <a:lstStyle/>
              <a:p>
                <a:endParaRPr lang="en-US"/>
              </a:p>
            </p:txBody>
          </p:sp>
        </p:grpSp>
        <p:grpSp>
          <p:nvGrpSpPr>
            <p:cNvPr id="74014" name="Group 1326"/>
            <p:cNvGrpSpPr>
              <a:grpSpLocks/>
            </p:cNvGrpSpPr>
            <p:nvPr/>
          </p:nvGrpSpPr>
          <p:grpSpPr bwMode="auto">
            <a:xfrm>
              <a:off x="2849563" y="3425825"/>
              <a:ext cx="569913" cy="358775"/>
              <a:chOff x="1795" y="2158"/>
              <a:chExt cx="359" cy="226"/>
            </a:xfrm>
          </p:grpSpPr>
          <p:sp>
            <p:nvSpPr>
              <p:cNvPr id="74484" name="Rectangle 1324"/>
              <p:cNvSpPr>
                <a:spLocks noChangeArrowheads="1"/>
              </p:cNvSpPr>
              <p:nvPr/>
            </p:nvSpPr>
            <p:spPr bwMode="auto">
              <a:xfrm>
                <a:off x="1795" y="2158"/>
                <a:ext cx="359" cy="226"/>
              </a:xfrm>
              <a:prstGeom prst="rect">
                <a:avLst/>
              </a:prstGeom>
              <a:solidFill>
                <a:srgbClr val="FFFFFF"/>
              </a:solidFill>
              <a:ln w="9525">
                <a:noFill/>
                <a:miter lim="800000"/>
                <a:headEnd/>
                <a:tailEnd/>
              </a:ln>
            </p:spPr>
            <p:txBody>
              <a:bodyPr/>
              <a:lstStyle/>
              <a:p>
                <a:endParaRPr lang="en-US"/>
              </a:p>
            </p:txBody>
          </p:sp>
          <p:sp>
            <p:nvSpPr>
              <p:cNvPr id="74485" name="Rectangle 1325"/>
              <p:cNvSpPr>
                <a:spLocks noChangeArrowheads="1"/>
              </p:cNvSpPr>
              <p:nvPr/>
            </p:nvSpPr>
            <p:spPr bwMode="auto">
              <a:xfrm>
                <a:off x="1795" y="2158"/>
                <a:ext cx="359" cy="226"/>
              </a:xfrm>
              <a:prstGeom prst="rect">
                <a:avLst/>
              </a:prstGeom>
              <a:noFill/>
              <a:ln w="7938" cap="rnd">
                <a:solidFill>
                  <a:srgbClr val="000000"/>
                </a:solidFill>
                <a:miter lim="800000"/>
                <a:headEnd/>
                <a:tailEnd/>
              </a:ln>
            </p:spPr>
            <p:txBody>
              <a:bodyPr/>
              <a:lstStyle/>
              <a:p>
                <a:endParaRPr lang="en-US"/>
              </a:p>
            </p:txBody>
          </p:sp>
        </p:grpSp>
        <p:sp>
          <p:nvSpPr>
            <p:cNvPr id="74015" name="Rectangle 1327"/>
            <p:cNvSpPr>
              <a:spLocks noChangeArrowheads="1"/>
            </p:cNvSpPr>
            <p:nvPr/>
          </p:nvSpPr>
          <p:spPr bwMode="auto">
            <a:xfrm>
              <a:off x="2925763" y="3463925"/>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4016" name="Rectangle 1328"/>
            <p:cNvSpPr>
              <a:spLocks noChangeArrowheads="1"/>
            </p:cNvSpPr>
            <p:nvPr/>
          </p:nvSpPr>
          <p:spPr bwMode="auto">
            <a:xfrm>
              <a:off x="2925763" y="3559175"/>
              <a:ext cx="1825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LTL </a:t>
              </a:r>
              <a:endParaRPr lang="en-US">
                <a:cs typeface="Arial" charset="0"/>
              </a:endParaRPr>
            </a:p>
          </p:txBody>
        </p:sp>
        <p:sp>
          <p:nvSpPr>
            <p:cNvPr id="74017" name="Rectangle 1329"/>
            <p:cNvSpPr>
              <a:spLocks noChangeArrowheads="1"/>
            </p:cNvSpPr>
            <p:nvPr/>
          </p:nvSpPr>
          <p:spPr bwMode="auto">
            <a:xfrm>
              <a:off x="2925763" y="3654425"/>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4018" name="Group 1332"/>
            <p:cNvGrpSpPr>
              <a:grpSpLocks/>
            </p:cNvGrpSpPr>
            <p:nvPr/>
          </p:nvGrpSpPr>
          <p:grpSpPr bwMode="auto">
            <a:xfrm>
              <a:off x="5745163" y="3000375"/>
              <a:ext cx="682625" cy="263525"/>
              <a:chOff x="3619" y="1890"/>
              <a:chExt cx="430" cy="166"/>
            </a:xfrm>
          </p:grpSpPr>
          <p:sp>
            <p:nvSpPr>
              <p:cNvPr id="74482" name="Rectangle 1330"/>
              <p:cNvSpPr>
                <a:spLocks noChangeArrowheads="1"/>
              </p:cNvSpPr>
              <p:nvPr/>
            </p:nvSpPr>
            <p:spPr bwMode="auto">
              <a:xfrm>
                <a:off x="3619" y="1890"/>
                <a:ext cx="430" cy="166"/>
              </a:xfrm>
              <a:prstGeom prst="rect">
                <a:avLst/>
              </a:prstGeom>
              <a:solidFill>
                <a:srgbClr val="FFFFFF"/>
              </a:solidFill>
              <a:ln w="9525">
                <a:noFill/>
                <a:miter lim="800000"/>
                <a:headEnd/>
                <a:tailEnd/>
              </a:ln>
            </p:spPr>
            <p:txBody>
              <a:bodyPr/>
              <a:lstStyle/>
              <a:p>
                <a:endParaRPr lang="en-US"/>
              </a:p>
            </p:txBody>
          </p:sp>
          <p:sp>
            <p:nvSpPr>
              <p:cNvPr id="74483" name="Rectangle 1331"/>
              <p:cNvSpPr>
                <a:spLocks noChangeArrowheads="1"/>
              </p:cNvSpPr>
              <p:nvPr/>
            </p:nvSpPr>
            <p:spPr bwMode="auto">
              <a:xfrm>
                <a:off x="3619" y="1890"/>
                <a:ext cx="430" cy="166"/>
              </a:xfrm>
              <a:prstGeom prst="rect">
                <a:avLst/>
              </a:prstGeom>
              <a:noFill/>
              <a:ln w="7938" cap="rnd">
                <a:solidFill>
                  <a:srgbClr val="000000"/>
                </a:solidFill>
                <a:miter lim="800000"/>
                <a:headEnd/>
                <a:tailEnd/>
              </a:ln>
            </p:spPr>
            <p:txBody>
              <a:bodyPr/>
              <a:lstStyle/>
              <a:p>
                <a:endParaRPr lang="en-US"/>
              </a:p>
            </p:txBody>
          </p:sp>
        </p:grpSp>
        <p:sp>
          <p:nvSpPr>
            <p:cNvPr id="74019" name="Rectangle 1333"/>
            <p:cNvSpPr>
              <a:spLocks noChangeArrowheads="1"/>
            </p:cNvSpPr>
            <p:nvPr/>
          </p:nvSpPr>
          <p:spPr bwMode="auto">
            <a:xfrm>
              <a:off x="5821363" y="3038475"/>
              <a:ext cx="5048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Initial Larval </a:t>
              </a:r>
              <a:endParaRPr lang="en-US">
                <a:cs typeface="Arial" charset="0"/>
              </a:endParaRPr>
            </a:p>
          </p:txBody>
        </p:sp>
        <p:sp>
          <p:nvSpPr>
            <p:cNvPr id="74020" name="Rectangle 1334"/>
            <p:cNvSpPr>
              <a:spLocks noChangeArrowheads="1"/>
            </p:cNvSpPr>
            <p:nvPr/>
          </p:nvSpPr>
          <p:spPr bwMode="auto">
            <a:xfrm>
              <a:off x="5821363" y="3132138"/>
              <a:ext cx="5064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Distributions</a:t>
              </a:r>
              <a:endParaRPr lang="en-US">
                <a:cs typeface="Arial" charset="0"/>
              </a:endParaRPr>
            </a:p>
          </p:txBody>
        </p:sp>
        <p:grpSp>
          <p:nvGrpSpPr>
            <p:cNvPr id="74021" name="Group 1337"/>
            <p:cNvGrpSpPr>
              <a:grpSpLocks/>
            </p:cNvGrpSpPr>
            <p:nvPr/>
          </p:nvGrpSpPr>
          <p:grpSpPr bwMode="auto">
            <a:xfrm>
              <a:off x="7253288" y="2212975"/>
              <a:ext cx="584200" cy="358775"/>
              <a:chOff x="4569" y="1394"/>
              <a:chExt cx="368" cy="226"/>
            </a:xfrm>
          </p:grpSpPr>
          <p:sp>
            <p:nvSpPr>
              <p:cNvPr id="74480" name="Rectangle 1335"/>
              <p:cNvSpPr>
                <a:spLocks noChangeArrowheads="1"/>
              </p:cNvSpPr>
              <p:nvPr/>
            </p:nvSpPr>
            <p:spPr bwMode="auto">
              <a:xfrm>
                <a:off x="4569" y="1394"/>
                <a:ext cx="368" cy="226"/>
              </a:xfrm>
              <a:prstGeom prst="rect">
                <a:avLst/>
              </a:prstGeom>
              <a:solidFill>
                <a:srgbClr val="FFFFFF"/>
              </a:solidFill>
              <a:ln w="9525">
                <a:noFill/>
                <a:miter lim="800000"/>
                <a:headEnd/>
                <a:tailEnd/>
              </a:ln>
            </p:spPr>
            <p:txBody>
              <a:bodyPr/>
              <a:lstStyle/>
              <a:p>
                <a:endParaRPr lang="en-US"/>
              </a:p>
            </p:txBody>
          </p:sp>
          <p:sp>
            <p:nvSpPr>
              <p:cNvPr id="74481" name="Rectangle 1336"/>
              <p:cNvSpPr>
                <a:spLocks noChangeArrowheads="1"/>
              </p:cNvSpPr>
              <p:nvPr/>
            </p:nvSpPr>
            <p:spPr bwMode="auto">
              <a:xfrm>
                <a:off x="4569" y="1394"/>
                <a:ext cx="368" cy="226"/>
              </a:xfrm>
              <a:prstGeom prst="rect">
                <a:avLst/>
              </a:prstGeom>
              <a:noFill/>
              <a:ln w="7938" cap="rnd">
                <a:solidFill>
                  <a:srgbClr val="000000"/>
                </a:solidFill>
                <a:miter lim="800000"/>
                <a:headEnd/>
                <a:tailEnd/>
              </a:ln>
            </p:spPr>
            <p:txBody>
              <a:bodyPr/>
              <a:lstStyle/>
              <a:p>
                <a:endParaRPr lang="en-US"/>
              </a:p>
            </p:txBody>
          </p:sp>
        </p:grpSp>
        <p:sp>
          <p:nvSpPr>
            <p:cNvPr id="74022" name="Rectangle 1338"/>
            <p:cNvSpPr>
              <a:spLocks noChangeArrowheads="1"/>
            </p:cNvSpPr>
            <p:nvPr/>
          </p:nvSpPr>
          <p:spPr bwMode="auto">
            <a:xfrm>
              <a:off x="7329488" y="2249488"/>
              <a:ext cx="5000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Retrospectiv</a:t>
              </a:r>
              <a:endParaRPr lang="en-US">
                <a:cs typeface="Arial" charset="0"/>
              </a:endParaRPr>
            </a:p>
          </p:txBody>
        </p:sp>
        <p:sp>
          <p:nvSpPr>
            <p:cNvPr id="74023" name="Rectangle 1339"/>
            <p:cNvSpPr>
              <a:spLocks noChangeArrowheads="1"/>
            </p:cNvSpPr>
            <p:nvPr/>
          </p:nvSpPr>
          <p:spPr bwMode="auto">
            <a:xfrm>
              <a:off x="7329488" y="2346325"/>
              <a:ext cx="111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 </a:t>
              </a:r>
              <a:endParaRPr lang="en-US">
                <a:cs typeface="Arial" charset="0"/>
              </a:endParaRPr>
            </a:p>
          </p:txBody>
        </p:sp>
        <p:sp>
          <p:nvSpPr>
            <p:cNvPr id="74024" name="Rectangle 1340"/>
            <p:cNvSpPr>
              <a:spLocks noChangeArrowheads="1"/>
            </p:cNvSpPr>
            <p:nvPr/>
          </p:nvSpPr>
          <p:spPr bwMode="auto">
            <a:xfrm>
              <a:off x="7329488" y="2439988"/>
              <a:ext cx="5159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Recruitment </a:t>
              </a:r>
              <a:endParaRPr lang="en-US">
                <a:cs typeface="Arial" charset="0"/>
              </a:endParaRPr>
            </a:p>
          </p:txBody>
        </p:sp>
        <p:sp>
          <p:nvSpPr>
            <p:cNvPr id="74025" name="Rectangle 1341"/>
            <p:cNvSpPr>
              <a:spLocks noChangeArrowheads="1"/>
            </p:cNvSpPr>
            <p:nvPr/>
          </p:nvSpPr>
          <p:spPr bwMode="auto">
            <a:xfrm>
              <a:off x="7329488" y="2535238"/>
              <a:ext cx="4778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correlations</a:t>
              </a:r>
              <a:endParaRPr lang="en-US">
                <a:cs typeface="Arial" charset="0"/>
              </a:endParaRPr>
            </a:p>
          </p:txBody>
        </p:sp>
        <p:sp>
          <p:nvSpPr>
            <p:cNvPr id="74026" name="Freeform 1342"/>
            <p:cNvSpPr>
              <a:spLocks noEditPoints="1"/>
            </p:cNvSpPr>
            <p:nvPr/>
          </p:nvSpPr>
          <p:spPr bwMode="auto">
            <a:xfrm>
              <a:off x="5605463" y="3024188"/>
              <a:ext cx="138113" cy="104775"/>
            </a:xfrm>
            <a:custGeom>
              <a:avLst/>
              <a:gdLst>
                <a:gd name="T0" fmla="*/ 38618542 w 463"/>
                <a:gd name="T1" fmla="*/ 30233309 h 357"/>
                <a:gd name="T2" fmla="*/ 1423787 w 463"/>
                <a:gd name="T3" fmla="*/ 2842426 h 357"/>
                <a:gd name="T4" fmla="*/ 1156808 w 463"/>
                <a:gd name="T5" fmla="*/ 861385 h 357"/>
                <a:gd name="T6" fmla="*/ 3292340 w 463"/>
                <a:gd name="T7" fmla="*/ 602823 h 357"/>
                <a:gd name="T8" fmla="*/ 40398210 w 463"/>
                <a:gd name="T9" fmla="*/ 27993708 h 357"/>
                <a:gd name="T10" fmla="*/ 40754082 w 463"/>
                <a:gd name="T11" fmla="*/ 29975041 h 357"/>
                <a:gd name="T12" fmla="*/ 38618542 w 463"/>
                <a:gd name="T13" fmla="*/ 30233309 h 357"/>
                <a:gd name="T14" fmla="*/ 8898295 w 463"/>
                <a:gd name="T15" fmla="*/ 20672374 h 357"/>
                <a:gd name="T16" fmla="*/ 0 w 463"/>
                <a:gd name="T17" fmla="*/ 0 h 357"/>
                <a:gd name="T18" fmla="*/ 22957486 w 463"/>
                <a:gd name="T19" fmla="*/ 2756434 h 357"/>
                <a:gd name="T20" fmla="*/ 24292379 w 463"/>
                <a:gd name="T21" fmla="*/ 4306634 h 357"/>
                <a:gd name="T22" fmla="*/ 22601614 w 463"/>
                <a:gd name="T23" fmla="*/ 5598859 h 357"/>
                <a:gd name="T24" fmla="*/ 2135531 w 463"/>
                <a:gd name="T25" fmla="*/ 3100988 h 357"/>
                <a:gd name="T26" fmla="*/ 3737404 w 463"/>
                <a:gd name="T27" fmla="*/ 1119654 h 357"/>
                <a:gd name="T28" fmla="*/ 11567786 w 463"/>
                <a:gd name="T29" fmla="*/ 19552720 h 357"/>
                <a:gd name="T30" fmla="*/ 10766850 w 463"/>
                <a:gd name="T31" fmla="*/ 21447474 h 357"/>
                <a:gd name="T32" fmla="*/ 8898295 w 463"/>
                <a:gd name="T33" fmla="*/ 20672374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3"/>
                <a:gd name="T52" fmla="*/ 0 h 357"/>
                <a:gd name="T53" fmla="*/ 463 w 463"/>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3" h="357">
                  <a:moveTo>
                    <a:pt x="434" y="351"/>
                  </a:moveTo>
                  <a:lnTo>
                    <a:pt x="16" y="33"/>
                  </a:lnTo>
                  <a:cubicBezTo>
                    <a:pt x="9" y="28"/>
                    <a:pt x="8" y="17"/>
                    <a:pt x="13" y="10"/>
                  </a:cubicBezTo>
                  <a:cubicBezTo>
                    <a:pt x="19" y="2"/>
                    <a:pt x="29" y="1"/>
                    <a:pt x="37" y="7"/>
                  </a:cubicBezTo>
                  <a:lnTo>
                    <a:pt x="454" y="325"/>
                  </a:lnTo>
                  <a:cubicBezTo>
                    <a:pt x="462" y="330"/>
                    <a:pt x="463" y="341"/>
                    <a:pt x="458" y="348"/>
                  </a:cubicBezTo>
                  <a:cubicBezTo>
                    <a:pt x="452" y="355"/>
                    <a:pt x="442" y="357"/>
                    <a:pt x="434" y="351"/>
                  </a:cubicBezTo>
                  <a:close/>
                  <a:moveTo>
                    <a:pt x="100" y="240"/>
                  </a:moveTo>
                  <a:lnTo>
                    <a:pt x="0" y="0"/>
                  </a:lnTo>
                  <a:lnTo>
                    <a:pt x="258" y="32"/>
                  </a:lnTo>
                  <a:cubicBezTo>
                    <a:pt x="267" y="33"/>
                    <a:pt x="274" y="41"/>
                    <a:pt x="273" y="50"/>
                  </a:cubicBezTo>
                  <a:cubicBezTo>
                    <a:pt x="272" y="59"/>
                    <a:pt x="263" y="66"/>
                    <a:pt x="254" y="65"/>
                  </a:cubicBezTo>
                  <a:lnTo>
                    <a:pt x="24" y="36"/>
                  </a:lnTo>
                  <a:lnTo>
                    <a:pt x="42" y="13"/>
                  </a:lnTo>
                  <a:lnTo>
                    <a:pt x="130" y="227"/>
                  </a:lnTo>
                  <a:cubicBezTo>
                    <a:pt x="134" y="236"/>
                    <a:pt x="130" y="246"/>
                    <a:pt x="121" y="249"/>
                  </a:cubicBezTo>
                  <a:cubicBezTo>
                    <a:pt x="113" y="253"/>
                    <a:pt x="103" y="249"/>
                    <a:pt x="100" y="240"/>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4027" name="Group 1345"/>
            <p:cNvGrpSpPr>
              <a:grpSpLocks/>
            </p:cNvGrpSpPr>
            <p:nvPr/>
          </p:nvGrpSpPr>
          <p:grpSpPr bwMode="auto">
            <a:xfrm>
              <a:off x="3403600" y="2374900"/>
              <a:ext cx="2236788" cy="650875"/>
              <a:chOff x="2144" y="1496"/>
              <a:chExt cx="1409" cy="410"/>
            </a:xfrm>
          </p:grpSpPr>
          <p:sp>
            <p:nvSpPr>
              <p:cNvPr id="74478" name="Freeform 1343"/>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solidFill>
                <a:srgbClr val="FDE7D5"/>
              </a:solidFill>
              <a:ln w="0">
                <a:solidFill>
                  <a:srgbClr val="000000"/>
                </a:solidFill>
                <a:prstDash val="solid"/>
                <a:round/>
                <a:headEnd/>
                <a:tailEnd/>
              </a:ln>
            </p:spPr>
            <p:txBody>
              <a:bodyPr/>
              <a:lstStyle/>
              <a:p>
                <a:endParaRPr lang="en-US"/>
              </a:p>
            </p:txBody>
          </p:sp>
          <p:sp>
            <p:nvSpPr>
              <p:cNvPr id="74479" name="Freeform 1344"/>
              <p:cNvSpPr>
                <a:spLocks/>
              </p:cNvSpPr>
              <p:nvPr/>
            </p:nvSpPr>
            <p:spPr bwMode="auto">
              <a:xfrm>
                <a:off x="2144" y="1496"/>
                <a:ext cx="1409" cy="410"/>
              </a:xfrm>
              <a:custGeom>
                <a:avLst/>
                <a:gdLst>
                  <a:gd name="T0" fmla="*/ 6 w 15125"/>
                  <a:gd name="T1" fmla="*/ 0 h 4400"/>
                  <a:gd name="T2" fmla="*/ 0 w 15125"/>
                  <a:gd name="T3" fmla="*/ 6 h 4400"/>
                  <a:gd name="T4" fmla="*/ 0 w 15125"/>
                  <a:gd name="T5" fmla="*/ 32 h 4400"/>
                  <a:gd name="T6" fmla="*/ 6 w 15125"/>
                  <a:gd name="T7" fmla="*/ 38 h 4400"/>
                  <a:gd name="T8" fmla="*/ 125 w 15125"/>
                  <a:gd name="T9" fmla="*/ 38 h 4400"/>
                  <a:gd name="T10" fmla="*/ 131 w 15125"/>
                  <a:gd name="T11" fmla="*/ 32 h 4400"/>
                  <a:gd name="T12" fmla="*/ 131 w 15125"/>
                  <a:gd name="T13" fmla="*/ 6 h 4400"/>
                  <a:gd name="T14" fmla="*/ 125 w 15125"/>
                  <a:gd name="T15" fmla="*/ 0 h 4400"/>
                  <a:gd name="T16" fmla="*/ 6 w 15125"/>
                  <a:gd name="T17" fmla="*/ 0 h 4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25"/>
                  <a:gd name="T28" fmla="*/ 0 h 4400"/>
                  <a:gd name="T29" fmla="*/ 15125 w 15125"/>
                  <a:gd name="T30" fmla="*/ 4400 h 4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25" h="4400">
                    <a:moveTo>
                      <a:pt x="733" y="0"/>
                    </a:moveTo>
                    <a:cubicBezTo>
                      <a:pt x="328" y="0"/>
                      <a:pt x="0" y="328"/>
                      <a:pt x="0" y="733"/>
                    </a:cubicBezTo>
                    <a:lnTo>
                      <a:pt x="0" y="3666"/>
                    </a:lnTo>
                    <a:cubicBezTo>
                      <a:pt x="0" y="4071"/>
                      <a:pt x="328" y="4400"/>
                      <a:pt x="733" y="4400"/>
                    </a:cubicBezTo>
                    <a:lnTo>
                      <a:pt x="14391" y="4400"/>
                    </a:lnTo>
                    <a:cubicBezTo>
                      <a:pt x="14796" y="4400"/>
                      <a:pt x="15125" y="4071"/>
                      <a:pt x="15125" y="3666"/>
                    </a:cubicBezTo>
                    <a:lnTo>
                      <a:pt x="15125" y="733"/>
                    </a:lnTo>
                    <a:cubicBezTo>
                      <a:pt x="15125" y="328"/>
                      <a:pt x="14796" y="0"/>
                      <a:pt x="14391" y="0"/>
                    </a:cubicBezTo>
                    <a:lnTo>
                      <a:pt x="733" y="0"/>
                    </a:lnTo>
                    <a:close/>
                  </a:path>
                </a:pathLst>
              </a:custGeom>
              <a:noFill/>
              <a:ln w="20638" cap="rnd">
                <a:solidFill>
                  <a:srgbClr val="385D8A"/>
                </a:solidFill>
                <a:prstDash val="solid"/>
                <a:round/>
                <a:headEnd/>
                <a:tailEnd/>
              </a:ln>
            </p:spPr>
            <p:txBody>
              <a:bodyPr/>
              <a:lstStyle/>
              <a:p>
                <a:endParaRPr lang="en-US"/>
              </a:p>
            </p:txBody>
          </p:sp>
        </p:grpSp>
        <p:sp>
          <p:nvSpPr>
            <p:cNvPr id="74028" name="Rectangle 1346"/>
            <p:cNvSpPr>
              <a:spLocks noChangeArrowheads="1"/>
            </p:cNvSpPr>
            <p:nvPr/>
          </p:nvSpPr>
          <p:spPr bwMode="auto">
            <a:xfrm>
              <a:off x="4356100" y="2660650"/>
              <a:ext cx="4429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Offline </a:t>
              </a:r>
              <a:endParaRPr lang="en-US">
                <a:cs typeface="Arial" charset="0"/>
              </a:endParaRPr>
            </a:p>
          </p:txBody>
        </p:sp>
        <p:sp>
          <p:nvSpPr>
            <p:cNvPr id="74029" name="Rectangle 1347"/>
            <p:cNvSpPr>
              <a:spLocks noChangeArrowheads="1"/>
            </p:cNvSpPr>
            <p:nvPr/>
          </p:nvSpPr>
          <p:spPr bwMode="auto">
            <a:xfrm>
              <a:off x="4227513" y="2801938"/>
              <a:ext cx="6858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IBM Models</a:t>
              </a:r>
              <a:endParaRPr lang="en-US">
                <a:cs typeface="Arial" charset="0"/>
              </a:endParaRPr>
            </a:p>
          </p:txBody>
        </p:sp>
        <p:grpSp>
          <p:nvGrpSpPr>
            <p:cNvPr id="74030" name="Group 1350"/>
            <p:cNvGrpSpPr>
              <a:grpSpLocks/>
            </p:cNvGrpSpPr>
            <p:nvPr/>
          </p:nvGrpSpPr>
          <p:grpSpPr bwMode="auto">
            <a:xfrm>
              <a:off x="4208463" y="2430463"/>
              <a:ext cx="627063" cy="190500"/>
              <a:chOff x="2651" y="1531"/>
              <a:chExt cx="395" cy="120"/>
            </a:xfrm>
          </p:grpSpPr>
          <p:sp>
            <p:nvSpPr>
              <p:cNvPr id="74476" name="Rectangle 1348"/>
              <p:cNvSpPr>
                <a:spLocks noChangeArrowheads="1"/>
              </p:cNvSpPr>
              <p:nvPr/>
            </p:nvSpPr>
            <p:spPr bwMode="auto">
              <a:xfrm>
                <a:off x="2651" y="1531"/>
                <a:ext cx="395" cy="120"/>
              </a:xfrm>
              <a:prstGeom prst="rect">
                <a:avLst/>
              </a:prstGeom>
              <a:solidFill>
                <a:srgbClr val="FCD5B5"/>
              </a:solidFill>
              <a:ln w="9525">
                <a:noFill/>
                <a:miter lim="800000"/>
                <a:headEnd/>
                <a:tailEnd/>
              </a:ln>
            </p:spPr>
            <p:txBody>
              <a:bodyPr/>
              <a:lstStyle/>
              <a:p>
                <a:endParaRPr lang="en-US"/>
              </a:p>
            </p:txBody>
          </p:sp>
          <p:sp>
            <p:nvSpPr>
              <p:cNvPr id="74477" name="Rectangle 1349"/>
              <p:cNvSpPr>
                <a:spLocks noChangeArrowheads="1"/>
              </p:cNvSpPr>
              <p:nvPr/>
            </p:nvSpPr>
            <p:spPr bwMode="auto">
              <a:xfrm>
                <a:off x="2651" y="1531"/>
                <a:ext cx="395" cy="120"/>
              </a:xfrm>
              <a:prstGeom prst="rect">
                <a:avLst/>
              </a:prstGeom>
              <a:noFill/>
              <a:ln w="7938" cap="rnd">
                <a:solidFill>
                  <a:srgbClr val="212121"/>
                </a:solidFill>
                <a:miter lim="800000"/>
                <a:headEnd/>
                <a:tailEnd/>
              </a:ln>
            </p:spPr>
            <p:txBody>
              <a:bodyPr/>
              <a:lstStyle/>
              <a:p>
                <a:endParaRPr lang="en-US"/>
              </a:p>
            </p:txBody>
          </p:sp>
        </p:grpSp>
        <p:sp>
          <p:nvSpPr>
            <p:cNvPr id="74031" name="Rectangle 1351"/>
            <p:cNvSpPr>
              <a:spLocks noChangeArrowheads="1"/>
            </p:cNvSpPr>
            <p:nvPr/>
          </p:nvSpPr>
          <p:spPr bwMode="auto">
            <a:xfrm>
              <a:off x="4373563" y="2468563"/>
              <a:ext cx="36036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Pollock</a:t>
              </a:r>
              <a:endParaRPr lang="en-US">
                <a:cs typeface="Arial" charset="0"/>
              </a:endParaRPr>
            </a:p>
          </p:txBody>
        </p:sp>
        <p:grpSp>
          <p:nvGrpSpPr>
            <p:cNvPr id="74032" name="Group 1354"/>
            <p:cNvGrpSpPr>
              <a:grpSpLocks/>
            </p:cNvGrpSpPr>
            <p:nvPr/>
          </p:nvGrpSpPr>
          <p:grpSpPr bwMode="auto">
            <a:xfrm>
              <a:off x="3490913" y="2428875"/>
              <a:ext cx="627063" cy="190500"/>
              <a:chOff x="2199" y="1530"/>
              <a:chExt cx="395" cy="120"/>
            </a:xfrm>
          </p:grpSpPr>
          <p:sp>
            <p:nvSpPr>
              <p:cNvPr id="74474" name="Rectangle 1352"/>
              <p:cNvSpPr>
                <a:spLocks noChangeArrowheads="1"/>
              </p:cNvSpPr>
              <p:nvPr/>
            </p:nvSpPr>
            <p:spPr bwMode="auto">
              <a:xfrm>
                <a:off x="2199" y="1530"/>
                <a:ext cx="395" cy="120"/>
              </a:xfrm>
              <a:prstGeom prst="rect">
                <a:avLst/>
              </a:prstGeom>
              <a:solidFill>
                <a:srgbClr val="FCD5B5"/>
              </a:solidFill>
              <a:ln w="9525">
                <a:noFill/>
                <a:miter lim="800000"/>
                <a:headEnd/>
                <a:tailEnd/>
              </a:ln>
            </p:spPr>
            <p:txBody>
              <a:bodyPr/>
              <a:lstStyle/>
              <a:p>
                <a:endParaRPr lang="en-US"/>
              </a:p>
            </p:txBody>
          </p:sp>
          <p:sp>
            <p:nvSpPr>
              <p:cNvPr id="74475" name="Rectangle 1353"/>
              <p:cNvSpPr>
                <a:spLocks noChangeArrowheads="1"/>
              </p:cNvSpPr>
              <p:nvPr/>
            </p:nvSpPr>
            <p:spPr bwMode="auto">
              <a:xfrm>
                <a:off x="2199" y="1530"/>
                <a:ext cx="395" cy="120"/>
              </a:xfrm>
              <a:prstGeom prst="rect">
                <a:avLst/>
              </a:prstGeom>
              <a:noFill/>
              <a:ln w="7938" cap="rnd">
                <a:solidFill>
                  <a:srgbClr val="212121"/>
                </a:solidFill>
                <a:miter lim="800000"/>
                <a:headEnd/>
                <a:tailEnd/>
              </a:ln>
            </p:spPr>
            <p:txBody>
              <a:bodyPr/>
              <a:lstStyle/>
              <a:p>
                <a:endParaRPr lang="en-US"/>
              </a:p>
            </p:txBody>
          </p:sp>
        </p:grpSp>
        <p:sp>
          <p:nvSpPr>
            <p:cNvPr id="74033" name="Rectangle 1355"/>
            <p:cNvSpPr>
              <a:spLocks noChangeArrowheads="1"/>
            </p:cNvSpPr>
            <p:nvPr/>
          </p:nvSpPr>
          <p:spPr bwMode="auto">
            <a:xfrm>
              <a:off x="3619500" y="2466975"/>
              <a:ext cx="45878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Sablefish </a:t>
              </a:r>
              <a:endParaRPr lang="en-US">
                <a:cs typeface="Arial" charset="0"/>
              </a:endParaRPr>
            </a:p>
          </p:txBody>
        </p:sp>
        <p:grpSp>
          <p:nvGrpSpPr>
            <p:cNvPr id="74034" name="Group 1358"/>
            <p:cNvGrpSpPr>
              <a:grpSpLocks/>
            </p:cNvGrpSpPr>
            <p:nvPr/>
          </p:nvGrpSpPr>
          <p:grpSpPr bwMode="auto">
            <a:xfrm>
              <a:off x="4924425" y="2705100"/>
              <a:ext cx="628650" cy="192088"/>
              <a:chOff x="3102" y="1704"/>
              <a:chExt cx="396" cy="121"/>
            </a:xfrm>
          </p:grpSpPr>
          <p:sp>
            <p:nvSpPr>
              <p:cNvPr id="74472" name="Rectangle 1356"/>
              <p:cNvSpPr>
                <a:spLocks noChangeArrowheads="1"/>
              </p:cNvSpPr>
              <p:nvPr/>
            </p:nvSpPr>
            <p:spPr bwMode="auto">
              <a:xfrm>
                <a:off x="3102" y="1704"/>
                <a:ext cx="396" cy="121"/>
              </a:xfrm>
              <a:prstGeom prst="rect">
                <a:avLst/>
              </a:prstGeom>
              <a:solidFill>
                <a:srgbClr val="FCD5B5"/>
              </a:solidFill>
              <a:ln w="9525">
                <a:noFill/>
                <a:miter lim="800000"/>
                <a:headEnd/>
                <a:tailEnd/>
              </a:ln>
            </p:spPr>
            <p:txBody>
              <a:bodyPr/>
              <a:lstStyle/>
              <a:p>
                <a:endParaRPr lang="en-US"/>
              </a:p>
            </p:txBody>
          </p:sp>
          <p:sp>
            <p:nvSpPr>
              <p:cNvPr id="74473" name="Rectangle 1357"/>
              <p:cNvSpPr>
                <a:spLocks noChangeArrowheads="1"/>
              </p:cNvSpPr>
              <p:nvPr/>
            </p:nvSpPr>
            <p:spPr bwMode="auto">
              <a:xfrm>
                <a:off x="3102" y="1704"/>
                <a:ext cx="396" cy="121"/>
              </a:xfrm>
              <a:prstGeom prst="rect">
                <a:avLst/>
              </a:prstGeom>
              <a:noFill/>
              <a:ln w="7938" cap="rnd">
                <a:solidFill>
                  <a:srgbClr val="212121"/>
                </a:solidFill>
                <a:miter lim="800000"/>
                <a:headEnd/>
                <a:tailEnd/>
              </a:ln>
            </p:spPr>
            <p:txBody>
              <a:bodyPr/>
              <a:lstStyle/>
              <a:p>
                <a:endParaRPr lang="en-US"/>
              </a:p>
            </p:txBody>
          </p:sp>
        </p:grpSp>
        <p:sp>
          <p:nvSpPr>
            <p:cNvPr id="74035" name="Rectangle 1359"/>
            <p:cNvSpPr>
              <a:spLocks noChangeArrowheads="1"/>
            </p:cNvSpPr>
            <p:nvPr/>
          </p:nvSpPr>
          <p:spPr bwMode="auto">
            <a:xfrm>
              <a:off x="5153025" y="2744788"/>
              <a:ext cx="2540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POP </a:t>
              </a:r>
              <a:endParaRPr lang="en-US">
                <a:cs typeface="Arial" charset="0"/>
              </a:endParaRPr>
            </a:p>
          </p:txBody>
        </p:sp>
        <p:grpSp>
          <p:nvGrpSpPr>
            <p:cNvPr id="74036" name="Group 1362"/>
            <p:cNvGrpSpPr>
              <a:grpSpLocks/>
            </p:cNvGrpSpPr>
            <p:nvPr/>
          </p:nvGrpSpPr>
          <p:grpSpPr bwMode="auto">
            <a:xfrm>
              <a:off x="3490913" y="2701925"/>
              <a:ext cx="627063" cy="192088"/>
              <a:chOff x="2199" y="1702"/>
              <a:chExt cx="395" cy="121"/>
            </a:xfrm>
          </p:grpSpPr>
          <p:sp>
            <p:nvSpPr>
              <p:cNvPr id="74470" name="Rectangle 1360"/>
              <p:cNvSpPr>
                <a:spLocks noChangeArrowheads="1"/>
              </p:cNvSpPr>
              <p:nvPr/>
            </p:nvSpPr>
            <p:spPr bwMode="auto">
              <a:xfrm>
                <a:off x="2199" y="1702"/>
                <a:ext cx="395" cy="121"/>
              </a:xfrm>
              <a:prstGeom prst="rect">
                <a:avLst/>
              </a:prstGeom>
              <a:solidFill>
                <a:srgbClr val="FCD5B5"/>
              </a:solidFill>
              <a:ln w="9525">
                <a:noFill/>
                <a:miter lim="800000"/>
                <a:headEnd/>
                <a:tailEnd/>
              </a:ln>
            </p:spPr>
            <p:txBody>
              <a:bodyPr/>
              <a:lstStyle/>
              <a:p>
                <a:endParaRPr lang="en-US"/>
              </a:p>
            </p:txBody>
          </p:sp>
          <p:sp>
            <p:nvSpPr>
              <p:cNvPr id="74471" name="Rectangle 1361"/>
              <p:cNvSpPr>
                <a:spLocks noChangeArrowheads="1"/>
              </p:cNvSpPr>
              <p:nvPr/>
            </p:nvSpPr>
            <p:spPr bwMode="auto">
              <a:xfrm>
                <a:off x="2199" y="1702"/>
                <a:ext cx="395" cy="121"/>
              </a:xfrm>
              <a:prstGeom prst="rect">
                <a:avLst/>
              </a:prstGeom>
              <a:noFill/>
              <a:ln w="7938" cap="rnd">
                <a:solidFill>
                  <a:srgbClr val="212121"/>
                </a:solidFill>
                <a:miter lim="800000"/>
                <a:headEnd/>
                <a:tailEnd/>
              </a:ln>
            </p:spPr>
            <p:txBody>
              <a:bodyPr/>
              <a:lstStyle/>
              <a:p>
                <a:endParaRPr lang="en-US"/>
              </a:p>
            </p:txBody>
          </p:sp>
        </p:grpSp>
        <p:sp>
          <p:nvSpPr>
            <p:cNvPr id="74037" name="Rectangle 1363"/>
            <p:cNvSpPr>
              <a:spLocks noChangeArrowheads="1"/>
            </p:cNvSpPr>
            <p:nvPr/>
          </p:nvSpPr>
          <p:spPr bwMode="auto">
            <a:xfrm>
              <a:off x="3582988" y="2741613"/>
              <a:ext cx="53340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Pacific Cod </a:t>
              </a:r>
              <a:endParaRPr lang="en-US">
                <a:cs typeface="Arial" charset="0"/>
              </a:endParaRPr>
            </a:p>
          </p:txBody>
        </p:sp>
        <p:grpSp>
          <p:nvGrpSpPr>
            <p:cNvPr id="74038" name="Group 1366"/>
            <p:cNvGrpSpPr>
              <a:grpSpLocks/>
            </p:cNvGrpSpPr>
            <p:nvPr/>
          </p:nvGrpSpPr>
          <p:grpSpPr bwMode="auto">
            <a:xfrm>
              <a:off x="4924425" y="2430463"/>
              <a:ext cx="628650" cy="190500"/>
              <a:chOff x="3102" y="1531"/>
              <a:chExt cx="396" cy="120"/>
            </a:xfrm>
          </p:grpSpPr>
          <p:sp>
            <p:nvSpPr>
              <p:cNvPr id="74468" name="Rectangle 1364"/>
              <p:cNvSpPr>
                <a:spLocks noChangeArrowheads="1"/>
              </p:cNvSpPr>
              <p:nvPr/>
            </p:nvSpPr>
            <p:spPr bwMode="auto">
              <a:xfrm>
                <a:off x="3102" y="1531"/>
                <a:ext cx="396" cy="120"/>
              </a:xfrm>
              <a:prstGeom prst="rect">
                <a:avLst/>
              </a:prstGeom>
              <a:solidFill>
                <a:srgbClr val="FCD5B5"/>
              </a:solidFill>
              <a:ln w="9525">
                <a:noFill/>
                <a:miter lim="800000"/>
                <a:headEnd/>
                <a:tailEnd/>
              </a:ln>
            </p:spPr>
            <p:txBody>
              <a:bodyPr/>
              <a:lstStyle/>
              <a:p>
                <a:endParaRPr lang="en-US"/>
              </a:p>
            </p:txBody>
          </p:sp>
          <p:sp>
            <p:nvSpPr>
              <p:cNvPr id="74469" name="Rectangle 1365"/>
              <p:cNvSpPr>
                <a:spLocks noChangeArrowheads="1"/>
              </p:cNvSpPr>
              <p:nvPr/>
            </p:nvSpPr>
            <p:spPr bwMode="auto">
              <a:xfrm>
                <a:off x="3102" y="1531"/>
                <a:ext cx="396" cy="120"/>
              </a:xfrm>
              <a:prstGeom prst="rect">
                <a:avLst/>
              </a:prstGeom>
              <a:noFill/>
              <a:ln w="7938" cap="rnd">
                <a:solidFill>
                  <a:srgbClr val="212121"/>
                </a:solidFill>
                <a:miter lim="800000"/>
                <a:headEnd/>
                <a:tailEnd/>
              </a:ln>
            </p:spPr>
            <p:txBody>
              <a:bodyPr/>
              <a:lstStyle/>
              <a:p>
                <a:endParaRPr lang="en-US"/>
              </a:p>
            </p:txBody>
          </p:sp>
        </p:grpSp>
        <p:sp>
          <p:nvSpPr>
            <p:cNvPr id="74039" name="Rectangle 1367"/>
            <p:cNvSpPr>
              <a:spLocks noChangeArrowheads="1"/>
            </p:cNvSpPr>
            <p:nvPr/>
          </p:nvSpPr>
          <p:spPr bwMode="auto">
            <a:xfrm>
              <a:off x="5155338" y="2468563"/>
              <a:ext cx="177076" cy="13599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ATF</a:t>
              </a:r>
              <a:endParaRPr lang="en-US">
                <a:cs typeface="Arial" charset="0"/>
              </a:endParaRPr>
            </a:p>
          </p:txBody>
        </p:sp>
        <p:sp>
          <p:nvSpPr>
            <p:cNvPr id="74040" name="Rectangle 1369"/>
            <p:cNvSpPr>
              <a:spLocks noChangeArrowheads="1"/>
            </p:cNvSpPr>
            <p:nvPr/>
          </p:nvSpPr>
          <p:spPr bwMode="auto">
            <a:xfrm>
              <a:off x="1209675" y="287655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4041" name="Rectangle 1370"/>
            <p:cNvSpPr>
              <a:spLocks noChangeArrowheads="1"/>
            </p:cNvSpPr>
            <p:nvPr/>
          </p:nvSpPr>
          <p:spPr bwMode="auto">
            <a:xfrm>
              <a:off x="1209675" y="33035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4042" name="Rectangle 1371"/>
            <p:cNvSpPr>
              <a:spLocks noChangeArrowheads="1"/>
            </p:cNvSpPr>
            <p:nvPr/>
          </p:nvSpPr>
          <p:spPr bwMode="auto">
            <a:xfrm>
              <a:off x="1209675" y="37290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4043" name="Rectangle 1372"/>
            <p:cNvSpPr>
              <a:spLocks noChangeArrowheads="1"/>
            </p:cNvSpPr>
            <p:nvPr/>
          </p:nvSpPr>
          <p:spPr bwMode="auto">
            <a:xfrm>
              <a:off x="1169988" y="4108450"/>
              <a:ext cx="295275"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UTL </a:t>
              </a:r>
              <a:endParaRPr lang="en-US">
                <a:cs typeface="Arial" charset="0"/>
              </a:endParaRPr>
            </a:p>
          </p:txBody>
        </p:sp>
        <p:sp>
          <p:nvSpPr>
            <p:cNvPr id="74044" name="Rectangle 1373"/>
            <p:cNvSpPr>
              <a:spLocks noChangeArrowheads="1"/>
            </p:cNvSpPr>
            <p:nvPr/>
          </p:nvSpPr>
          <p:spPr bwMode="auto">
            <a:xfrm>
              <a:off x="987425" y="424973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4045" name="Rectangle 1374"/>
            <p:cNvSpPr>
              <a:spLocks noChangeArrowheads="1"/>
            </p:cNvSpPr>
            <p:nvPr/>
          </p:nvSpPr>
          <p:spPr bwMode="auto">
            <a:xfrm>
              <a:off x="989013" y="439102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sp>
          <p:nvSpPr>
            <p:cNvPr id="74046" name="Rectangle 1375"/>
            <p:cNvSpPr>
              <a:spLocks noChangeArrowheads="1"/>
            </p:cNvSpPr>
            <p:nvPr/>
          </p:nvSpPr>
          <p:spPr bwMode="auto">
            <a:xfrm>
              <a:off x="2052638" y="2882900"/>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H3</a:t>
              </a:r>
              <a:endParaRPr lang="en-US">
                <a:cs typeface="Arial" charset="0"/>
              </a:endParaRPr>
            </a:p>
          </p:txBody>
        </p:sp>
        <p:sp>
          <p:nvSpPr>
            <p:cNvPr id="74047" name="Rectangle 1376"/>
            <p:cNvSpPr>
              <a:spLocks noChangeArrowheads="1"/>
            </p:cNvSpPr>
            <p:nvPr/>
          </p:nvSpPr>
          <p:spPr bwMode="auto">
            <a:xfrm>
              <a:off x="2052638" y="330993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H2</a:t>
              </a:r>
              <a:endParaRPr lang="en-US">
                <a:cs typeface="Arial" charset="0"/>
              </a:endParaRPr>
            </a:p>
          </p:txBody>
        </p:sp>
        <p:sp>
          <p:nvSpPr>
            <p:cNvPr id="74048" name="Rectangle 1377"/>
            <p:cNvSpPr>
              <a:spLocks noChangeArrowheads="1"/>
            </p:cNvSpPr>
            <p:nvPr/>
          </p:nvSpPr>
          <p:spPr bwMode="auto">
            <a:xfrm>
              <a:off x="2052638" y="3735388"/>
              <a:ext cx="211138"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H1</a:t>
              </a:r>
              <a:endParaRPr lang="en-US">
                <a:cs typeface="Arial" charset="0"/>
              </a:endParaRPr>
            </a:p>
          </p:txBody>
        </p:sp>
        <p:sp>
          <p:nvSpPr>
            <p:cNvPr id="74049" name="Rectangle 1378"/>
            <p:cNvSpPr>
              <a:spLocks noChangeArrowheads="1"/>
            </p:cNvSpPr>
            <p:nvPr/>
          </p:nvSpPr>
          <p:spPr bwMode="auto">
            <a:xfrm>
              <a:off x="1884363" y="4114800"/>
              <a:ext cx="569913"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Modeling</a:t>
              </a:r>
              <a:endParaRPr lang="en-US">
                <a:cs typeface="Arial" charset="0"/>
              </a:endParaRPr>
            </a:p>
          </p:txBody>
        </p:sp>
        <p:sp>
          <p:nvSpPr>
            <p:cNvPr id="74050" name="Rectangle 1379"/>
            <p:cNvSpPr>
              <a:spLocks noChangeArrowheads="1"/>
            </p:cNvSpPr>
            <p:nvPr/>
          </p:nvSpPr>
          <p:spPr bwMode="auto">
            <a:xfrm>
              <a:off x="1830388" y="4256088"/>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Component</a:t>
              </a:r>
              <a:endParaRPr lang="en-US">
                <a:cs typeface="Arial" charset="0"/>
              </a:endParaRPr>
            </a:p>
          </p:txBody>
        </p:sp>
        <p:sp>
          <p:nvSpPr>
            <p:cNvPr id="74051" name="Rectangle 1380"/>
            <p:cNvSpPr>
              <a:spLocks noChangeArrowheads="1"/>
            </p:cNvSpPr>
            <p:nvPr/>
          </p:nvSpPr>
          <p:spPr bwMode="auto">
            <a:xfrm>
              <a:off x="1830388" y="4397375"/>
              <a:ext cx="685800" cy="187325"/>
            </a:xfrm>
            <a:prstGeom prst="rect">
              <a:avLst/>
            </a:prstGeom>
            <a:noFill/>
            <a:ln w="9525">
              <a:noFill/>
              <a:miter lim="800000"/>
              <a:headEnd/>
              <a:tailEnd/>
            </a:ln>
          </p:spPr>
          <p:txBody>
            <a:bodyPr wrap="none" lIns="0" tIns="0" rIns="0" bIns="0">
              <a:spAutoFit/>
            </a:bodyPr>
            <a:lstStyle/>
            <a:p>
              <a:r>
                <a:rPr lang="en-US" sz="900" b="1">
                  <a:solidFill>
                    <a:srgbClr val="000000"/>
                  </a:solidFill>
                  <a:latin typeface="Calibri" pitchFamily="34" charset="0"/>
                  <a:cs typeface="Arial" charset="0"/>
                </a:rPr>
                <a:t>Hypotheses</a:t>
              </a:r>
              <a:endParaRPr lang="en-US">
                <a:cs typeface="Arial" charset="0"/>
              </a:endParaRPr>
            </a:p>
          </p:txBody>
        </p:sp>
        <p:grpSp>
          <p:nvGrpSpPr>
            <p:cNvPr id="74052" name="Group 1385"/>
            <p:cNvGrpSpPr>
              <a:grpSpLocks/>
            </p:cNvGrpSpPr>
            <p:nvPr/>
          </p:nvGrpSpPr>
          <p:grpSpPr bwMode="auto">
            <a:xfrm>
              <a:off x="5915025" y="4365625"/>
              <a:ext cx="1920875" cy="1327150"/>
              <a:chOff x="3726" y="2750"/>
              <a:chExt cx="1210" cy="836"/>
            </a:xfrm>
          </p:grpSpPr>
          <p:sp>
            <p:nvSpPr>
              <p:cNvPr id="74464" name="Rectangle 1381"/>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74465" name="Freeform 1382"/>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solidFill>
                <a:srgbClr val="FFFFFF"/>
              </a:solidFill>
              <a:ln w="0">
                <a:solidFill>
                  <a:srgbClr val="000000"/>
                </a:solidFill>
                <a:prstDash val="solid"/>
                <a:round/>
                <a:headEnd/>
                <a:tailEnd/>
              </a:ln>
            </p:spPr>
            <p:txBody>
              <a:bodyPr/>
              <a:lstStyle/>
              <a:p>
                <a:endParaRPr lang="en-US"/>
              </a:p>
            </p:txBody>
          </p:sp>
          <p:sp>
            <p:nvSpPr>
              <p:cNvPr id="74466" name="Rectangle 1383"/>
              <p:cNvSpPr>
                <a:spLocks noChangeArrowheads="1"/>
              </p:cNvSpPr>
              <p:nvPr/>
            </p:nvSpPr>
            <p:spPr bwMode="auto">
              <a:xfrm>
                <a:off x="3726" y="2750"/>
                <a:ext cx="1210" cy="836"/>
              </a:xfrm>
              <a:prstGeom prst="rect">
                <a:avLst/>
              </a:prstGeom>
              <a:solidFill>
                <a:srgbClr val="4F81BD"/>
              </a:solidFill>
              <a:ln w="9525">
                <a:noFill/>
                <a:miter lim="800000"/>
                <a:headEnd/>
                <a:tailEnd/>
              </a:ln>
            </p:spPr>
            <p:txBody>
              <a:bodyPr/>
              <a:lstStyle/>
              <a:p>
                <a:endParaRPr lang="en-US"/>
              </a:p>
            </p:txBody>
          </p:sp>
          <p:sp>
            <p:nvSpPr>
              <p:cNvPr id="74467" name="Freeform 1384"/>
              <p:cNvSpPr>
                <a:spLocks/>
              </p:cNvSpPr>
              <p:nvPr/>
            </p:nvSpPr>
            <p:spPr bwMode="auto">
              <a:xfrm>
                <a:off x="3726" y="2750"/>
                <a:ext cx="1209" cy="835"/>
              </a:xfrm>
              <a:custGeom>
                <a:avLst/>
                <a:gdLst>
                  <a:gd name="T0" fmla="*/ 26 w 6492"/>
                  <a:gd name="T1" fmla="*/ 0 h 4475"/>
                  <a:gd name="T2" fmla="*/ 0 w 6492"/>
                  <a:gd name="T3" fmla="*/ 26 h 4475"/>
                  <a:gd name="T4" fmla="*/ 0 w 6492"/>
                  <a:gd name="T5" fmla="*/ 130 h 4475"/>
                  <a:gd name="T6" fmla="*/ 26 w 6492"/>
                  <a:gd name="T7" fmla="*/ 156 h 4475"/>
                  <a:gd name="T8" fmla="*/ 199 w 6492"/>
                  <a:gd name="T9" fmla="*/ 156 h 4475"/>
                  <a:gd name="T10" fmla="*/ 225 w 6492"/>
                  <a:gd name="T11" fmla="*/ 130 h 4475"/>
                  <a:gd name="T12" fmla="*/ 225 w 6492"/>
                  <a:gd name="T13" fmla="*/ 26 h 4475"/>
                  <a:gd name="T14" fmla="*/ 199 w 6492"/>
                  <a:gd name="T15" fmla="*/ 0 h 4475"/>
                  <a:gd name="T16" fmla="*/ 26 w 6492"/>
                  <a:gd name="T17" fmla="*/ 0 h 4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2"/>
                  <a:gd name="T28" fmla="*/ 0 h 4475"/>
                  <a:gd name="T29" fmla="*/ 6492 w 6492"/>
                  <a:gd name="T30" fmla="*/ 4475 h 4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2" h="4475">
                    <a:moveTo>
                      <a:pt x="746" y="0"/>
                    </a:moveTo>
                    <a:cubicBezTo>
                      <a:pt x="334" y="0"/>
                      <a:pt x="0" y="334"/>
                      <a:pt x="0" y="746"/>
                    </a:cubicBezTo>
                    <a:lnTo>
                      <a:pt x="0" y="3730"/>
                    </a:lnTo>
                    <a:cubicBezTo>
                      <a:pt x="0" y="4142"/>
                      <a:pt x="334" y="4475"/>
                      <a:pt x="746" y="4475"/>
                    </a:cubicBezTo>
                    <a:lnTo>
                      <a:pt x="5746" y="4475"/>
                    </a:lnTo>
                    <a:cubicBezTo>
                      <a:pt x="6158" y="4475"/>
                      <a:pt x="6492" y="4142"/>
                      <a:pt x="6492" y="3730"/>
                    </a:cubicBezTo>
                    <a:lnTo>
                      <a:pt x="6492" y="746"/>
                    </a:lnTo>
                    <a:cubicBezTo>
                      <a:pt x="6492" y="334"/>
                      <a:pt x="6158" y="0"/>
                      <a:pt x="5746" y="0"/>
                    </a:cubicBezTo>
                    <a:lnTo>
                      <a:pt x="746" y="0"/>
                    </a:lnTo>
                    <a:close/>
                  </a:path>
                </a:pathLst>
              </a:custGeom>
              <a:noFill/>
              <a:ln w="20638" cap="rnd">
                <a:solidFill>
                  <a:srgbClr val="385D8A"/>
                </a:solidFill>
                <a:prstDash val="solid"/>
                <a:round/>
                <a:headEnd/>
                <a:tailEnd/>
              </a:ln>
            </p:spPr>
            <p:txBody>
              <a:bodyPr/>
              <a:lstStyle/>
              <a:p>
                <a:endParaRPr lang="en-US"/>
              </a:p>
            </p:txBody>
          </p:sp>
        </p:grpSp>
        <p:grpSp>
          <p:nvGrpSpPr>
            <p:cNvPr id="74053" name="Group 1388"/>
            <p:cNvGrpSpPr>
              <a:grpSpLocks/>
            </p:cNvGrpSpPr>
            <p:nvPr/>
          </p:nvGrpSpPr>
          <p:grpSpPr bwMode="auto">
            <a:xfrm>
              <a:off x="2794000" y="4816475"/>
              <a:ext cx="617538" cy="261938"/>
              <a:chOff x="1760" y="3034"/>
              <a:chExt cx="389" cy="165"/>
            </a:xfrm>
          </p:grpSpPr>
          <p:sp>
            <p:nvSpPr>
              <p:cNvPr id="74462" name="Rectangle 1386"/>
              <p:cNvSpPr>
                <a:spLocks noChangeArrowheads="1"/>
              </p:cNvSpPr>
              <p:nvPr/>
            </p:nvSpPr>
            <p:spPr bwMode="auto">
              <a:xfrm>
                <a:off x="1760" y="3034"/>
                <a:ext cx="389" cy="165"/>
              </a:xfrm>
              <a:prstGeom prst="rect">
                <a:avLst/>
              </a:prstGeom>
              <a:solidFill>
                <a:srgbClr val="FFFFFF"/>
              </a:solidFill>
              <a:ln w="9525">
                <a:noFill/>
                <a:miter lim="800000"/>
                <a:headEnd/>
                <a:tailEnd/>
              </a:ln>
            </p:spPr>
            <p:txBody>
              <a:bodyPr/>
              <a:lstStyle/>
              <a:p>
                <a:endParaRPr lang="en-US"/>
              </a:p>
            </p:txBody>
          </p:sp>
          <p:sp>
            <p:nvSpPr>
              <p:cNvPr id="74463" name="Rectangle 1387"/>
              <p:cNvSpPr>
                <a:spLocks noChangeArrowheads="1"/>
              </p:cNvSpPr>
              <p:nvPr/>
            </p:nvSpPr>
            <p:spPr bwMode="auto">
              <a:xfrm>
                <a:off x="1760" y="3034"/>
                <a:ext cx="389" cy="165"/>
              </a:xfrm>
              <a:prstGeom prst="rect">
                <a:avLst/>
              </a:prstGeom>
              <a:noFill/>
              <a:ln w="7938" cap="rnd">
                <a:solidFill>
                  <a:srgbClr val="000000"/>
                </a:solidFill>
                <a:miter lim="800000"/>
                <a:headEnd/>
                <a:tailEnd/>
              </a:ln>
            </p:spPr>
            <p:txBody>
              <a:bodyPr/>
              <a:lstStyle/>
              <a:p>
                <a:endParaRPr lang="en-US"/>
              </a:p>
            </p:txBody>
          </p:sp>
        </p:grpSp>
        <p:sp>
          <p:nvSpPr>
            <p:cNvPr id="74054" name="Rectangle 1389"/>
            <p:cNvSpPr>
              <a:spLocks noChangeArrowheads="1"/>
            </p:cNvSpPr>
            <p:nvPr/>
          </p:nvSpPr>
          <p:spPr bwMode="auto">
            <a:xfrm>
              <a:off x="2870200" y="4852988"/>
              <a:ext cx="338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Regime </a:t>
              </a:r>
              <a:endParaRPr lang="en-US">
                <a:cs typeface="Arial" charset="0"/>
              </a:endParaRPr>
            </a:p>
          </p:txBody>
        </p:sp>
        <p:sp>
          <p:nvSpPr>
            <p:cNvPr id="74055" name="Rectangle 1390"/>
            <p:cNvSpPr>
              <a:spLocks noChangeArrowheads="1"/>
            </p:cNvSpPr>
            <p:nvPr/>
          </p:nvSpPr>
          <p:spPr bwMode="auto">
            <a:xfrm>
              <a:off x="2870200" y="4948238"/>
              <a:ext cx="3286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grpSp>
          <p:nvGrpSpPr>
            <p:cNvPr id="74056" name="Group 1393"/>
            <p:cNvGrpSpPr>
              <a:grpSpLocks/>
            </p:cNvGrpSpPr>
            <p:nvPr/>
          </p:nvGrpSpPr>
          <p:grpSpPr bwMode="auto">
            <a:xfrm>
              <a:off x="6580188" y="3792538"/>
              <a:ext cx="506413" cy="454025"/>
              <a:chOff x="4145" y="2389"/>
              <a:chExt cx="319" cy="286"/>
            </a:xfrm>
          </p:grpSpPr>
          <p:sp>
            <p:nvSpPr>
              <p:cNvPr id="74460" name="Rectangle 1391"/>
              <p:cNvSpPr>
                <a:spLocks noChangeArrowheads="1"/>
              </p:cNvSpPr>
              <p:nvPr/>
            </p:nvSpPr>
            <p:spPr bwMode="auto">
              <a:xfrm>
                <a:off x="4145" y="2389"/>
                <a:ext cx="319" cy="286"/>
              </a:xfrm>
              <a:prstGeom prst="rect">
                <a:avLst/>
              </a:prstGeom>
              <a:solidFill>
                <a:srgbClr val="FFFFFF"/>
              </a:solidFill>
              <a:ln w="9525">
                <a:noFill/>
                <a:miter lim="800000"/>
                <a:headEnd/>
                <a:tailEnd/>
              </a:ln>
            </p:spPr>
            <p:txBody>
              <a:bodyPr/>
              <a:lstStyle/>
              <a:p>
                <a:endParaRPr lang="en-US"/>
              </a:p>
            </p:txBody>
          </p:sp>
          <p:sp>
            <p:nvSpPr>
              <p:cNvPr id="74461" name="Rectangle 1392"/>
              <p:cNvSpPr>
                <a:spLocks noChangeArrowheads="1"/>
              </p:cNvSpPr>
              <p:nvPr/>
            </p:nvSpPr>
            <p:spPr bwMode="auto">
              <a:xfrm>
                <a:off x="4145" y="2389"/>
                <a:ext cx="319" cy="286"/>
              </a:xfrm>
              <a:prstGeom prst="rect">
                <a:avLst/>
              </a:prstGeom>
              <a:noFill/>
              <a:ln w="7938" cap="rnd">
                <a:solidFill>
                  <a:srgbClr val="000000"/>
                </a:solidFill>
                <a:miter lim="800000"/>
                <a:headEnd/>
                <a:tailEnd/>
              </a:ln>
            </p:spPr>
            <p:txBody>
              <a:bodyPr/>
              <a:lstStyle/>
              <a:p>
                <a:endParaRPr lang="en-US"/>
              </a:p>
            </p:txBody>
          </p:sp>
        </p:grpSp>
        <p:sp>
          <p:nvSpPr>
            <p:cNvPr id="74057" name="Rectangle 1394"/>
            <p:cNvSpPr>
              <a:spLocks noChangeArrowheads="1"/>
            </p:cNvSpPr>
            <p:nvPr/>
          </p:nvSpPr>
          <p:spPr bwMode="auto">
            <a:xfrm>
              <a:off x="6691313" y="3830638"/>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4058" name="Rectangle 1395"/>
            <p:cNvSpPr>
              <a:spLocks noChangeArrowheads="1"/>
            </p:cNvSpPr>
            <p:nvPr/>
          </p:nvSpPr>
          <p:spPr bwMode="auto">
            <a:xfrm>
              <a:off x="6691313" y="3925888"/>
              <a:ext cx="3857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biomass, </a:t>
              </a:r>
              <a:endParaRPr lang="en-US">
                <a:cs typeface="Arial" charset="0"/>
              </a:endParaRPr>
            </a:p>
          </p:txBody>
        </p:sp>
        <p:sp>
          <p:nvSpPr>
            <p:cNvPr id="74059" name="Rectangle 1396"/>
            <p:cNvSpPr>
              <a:spLocks noChangeArrowheads="1"/>
            </p:cNvSpPr>
            <p:nvPr/>
          </p:nvSpPr>
          <p:spPr bwMode="auto">
            <a:xfrm>
              <a:off x="6673850" y="4019550"/>
              <a:ext cx="4079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Nutrients,</a:t>
              </a:r>
              <a:endParaRPr lang="en-US">
                <a:cs typeface="Arial" charset="0"/>
              </a:endParaRPr>
            </a:p>
          </p:txBody>
        </p:sp>
        <p:sp>
          <p:nvSpPr>
            <p:cNvPr id="74060" name="Rectangle 1397"/>
            <p:cNvSpPr>
              <a:spLocks noChangeArrowheads="1"/>
            </p:cNvSpPr>
            <p:nvPr/>
          </p:nvSpPr>
          <p:spPr bwMode="auto">
            <a:xfrm>
              <a:off x="6656388" y="4114800"/>
              <a:ext cx="4413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a:t>
              </a:r>
              <a:endParaRPr lang="en-US">
                <a:cs typeface="Arial" charset="0"/>
              </a:endParaRPr>
            </a:p>
          </p:txBody>
        </p:sp>
        <p:grpSp>
          <p:nvGrpSpPr>
            <p:cNvPr id="74061" name="Group 1400"/>
            <p:cNvGrpSpPr>
              <a:grpSpLocks/>
            </p:cNvGrpSpPr>
            <p:nvPr/>
          </p:nvGrpSpPr>
          <p:grpSpPr bwMode="auto">
            <a:xfrm>
              <a:off x="7112000" y="3792538"/>
              <a:ext cx="569913" cy="454025"/>
              <a:chOff x="4480" y="2389"/>
              <a:chExt cx="359" cy="286"/>
            </a:xfrm>
          </p:grpSpPr>
          <p:sp>
            <p:nvSpPr>
              <p:cNvPr id="74458" name="Rectangle 1398"/>
              <p:cNvSpPr>
                <a:spLocks noChangeArrowheads="1"/>
              </p:cNvSpPr>
              <p:nvPr/>
            </p:nvSpPr>
            <p:spPr bwMode="auto">
              <a:xfrm>
                <a:off x="4480" y="2389"/>
                <a:ext cx="359" cy="286"/>
              </a:xfrm>
              <a:prstGeom prst="rect">
                <a:avLst/>
              </a:prstGeom>
              <a:solidFill>
                <a:srgbClr val="FFFFFF"/>
              </a:solidFill>
              <a:ln w="9525">
                <a:noFill/>
                <a:miter lim="800000"/>
                <a:headEnd/>
                <a:tailEnd/>
              </a:ln>
            </p:spPr>
            <p:txBody>
              <a:bodyPr/>
              <a:lstStyle/>
              <a:p>
                <a:endParaRPr lang="en-US"/>
              </a:p>
            </p:txBody>
          </p:sp>
          <p:sp>
            <p:nvSpPr>
              <p:cNvPr id="74459" name="Rectangle 1399"/>
              <p:cNvSpPr>
                <a:spLocks noChangeArrowheads="1"/>
              </p:cNvSpPr>
              <p:nvPr/>
            </p:nvSpPr>
            <p:spPr bwMode="auto">
              <a:xfrm>
                <a:off x="4480" y="2389"/>
                <a:ext cx="359" cy="286"/>
              </a:xfrm>
              <a:prstGeom prst="rect">
                <a:avLst/>
              </a:prstGeom>
              <a:noFill/>
              <a:ln w="7938" cap="rnd">
                <a:solidFill>
                  <a:srgbClr val="000000"/>
                </a:solidFill>
                <a:miter lim="800000"/>
                <a:headEnd/>
                <a:tailEnd/>
              </a:ln>
            </p:spPr>
            <p:txBody>
              <a:bodyPr/>
              <a:lstStyle/>
              <a:p>
                <a:endParaRPr lang="en-US"/>
              </a:p>
            </p:txBody>
          </p:sp>
        </p:grpSp>
        <p:sp>
          <p:nvSpPr>
            <p:cNvPr id="74062" name="Rectangle 1401"/>
            <p:cNvSpPr>
              <a:spLocks noChangeArrowheads="1"/>
            </p:cNvSpPr>
            <p:nvPr/>
          </p:nvSpPr>
          <p:spPr bwMode="auto">
            <a:xfrm>
              <a:off x="7302500" y="3830638"/>
              <a:ext cx="2794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Larval </a:t>
              </a:r>
              <a:endParaRPr lang="en-US">
                <a:cs typeface="Arial" charset="0"/>
              </a:endParaRPr>
            </a:p>
          </p:txBody>
        </p:sp>
        <p:sp>
          <p:nvSpPr>
            <p:cNvPr id="74063" name="Rectangle 1402"/>
            <p:cNvSpPr>
              <a:spLocks noChangeArrowheads="1"/>
            </p:cNvSpPr>
            <p:nvPr/>
          </p:nvSpPr>
          <p:spPr bwMode="auto">
            <a:xfrm>
              <a:off x="7235825" y="3925888"/>
              <a:ext cx="4302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horizontal </a:t>
              </a:r>
              <a:endParaRPr lang="en-US">
                <a:cs typeface="Arial" charset="0"/>
              </a:endParaRPr>
            </a:p>
          </p:txBody>
        </p:sp>
        <p:sp>
          <p:nvSpPr>
            <p:cNvPr id="74064" name="Rectangle 1403"/>
            <p:cNvSpPr>
              <a:spLocks noChangeArrowheads="1"/>
            </p:cNvSpPr>
            <p:nvPr/>
          </p:nvSpPr>
          <p:spPr bwMode="auto">
            <a:xfrm>
              <a:off x="7210425" y="4019550"/>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and vertical  </a:t>
              </a:r>
              <a:endParaRPr lang="en-US">
                <a:cs typeface="Arial" charset="0"/>
              </a:endParaRPr>
            </a:p>
          </p:txBody>
        </p:sp>
        <p:sp>
          <p:nvSpPr>
            <p:cNvPr id="74065" name="Rectangle 1404"/>
            <p:cNvSpPr>
              <a:spLocks noChangeArrowheads="1"/>
            </p:cNvSpPr>
            <p:nvPr/>
          </p:nvSpPr>
          <p:spPr bwMode="auto">
            <a:xfrm>
              <a:off x="7210425" y="4114800"/>
              <a:ext cx="463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a:t>
              </a:r>
              <a:endParaRPr lang="en-US">
                <a:cs typeface="Arial" charset="0"/>
              </a:endParaRPr>
            </a:p>
          </p:txBody>
        </p:sp>
        <p:grpSp>
          <p:nvGrpSpPr>
            <p:cNvPr id="74066" name="Group 1407"/>
            <p:cNvGrpSpPr>
              <a:grpSpLocks/>
            </p:cNvGrpSpPr>
            <p:nvPr/>
          </p:nvGrpSpPr>
          <p:grpSpPr bwMode="auto">
            <a:xfrm>
              <a:off x="5756275" y="1876425"/>
              <a:ext cx="687388" cy="452438"/>
              <a:chOff x="3626" y="1182"/>
              <a:chExt cx="433" cy="285"/>
            </a:xfrm>
          </p:grpSpPr>
          <p:sp>
            <p:nvSpPr>
              <p:cNvPr id="74456" name="Rectangle 1405"/>
              <p:cNvSpPr>
                <a:spLocks noChangeArrowheads="1"/>
              </p:cNvSpPr>
              <p:nvPr/>
            </p:nvSpPr>
            <p:spPr bwMode="auto">
              <a:xfrm>
                <a:off x="3626" y="1182"/>
                <a:ext cx="433" cy="285"/>
              </a:xfrm>
              <a:prstGeom prst="rect">
                <a:avLst/>
              </a:prstGeom>
              <a:solidFill>
                <a:srgbClr val="FFFFFF"/>
              </a:solidFill>
              <a:ln w="9525">
                <a:noFill/>
                <a:miter lim="800000"/>
                <a:headEnd/>
                <a:tailEnd/>
              </a:ln>
            </p:spPr>
            <p:txBody>
              <a:bodyPr/>
              <a:lstStyle/>
              <a:p>
                <a:endParaRPr lang="en-US"/>
              </a:p>
            </p:txBody>
          </p:sp>
          <p:sp>
            <p:nvSpPr>
              <p:cNvPr id="74457" name="Rectangle 1406"/>
              <p:cNvSpPr>
                <a:spLocks noChangeArrowheads="1"/>
              </p:cNvSpPr>
              <p:nvPr/>
            </p:nvSpPr>
            <p:spPr bwMode="auto">
              <a:xfrm>
                <a:off x="3626" y="1182"/>
                <a:ext cx="433" cy="285"/>
              </a:xfrm>
              <a:prstGeom prst="rect">
                <a:avLst/>
              </a:prstGeom>
              <a:noFill/>
              <a:ln w="7938" cap="rnd">
                <a:solidFill>
                  <a:srgbClr val="000000"/>
                </a:solidFill>
                <a:miter lim="800000"/>
                <a:headEnd/>
                <a:tailEnd/>
              </a:ln>
            </p:spPr>
            <p:txBody>
              <a:bodyPr/>
              <a:lstStyle/>
              <a:p>
                <a:endParaRPr lang="en-US"/>
              </a:p>
            </p:txBody>
          </p:sp>
        </p:grpSp>
        <p:sp>
          <p:nvSpPr>
            <p:cNvPr id="74067" name="Rectangle 1408"/>
            <p:cNvSpPr>
              <a:spLocks noChangeArrowheads="1"/>
            </p:cNvSpPr>
            <p:nvPr/>
          </p:nvSpPr>
          <p:spPr bwMode="auto">
            <a:xfrm>
              <a:off x="5830888" y="1914525"/>
              <a:ext cx="5762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nursery areas, </a:t>
              </a:r>
              <a:endParaRPr lang="en-US">
                <a:cs typeface="Arial" charset="0"/>
              </a:endParaRPr>
            </a:p>
          </p:txBody>
        </p:sp>
        <p:sp>
          <p:nvSpPr>
            <p:cNvPr id="74068" name="Rectangle 1409"/>
            <p:cNvSpPr>
              <a:spLocks noChangeArrowheads="1"/>
            </p:cNvSpPr>
            <p:nvPr/>
          </p:nvSpPr>
          <p:spPr bwMode="auto">
            <a:xfrm>
              <a:off x="5830888" y="2009775"/>
              <a:ext cx="231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diet, </a:t>
              </a:r>
              <a:endParaRPr lang="en-US">
                <a:cs typeface="Arial" charset="0"/>
              </a:endParaRPr>
            </a:p>
          </p:txBody>
        </p:sp>
        <p:sp>
          <p:nvSpPr>
            <p:cNvPr id="74069" name="Rectangle 1410"/>
            <p:cNvSpPr>
              <a:spLocks noChangeArrowheads="1"/>
            </p:cNvSpPr>
            <p:nvPr/>
          </p:nvSpPr>
          <p:spPr bwMode="auto">
            <a:xfrm>
              <a:off x="5830888" y="21034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4070" name="Rectangle 1411"/>
            <p:cNvSpPr>
              <a:spLocks noChangeArrowheads="1"/>
            </p:cNvSpPr>
            <p:nvPr/>
          </p:nvSpPr>
          <p:spPr bwMode="auto">
            <a:xfrm>
              <a:off x="5830888" y="2200275"/>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4071" name="Rectangle 1412"/>
            <p:cNvSpPr>
              <a:spLocks noChangeArrowheads="1"/>
            </p:cNvSpPr>
            <p:nvPr/>
          </p:nvSpPr>
          <p:spPr bwMode="auto">
            <a:xfrm>
              <a:off x="5830888" y="22939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4072" name="Group 1415"/>
            <p:cNvGrpSpPr>
              <a:grpSpLocks/>
            </p:cNvGrpSpPr>
            <p:nvPr/>
          </p:nvGrpSpPr>
          <p:grpSpPr bwMode="auto">
            <a:xfrm>
              <a:off x="5753100" y="1400175"/>
              <a:ext cx="687388" cy="168275"/>
              <a:chOff x="3624" y="882"/>
              <a:chExt cx="433" cy="106"/>
            </a:xfrm>
          </p:grpSpPr>
          <p:sp>
            <p:nvSpPr>
              <p:cNvPr id="74454" name="Rectangle 1413"/>
              <p:cNvSpPr>
                <a:spLocks noChangeArrowheads="1"/>
              </p:cNvSpPr>
              <p:nvPr/>
            </p:nvSpPr>
            <p:spPr bwMode="auto">
              <a:xfrm>
                <a:off x="3624" y="882"/>
                <a:ext cx="433" cy="106"/>
              </a:xfrm>
              <a:prstGeom prst="rect">
                <a:avLst/>
              </a:prstGeom>
              <a:solidFill>
                <a:srgbClr val="FFFFFF"/>
              </a:solidFill>
              <a:ln w="9525">
                <a:noFill/>
                <a:miter lim="800000"/>
                <a:headEnd/>
                <a:tailEnd/>
              </a:ln>
            </p:spPr>
            <p:txBody>
              <a:bodyPr/>
              <a:lstStyle/>
              <a:p>
                <a:endParaRPr lang="en-US"/>
              </a:p>
            </p:txBody>
          </p:sp>
          <p:sp>
            <p:nvSpPr>
              <p:cNvPr id="74455" name="Rectangle 1414"/>
              <p:cNvSpPr>
                <a:spLocks noChangeArrowheads="1"/>
              </p:cNvSpPr>
              <p:nvPr/>
            </p:nvSpPr>
            <p:spPr bwMode="auto">
              <a:xfrm>
                <a:off x="3624" y="882"/>
                <a:ext cx="433" cy="106"/>
              </a:xfrm>
              <a:prstGeom prst="rect">
                <a:avLst/>
              </a:prstGeom>
              <a:noFill/>
              <a:ln w="7938" cap="rnd">
                <a:solidFill>
                  <a:srgbClr val="000000"/>
                </a:solidFill>
                <a:miter lim="800000"/>
                <a:headEnd/>
                <a:tailEnd/>
              </a:ln>
            </p:spPr>
            <p:txBody>
              <a:bodyPr/>
              <a:lstStyle/>
              <a:p>
                <a:endParaRPr lang="en-US"/>
              </a:p>
            </p:txBody>
          </p:sp>
        </p:grpSp>
        <p:sp>
          <p:nvSpPr>
            <p:cNvPr id="74073" name="Rectangle 1416"/>
            <p:cNvSpPr>
              <a:spLocks noChangeArrowheads="1"/>
            </p:cNvSpPr>
            <p:nvPr/>
          </p:nvSpPr>
          <p:spPr bwMode="auto">
            <a:xfrm>
              <a:off x="5829300" y="1438275"/>
              <a:ext cx="5302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Habitat maps</a:t>
              </a:r>
              <a:endParaRPr lang="en-US">
                <a:cs typeface="Arial" charset="0"/>
              </a:endParaRPr>
            </a:p>
          </p:txBody>
        </p:sp>
        <p:grpSp>
          <p:nvGrpSpPr>
            <p:cNvPr id="74074" name="Group 1419"/>
            <p:cNvGrpSpPr>
              <a:grpSpLocks/>
            </p:cNvGrpSpPr>
            <p:nvPr/>
          </p:nvGrpSpPr>
          <p:grpSpPr bwMode="auto">
            <a:xfrm>
              <a:off x="5756275" y="2428875"/>
              <a:ext cx="687388" cy="455613"/>
              <a:chOff x="3626" y="1530"/>
              <a:chExt cx="433" cy="287"/>
            </a:xfrm>
          </p:grpSpPr>
          <p:sp>
            <p:nvSpPr>
              <p:cNvPr id="74452" name="Rectangle 1417"/>
              <p:cNvSpPr>
                <a:spLocks noChangeArrowheads="1"/>
              </p:cNvSpPr>
              <p:nvPr/>
            </p:nvSpPr>
            <p:spPr bwMode="auto">
              <a:xfrm>
                <a:off x="3626" y="1530"/>
                <a:ext cx="433" cy="287"/>
              </a:xfrm>
              <a:prstGeom prst="rect">
                <a:avLst/>
              </a:prstGeom>
              <a:solidFill>
                <a:srgbClr val="FFFFFF"/>
              </a:solidFill>
              <a:ln w="9525">
                <a:noFill/>
                <a:miter lim="800000"/>
                <a:headEnd/>
                <a:tailEnd/>
              </a:ln>
            </p:spPr>
            <p:txBody>
              <a:bodyPr/>
              <a:lstStyle/>
              <a:p>
                <a:endParaRPr lang="en-US"/>
              </a:p>
            </p:txBody>
          </p:sp>
          <p:sp>
            <p:nvSpPr>
              <p:cNvPr id="74453" name="Rectangle 1418"/>
              <p:cNvSpPr>
                <a:spLocks noChangeArrowheads="1"/>
              </p:cNvSpPr>
              <p:nvPr/>
            </p:nvSpPr>
            <p:spPr bwMode="auto">
              <a:xfrm>
                <a:off x="3626" y="1530"/>
                <a:ext cx="433" cy="287"/>
              </a:xfrm>
              <a:prstGeom prst="rect">
                <a:avLst/>
              </a:prstGeom>
              <a:noFill/>
              <a:ln w="7938" cap="rnd">
                <a:solidFill>
                  <a:srgbClr val="000000"/>
                </a:solidFill>
                <a:miter lim="800000"/>
                <a:headEnd/>
                <a:tailEnd/>
              </a:ln>
            </p:spPr>
            <p:txBody>
              <a:bodyPr/>
              <a:lstStyle/>
              <a:p>
                <a:endParaRPr lang="en-US"/>
              </a:p>
            </p:txBody>
          </p:sp>
        </p:grpSp>
        <p:sp>
          <p:nvSpPr>
            <p:cNvPr id="74075" name="Rectangle 1420"/>
            <p:cNvSpPr>
              <a:spLocks noChangeArrowheads="1"/>
            </p:cNvSpPr>
            <p:nvPr/>
          </p:nvSpPr>
          <p:spPr bwMode="auto">
            <a:xfrm>
              <a:off x="5830888" y="2466975"/>
              <a:ext cx="646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Forage fish diet, </a:t>
              </a:r>
              <a:endParaRPr lang="en-US">
                <a:cs typeface="Arial" charset="0"/>
              </a:endParaRPr>
            </a:p>
          </p:txBody>
        </p:sp>
        <p:sp>
          <p:nvSpPr>
            <p:cNvPr id="74076" name="Rectangle 1421"/>
            <p:cNvSpPr>
              <a:spLocks noChangeArrowheads="1"/>
            </p:cNvSpPr>
            <p:nvPr/>
          </p:nvSpPr>
          <p:spPr bwMode="auto">
            <a:xfrm>
              <a:off x="5830888" y="2560638"/>
              <a:ext cx="4873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abundance, </a:t>
              </a:r>
              <a:endParaRPr lang="en-US">
                <a:cs typeface="Arial" charset="0"/>
              </a:endParaRPr>
            </a:p>
          </p:txBody>
        </p:sp>
        <p:sp>
          <p:nvSpPr>
            <p:cNvPr id="74077" name="Rectangle 1422"/>
            <p:cNvSpPr>
              <a:spLocks noChangeArrowheads="1"/>
            </p:cNvSpPr>
            <p:nvPr/>
          </p:nvSpPr>
          <p:spPr bwMode="auto">
            <a:xfrm>
              <a:off x="5830888" y="2655888"/>
              <a:ext cx="617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production and </a:t>
              </a:r>
              <a:endParaRPr lang="en-US">
                <a:cs typeface="Arial" charset="0"/>
              </a:endParaRPr>
            </a:p>
          </p:txBody>
        </p:sp>
        <p:sp>
          <p:nvSpPr>
            <p:cNvPr id="74078" name="Rectangle 1423"/>
            <p:cNvSpPr>
              <a:spLocks noChangeArrowheads="1"/>
            </p:cNvSpPr>
            <p:nvPr/>
          </p:nvSpPr>
          <p:spPr bwMode="auto">
            <a:xfrm>
              <a:off x="5830888" y="2751138"/>
              <a:ext cx="5191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consumption</a:t>
              </a:r>
              <a:endParaRPr lang="en-US">
                <a:cs typeface="Arial" charset="0"/>
              </a:endParaRPr>
            </a:p>
          </p:txBody>
        </p:sp>
        <p:grpSp>
          <p:nvGrpSpPr>
            <p:cNvPr id="74079" name="Group 1426"/>
            <p:cNvGrpSpPr>
              <a:grpSpLocks/>
            </p:cNvGrpSpPr>
            <p:nvPr/>
          </p:nvGrpSpPr>
          <p:grpSpPr bwMode="auto">
            <a:xfrm>
              <a:off x="3279775" y="4486275"/>
              <a:ext cx="517525" cy="265113"/>
              <a:chOff x="2066" y="2826"/>
              <a:chExt cx="326" cy="167"/>
            </a:xfrm>
          </p:grpSpPr>
          <p:sp>
            <p:nvSpPr>
              <p:cNvPr id="74450" name="Rectangle 1424"/>
              <p:cNvSpPr>
                <a:spLocks noChangeArrowheads="1"/>
              </p:cNvSpPr>
              <p:nvPr/>
            </p:nvSpPr>
            <p:spPr bwMode="auto">
              <a:xfrm>
                <a:off x="2066" y="2826"/>
                <a:ext cx="326" cy="167"/>
              </a:xfrm>
              <a:prstGeom prst="rect">
                <a:avLst/>
              </a:prstGeom>
              <a:solidFill>
                <a:srgbClr val="FFFFFF"/>
              </a:solidFill>
              <a:ln w="9525">
                <a:noFill/>
                <a:miter lim="800000"/>
                <a:headEnd/>
                <a:tailEnd/>
              </a:ln>
            </p:spPr>
            <p:txBody>
              <a:bodyPr/>
              <a:lstStyle/>
              <a:p>
                <a:endParaRPr lang="en-US"/>
              </a:p>
            </p:txBody>
          </p:sp>
          <p:sp>
            <p:nvSpPr>
              <p:cNvPr id="74451" name="Rectangle 1425"/>
              <p:cNvSpPr>
                <a:spLocks noChangeArrowheads="1"/>
              </p:cNvSpPr>
              <p:nvPr/>
            </p:nvSpPr>
            <p:spPr bwMode="auto">
              <a:xfrm>
                <a:off x="2066" y="2826"/>
                <a:ext cx="326" cy="167"/>
              </a:xfrm>
              <a:prstGeom prst="rect">
                <a:avLst/>
              </a:prstGeom>
              <a:noFill/>
              <a:ln w="7938" cap="rnd">
                <a:solidFill>
                  <a:srgbClr val="000000"/>
                </a:solidFill>
                <a:miter lim="800000"/>
                <a:headEnd/>
                <a:tailEnd/>
              </a:ln>
            </p:spPr>
            <p:txBody>
              <a:bodyPr/>
              <a:lstStyle/>
              <a:p>
                <a:endParaRPr lang="en-US"/>
              </a:p>
            </p:txBody>
          </p:sp>
        </p:grpSp>
        <p:sp>
          <p:nvSpPr>
            <p:cNvPr id="74080" name="Rectangle 1427"/>
            <p:cNvSpPr>
              <a:spLocks noChangeArrowheads="1"/>
            </p:cNvSpPr>
            <p:nvPr/>
          </p:nvSpPr>
          <p:spPr bwMode="auto">
            <a:xfrm>
              <a:off x="3355975" y="4524375"/>
              <a:ext cx="4651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Decision of </a:t>
              </a:r>
              <a:endParaRPr lang="en-US">
                <a:cs typeface="Arial" charset="0"/>
              </a:endParaRPr>
            </a:p>
          </p:txBody>
        </p:sp>
        <p:sp>
          <p:nvSpPr>
            <p:cNvPr id="74081" name="Rectangle 1428"/>
            <p:cNvSpPr>
              <a:spLocks noChangeArrowheads="1"/>
            </p:cNvSpPr>
            <p:nvPr/>
          </p:nvSpPr>
          <p:spPr bwMode="auto">
            <a:xfrm>
              <a:off x="3355975" y="4618038"/>
              <a:ext cx="4397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which runs</a:t>
              </a:r>
              <a:endParaRPr lang="en-US">
                <a:cs typeface="Arial" charset="0"/>
              </a:endParaRPr>
            </a:p>
          </p:txBody>
        </p:sp>
        <p:grpSp>
          <p:nvGrpSpPr>
            <p:cNvPr id="74082" name="Group 1431"/>
            <p:cNvGrpSpPr>
              <a:grpSpLocks/>
            </p:cNvGrpSpPr>
            <p:nvPr/>
          </p:nvGrpSpPr>
          <p:grpSpPr bwMode="auto">
            <a:xfrm>
              <a:off x="2849563" y="3884613"/>
              <a:ext cx="569913" cy="360363"/>
              <a:chOff x="1795" y="2447"/>
              <a:chExt cx="359" cy="227"/>
            </a:xfrm>
          </p:grpSpPr>
          <p:sp>
            <p:nvSpPr>
              <p:cNvPr id="74448" name="Rectangle 1429"/>
              <p:cNvSpPr>
                <a:spLocks noChangeArrowheads="1"/>
              </p:cNvSpPr>
              <p:nvPr/>
            </p:nvSpPr>
            <p:spPr bwMode="auto">
              <a:xfrm>
                <a:off x="1795" y="2447"/>
                <a:ext cx="359" cy="227"/>
              </a:xfrm>
              <a:prstGeom prst="rect">
                <a:avLst/>
              </a:prstGeom>
              <a:solidFill>
                <a:srgbClr val="FFFFFF"/>
              </a:solidFill>
              <a:ln w="9525">
                <a:noFill/>
                <a:miter lim="800000"/>
                <a:headEnd/>
                <a:tailEnd/>
              </a:ln>
            </p:spPr>
            <p:txBody>
              <a:bodyPr/>
              <a:lstStyle/>
              <a:p>
                <a:endParaRPr lang="en-US"/>
              </a:p>
            </p:txBody>
          </p:sp>
          <p:sp>
            <p:nvSpPr>
              <p:cNvPr id="74449" name="Rectangle 1430"/>
              <p:cNvSpPr>
                <a:spLocks noChangeArrowheads="1"/>
              </p:cNvSpPr>
              <p:nvPr/>
            </p:nvSpPr>
            <p:spPr bwMode="auto">
              <a:xfrm>
                <a:off x="1795" y="2447"/>
                <a:ext cx="359" cy="227"/>
              </a:xfrm>
              <a:prstGeom prst="rect">
                <a:avLst/>
              </a:prstGeom>
              <a:noFill/>
              <a:ln w="7938" cap="rnd">
                <a:solidFill>
                  <a:srgbClr val="000000"/>
                </a:solidFill>
                <a:miter lim="800000"/>
                <a:headEnd/>
                <a:tailEnd/>
              </a:ln>
            </p:spPr>
            <p:txBody>
              <a:bodyPr/>
              <a:lstStyle/>
              <a:p>
                <a:endParaRPr lang="en-US"/>
              </a:p>
            </p:txBody>
          </p:sp>
        </p:grpSp>
        <p:sp>
          <p:nvSpPr>
            <p:cNvPr id="74083" name="Rectangle 1432"/>
            <p:cNvSpPr>
              <a:spLocks noChangeArrowheads="1"/>
            </p:cNvSpPr>
            <p:nvPr/>
          </p:nvSpPr>
          <p:spPr bwMode="auto">
            <a:xfrm>
              <a:off x="2925763" y="3922713"/>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 of </a:t>
              </a:r>
              <a:endParaRPr lang="en-US">
                <a:cs typeface="Arial" charset="0"/>
              </a:endParaRPr>
            </a:p>
          </p:txBody>
        </p:sp>
        <p:sp>
          <p:nvSpPr>
            <p:cNvPr id="74084" name="Rectangle 1433"/>
            <p:cNvSpPr>
              <a:spLocks noChangeArrowheads="1"/>
            </p:cNvSpPr>
            <p:nvPr/>
          </p:nvSpPr>
          <p:spPr bwMode="auto">
            <a:xfrm>
              <a:off x="2925763" y="4017963"/>
              <a:ext cx="357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physical </a:t>
              </a:r>
              <a:endParaRPr lang="en-US">
                <a:cs typeface="Arial" charset="0"/>
              </a:endParaRPr>
            </a:p>
          </p:txBody>
        </p:sp>
        <p:sp>
          <p:nvSpPr>
            <p:cNvPr id="74085" name="Rectangle 1434"/>
            <p:cNvSpPr>
              <a:spLocks noChangeArrowheads="1"/>
            </p:cNvSpPr>
            <p:nvPr/>
          </p:nvSpPr>
          <p:spPr bwMode="auto">
            <a:xfrm>
              <a:off x="2925763" y="4113213"/>
              <a:ext cx="4222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variability </a:t>
              </a:r>
              <a:endParaRPr lang="en-US">
                <a:cs typeface="Arial" charset="0"/>
              </a:endParaRPr>
            </a:p>
          </p:txBody>
        </p:sp>
        <p:grpSp>
          <p:nvGrpSpPr>
            <p:cNvPr id="74086" name="Group 1437"/>
            <p:cNvGrpSpPr>
              <a:grpSpLocks/>
            </p:cNvGrpSpPr>
            <p:nvPr/>
          </p:nvGrpSpPr>
          <p:grpSpPr bwMode="auto">
            <a:xfrm>
              <a:off x="3271838" y="1423988"/>
              <a:ext cx="377825" cy="133350"/>
              <a:chOff x="2061" y="897"/>
              <a:chExt cx="238" cy="84"/>
            </a:xfrm>
          </p:grpSpPr>
          <p:sp>
            <p:nvSpPr>
              <p:cNvPr id="74446" name="Freeform 1435"/>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solidFill>
                <a:srgbClr val="1F497D"/>
              </a:solidFill>
              <a:ln w="9525">
                <a:noFill/>
                <a:round/>
                <a:headEnd/>
                <a:tailEnd/>
              </a:ln>
            </p:spPr>
            <p:txBody>
              <a:bodyPr/>
              <a:lstStyle/>
              <a:p>
                <a:endParaRPr lang="en-US"/>
              </a:p>
            </p:txBody>
          </p:sp>
          <p:sp>
            <p:nvSpPr>
              <p:cNvPr id="74447" name="Freeform 1436"/>
              <p:cNvSpPr>
                <a:spLocks/>
              </p:cNvSpPr>
              <p:nvPr/>
            </p:nvSpPr>
            <p:spPr bwMode="auto">
              <a:xfrm>
                <a:off x="2061" y="897"/>
                <a:ext cx="238" cy="84"/>
              </a:xfrm>
              <a:custGeom>
                <a:avLst/>
                <a:gdLst>
                  <a:gd name="T0" fmla="*/ 196 w 238"/>
                  <a:gd name="T1" fmla="*/ 0 h 84"/>
                  <a:gd name="T2" fmla="*/ 196 w 238"/>
                  <a:gd name="T3" fmla="*/ 21 h 84"/>
                  <a:gd name="T4" fmla="*/ 0 w 238"/>
                  <a:gd name="T5" fmla="*/ 21 h 84"/>
                  <a:gd name="T6" fmla="*/ 0 w 238"/>
                  <a:gd name="T7" fmla="*/ 63 h 84"/>
                  <a:gd name="T8" fmla="*/ 196 w 238"/>
                  <a:gd name="T9" fmla="*/ 63 h 84"/>
                  <a:gd name="T10" fmla="*/ 196 w 238"/>
                  <a:gd name="T11" fmla="*/ 84 h 84"/>
                  <a:gd name="T12" fmla="*/ 238 w 238"/>
                  <a:gd name="T13" fmla="*/ 42 h 84"/>
                  <a:gd name="T14" fmla="*/ 196 w 23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38"/>
                  <a:gd name="T25" fmla="*/ 0 h 84"/>
                  <a:gd name="T26" fmla="*/ 238 w 23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 h="84">
                    <a:moveTo>
                      <a:pt x="196" y="0"/>
                    </a:moveTo>
                    <a:lnTo>
                      <a:pt x="196" y="21"/>
                    </a:lnTo>
                    <a:lnTo>
                      <a:pt x="0" y="21"/>
                    </a:lnTo>
                    <a:lnTo>
                      <a:pt x="0" y="63"/>
                    </a:lnTo>
                    <a:lnTo>
                      <a:pt x="196" y="63"/>
                    </a:lnTo>
                    <a:lnTo>
                      <a:pt x="196" y="84"/>
                    </a:lnTo>
                    <a:lnTo>
                      <a:pt x="238" y="42"/>
                    </a:lnTo>
                    <a:lnTo>
                      <a:pt x="196" y="0"/>
                    </a:lnTo>
                    <a:close/>
                  </a:path>
                </a:pathLst>
              </a:custGeom>
              <a:noFill/>
              <a:ln w="9525" cap="rnd">
                <a:solidFill>
                  <a:srgbClr val="1F497D"/>
                </a:solidFill>
                <a:prstDash val="solid"/>
                <a:round/>
                <a:headEnd/>
                <a:tailEnd/>
              </a:ln>
            </p:spPr>
            <p:txBody>
              <a:bodyPr/>
              <a:lstStyle/>
              <a:p>
                <a:endParaRPr lang="en-US"/>
              </a:p>
            </p:txBody>
          </p:sp>
        </p:grpSp>
        <p:grpSp>
          <p:nvGrpSpPr>
            <p:cNvPr id="74087" name="Group 1440"/>
            <p:cNvGrpSpPr>
              <a:grpSpLocks/>
            </p:cNvGrpSpPr>
            <p:nvPr/>
          </p:nvGrpSpPr>
          <p:grpSpPr bwMode="auto">
            <a:xfrm>
              <a:off x="3278188" y="1476375"/>
              <a:ext cx="52388" cy="1939925"/>
              <a:chOff x="2065" y="930"/>
              <a:chExt cx="33" cy="1222"/>
            </a:xfrm>
          </p:grpSpPr>
          <p:sp>
            <p:nvSpPr>
              <p:cNvPr id="74444" name="Rectangle 1438"/>
              <p:cNvSpPr>
                <a:spLocks noChangeArrowheads="1"/>
              </p:cNvSpPr>
              <p:nvPr/>
            </p:nvSpPr>
            <p:spPr bwMode="auto">
              <a:xfrm>
                <a:off x="2065" y="930"/>
                <a:ext cx="33" cy="1222"/>
              </a:xfrm>
              <a:prstGeom prst="rect">
                <a:avLst/>
              </a:prstGeom>
              <a:solidFill>
                <a:srgbClr val="1F497D"/>
              </a:solidFill>
              <a:ln w="9525">
                <a:noFill/>
                <a:miter lim="800000"/>
                <a:headEnd/>
                <a:tailEnd/>
              </a:ln>
            </p:spPr>
            <p:txBody>
              <a:bodyPr/>
              <a:lstStyle/>
              <a:p>
                <a:endParaRPr lang="en-US"/>
              </a:p>
            </p:txBody>
          </p:sp>
          <p:sp>
            <p:nvSpPr>
              <p:cNvPr id="74445" name="Rectangle 1439"/>
              <p:cNvSpPr>
                <a:spLocks noChangeArrowheads="1"/>
              </p:cNvSpPr>
              <p:nvPr/>
            </p:nvSpPr>
            <p:spPr bwMode="auto">
              <a:xfrm>
                <a:off x="2065" y="930"/>
                <a:ext cx="33" cy="1222"/>
              </a:xfrm>
              <a:prstGeom prst="rect">
                <a:avLst/>
              </a:prstGeom>
              <a:noFill/>
              <a:ln w="20638" cap="rnd">
                <a:solidFill>
                  <a:srgbClr val="1F497D"/>
                </a:solidFill>
                <a:miter lim="800000"/>
                <a:headEnd/>
                <a:tailEnd/>
              </a:ln>
            </p:spPr>
            <p:txBody>
              <a:bodyPr/>
              <a:lstStyle/>
              <a:p>
                <a:endParaRPr lang="en-US"/>
              </a:p>
            </p:txBody>
          </p:sp>
        </p:grpSp>
        <p:sp>
          <p:nvSpPr>
            <p:cNvPr id="74088" name="Rectangle 1441"/>
            <p:cNvSpPr>
              <a:spLocks noChangeArrowheads="1"/>
            </p:cNvSpPr>
            <p:nvPr/>
          </p:nvSpPr>
          <p:spPr bwMode="auto">
            <a:xfrm>
              <a:off x="6788150" y="2339975"/>
              <a:ext cx="2905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MTL</a:t>
              </a:r>
              <a:endParaRPr lang="en-US">
                <a:cs typeface="Arial" charset="0"/>
              </a:endParaRPr>
            </a:p>
          </p:txBody>
        </p:sp>
        <p:sp>
          <p:nvSpPr>
            <p:cNvPr id="74089" name="Rectangle 1442"/>
            <p:cNvSpPr>
              <a:spLocks noChangeArrowheads="1"/>
            </p:cNvSpPr>
            <p:nvPr/>
          </p:nvSpPr>
          <p:spPr bwMode="auto">
            <a:xfrm>
              <a:off x="6610350" y="2482850"/>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4090" name="Rectangle 1443"/>
            <p:cNvSpPr>
              <a:spLocks noChangeArrowheads="1"/>
            </p:cNvSpPr>
            <p:nvPr/>
          </p:nvSpPr>
          <p:spPr bwMode="auto">
            <a:xfrm>
              <a:off x="6791325" y="3151188"/>
              <a:ext cx="265113"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LTL </a:t>
              </a:r>
              <a:endParaRPr lang="en-US">
                <a:cs typeface="Arial" charset="0"/>
              </a:endParaRPr>
            </a:p>
          </p:txBody>
        </p:sp>
        <p:sp>
          <p:nvSpPr>
            <p:cNvPr id="74091" name="Rectangle 1444"/>
            <p:cNvSpPr>
              <a:spLocks noChangeArrowheads="1"/>
            </p:cNvSpPr>
            <p:nvPr/>
          </p:nvSpPr>
          <p:spPr bwMode="auto">
            <a:xfrm>
              <a:off x="6586538" y="329406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4092" name="Rectangle 1445"/>
            <p:cNvSpPr>
              <a:spLocks noChangeArrowheads="1"/>
            </p:cNvSpPr>
            <p:nvPr/>
          </p:nvSpPr>
          <p:spPr bwMode="auto">
            <a:xfrm>
              <a:off x="6807200" y="1495425"/>
              <a:ext cx="292100"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UTL </a:t>
              </a:r>
              <a:endParaRPr lang="en-US">
                <a:cs typeface="Arial" charset="0"/>
              </a:endParaRPr>
            </a:p>
          </p:txBody>
        </p:sp>
        <p:sp>
          <p:nvSpPr>
            <p:cNvPr id="74093" name="Rectangle 1446"/>
            <p:cNvSpPr>
              <a:spLocks noChangeArrowheads="1"/>
            </p:cNvSpPr>
            <p:nvPr/>
          </p:nvSpPr>
          <p:spPr bwMode="auto">
            <a:xfrm>
              <a:off x="6615113" y="1636713"/>
              <a:ext cx="676275" cy="187325"/>
            </a:xfrm>
            <a:prstGeom prst="rect">
              <a:avLst/>
            </a:prstGeom>
            <a:noFill/>
            <a:ln w="9525">
              <a:noFill/>
              <a:miter lim="800000"/>
              <a:headEnd/>
              <a:tailEnd/>
            </a:ln>
          </p:spPr>
          <p:txBody>
            <a:bodyPr wrap="none" lIns="0" tIns="0" rIns="0" bIns="0">
              <a:spAutoFit/>
            </a:bodyPr>
            <a:lstStyle/>
            <a:p>
              <a:r>
                <a:rPr lang="en-US" sz="900">
                  <a:solidFill>
                    <a:srgbClr val="000000"/>
                  </a:solidFill>
                  <a:latin typeface="Calibri" pitchFamily="34" charset="0"/>
                  <a:cs typeface="Arial" charset="0"/>
                </a:rPr>
                <a:t>Component</a:t>
              </a:r>
              <a:endParaRPr lang="en-US">
                <a:cs typeface="Arial" charset="0"/>
              </a:endParaRPr>
            </a:p>
          </p:txBody>
        </p:sp>
        <p:sp>
          <p:nvSpPr>
            <p:cNvPr id="74094" name="Freeform 1447"/>
            <p:cNvSpPr>
              <a:spLocks noEditPoints="1"/>
            </p:cNvSpPr>
            <p:nvPr/>
          </p:nvSpPr>
          <p:spPr bwMode="auto">
            <a:xfrm>
              <a:off x="6451600" y="1927225"/>
              <a:ext cx="315913" cy="200025"/>
            </a:xfrm>
            <a:custGeom>
              <a:avLst/>
              <a:gdLst>
                <a:gd name="T0" fmla="*/ 92400414 w 1070"/>
                <a:gd name="T1" fmla="*/ 2872336 h 678"/>
                <a:gd name="T2" fmla="*/ 3225265 w 1070"/>
                <a:gd name="T3" fmla="*/ 58576640 h 678"/>
                <a:gd name="T4" fmla="*/ 1220251 w 1070"/>
                <a:gd name="T5" fmla="*/ 58054451 h 678"/>
                <a:gd name="T6" fmla="*/ 1656329 w 1070"/>
                <a:gd name="T7" fmla="*/ 56052432 h 678"/>
                <a:gd name="T8" fmla="*/ 90831183 w 1070"/>
                <a:gd name="T9" fmla="*/ 435158 h 678"/>
                <a:gd name="T10" fmla="*/ 92836196 w 1070"/>
                <a:gd name="T11" fmla="*/ 870315 h 678"/>
                <a:gd name="T12" fmla="*/ 92400414 w 1070"/>
                <a:gd name="T13" fmla="*/ 2872336 h 678"/>
                <a:gd name="T14" fmla="*/ 22664247 w 1070"/>
                <a:gd name="T15" fmla="*/ 58141483 h 678"/>
                <a:gd name="T16" fmla="*/ 0 w 1070"/>
                <a:gd name="T17" fmla="*/ 58837735 h 678"/>
                <a:gd name="T18" fmla="*/ 10547656 w 1070"/>
                <a:gd name="T19" fmla="*/ 38819016 h 678"/>
                <a:gd name="T20" fmla="*/ 12552374 w 1070"/>
                <a:gd name="T21" fmla="*/ 38209786 h 678"/>
                <a:gd name="T22" fmla="*/ 13162647 w 1070"/>
                <a:gd name="T23" fmla="*/ 40124488 h 678"/>
                <a:gd name="T24" fmla="*/ 3748440 w 1070"/>
                <a:gd name="T25" fmla="*/ 57967420 h 678"/>
                <a:gd name="T26" fmla="*/ 2440797 w 1070"/>
                <a:gd name="T27" fmla="*/ 55878369 h 678"/>
                <a:gd name="T28" fmla="*/ 22577150 w 1070"/>
                <a:gd name="T29" fmla="*/ 55269148 h 678"/>
                <a:gd name="T30" fmla="*/ 24058988 w 1070"/>
                <a:gd name="T31" fmla="*/ 56661652 h 678"/>
                <a:gd name="T32" fmla="*/ 22664247 w 1070"/>
                <a:gd name="T33" fmla="*/ 58141483 h 6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0"/>
                <a:gd name="T52" fmla="*/ 0 h 678"/>
                <a:gd name="T53" fmla="*/ 1070 w 1070"/>
                <a:gd name="T54" fmla="*/ 678 h 6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0" h="678">
                  <a:moveTo>
                    <a:pt x="1060" y="33"/>
                  </a:moveTo>
                  <a:lnTo>
                    <a:pt x="37" y="673"/>
                  </a:lnTo>
                  <a:cubicBezTo>
                    <a:pt x="29" y="678"/>
                    <a:pt x="19" y="675"/>
                    <a:pt x="14" y="667"/>
                  </a:cubicBezTo>
                  <a:cubicBezTo>
                    <a:pt x="9" y="660"/>
                    <a:pt x="12" y="649"/>
                    <a:pt x="19" y="644"/>
                  </a:cubicBezTo>
                  <a:lnTo>
                    <a:pt x="1042" y="5"/>
                  </a:lnTo>
                  <a:cubicBezTo>
                    <a:pt x="1050" y="0"/>
                    <a:pt x="1060" y="2"/>
                    <a:pt x="1065" y="10"/>
                  </a:cubicBezTo>
                  <a:cubicBezTo>
                    <a:pt x="1070" y="18"/>
                    <a:pt x="1068" y="28"/>
                    <a:pt x="1060" y="33"/>
                  </a:cubicBezTo>
                  <a:close/>
                  <a:moveTo>
                    <a:pt x="260" y="668"/>
                  </a:moveTo>
                  <a:lnTo>
                    <a:pt x="0" y="676"/>
                  </a:lnTo>
                  <a:lnTo>
                    <a:pt x="121" y="446"/>
                  </a:lnTo>
                  <a:cubicBezTo>
                    <a:pt x="126" y="438"/>
                    <a:pt x="136" y="435"/>
                    <a:pt x="144" y="439"/>
                  </a:cubicBezTo>
                  <a:cubicBezTo>
                    <a:pt x="152" y="443"/>
                    <a:pt x="155" y="453"/>
                    <a:pt x="151" y="461"/>
                  </a:cubicBezTo>
                  <a:lnTo>
                    <a:pt x="43" y="666"/>
                  </a:lnTo>
                  <a:lnTo>
                    <a:pt x="28" y="642"/>
                  </a:lnTo>
                  <a:lnTo>
                    <a:pt x="259" y="635"/>
                  </a:lnTo>
                  <a:cubicBezTo>
                    <a:pt x="268" y="635"/>
                    <a:pt x="276" y="642"/>
                    <a:pt x="276" y="651"/>
                  </a:cubicBezTo>
                  <a:cubicBezTo>
                    <a:pt x="277" y="660"/>
                    <a:pt x="269" y="668"/>
                    <a:pt x="260" y="6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095" name="Freeform 1448"/>
            <p:cNvSpPr>
              <a:spLocks noEditPoints="1"/>
            </p:cNvSpPr>
            <p:nvPr/>
          </p:nvSpPr>
          <p:spPr bwMode="auto">
            <a:xfrm>
              <a:off x="6453188" y="2474913"/>
              <a:ext cx="130175" cy="80963"/>
            </a:xfrm>
            <a:custGeom>
              <a:avLst/>
              <a:gdLst>
                <a:gd name="T0" fmla="*/ 36863674 w 442"/>
                <a:gd name="T1" fmla="*/ 13388172 h 271"/>
                <a:gd name="T2" fmla="*/ 2948965 w 442"/>
                <a:gd name="T3" fmla="*/ 13745186 h 271"/>
                <a:gd name="T4" fmla="*/ 1474630 w 442"/>
                <a:gd name="T5" fmla="*/ 12228101 h 271"/>
                <a:gd name="T6" fmla="*/ 2862378 w 442"/>
                <a:gd name="T7" fmla="*/ 10800046 h 271"/>
                <a:gd name="T8" fmla="*/ 36863674 w 442"/>
                <a:gd name="T9" fmla="*/ 10442733 h 271"/>
                <a:gd name="T10" fmla="*/ 38338303 w 442"/>
                <a:gd name="T11" fmla="*/ 11871087 h 271"/>
                <a:gd name="T12" fmla="*/ 36863674 w 442"/>
                <a:gd name="T13" fmla="*/ 13388172 h 271"/>
                <a:gd name="T14" fmla="*/ 19602827 w 442"/>
                <a:gd name="T15" fmla="*/ 23831204 h 271"/>
                <a:gd name="T16" fmla="*/ 0 w 442"/>
                <a:gd name="T17" fmla="*/ 12228101 h 271"/>
                <a:gd name="T18" fmla="*/ 19429359 w 442"/>
                <a:gd name="T19" fmla="*/ 357014 h 271"/>
                <a:gd name="T20" fmla="*/ 21424393 w 442"/>
                <a:gd name="T21" fmla="*/ 892684 h 271"/>
                <a:gd name="T22" fmla="*/ 20903988 w 442"/>
                <a:gd name="T23" fmla="*/ 2945440 h 271"/>
                <a:gd name="T24" fmla="*/ 3643133 w 442"/>
                <a:gd name="T25" fmla="*/ 13566828 h 271"/>
                <a:gd name="T26" fmla="*/ 3643133 w 442"/>
                <a:gd name="T27" fmla="*/ 10978403 h 271"/>
                <a:gd name="T28" fmla="*/ 21077456 w 442"/>
                <a:gd name="T29" fmla="*/ 21242779 h 271"/>
                <a:gd name="T30" fmla="*/ 21597862 w 442"/>
                <a:gd name="T31" fmla="*/ 23206504 h 271"/>
                <a:gd name="T32" fmla="*/ 19602827 w 442"/>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271"/>
                <a:gd name="T53" fmla="*/ 442 w 442"/>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271">
                  <a:moveTo>
                    <a:pt x="425" y="150"/>
                  </a:moveTo>
                  <a:lnTo>
                    <a:pt x="34" y="154"/>
                  </a:lnTo>
                  <a:cubicBezTo>
                    <a:pt x="24" y="154"/>
                    <a:pt x="17" y="147"/>
                    <a:pt x="17" y="137"/>
                  </a:cubicBezTo>
                  <a:cubicBezTo>
                    <a:pt x="17" y="128"/>
                    <a:pt x="24" y="121"/>
                    <a:pt x="33" y="121"/>
                  </a:cubicBezTo>
                  <a:lnTo>
                    <a:pt x="425" y="117"/>
                  </a:lnTo>
                  <a:cubicBezTo>
                    <a:pt x="434" y="117"/>
                    <a:pt x="442" y="124"/>
                    <a:pt x="442" y="133"/>
                  </a:cubicBezTo>
                  <a:cubicBezTo>
                    <a:pt x="442" y="143"/>
                    <a:pt x="434" y="150"/>
                    <a:pt x="425" y="150"/>
                  </a:cubicBezTo>
                  <a:close/>
                  <a:moveTo>
                    <a:pt x="226" y="267"/>
                  </a:moveTo>
                  <a:lnTo>
                    <a:pt x="0" y="137"/>
                  </a:lnTo>
                  <a:lnTo>
                    <a:pt x="224" y="4"/>
                  </a:lnTo>
                  <a:cubicBezTo>
                    <a:pt x="232" y="0"/>
                    <a:pt x="242" y="2"/>
                    <a:pt x="247" y="10"/>
                  </a:cubicBezTo>
                  <a:cubicBezTo>
                    <a:pt x="251" y="18"/>
                    <a:pt x="249" y="28"/>
                    <a:pt x="241" y="33"/>
                  </a:cubicBezTo>
                  <a:lnTo>
                    <a:pt x="42" y="152"/>
                  </a:lnTo>
                  <a:lnTo>
                    <a:pt x="42" y="123"/>
                  </a:lnTo>
                  <a:lnTo>
                    <a:pt x="243" y="238"/>
                  </a:lnTo>
                  <a:cubicBezTo>
                    <a:pt x="251" y="242"/>
                    <a:pt x="254" y="252"/>
                    <a:pt x="249" y="260"/>
                  </a:cubicBezTo>
                  <a:cubicBezTo>
                    <a:pt x="244" y="268"/>
                    <a:pt x="234" y="271"/>
                    <a:pt x="226" y="26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096" name="Freeform 1449"/>
            <p:cNvSpPr>
              <a:spLocks noEditPoints="1"/>
            </p:cNvSpPr>
            <p:nvPr/>
          </p:nvSpPr>
          <p:spPr bwMode="auto">
            <a:xfrm>
              <a:off x="6440488" y="3097213"/>
              <a:ext cx="130175" cy="79375"/>
            </a:xfrm>
            <a:custGeom>
              <a:avLst/>
              <a:gdLst>
                <a:gd name="T0" fmla="*/ 36944018 w 441"/>
                <a:gd name="T1" fmla="*/ 12868121 h 271"/>
                <a:gd name="T2" fmla="*/ 2875362 w 441"/>
                <a:gd name="T3" fmla="*/ 13211396 h 271"/>
                <a:gd name="T4" fmla="*/ 1394142 w 441"/>
                <a:gd name="T5" fmla="*/ 11753064 h 271"/>
                <a:gd name="T6" fmla="*/ 2788284 w 441"/>
                <a:gd name="T7" fmla="*/ 10294732 h 271"/>
                <a:gd name="T8" fmla="*/ 36944018 w 441"/>
                <a:gd name="T9" fmla="*/ 10037276 h 271"/>
                <a:gd name="T10" fmla="*/ 38425238 w 441"/>
                <a:gd name="T11" fmla="*/ 11409790 h 271"/>
                <a:gd name="T12" fmla="*/ 36944018 w 441"/>
                <a:gd name="T13" fmla="*/ 12868121 h 271"/>
                <a:gd name="T14" fmla="*/ 19604772 w 441"/>
                <a:gd name="T15" fmla="*/ 22819872 h 271"/>
                <a:gd name="T16" fmla="*/ 0 w 441"/>
                <a:gd name="T17" fmla="*/ 11753064 h 271"/>
                <a:gd name="T18" fmla="*/ 19430320 w 441"/>
                <a:gd name="T19" fmla="*/ 343275 h 271"/>
                <a:gd name="T20" fmla="*/ 21434601 w 441"/>
                <a:gd name="T21" fmla="*/ 857894 h 271"/>
                <a:gd name="T22" fmla="*/ 20911835 w 441"/>
                <a:gd name="T23" fmla="*/ 2831139 h 271"/>
                <a:gd name="T24" fmla="*/ 3572286 w 441"/>
                <a:gd name="T25" fmla="*/ 12953940 h 271"/>
                <a:gd name="T26" fmla="*/ 3572286 w 441"/>
                <a:gd name="T27" fmla="*/ 10551896 h 271"/>
                <a:gd name="T28" fmla="*/ 21085992 w 441"/>
                <a:gd name="T29" fmla="*/ 20331716 h 271"/>
                <a:gd name="T30" fmla="*/ 21608758 w 441"/>
                <a:gd name="T31" fmla="*/ 22304960 h 271"/>
                <a:gd name="T32" fmla="*/ 19604772 w 441"/>
                <a:gd name="T33" fmla="*/ 2281987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4" y="150"/>
                  </a:moveTo>
                  <a:lnTo>
                    <a:pt x="33" y="154"/>
                  </a:lnTo>
                  <a:cubicBezTo>
                    <a:pt x="24" y="154"/>
                    <a:pt x="16" y="146"/>
                    <a:pt x="16" y="137"/>
                  </a:cubicBezTo>
                  <a:cubicBezTo>
                    <a:pt x="16" y="128"/>
                    <a:pt x="23" y="120"/>
                    <a:pt x="32" y="120"/>
                  </a:cubicBezTo>
                  <a:lnTo>
                    <a:pt x="424" y="117"/>
                  </a:lnTo>
                  <a:cubicBezTo>
                    <a:pt x="433" y="117"/>
                    <a:pt x="441" y="124"/>
                    <a:pt x="441" y="133"/>
                  </a:cubicBezTo>
                  <a:cubicBezTo>
                    <a:pt x="441" y="143"/>
                    <a:pt x="434" y="150"/>
                    <a:pt x="424" y="150"/>
                  </a:cubicBezTo>
                  <a:close/>
                  <a:moveTo>
                    <a:pt x="225" y="266"/>
                  </a:moveTo>
                  <a:lnTo>
                    <a:pt x="0" y="137"/>
                  </a:lnTo>
                  <a:lnTo>
                    <a:pt x="223" y="4"/>
                  </a:lnTo>
                  <a:cubicBezTo>
                    <a:pt x="231" y="0"/>
                    <a:pt x="241" y="2"/>
                    <a:pt x="246" y="10"/>
                  </a:cubicBezTo>
                  <a:cubicBezTo>
                    <a:pt x="251" y="18"/>
                    <a:pt x="248" y="28"/>
                    <a:pt x="240" y="33"/>
                  </a:cubicBezTo>
                  <a:lnTo>
                    <a:pt x="41" y="151"/>
                  </a:lnTo>
                  <a:lnTo>
                    <a:pt x="41" y="123"/>
                  </a:lnTo>
                  <a:lnTo>
                    <a:pt x="242" y="237"/>
                  </a:lnTo>
                  <a:cubicBezTo>
                    <a:pt x="250" y="242"/>
                    <a:pt x="253" y="252"/>
                    <a:pt x="248" y="260"/>
                  </a:cubicBezTo>
                  <a:cubicBezTo>
                    <a:pt x="244" y="268"/>
                    <a:pt x="233" y="271"/>
                    <a:pt x="225"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097" name="Freeform 1450"/>
            <p:cNvSpPr>
              <a:spLocks noEditPoints="1"/>
            </p:cNvSpPr>
            <p:nvPr/>
          </p:nvSpPr>
          <p:spPr bwMode="auto">
            <a:xfrm>
              <a:off x="6440488" y="3373438"/>
              <a:ext cx="130175" cy="80963"/>
            </a:xfrm>
            <a:custGeom>
              <a:avLst/>
              <a:gdLst>
                <a:gd name="T0" fmla="*/ 37031097 w 441"/>
                <a:gd name="T1" fmla="*/ 13209814 h 271"/>
                <a:gd name="T2" fmla="*/ 2875362 w 441"/>
                <a:gd name="T3" fmla="*/ 13923842 h 271"/>
                <a:gd name="T4" fmla="*/ 1394142 w 441"/>
                <a:gd name="T5" fmla="*/ 12406458 h 271"/>
                <a:gd name="T6" fmla="*/ 2788284 w 441"/>
                <a:gd name="T7" fmla="*/ 10889075 h 271"/>
                <a:gd name="T8" fmla="*/ 36944018 w 441"/>
                <a:gd name="T9" fmla="*/ 10264376 h 271"/>
                <a:gd name="T10" fmla="*/ 38425238 w 441"/>
                <a:gd name="T11" fmla="*/ 11692431 h 271"/>
                <a:gd name="T12" fmla="*/ 37031097 w 441"/>
                <a:gd name="T13" fmla="*/ 13209814 h 271"/>
                <a:gd name="T14" fmla="*/ 19778929 w 441"/>
                <a:gd name="T15" fmla="*/ 23741876 h 271"/>
                <a:gd name="T16" fmla="*/ 0 w 441"/>
                <a:gd name="T17" fmla="*/ 12495787 h 271"/>
                <a:gd name="T18" fmla="*/ 19343237 w 441"/>
                <a:gd name="T19" fmla="*/ 357014 h 271"/>
                <a:gd name="T20" fmla="*/ 21347227 w 441"/>
                <a:gd name="T21" fmla="*/ 892684 h 271"/>
                <a:gd name="T22" fmla="*/ 20824461 w 441"/>
                <a:gd name="T23" fmla="*/ 2945440 h 271"/>
                <a:gd name="T24" fmla="*/ 3572286 w 441"/>
                <a:gd name="T25" fmla="*/ 13656156 h 271"/>
                <a:gd name="T26" fmla="*/ 3572286 w 441"/>
                <a:gd name="T27" fmla="*/ 11067731 h 271"/>
                <a:gd name="T28" fmla="*/ 21173070 w 441"/>
                <a:gd name="T29" fmla="*/ 21153451 h 271"/>
                <a:gd name="T30" fmla="*/ 21695837 w 441"/>
                <a:gd name="T31" fmla="*/ 23206504 h 271"/>
                <a:gd name="T32" fmla="*/ 19778929 w 441"/>
                <a:gd name="T33" fmla="*/ 23741876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1"/>
                <a:gd name="T52" fmla="*/ 0 h 271"/>
                <a:gd name="T53" fmla="*/ 441 w 441"/>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1" h="271">
                  <a:moveTo>
                    <a:pt x="425" y="148"/>
                  </a:moveTo>
                  <a:lnTo>
                    <a:pt x="33" y="156"/>
                  </a:lnTo>
                  <a:cubicBezTo>
                    <a:pt x="24" y="156"/>
                    <a:pt x="16" y="148"/>
                    <a:pt x="16" y="139"/>
                  </a:cubicBezTo>
                  <a:cubicBezTo>
                    <a:pt x="16" y="130"/>
                    <a:pt x="23" y="122"/>
                    <a:pt x="32" y="122"/>
                  </a:cubicBezTo>
                  <a:lnTo>
                    <a:pt x="424" y="115"/>
                  </a:lnTo>
                  <a:cubicBezTo>
                    <a:pt x="433" y="115"/>
                    <a:pt x="441" y="122"/>
                    <a:pt x="441" y="131"/>
                  </a:cubicBezTo>
                  <a:cubicBezTo>
                    <a:pt x="441" y="141"/>
                    <a:pt x="434" y="148"/>
                    <a:pt x="425" y="148"/>
                  </a:cubicBezTo>
                  <a:close/>
                  <a:moveTo>
                    <a:pt x="227" y="266"/>
                  </a:moveTo>
                  <a:lnTo>
                    <a:pt x="0" y="140"/>
                  </a:lnTo>
                  <a:lnTo>
                    <a:pt x="222" y="4"/>
                  </a:lnTo>
                  <a:cubicBezTo>
                    <a:pt x="230" y="0"/>
                    <a:pt x="240" y="2"/>
                    <a:pt x="245" y="10"/>
                  </a:cubicBezTo>
                  <a:cubicBezTo>
                    <a:pt x="249" y="18"/>
                    <a:pt x="247" y="28"/>
                    <a:pt x="239" y="33"/>
                  </a:cubicBezTo>
                  <a:lnTo>
                    <a:pt x="41" y="153"/>
                  </a:lnTo>
                  <a:lnTo>
                    <a:pt x="41" y="124"/>
                  </a:lnTo>
                  <a:lnTo>
                    <a:pt x="243" y="237"/>
                  </a:lnTo>
                  <a:cubicBezTo>
                    <a:pt x="251" y="242"/>
                    <a:pt x="254" y="252"/>
                    <a:pt x="249" y="260"/>
                  </a:cubicBezTo>
                  <a:cubicBezTo>
                    <a:pt x="245" y="268"/>
                    <a:pt x="235" y="271"/>
                    <a:pt x="227" y="26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098" name="Freeform 1451"/>
            <p:cNvSpPr>
              <a:spLocks noEditPoints="1"/>
            </p:cNvSpPr>
            <p:nvPr/>
          </p:nvSpPr>
          <p:spPr bwMode="auto">
            <a:xfrm>
              <a:off x="5370513" y="1477963"/>
              <a:ext cx="388938" cy="879475"/>
            </a:xfrm>
            <a:custGeom>
              <a:avLst/>
              <a:gdLst>
                <a:gd name="T0" fmla="*/ 114948206 w 1313"/>
                <a:gd name="T1" fmla="*/ 2202398 h 2963"/>
                <a:gd name="T2" fmla="*/ 5352415 w 1313"/>
                <a:gd name="T3" fmla="*/ 258930430 h 2963"/>
                <a:gd name="T4" fmla="*/ 3422240 w 1313"/>
                <a:gd name="T5" fmla="*/ 259723530 h 2963"/>
                <a:gd name="T6" fmla="*/ 2632515 w 1313"/>
                <a:gd name="T7" fmla="*/ 257785302 h 2963"/>
                <a:gd name="T8" fmla="*/ 112228011 w 1313"/>
                <a:gd name="T9" fmla="*/ 1057270 h 2963"/>
                <a:gd name="T10" fmla="*/ 114158481 w 1313"/>
                <a:gd name="T11" fmla="*/ 264169 h 2963"/>
                <a:gd name="T12" fmla="*/ 114948206 w 1313"/>
                <a:gd name="T13" fmla="*/ 2202398 h 2963"/>
                <a:gd name="T14" fmla="*/ 21234594 w 1313"/>
                <a:gd name="T15" fmla="*/ 247389216 h 2963"/>
                <a:gd name="T16" fmla="*/ 2895559 w 1313"/>
                <a:gd name="T17" fmla="*/ 261044968 h 2963"/>
                <a:gd name="T18" fmla="*/ 87681 w 1313"/>
                <a:gd name="T19" fmla="*/ 238226710 h 2963"/>
                <a:gd name="T20" fmla="*/ 1316109 w 1313"/>
                <a:gd name="T21" fmla="*/ 236640806 h 2963"/>
                <a:gd name="T22" fmla="*/ 2983537 w 1313"/>
                <a:gd name="T23" fmla="*/ 237874386 h 2963"/>
                <a:gd name="T24" fmla="*/ 5440393 w 1313"/>
                <a:gd name="T25" fmla="*/ 258137626 h 2963"/>
                <a:gd name="T26" fmla="*/ 3158899 w 1313"/>
                <a:gd name="T27" fmla="*/ 257168512 h 2963"/>
                <a:gd name="T28" fmla="*/ 19479783 w 1313"/>
                <a:gd name="T29" fmla="*/ 245010509 h 2963"/>
                <a:gd name="T30" fmla="*/ 21497935 w 1313"/>
                <a:gd name="T31" fmla="*/ 245274678 h 2963"/>
                <a:gd name="T32" fmla="*/ 21234594 w 1313"/>
                <a:gd name="T33" fmla="*/ 247389216 h 2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3"/>
                <a:gd name="T52" fmla="*/ 0 h 2963"/>
                <a:gd name="T53" fmla="*/ 1313 w 1313"/>
                <a:gd name="T54" fmla="*/ 2963 h 2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3" h="2963">
                  <a:moveTo>
                    <a:pt x="1310" y="25"/>
                  </a:moveTo>
                  <a:lnTo>
                    <a:pt x="61" y="2939"/>
                  </a:lnTo>
                  <a:cubicBezTo>
                    <a:pt x="57" y="2947"/>
                    <a:pt x="48" y="2951"/>
                    <a:pt x="39" y="2948"/>
                  </a:cubicBezTo>
                  <a:cubicBezTo>
                    <a:pt x="31" y="2944"/>
                    <a:pt x="27" y="2934"/>
                    <a:pt x="30" y="2926"/>
                  </a:cubicBezTo>
                  <a:lnTo>
                    <a:pt x="1279" y="12"/>
                  </a:lnTo>
                  <a:cubicBezTo>
                    <a:pt x="1283" y="3"/>
                    <a:pt x="1293" y="0"/>
                    <a:pt x="1301" y="3"/>
                  </a:cubicBezTo>
                  <a:cubicBezTo>
                    <a:pt x="1309" y="7"/>
                    <a:pt x="1313" y="17"/>
                    <a:pt x="1310" y="25"/>
                  </a:cubicBezTo>
                  <a:close/>
                  <a:moveTo>
                    <a:pt x="242" y="2808"/>
                  </a:moveTo>
                  <a:lnTo>
                    <a:pt x="33" y="2963"/>
                  </a:lnTo>
                  <a:lnTo>
                    <a:pt x="1" y="2704"/>
                  </a:lnTo>
                  <a:cubicBezTo>
                    <a:pt x="0" y="2695"/>
                    <a:pt x="6" y="2687"/>
                    <a:pt x="15" y="2686"/>
                  </a:cubicBezTo>
                  <a:cubicBezTo>
                    <a:pt x="24" y="2685"/>
                    <a:pt x="33" y="2691"/>
                    <a:pt x="34" y="2700"/>
                  </a:cubicBezTo>
                  <a:lnTo>
                    <a:pt x="62" y="2930"/>
                  </a:lnTo>
                  <a:lnTo>
                    <a:pt x="36" y="2919"/>
                  </a:lnTo>
                  <a:lnTo>
                    <a:pt x="222" y="2781"/>
                  </a:lnTo>
                  <a:cubicBezTo>
                    <a:pt x="229" y="2775"/>
                    <a:pt x="240" y="2777"/>
                    <a:pt x="245" y="2784"/>
                  </a:cubicBezTo>
                  <a:cubicBezTo>
                    <a:pt x="251" y="2792"/>
                    <a:pt x="249" y="2802"/>
                    <a:pt x="242" y="280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099" name="Freeform 1452"/>
            <p:cNvSpPr>
              <a:spLocks noEditPoints="1"/>
            </p:cNvSpPr>
            <p:nvPr/>
          </p:nvSpPr>
          <p:spPr bwMode="auto">
            <a:xfrm>
              <a:off x="5618163" y="2081213"/>
              <a:ext cx="146050" cy="341313"/>
            </a:xfrm>
            <a:custGeom>
              <a:avLst/>
              <a:gdLst>
                <a:gd name="T0" fmla="*/ 42745251 w 496"/>
                <a:gd name="T1" fmla="*/ 2186887 h 1154"/>
                <a:gd name="T2" fmla="*/ 6155891 w 496"/>
                <a:gd name="T3" fmla="*/ 98761603 h 1154"/>
                <a:gd name="T4" fmla="*/ 4248406 w 496"/>
                <a:gd name="T5" fmla="*/ 99636476 h 1154"/>
                <a:gd name="T6" fmla="*/ 3468099 w 496"/>
                <a:gd name="T7" fmla="*/ 97711933 h 1154"/>
                <a:gd name="T8" fmla="*/ 40057460 w 496"/>
                <a:gd name="T9" fmla="*/ 1137217 h 1154"/>
                <a:gd name="T10" fmla="*/ 41878079 w 496"/>
                <a:gd name="T11" fmla="*/ 262344 h 1154"/>
                <a:gd name="T12" fmla="*/ 42745251 w 496"/>
                <a:gd name="T13" fmla="*/ 2186887 h 1154"/>
                <a:gd name="T14" fmla="*/ 21329193 w 496"/>
                <a:gd name="T15" fmla="*/ 86689657 h 1154"/>
                <a:gd name="T16" fmla="*/ 3728398 w 496"/>
                <a:gd name="T17" fmla="*/ 100948490 h 1154"/>
                <a:gd name="T18" fmla="*/ 86570 w 496"/>
                <a:gd name="T19" fmla="*/ 78466798 h 1154"/>
                <a:gd name="T20" fmla="*/ 1300611 w 496"/>
                <a:gd name="T21" fmla="*/ 76804875 h 1154"/>
                <a:gd name="T22" fmla="*/ 2947796 w 496"/>
                <a:gd name="T23" fmla="*/ 78029361 h 1154"/>
                <a:gd name="T24" fmla="*/ 6242755 w 496"/>
                <a:gd name="T25" fmla="*/ 97974277 h 1154"/>
                <a:gd name="T26" fmla="*/ 3901832 w 496"/>
                <a:gd name="T27" fmla="*/ 97099404 h 1154"/>
                <a:gd name="T28" fmla="*/ 19508574 w 496"/>
                <a:gd name="T29" fmla="*/ 84415224 h 1154"/>
                <a:gd name="T30" fmla="*/ 21589197 w 496"/>
                <a:gd name="T31" fmla="*/ 84677864 h 1154"/>
                <a:gd name="T32" fmla="*/ 21329193 w 496"/>
                <a:gd name="T33" fmla="*/ 86689657 h 1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6"/>
                <a:gd name="T52" fmla="*/ 0 h 1154"/>
                <a:gd name="T53" fmla="*/ 496 w 496"/>
                <a:gd name="T54" fmla="*/ 1154 h 1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6" h="1154">
                  <a:moveTo>
                    <a:pt x="493" y="25"/>
                  </a:moveTo>
                  <a:lnTo>
                    <a:pt x="71" y="1129"/>
                  </a:lnTo>
                  <a:cubicBezTo>
                    <a:pt x="68" y="1138"/>
                    <a:pt x="58" y="1142"/>
                    <a:pt x="49" y="1139"/>
                  </a:cubicBezTo>
                  <a:cubicBezTo>
                    <a:pt x="41" y="1135"/>
                    <a:pt x="36" y="1126"/>
                    <a:pt x="40" y="1117"/>
                  </a:cubicBezTo>
                  <a:lnTo>
                    <a:pt x="462" y="13"/>
                  </a:lnTo>
                  <a:cubicBezTo>
                    <a:pt x="465" y="4"/>
                    <a:pt x="475" y="0"/>
                    <a:pt x="483" y="3"/>
                  </a:cubicBezTo>
                  <a:cubicBezTo>
                    <a:pt x="492" y="7"/>
                    <a:pt x="496" y="16"/>
                    <a:pt x="493" y="25"/>
                  </a:cubicBezTo>
                  <a:close/>
                  <a:moveTo>
                    <a:pt x="246" y="991"/>
                  </a:moveTo>
                  <a:lnTo>
                    <a:pt x="43" y="1154"/>
                  </a:lnTo>
                  <a:lnTo>
                    <a:pt x="1" y="897"/>
                  </a:lnTo>
                  <a:cubicBezTo>
                    <a:pt x="0" y="888"/>
                    <a:pt x="6" y="880"/>
                    <a:pt x="15" y="878"/>
                  </a:cubicBezTo>
                  <a:cubicBezTo>
                    <a:pt x="24" y="877"/>
                    <a:pt x="33" y="883"/>
                    <a:pt x="34" y="892"/>
                  </a:cubicBezTo>
                  <a:lnTo>
                    <a:pt x="72" y="1120"/>
                  </a:lnTo>
                  <a:lnTo>
                    <a:pt x="45" y="1110"/>
                  </a:lnTo>
                  <a:lnTo>
                    <a:pt x="225" y="965"/>
                  </a:lnTo>
                  <a:cubicBezTo>
                    <a:pt x="232" y="959"/>
                    <a:pt x="243" y="960"/>
                    <a:pt x="249" y="968"/>
                  </a:cubicBezTo>
                  <a:cubicBezTo>
                    <a:pt x="254" y="975"/>
                    <a:pt x="253" y="985"/>
                    <a:pt x="246" y="99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00" name="Freeform 1453"/>
            <p:cNvSpPr>
              <a:spLocks noEditPoints="1"/>
            </p:cNvSpPr>
            <p:nvPr/>
          </p:nvSpPr>
          <p:spPr bwMode="auto">
            <a:xfrm>
              <a:off x="5629275" y="2582863"/>
              <a:ext cx="131763" cy="77788"/>
            </a:xfrm>
            <a:custGeom>
              <a:avLst/>
              <a:gdLst>
                <a:gd name="T0" fmla="*/ 37164881 w 444"/>
                <a:gd name="T1" fmla="*/ 17103339 h 264"/>
                <a:gd name="T2" fmla="*/ 2465809 w 444"/>
                <a:gd name="T3" fmla="*/ 8768827 h 264"/>
                <a:gd name="T4" fmla="*/ 1409033 w 444"/>
                <a:gd name="T5" fmla="*/ 6945525 h 264"/>
                <a:gd name="T6" fmla="*/ 3170325 w 444"/>
                <a:gd name="T7" fmla="*/ 5903637 h 264"/>
                <a:gd name="T8" fmla="*/ 37869397 w 444"/>
                <a:gd name="T9" fmla="*/ 14325071 h 264"/>
                <a:gd name="T10" fmla="*/ 38926181 w 444"/>
                <a:gd name="T11" fmla="*/ 16061746 h 264"/>
                <a:gd name="T12" fmla="*/ 37164881 w 444"/>
                <a:gd name="T13" fmla="*/ 17103339 h 264"/>
                <a:gd name="T14" fmla="*/ 16468891 w 444"/>
                <a:gd name="T15" fmla="*/ 22312485 h 264"/>
                <a:gd name="T16" fmla="*/ 0 w 444"/>
                <a:gd name="T17" fmla="*/ 6598425 h 264"/>
                <a:gd name="T18" fmla="*/ 22017185 w 444"/>
                <a:gd name="T19" fmla="*/ 260472 h 264"/>
                <a:gd name="T20" fmla="*/ 23778476 w 444"/>
                <a:gd name="T21" fmla="*/ 1215438 h 264"/>
                <a:gd name="T22" fmla="*/ 22809840 w 444"/>
                <a:gd name="T23" fmla="*/ 3038741 h 264"/>
                <a:gd name="T24" fmla="*/ 3258464 w 444"/>
                <a:gd name="T25" fmla="*/ 8681905 h 264"/>
                <a:gd name="T26" fmla="*/ 3875138 w 444"/>
                <a:gd name="T27" fmla="*/ 6251031 h 264"/>
                <a:gd name="T28" fmla="*/ 18494302 w 444"/>
                <a:gd name="T29" fmla="*/ 20229005 h 264"/>
                <a:gd name="T30" fmla="*/ 18582440 w 444"/>
                <a:gd name="T31" fmla="*/ 22312485 h 264"/>
                <a:gd name="T32" fmla="*/ 16468891 w 444"/>
                <a:gd name="T33" fmla="*/ 22312485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4"/>
                <a:gd name="T52" fmla="*/ 0 h 264"/>
                <a:gd name="T53" fmla="*/ 444 w 444"/>
                <a:gd name="T54" fmla="*/ 264 h 2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4" h="264">
                  <a:moveTo>
                    <a:pt x="422" y="197"/>
                  </a:moveTo>
                  <a:lnTo>
                    <a:pt x="28" y="101"/>
                  </a:lnTo>
                  <a:cubicBezTo>
                    <a:pt x="19" y="98"/>
                    <a:pt x="14" y="89"/>
                    <a:pt x="16" y="80"/>
                  </a:cubicBezTo>
                  <a:cubicBezTo>
                    <a:pt x="18" y="71"/>
                    <a:pt x="27" y="66"/>
                    <a:pt x="36" y="68"/>
                  </a:cubicBezTo>
                  <a:lnTo>
                    <a:pt x="430" y="165"/>
                  </a:lnTo>
                  <a:cubicBezTo>
                    <a:pt x="439" y="167"/>
                    <a:pt x="444" y="176"/>
                    <a:pt x="442" y="185"/>
                  </a:cubicBezTo>
                  <a:cubicBezTo>
                    <a:pt x="440" y="194"/>
                    <a:pt x="431" y="199"/>
                    <a:pt x="422" y="197"/>
                  </a:cubicBezTo>
                  <a:close/>
                  <a:moveTo>
                    <a:pt x="187" y="257"/>
                  </a:moveTo>
                  <a:lnTo>
                    <a:pt x="0" y="76"/>
                  </a:lnTo>
                  <a:lnTo>
                    <a:pt x="250" y="3"/>
                  </a:lnTo>
                  <a:cubicBezTo>
                    <a:pt x="258" y="0"/>
                    <a:pt x="268" y="5"/>
                    <a:pt x="270" y="14"/>
                  </a:cubicBezTo>
                  <a:cubicBezTo>
                    <a:pt x="273" y="23"/>
                    <a:pt x="268" y="32"/>
                    <a:pt x="259" y="35"/>
                  </a:cubicBezTo>
                  <a:lnTo>
                    <a:pt x="37" y="100"/>
                  </a:lnTo>
                  <a:lnTo>
                    <a:pt x="44" y="72"/>
                  </a:lnTo>
                  <a:lnTo>
                    <a:pt x="210" y="233"/>
                  </a:lnTo>
                  <a:cubicBezTo>
                    <a:pt x="217" y="240"/>
                    <a:pt x="217" y="250"/>
                    <a:pt x="211" y="257"/>
                  </a:cubicBezTo>
                  <a:cubicBezTo>
                    <a:pt x="204" y="264"/>
                    <a:pt x="194" y="264"/>
                    <a:pt x="187" y="25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01" name="Freeform 1454"/>
            <p:cNvSpPr>
              <a:spLocks noEditPoints="1"/>
            </p:cNvSpPr>
            <p:nvPr/>
          </p:nvSpPr>
          <p:spPr bwMode="auto">
            <a:xfrm>
              <a:off x="5370513" y="3460750"/>
              <a:ext cx="371475" cy="200025"/>
            </a:xfrm>
            <a:custGeom>
              <a:avLst/>
              <a:gdLst>
                <a:gd name="T0" fmla="*/ 108905462 w 1256"/>
                <a:gd name="T1" fmla="*/ 2985558 h 675"/>
                <a:gd name="T2" fmla="*/ 3236505 w 1256"/>
                <a:gd name="T3" fmla="*/ 58044586 h 675"/>
                <a:gd name="T4" fmla="*/ 1311993 w 1256"/>
                <a:gd name="T5" fmla="*/ 57429990 h 675"/>
                <a:gd name="T6" fmla="*/ 1924512 w 1256"/>
                <a:gd name="T7" fmla="*/ 55498194 h 675"/>
                <a:gd name="T8" fmla="*/ 107505629 w 1256"/>
                <a:gd name="T9" fmla="*/ 351155 h 675"/>
                <a:gd name="T10" fmla="*/ 109517686 w 1256"/>
                <a:gd name="T11" fmla="*/ 966047 h 675"/>
                <a:gd name="T12" fmla="*/ 108905462 w 1256"/>
                <a:gd name="T13" fmla="*/ 2985558 h 675"/>
                <a:gd name="T14" fmla="*/ 22743380 w 1256"/>
                <a:gd name="T15" fmla="*/ 59186357 h 675"/>
                <a:gd name="T16" fmla="*/ 0 w 1256"/>
                <a:gd name="T17" fmla="*/ 58132596 h 675"/>
                <a:gd name="T18" fmla="*/ 12159004 w 1256"/>
                <a:gd name="T19" fmla="*/ 38813439 h 675"/>
                <a:gd name="T20" fmla="*/ 14170765 w 1256"/>
                <a:gd name="T21" fmla="*/ 38374569 h 675"/>
                <a:gd name="T22" fmla="*/ 14608194 w 1256"/>
                <a:gd name="T23" fmla="*/ 40394090 h 675"/>
                <a:gd name="T24" fmla="*/ 3848729 w 1256"/>
                <a:gd name="T25" fmla="*/ 57517705 h 675"/>
                <a:gd name="T26" fmla="*/ 2624282 w 1256"/>
                <a:gd name="T27" fmla="*/ 55322469 h 675"/>
                <a:gd name="T28" fmla="*/ 22918174 w 1256"/>
                <a:gd name="T29" fmla="*/ 56288515 h 675"/>
                <a:gd name="T30" fmla="*/ 24317712 w 1256"/>
                <a:gd name="T31" fmla="*/ 57869156 h 675"/>
                <a:gd name="T32" fmla="*/ 22743380 w 1256"/>
                <a:gd name="T33" fmla="*/ 59186357 h 6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6"/>
                <a:gd name="T52" fmla="*/ 0 h 675"/>
                <a:gd name="T53" fmla="*/ 1256 w 1256"/>
                <a:gd name="T54" fmla="*/ 675 h 6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6" h="675">
                  <a:moveTo>
                    <a:pt x="1245" y="34"/>
                  </a:moveTo>
                  <a:lnTo>
                    <a:pt x="37" y="661"/>
                  </a:lnTo>
                  <a:cubicBezTo>
                    <a:pt x="29" y="666"/>
                    <a:pt x="19" y="662"/>
                    <a:pt x="15" y="654"/>
                  </a:cubicBezTo>
                  <a:cubicBezTo>
                    <a:pt x="11" y="646"/>
                    <a:pt x="14" y="636"/>
                    <a:pt x="22" y="632"/>
                  </a:cubicBezTo>
                  <a:lnTo>
                    <a:pt x="1229" y="4"/>
                  </a:lnTo>
                  <a:cubicBezTo>
                    <a:pt x="1238" y="0"/>
                    <a:pt x="1248" y="3"/>
                    <a:pt x="1252" y="11"/>
                  </a:cubicBezTo>
                  <a:cubicBezTo>
                    <a:pt x="1256" y="19"/>
                    <a:pt x="1253" y="30"/>
                    <a:pt x="1245" y="34"/>
                  </a:cubicBezTo>
                  <a:close/>
                  <a:moveTo>
                    <a:pt x="260" y="674"/>
                  </a:moveTo>
                  <a:lnTo>
                    <a:pt x="0" y="662"/>
                  </a:lnTo>
                  <a:lnTo>
                    <a:pt x="139" y="442"/>
                  </a:lnTo>
                  <a:cubicBezTo>
                    <a:pt x="144" y="434"/>
                    <a:pt x="154" y="432"/>
                    <a:pt x="162" y="437"/>
                  </a:cubicBezTo>
                  <a:cubicBezTo>
                    <a:pt x="170" y="442"/>
                    <a:pt x="172" y="452"/>
                    <a:pt x="167" y="460"/>
                  </a:cubicBezTo>
                  <a:lnTo>
                    <a:pt x="44" y="655"/>
                  </a:lnTo>
                  <a:lnTo>
                    <a:pt x="30" y="630"/>
                  </a:lnTo>
                  <a:lnTo>
                    <a:pt x="262" y="641"/>
                  </a:lnTo>
                  <a:cubicBezTo>
                    <a:pt x="271" y="642"/>
                    <a:pt x="278" y="649"/>
                    <a:pt x="278" y="659"/>
                  </a:cubicBezTo>
                  <a:cubicBezTo>
                    <a:pt x="277" y="668"/>
                    <a:pt x="269" y="675"/>
                    <a:pt x="260" y="67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02" name="Freeform 1455"/>
            <p:cNvSpPr>
              <a:spLocks noEditPoints="1"/>
            </p:cNvSpPr>
            <p:nvPr/>
          </p:nvSpPr>
          <p:spPr bwMode="auto">
            <a:xfrm>
              <a:off x="3429000" y="3565525"/>
              <a:ext cx="257175" cy="79375"/>
            </a:xfrm>
            <a:custGeom>
              <a:avLst/>
              <a:gdLst>
                <a:gd name="T0" fmla="*/ 37437734 w 1733"/>
                <a:gd name="T1" fmla="*/ 6495886 h 543"/>
                <a:gd name="T2" fmla="*/ 1453417 w 1733"/>
                <a:gd name="T3" fmla="*/ 6495886 h 543"/>
                <a:gd name="T4" fmla="*/ 726709 w 1733"/>
                <a:gd name="T5" fmla="*/ 5790720 h 543"/>
                <a:gd name="T6" fmla="*/ 1453417 w 1733"/>
                <a:gd name="T7" fmla="*/ 5085701 h 543"/>
                <a:gd name="T8" fmla="*/ 37437734 w 1733"/>
                <a:gd name="T9" fmla="*/ 5085701 h 543"/>
                <a:gd name="T10" fmla="*/ 38164442 w 1733"/>
                <a:gd name="T11" fmla="*/ 5790720 h 543"/>
                <a:gd name="T12" fmla="*/ 37437734 w 1733"/>
                <a:gd name="T13" fmla="*/ 6495886 h 543"/>
                <a:gd name="T14" fmla="*/ 9909921 w 1733"/>
                <a:gd name="T15" fmla="*/ 11389216 h 543"/>
                <a:gd name="T16" fmla="*/ 0 w 1733"/>
                <a:gd name="T17" fmla="*/ 5790720 h 543"/>
                <a:gd name="T18" fmla="*/ 9909921 w 1733"/>
                <a:gd name="T19" fmla="*/ 192371 h 543"/>
                <a:gd name="T20" fmla="*/ 10900927 w 1733"/>
                <a:gd name="T21" fmla="*/ 448768 h 543"/>
                <a:gd name="T22" fmla="*/ 10636777 w 1733"/>
                <a:gd name="T23" fmla="*/ 1431674 h 543"/>
                <a:gd name="T24" fmla="*/ 1827827 w 1733"/>
                <a:gd name="T25" fmla="*/ 6410517 h 543"/>
                <a:gd name="T26" fmla="*/ 1827827 w 1733"/>
                <a:gd name="T27" fmla="*/ 5171069 h 543"/>
                <a:gd name="T28" fmla="*/ 10636777 w 1733"/>
                <a:gd name="T29" fmla="*/ 10171256 h 543"/>
                <a:gd name="T30" fmla="*/ 10900927 w 1733"/>
                <a:gd name="T31" fmla="*/ 11132818 h 543"/>
                <a:gd name="T32" fmla="*/ 9909921 w 1733"/>
                <a:gd name="T33" fmla="*/ 11389216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3"/>
                <a:gd name="T52" fmla="*/ 0 h 543"/>
                <a:gd name="T53" fmla="*/ 1733 w 1733"/>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3" h="543">
                  <a:moveTo>
                    <a:pt x="1700" y="304"/>
                  </a:moveTo>
                  <a:lnTo>
                    <a:pt x="66" y="304"/>
                  </a:lnTo>
                  <a:cubicBezTo>
                    <a:pt x="48" y="304"/>
                    <a:pt x="33" y="290"/>
                    <a:pt x="33" y="271"/>
                  </a:cubicBezTo>
                  <a:cubicBezTo>
                    <a:pt x="33" y="253"/>
                    <a:pt x="48" y="238"/>
                    <a:pt x="66" y="238"/>
                  </a:cubicBezTo>
                  <a:lnTo>
                    <a:pt x="1700" y="238"/>
                  </a:lnTo>
                  <a:cubicBezTo>
                    <a:pt x="1718" y="238"/>
                    <a:pt x="1733" y="253"/>
                    <a:pt x="1733" y="271"/>
                  </a:cubicBezTo>
                  <a:cubicBezTo>
                    <a:pt x="1733" y="290"/>
                    <a:pt x="1718" y="304"/>
                    <a:pt x="1700" y="304"/>
                  </a:cubicBezTo>
                  <a:close/>
                  <a:moveTo>
                    <a:pt x="450" y="533"/>
                  </a:moveTo>
                  <a:lnTo>
                    <a:pt x="0" y="271"/>
                  </a:lnTo>
                  <a:lnTo>
                    <a:pt x="450" y="9"/>
                  </a:lnTo>
                  <a:cubicBezTo>
                    <a:pt x="466" y="0"/>
                    <a:pt x="486" y="5"/>
                    <a:pt x="495" y="21"/>
                  </a:cubicBezTo>
                  <a:cubicBezTo>
                    <a:pt x="505" y="37"/>
                    <a:pt x="499" y="57"/>
                    <a:pt x="483" y="67"/>
                  </a:cubicBezTo>
                  <a:lnTo>
                    <a:pt x="83" y="300"/>
                  </a:lnTo>
                  <a:lnTo>
                    <a:pt x="83" y="242"/>
                  </a:lnTo>
                  <a:lnTo>
                    <a:pt x="483" y="476"/>
                  </a:lnTo>
                  <a:cubicBezTo>
                    <a:pt x="499" y="485"/>
                    <a:pt x="505" y="505"/>
                    <a:pt x="495" y="521"/>
                  </a:cubicBezTo>
                  <a:cubicBezTo>
                    <a:pt x="486" y="537"/>
                    <a:pt x="466" y="543"/>
                    <a:pt x="450" y="533"/>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03" name="Freeform 1456"/>
            <p:cNvSpPr>
              <a:spLocks noEditPoints="1"/>
            </p:cNvSpPr>
            <p:nvPr/>
          </p:nvSpPr>
          <p:spPr bwMode="auto">
            <a:xfrm>
              <a:off x="3429000" y="4040188"/>
              <a:ext cx="239713" cy="80963"/>
            </a:xfrm>
            <a:custGeom>
              <a:avLst/>
              <a:gdLst>
                <a:gd name="T0" fmla="*/ 34621489 w 1625"/>
                <a:gd name="T1" fmla="*/ 6513868 h 543"/>
                <a:gd name="T2" fmla="*/ 1436213 w 1625"/>
                <a:gd name="T3" fmla="*/ 6869628 h 543"/>
                <a:gd name="T4" fmla="*/ 718106 w 1625"/>
                <a:gd name="T5" fmla="*/ 6135892 h 543"/>
                <a:gd name="T6" fmla="*/ 1436213 w 1625"/>
                <a:gd name="T7" fmla="*/ 5380088 h 543"/>
                <a:gd name="T8" fmla="*/ 34621489 w 1625"/>
                <a:gd name="T9" fmla="*/ 5046545 h 543"/>
                <a:gd name="T10" fmla="*/ 35339595 w 1625"/>
                <a:gd name="T11" fmla="*/ 5780281 h 543"/>
                <a:gd name="T12" fmla="*/ 34621489 w 1625"/>
                <a:gd name="T13" fmla="*/ 6513868 h 543"/>
                <a:gd name="T14" fmla="*/ 9835905 w 1625"/>
                <a:gd name="T15" fmla="*/ 11871740 h 543"/>
                <a:gd name="T16" fmla="*/ 0 w 1625"/>
                <a:gd name="T17" fmla="*/ 6135892 h 543"/>
                <a:gd name="T18" fmla="*/ 9727186 w 1625"/>
                <a:gd name="T19" fmla="*/ 200096 h 543"/>
                <a:gd name="T20" fmla="*/ 10706395 w 1625"/>
                <a:gd name="T21" fmla="*/ 466842 h 543"/>
                <a:gd name="T22" fmla="*/ 10466977 w 1625"/>
                <a:gd name="T23" fmla="*/ 1489540 h 543"/>
                <a:gd name="T24" fmla="*/ 1806182 w 1625"/>
                <a:gd name="T25" fmla="*/ 6758397 h 543"/>
                <a:gd name="T26" fmla="*/ 1806182 w 1625"/>
                <a:gd name="T27" fmla="*/ 5468954 h 543"/>
                <a:gd name="T28" fmla="*/ 10554012 w 1625"/>
                <a:gd name="T29" fmla="*/ 10582296 h 543"/>
                <a:gd name="T30" fmla="*/ 10815114 w 1625"/>
                <a:gd name="T31" fmla="*/ 11582778 h 543"/>
                <a:gd name="T32" fmla="*/ 9835905 w 1625"/>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5"/>
                <a:gd name="T52" fmla="*/ 0 h 543"/>
                <a:gd name="T53" fmla="*/ 1625 w 1625"/>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5" h="543">
                  <a:moveTo>
                    <a:pt x="1591" y="293"/>
                  </a:moveTo>
                  <a:lnTo>
                    <a:pt x="66" y="309"/>
                  </a:lnTo>
                  <a:cubicBezTo>
                    <a:pt x="48" y="309"/>
                    <a:pt x="33" y="294"/>
                    <a:pt x="33" y="276"/>
                  </a:cubicBezTo>
                  <a:cubicBezTo>
                    <a:pt x="33" y="257"/>
                    <a:pt x="47" y="242"/>
                    <a:pt x="66" y="242"/>
                  </a:cubicBezTo>
                  <a:lnTo>
                    <a:pt x="1591" y="227"/>
                  </a:lnTo>
                  <a:cubicBezTo>
                    <a:pt x="1609" y="227"/>
                    <a:pt x="1624" y="241"/>
                    <a:pt x="1624" y="260"/>
                  </a:cubicBezTo>
                  <a:cubicBezTo>
                    <a:pt x="1625" y="278"/>
                    <a:pt x="1610" y="293"/>
                    <a:pt x="1591" y="293"/>
                  </a:cubicBezTo>
                  <a:close/>
                  <a:moveTo>
                    <a:pt x="452" y="534"/>
                  </a:moveTo>
                  <a:lnTo>
                    <a:pt x="0" y="276"/>
                  </a:lnTo>
                  <a:lnTo>
                    <a:pt x="447" y="9"/>
                  </a:lnTo>
                  <a:cubicBezTo>
                    <a:pt x="462" y="0"/>
                    <a:pt x="483" y="5"/>
                    <a:pt x="492" y="21"/>
                  </a:cubicBezTo>
                  <a:cubicBezTo>
                    <a:pt x="502" y="37"/>
                    <a:pt x="497" y="57"/>
                    <a:pt x="481" y="67"/>
                  </a:cubicBezTo>
                  <a:lnTo>
                    <a:pt x="83"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4104" name="Group 1459"/>
            <p:cNvGrpSpPr>
              <a:grpSpLocks/>
            </p:cNvGrpSpPr>
            <p:nvPr/>
          </p:nvGrpSpPr>
          <p:grpSpPr bwMode="auto">
            <a:xfrm>
              <a:off x="3341688" y="3241675"/>
              <a:ext cx="200025" cy="93663"/>
              <a:chOff x="2105" y="2042"/>
              <a:chExt cx="126" cy="59"/>
            </a:xfrm>
          </p:grpSpPr>
          <p:sp>
            <p:nvSpPr>
              <p:cNvPr id="74442" name="Freeform 1457"/>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solidFill>
                <a:srgbClr val="1F497D"/>
              </a:solidFill>
              <a:ln w="9525">
                <a:noFill/>
                <a:round/>
                <a:headEnd/>
                <a:tailEnd/>
              </a:ln>
            </p:spPr>
            <p:txBody>
              <a:bodyPr/>
              <a:lstStyle/>
              <a:p>
                <a:endParaRPr lang="en-US"/>
              </a:p>
            </p:txBody>
          </p:sp>
          <p:sp>
            <p:nvSpPr>
              <p:cNvPr id="74443" name="Freeform 1458"/>
              <p:cNvSpPr>
                <a:spLocks/>
              </p:cNvSpPr>
              <p:nvPr/>
            </p:nvSpPr>
            <p:spPr bwMode="auto">
              <a:xfrm>
                <a:off x="2105" y="2042"/>
                <a:ext cx="126" cy="59"/>
              </a:xfrm>
              <a:custGeom>
                <a:avLst/>
                <a:gdLst>
                  <a:gd name="T0" fmla="*/ 29 w 126"/>
                  <a:gd name="T1" fmla="*/ 0 h 59"/>
                  <a:gd name="T2" fmla="*/ 29 w 126"/>
                  <a:gd name="T3" fmla="*/ 15 h 59"/>
                  <a:gd name="T4" fmla="*/ 126 w 126"/>
                  <a:gd name="T5" fmla="*/ 15 h 59"/>
                  <a:gd name="T6" fmla="*/ 126 w 126"/>
                  <a:gd name="T7" fmla="*/ 44 h 59"/>
                  <a:gd name="T8" fmla="*/ 29 w 126"/>
                  <a:gd name="T9" fmla="*/ 44 h 59"/>
                  <a:gd name="T10" fmla="*/ 29 w 126"/>
                  <a:gd name="T11" fmla="*/ 59 h 59"/>
                  <a:gd name="T12" fmla="*/ 0 w 126"/>
                  <a:gd name="T13" fmla="*/ 30 h 59"/>
                  <a:gd name="T14" fmla="*/ 29 w 126"/>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9"/>
                  <a:gd name="T26" fmla="*/ 126 w 126"/>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9">
                    <a:moveTo>
                      <a:pt x="29" y="0"/>
                    </a:moveTo>
                    <a:lnTo>
                      <a:pt x="29" y="15"/>
                    </a:lnTo>
                    <a:lnTo>
                      <a:pt x="126" y="15"/>
                    </a:lnTo>
                    <a:lnTo>
                      <a:pt x="126" y="44"/>
                    </a:lnTo>
                    <a:lnTo>
                      <a:pt x="29" y="44"/>
                    </a:lnTo>
                    <a:lnTo>
                      <a:pt x="29" y="59"/>
                    </a:lnTo>
                    <a:lnTo>
                      <a:pt x="0" y="30"/>
                    </a:lnTo>
                    <a:lnTo>
                      <a:pt x="29" y="0"/>
                    </a:lnTo>
                    <a:close/>
                  </a:path>
                </a:pathLst>
              </a:custGeom>
              <a:noFill/>
              <a:ln w="9525" cap="rnd">
                <a:solidFill>
                  <a:srgbClr val="1F497D"/>
                </a:solidFill>
                <a:prstDash val="solid"/>
                <a:round/>
                <a:headEnd/>
                <a:tailEnd/>
              </a:ln>
            </p:spPr>
            <p:txBody>
              <a:bodyPr/>
              <a:lstStyle/>
              <a:p>
                <a:endParaRPr lang="en-US"/>
              </a:p>
            </p:txBody>
          </p:sp>
        </p:grpSp>
        <p:grpSp>
          <p:nvGrpSpPr>
            <p:cNvPr id="74105" name="Group 1462"/>
            <p:cNvGrpSpPr>
              <a:grpSpLocks/>
            </p:cNvGrpSpPr>
            <p:nvPr/>
          </p:nvGrpSpPr>
          <p:grpSpPr bwMode="auto">
            <a:xfrm>
              <a:off x="3422650" y="3952875"/>
              <a:ext cx="120650" cy="36513"/>
              <a:chOff x="2156" y="2490"/>
              <a:chExt cx="76" cy="23"/>
            </a:xfrm>
          </p:grpSpPr>
          <p:sp>
            <p:nvSpPr>
              <p:cNvPr id="74440" name="Rectangle 1460"/>
              <p:cNvSpPr>
                <a:spLocks noChangeArrowheads="1"/>
              </p:cNvSpPr>
              <p:nvPr/>
            </p:nvSpPr>
            <p:spPr bwMode="auto">
              <a:xfrm>
                <a:off x="2156" y="2490"/>
                <a:ext cx="76" cy="23"/>
              </a:xfrm>
              <a:prstGeom prst="rect">
                <a:avLst/>
              </a:prstGeom>
              <a:solidFill>
                <a:srgbClr val="1F497D"/>
              </a:solidFill>
              <a:ln w="9525">
                <a:noFill/>
                <a:miter lim="800000"/>
                <a:headEnd/>
                <a:tailEnd/>
              </a:ln>
            </p:spPr>
            <p:txBody>
              <a:bodyPr/>
              <a:lstStyle/>
              <a:p>
                <a:endParaRPr lang="en-US"/>
              </a:p>
            </p:txBody>
          </p:sp>
          <p:sp>
            <p:nvSpPr>
              <p:cNvPr id="74441" name="Rectangle 1461"/>
              <p:cNvSpPr>
                <a:spLocks noChangeArrowheads="1"/>
              </p:cNvSpPr>
              <p:nvPr/>
            </p:nvSpPr>
            <p:spPr bwMode="auto">
              <a:xfrm>
                <a:off x="2156" y="2490"/>
                <a:ext cx="76" cy="23"/>
              </a:xfrm>
              <a:prstGeom prst="rect">
                <a:avLst/>
              </a:prstGeom>
              <a:noFill/>
              <a:ln w="20638" cap="rnd">
                <a:solidFill>
                  <a:srgbClr val="1F497D"/>
                </a:solidFill>
                <a:miter lim="800000"/>
                <a:headEnd/>
                <a:tailEnd/>
              </a:ln>
            </p:spPr>
            <p:txBody>
              <a:bodyPr/>
              <a:lstStyle/>
              <a:p>
                <a:endParaRPr lang="en-US"/>
              </a:p>
            </p:txBody>
          </p:sp>
        </p:grpSp>
        <p:sp>
          <p:nvSpPr>
            <p:cNvPr id="74106" name="Freeform 1463"/>
            <p:cNvSpPr>
              <a:spLocks noEditPoints="1"/>
            </p:cNvSpPr>
            <p:nvPr/>
          </p:nvSpPr>
          <p:spPr bwMode="auto">
            <a:xfrm>
              <a:off x="3429000" y="4900613"/>
              <a:ext cx="412750" cy="80963"/>
            </a:xfrm>
            <a:custGeom>
              <a:avLst/>
              <a:gdLst>
                <a:gd name="T0" fmla="*/ 60275098 w 2792"/>
                <a:gd name="T1" fmla="*/ 6313772 h 543"/>
                <a:gd name="T2" fmla="*/ 1464287 w 2792"/>
                <a:gd name="T3" fmla="*/ 6847411 h 543"/>
                <a:gd name="T4" fmla="*/ 721130 w 2792"/>
                <a:gd name="T5" fmla="*/ 6113675 h 543"/>
                <a:gd name="T6" fmla="*/ 1442408 w 2792"/>
                <a:gd name="T7" fmla="*/ 5380088 h 543"/>
                <a:gd name="T8" fmla="*/ 60275098 w 2792"/>
                <a:gd name="T9" fmla="*/ 4846447 h 543"/>
                <a:gd name="T10" fmla="*/ 60996228 w 2792"/>
                <a:gd name="T11" fmla="*/ 5580184 h 543"/>
                <a:gd name="T12" fmla="*/ 60275098 w 2792"/>
                <a:gd name="T13" fmla="*/ 6313772 h 543"/>
                <a:gd name="T14" fmla="*/ 9878356 w 2792"/>
                <a:gd name="T15" fmla="*/ 11871740 h 543"/>
                <a:gd name="T16" fmla="*/ 0 w 2792"/>
                <a:gd name="T17" fmla="*/ 6135892 h 543"/>
                <a:gd name="T18" fmla="*/ 9768960 w 2792"/>
                <a:gd name="T19" fmla="*/ 200096 h 543"/>
                <a:gd name="T20" fmla="*/ 10774372 w 2792"/>
                <a:gd name="T21" fmla="*/ 466842 h 543"/>
                <a:gd name="T22" fmla="*/ 10512117 w 2792"/>
                <a:gd name="T23" fmla="*/ 1489540 h 543"/>
                <a:gd name="T24" fmla="*/ 1835791 w 2792"/>
                <a:gd name="T25" fmla="*/ 6758397 h 543"/>
                <a:gd name="T26" fmla="*/ 1813912 w 2792"/>
                <a:gd name="T27" fmla="*/ 5468954 h 543"/>
                <a:gd name="T28" fmla="*/ 10599486 w 2792"/>
                <a:gd name="T29" fmla="*/ 10582296 h 543"/>
                <a:gd name="T30" fmla="*/ 10861742 w 2792"/>
                <a:gd name="T31" fmla="*/ 11582778 h 543"/>
                <a:gd name="T32" fmla="*/ 9878356 w 2792"/>
                <a:gd name="T33" fmla="*/ 11871740 h 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92"/>
                <a:gd name="T52" fmla="*/ 0 h 543"/>
                <a:gd name="T53" fmla="*/ 2792 w 2792"/>
                <a:gd name="T54" fmla="*/ 543 h 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92" h="543">
                  <a:moveTo>
                    <a:pt x="2758" y="284"/>
                  </a:moveTo>
                  <a:lnTo>
                    <a:pt x="67" y="308"/>
                  </a:lnTo>
                  <a:cubicBezTo>
                    <a:pt x="48" y="308"/>
                    <a:pt x="33" y="294"/>
                    <a:pt x="33" y="275"/>
                  </a:cubicBezTo>
                  <a:cubicBezTo>
                    <a:pt x="33" y="257"/>
                    <a:pt x="48" y="242"/>
                    <a:pt x="66" y="242"/>
                  </a:cubicBezTo>
                  <a:lnTo>
                    <a:pt x="2758" y="218"/>
                  </a:lnTo>
                  <a:cubicBezTo>
                    <a:pt x="2776" y="218"/>
                    <a:pt x="2791" y="232"/>
                    <a:pt x="2791" y="251"/>
                  </a:cubicBezTo>
                  <a:cubicBezTo>
                    <a:pt x="2792" y="269"/>
                    <a:pt x="2777" y="284"/>
                    <a:pt x="2758" y="284"/>
                  </a:cubicBezTo>
                  <a:close/>
                  <a:moveTo>
                    <a:pt x="452" y="534"/>
                  </a:moveTo>
                  <a:lnTo>
                    <a:pt x="0" y="276"/>
                  </a:lnTo>
                  <a:lnTo>
                    <a:pt x="447" y="9"/>
                  </a:lnTo>
                  <a:cubicBezTo>
                    <a:pt x="463" y="0"/>
                    <a:pt x="484" y="5"/>
                    <a:pt x="493" y="21"/>
                  </a:cubicBezTo>
                  <a:cubicBezTo>
                    <a:pt x="502" y="37"/>
                    <a:pt x="497" y="57"/>
                    <a:pt x="481" y="67"/>
                  </a:cubicBezTo>
                  <a:lnTo>
                    <a:pt x="84" y="304"/>
                  </a:lnTo>
                  <a:lnTo>
                    <a:pt x="83" y="246"/>
                  </a:lnTo>
                  <a:lnTo>
                    <a:pt x="485" y="476"/>
                  </a:lnTo>
                  <a:cubicBezTo>
                    <a:pt x="501" y="485"/>
                    <a:pt x="507" y="505"/>
                    <a:pt x="497" y="521"/>
                  </a:cubicBezTo>
                  <a:cubicBezTo>
                    <a:pt x="488" y="537"/>
                    <a:pt x="468" y="543"/>
                    <a:pt x="452" y="53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07" name="Freeform 1464"/>
            <p:cNvSpPr>
              <a:spLocks noEditPoints="1"/>
            </p:cNvSpPr>
            <p:nvPr/>
          </p:nvSpPr>
          <p:spPr bwMode="auto">
            <a:xfrm>
              <a:off x="3532188" y="4210050"/>
              <a:ext cx="241300" cy="282575"/>
            </a:xfrm>
            <a:custGeom>
              <a:avLst/>
              <a:gdLst>
                <a:gd name="T0" fmla="*/ 263991 w 1627"/>
                <a:gd name="T1" fmla="*/ 40701208 h 1902"/>
                <a:gd name="T2" fmla="*/ 34291443 w 1627"/>
                <a:gd name="T3" fmla="*/ 618040 h 1902"/>
                <a:gd name="T4" fmla="*/ 35325162 w 1627"/>
                <a:gd name="T5" fmla="*/ 551779 h 1902"/>
                <a:gd name="T6" fmla="*/ 35391160 w 1627"/>
                <a:gd name="T7" fmla="*/ 1589225 h 1902"/>
                <a:gd name="T8" fmla="*/ 1385807 w 1627"/>
                <a:gd name="T9" fmla="*/ 41650255 h 1902"/>
                <a:gd name="T10" fmla="*/ 351939 w 1627"/>
                <a:gd name="T11" fmla="*/ 41738653 h 1902"/>
                <a:gd name="T12" fmla="*/ 263991 w 1627"/>
                <a:gd name="T13" fmla="*/ 40701208 h 1902"/>
                <a:gd name="T14" fmla="*/ 24987232 w 1627"/>
                <a:gd name="T15" fmla="*/ 3796489 h 1902"/>
                <a:gd name="T16" fmla="*/ 35787147 w 1627"/>
                <a:gd name="T17" fmla="*/ 0 h 1902"/>
                <a:gd name="T18" fmla="*/ 33763609 w 1627"/>
                <a:gd name="T19" fmla="*/ 11300922 h 1902"/>
                <a:gd name="T20" fmla="*/ 32905637 w 1627"/>
                <a:gd name="T21" fmla="*/ 11896974 h 1902"/>
                <a:gd name="T22" fmla="*/ 32311805 w 1627"/>
                <a:gd name="T23" fmla="*/ 11036175 h 1902"/>
                <a:gd name="T24" fmla="*/ 34115399 w 1627"/>
                <a:gd name="T25" fmla="*/ 971184 h 1902"/>
                <a:gd name="T26" fmla="*/ 35083269 w 1627"/>
                <a:gd name="T27" fmla="*/ 1787859 h 1902"/>
                <a:gd name="T28" fmla="*/ 25471167 w 1627"/>
                <a:gd name="T29" fmla="*/ 5186931 h 1902"/>
                <a:gd name="T30" fmla="*/ 24525247 w 1627"/>
                <a:gd name="T31" fmla="*/ 4723400 h 1902"/>
                <a:gd name="T32" fmla="*/ 24987232 w 1627"/>
                <a:gd name="T33" fmla="*/ 3796489 h 19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7"/>
                <a:gd name="T52" fmla="*/ 0 h 1902"/>
                <a:gd name="T53" fmla="*/ 1627 w 1627"/>
                <a:gd name="T54" fmla="*/ 1902 h 19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7" h="1902">
                  <a:moveTo>
                    <a:pt x="12" y="1844"/>
                  </a:moveTo>
                  <a:lnTo>
                    <a:pt x="1559" y="28"/>
                  </a:lnTo>
                  <a:cubicBezTo>
                    <a:pt x="1571" y="14"/>
                    <a:pt x="1592" y="13"/>
                    <a:pt x="1606" y="25"/>
                  </a:cubicBezTo>
                  <a:cubicBezTo>
                    <a:pt x="1620" y="37"/>
                    <a:pt x="1621" y="58"/>
                    <a:pt x="1609" y="72"/>
                  </a:cubicBezTo>
                  <a:lnTo>
                    <a:pt x="63" y="1887"/>
                  </a:lnTo>
                  <a:cubicBezTo>
                    <a:pt x="51" y="1901"/>
                    <a:pt x="30" y="1902"/>
                    <a:pt x="16" y="1891"/>
                  </a:cubicBezTo>
                  <a:cubicBezTo>
                    <a:pt x="2" y="1879"/>
                    <a:pt x="0" y="1858"/>
                    <a:pt x="12" y="1844"/>
                  </a:cubicBezTo>
                  <a:close/>
                  <a:moveTo>
                    <a:pt x="1136" y="172"/>
                  </a:moveTo>
                  <a:lnTo>
                    <a:pt x="1627" y="0"/>
                  </a:lnTo>
                  <a:lnTo>
                    <a:pt x="1535" y="512"/>
                  </a:lnTo>
                  <a:cubicBezTo>
                    <a:pt x="1532" y="530"/>
                    <a:pt x="1514" y="542"/>
                    <a:pt x="1496" y="539"/>
                  </a:cubicBezTo>
                  <a:cubicBezTo>
                    <a:pt x="1478" y="535"/>
                    <a:pt x="1466" y="518"/>
                    <a:pt x="1469" y="500"/>
                  </a:cubicBezTo>
                  <a:lnTo>
                    <a:pt x="1551" y="44"/>
                  </a:lnTo>
                  <a:lnTo>
                    <a:pt x="1595" y="81"/>
                  </a:lnTo>
                  <a:lnTo>
                    <a:pt x="1158" y="235"/>
                  </a:lnTo>
                  <a:cubicBezTo>
                    <a:pt x="1141" y="241"/>
                    <a:pt x="1122" y="231"/>
                    <a:pt x="1115" y="214"/>
                  </a:cubicBezTo>
                  <a:cubicBezTo>
                    <a:pt x="1109" y="197"/>
                    <a:pt x="1119" y="178"/>
                    <a:pt x="1136" y="17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08" name="Freeform 1465"/>
            <p:cNvSpPr>
              <a:spLocks noEditPoints="1"/>
            </p:cNvSpPr>
            <p:nvPr/>
          </p:nvSpPr>
          <p:spPr bwMode="auto">
            <a:xfrm>
              <a:off x="3097213" y="4625975"/>
              <a:ext cx="176213" cy="195263"/>
            </a:xfrm>
            <a:custGeom>
              <a:avLst/>
              <a:gdLst>
                <a:gd name="T0" fmla="*/ 283595 w 1193"/>
                <a:gd name="T1" fmla="*/ 27593472 h 1320"/>
                <a:gd name="T2" fmla="*/ 24500548 w 1193"/>
                <a:gd name="T3" fmla="*/ 590818 h 1320"/>
                <a:gd name="T4" fmla="*/ 25547634 w 1193"/>
                <a:gd name="T5" fmla="*/ 525139 h 1320"/>
                <a:gd name="T6" fmla="*/ 25591355 w 1193"/>
                <a:gd name="T7" fmla="*/ 1553672 h 1320"/>
                <a:gd name="T8" fmla="*/ 1352690 w 1193"/>
                <a:gd name="T9" fmla="*/ 28556325 h 1320"/>
                <a:gd name="T10" fmla="*/ 327316 w 1193"/>
                <a:gd name="T11" fmla="*/ 28622004 h 1320"/>
                <a:gd name="T12" fmla="*/ 283595 w 1193"/>
                <a:gd name="T13" fmla="*/ 27593472 h 1320"/>
                <a:gd name="T14" fmla="*/ 15206457 w 1193"/>
                <a:gd name="T15" fmla="*/ 3457338 h 1320"/>
                <a:gd name="T16" fmla="*/ 26027678 w 1193"/>
                <a:gd name="T17" fmla="*/ 0 h 1320"/>
                <a:gd name="T18" fmla="*/ 23715049 w 1193"/>
                <a:gd name="T19" fmla="*/ 11138127 h 1320"/>
                <a:gd name="T20" fmla="*/ 22842404 w 1193"/>
                <a:gd name="T21" fmla="*/ 11707053 h 1320"/>
                <a:gd name="T22" fmla="*/ 22275214 w 1193"/>
                <a:gd name="T23" fmla="*/ 10853665 h 1320"/>
                <a:gd name="T24" fmla="*/ 24347821 w 1193"/>
                <a:gd name="T25" fmla="*/ 919067 h 1320"/>
                <a:gd name="T26" fmla="*/ 25264039 w 1193"/>
                <a:gd name="T27" fmla="*/ 1772455 h 1320"/>
                <a:gd name="T28" fmla="*/ 15642779 w 1193"/>
                <a:gd name="T29" fmla="*/ 4857907 h 1320"/>
                <a:gd name="T30" fmla="*/ 14748273 w 1193"/>
                <a:gd name="T31" fmla="*/ 4376405 h 1320"/>
                <a:gd name="T32" fmla="*/ 15206457 w 1193"/>
                <a:gd name="T33" fmla="*/ 3457338 h 1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3"/>
                <a:gd name="T52" fmla="*/ 0 h 1320"/>
                <a:gd name="T53" fmla="*/ 1193 w 1193"/>
                <a:gd name="T54" fmla="*/ 1320 h 1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3" h="1320">
                  <a:moveTo>
                    <a:pt x="13" y="1261"/>
                  </a:moveTo>
                  <a:lnTo>
                    <a:pt x="1123" y="27"/>
                  </a:lnTo>
                  <a:cubicBezTo>
                    <a:pt x="1136" y="13"/>
                    <a:pt x="1157" y="12"/>
                    <a:pt x="1171" y="24"/>
                  </a:cubicBezTo>
                  <a:cubicBezTo>
                    <a:pt x="1184" y="36"/>
                    <a:pt x="1185" y="58"/>
                    <a:pt x="1173" y="71"/>
                  </a:cubicBezTo>
                  <a:lnTo>
                    <a:pt x="62" y="1305"/>
                  </a:lnTo>
                  <a:cubicBezTo>
                    <a:pt x="50" y="1319"/>
                    <a:pt x="29" y="1320"/>
                    <a:pt x="15" y="1308"/>
                  </a:cubicBezTo>
                  <a:cubicBezTo>
                    <a:pt x="1" y="1296"/>
                    <a:pt x="0" y="1275"/>
                    <a:pt x="13" y="1261"/>
                  </a:cubicBezTo>
                  <a:close/>
                  <a:moveTo>
                    <a:pt x="697" y="158"/>
                  </a:moveTo>
                  <a:lnTo>
                    <a:pt x="1193" y="0"/>
                  </a:lnTo>
                  <a:lnTo>
                    <a:pt x="1087" y="509"/>
                  </a:lnTo>
                  <a:cubicBezTo>
                    <a:pt x="1083" y="527"/>
                    <a:pt x="1065" y="539"/>
                    <a:pt x="1047" y="535"/>
                  </a:cubicBezTo>
                  <a:cubicBezTo>
                    <a:pt x="1029" y="531"/>
                    <a:pt x="1018" y="514"/>
                    <a:pt x="1021" y="496"/>
                  </a:cubicBezTo>
                  <a:lnTo>
                    <a:pt x="1116" y="42"/>
                  </a:lnTo>
                  <a:lnTo>
                    <a:pt x="1158" y="81"/>
                  </a:lnTo>
                  <a:lnTo>
                    <a:pt x="717" y="222"/>
                  </a:lnTo>
                  <a:cubicBezTo>
                    <a:pt x="700" y="227"/>
                    <a:pt x="681" y="218"/>
                    <a:pt x="676" y="200"/>
                  </a:cubicBezTo>
                  <a:cubicBezTo>
                    <a:pt x="670" y="183"/>
                    <a:pt x="680" y="164"/>
                    <a:pt x="697" y="1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09" name="Freeform 1466"/>
            <p:cNvSpPr>
              <a:spLocks noEditPoints="1"/>
            </p:cNvSpPr>
            <p:nvPr/>
          </p:nvSpPr>
          <p:spPr bwMode="auto">
            <a:xfrm>
              <a:off x="6213475" y="3573463"/>
              <a:ext cx="387350" cy="244475"/>
            </a:xfrm>
            <a:custGeom>
              <a:avLst/>
              <a:gdLst>
                <a:gd name="T0" fmla="*/ 113573910 w 1311"/>
                <a:gd name="T1" fmla="*/ 2904921 h 824"/>
                <a:gd name="T2" fmla="*/ 3229985 w 1311"/>
                <a:gd name="T3" fmla="*/ 72094013 h 824"/>
                <a:gd name="T4" fmla="*/ 1222029 w 1311"/>
                <a:gd name="T5" fmla="*/ 71653721 h 824"/>
                <a:gd name="T6" fmla="*/ 1658721 w 1311"/>
                <a:gd name="T7" fmla="*/ 69629089 h 824"/>
                <a:gd name="T8" fmla="*/ 112090103 w 1311"/>
                <a:gd name="T9" fmla="*/ 439996 h 824"/>
                <a:gd name="T10" fmla="*/ 114010602 w 1311"/>
                <a:gd name="T11" fmla="*/ 968406 h 824"/>
                <a:gd name="T12" fmla="*/ 113573910 w 1311"/>
                <a:gd name="T13" fmla="*/ 2904921 h 824"/>
                <a:gd name="T14" fmla="*/ 22697352 w 1311"/>
                <a:gd name="T15" fmla="*/ 71741839 h 824"/>
                <a:gd name="T16" fmla="*/ 0 w 1311"/>
                <a:gd name="T17" fmla="*/ 72358070 h 824"/>
                <a:gd name="T18" fmla="*/ 10650205 w 1311"/>
                <a:gd name="T19" fmla="*/ 52111748 h 824"/>
                <a:gd name="T20" fmla="*/ 12570704 w 1311"/>
                <a:gd name="T21" fmla="*/ 51583635 h 824"/>
                <a:gd name="T22" fmla="*/ 13182014 w 1311"/>
                <a:gd name="T23" fmla="*/ 53520149 h 824"/>
                <a:gd name="T24" fmla="*/ 3753838 w 1311"/>
                <a:gd name="T25" fmla="*/ 71565603 h 824"/>
                <a:gd name="T26" fmla="*/ 2444353 w 1311"/>
                <a:gd name="T27" fmla="*/ 69365032 h 824"/>
                <a:gd name="T28" fmla="*/ 22610191 w 1311"/>
                <a:gd name="T29" fmla="*/ 68836919 h 824"/>
                <a:gd name="T30" fmla="*/ 24093998 w 1311"/>
                <a:gd name="T31" fmla="*/ 70245320 h 824"/>
                <a:gd name="T32" fmla="*/ 22697352 w 1311"/>
                <a:gd name="T33" fmla="*/ 71741839 h 8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1"/>
                <a:gd name="T52" fmla="*/ 0 h 824"/>
                <a:gd name="T53" fmla="*/ 1311 w 1311"/>
                <a:gd name="T54" fmla="*/ 824 h 8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1" h="824">
                  <a:moveTo>
                    <a:pt x="1301" y="33"/>
                  </a:moveTo>
                  <a:lnTo>
                    <a:pt x="37" y="819"/>
                  </a:lnTo>
                  <a:cubicBezTo>
                    <a:pt x="29" y="824"/>
                    <a:pt x="19" y="822"/>
                    <a:pt x="14" y="814"/>
                  </a:cubicBezTo>
                  <a:cubicBezTo>
                    <a:pt x="9" y="806"/>
                    <a:pt x="11" y="796"/>
                    <a:pt x="19" y="791"/>
                  </a:cubicBezTo>
                  <a:lnTo>
                    <a:pt x="1284" y="5"/>
                  </a:lnTo>
                  <a:cubicBezTo>
                    <a:pt x="1291" y="0"/>
                    <a:pt x="1302" y="3"/>
                    <a:pt x="1306" y="11"/>
                  </a:cubicBezTo>
                  <a:cubicBezTo>
                    <a:pt x="1311" y="18"/>
                    <a:pt x="1309" y="29"/>
                    <a:pt x="1301" y="33"/>
                  </a:cubicBezTo>
                  <a:close/>
                  <a:moveTo>
                    <a:pt x="260" y="815"/>
                  </a:moveTo>
                  <a:lnTo>
                    <a:pt x="0" y="822"/>
                  </a:lnTo>
                  <a:lnTo>
                    <a:pt x="122" y="592"/>
                  </a:lnTo>
                  <a:cubicBezTo>
                    <a:pt x="126" y="584"/>
                    <a:pt x="136" y="581"/>
                    <a:pt x="144" y="586"/>
                  </a:cubicBezTo>
                  <a:cubicBezTo>
                    <a:pt x="152" y="590"/>
                    <a:pt x="155" y="600"/>
                    <a:pt x="151" y="608"/>
                  </a:cubicBezTo>
                  <a:lnTo>
                    <a:pt x="43" y="813"/>
                  </a:lnTo>
                  <a:lnTo>
                    <a:pt x="28" y="788"/>
                  </a:lnTo>
                  <a:lnTo>
                    <a:pt x="259" y="782"/>
                  </a:lnTo>
                  <a:cubicBezTo>
                    <a:pt x="268" y="782"/>
                    <a:pt x="276" y="789"/>
                    <a:pt x="276" y="798"/>
                  </a:cubicBezTo>
                  <a:cubicBezTo>
                    <a:pt x="276" y="807"/>
                    <a:pt x="269" y="815"/>
                    <a:pt x="260" y="81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10" name="Freeform 1467"/>
            <p:cNvSpPr>
              <a:spLocks noEditPoints="1"/>
            </p:cNvSpPr>
            <p:nvPr/>
          </p:nvSpPr>
          <p:spPr bwMode="auto">
            <a:xfrm>
              <a:off x="7100888" y="3570288"/>
              <a:ext cx="288925" cy="215900"/>
            </a:xfrm>
            <a:custGeom>
              <a:avLst/>
              <a:gdLst>
                <a:gd name="T0" fmla="*/ 2438598 w 979"/>
                <a:gd name="T1" fmla="*/ 435044 h 732"/>
                <a:gd name="T2" fmla="*/ 83787676 w 979"/>
                <a:gd name="T3" fmla="*/ 60807997 h 732"/>
                <a:gd name="T4" fmla="*/ 84135920 w 979"/>
                <a:gd name="T5" fmla="*/ 62808906 h 732"/>
                <a:gd name="T6" fmla="*/ 82132924 w 979"/>
                <a:gd name="T7" fmla="*/ 63156646 h 732"/>
                <a:gd name="T8" fmla="*/ 783846 w 979"/>
                <a:gd name="T9" fmla="*/ 2783694 h 732"/>
                <a:gd name="T10" fmla="*/ 435601 w 979"/>
                <a:gd name="T11" fmla="*/ 783080 h 732"/>
                <a:gd name="T12" fmla="*/ 2438598 w 979"/>
                <a:gd name="T13" fmla="*/ 435044 h 732"/>
                <a:gd name="T14" fmla="*/ 76384509 w 979"/>
                <a:gd name="T15" fmla="*/ 42887418 h 732"/>
                <a:gd name="T16" fmla="*/ 85268305 w 979"/>
                <a:gd name="T17" fmla="*/ 63678699 h 732"/>
                <a:gd name="T18" fmla="*/ 62710008 w 979"/>
                <a:gd name="T19" fmla="*/ 61156033 h 732"/>
                <a:gd name="T20" fmla="*/ 61490857 w 979"/>
                <a:gd name="T21" fmla="*/ 59590168 h 732"/>
                <a:gd name="T22" fmla="*/ 63058548 w 979"/>
                <a:gd name="T23" fmla="*/ 58285035 h 732"/>
                <a:gd name="T24" fmla="*/ 83090892 w 979"/>
                <a:gd name="T25" fmla="*/ 60546971 h 732"/>
                <a:gd name="T26" fmla="*/ 81610262 w 979"/>
                <a:gd name="T27" fmla="*/ 62547879 h 732"/>
                <a:gd name="T28" fmla="*/ 73684434 w 979"/>
                <a:gd name="T29" fmla="*/ 44018238 h 732"/>
                <a:gd name="T30" fmla="*/ 74468279 w 979"/>
                <a:gd name="T31" fmla="*/ 42104634 h 732"/>
                <a:gd name="T32" fmla="*/ 76384509 w 979"/>
                <a:gd name="T33" fmla="*/ 42887418 h 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9"/>
                <a:gd name="T52" fmla="*/ 0 h 732"/>
                <a:gd name="T53" fmla="*/ 979 w 979"/>
                <a:gd name="T54" fmla="*/ 732 h 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9" h="732">
                  <a:moveTo>
                    <a:pt x="28" y="5"/>
                  </a:moveTo>
                  <a:lnTo>
                    <a:pt x="962" y="699"/>
                  </a:lnTo>
                  <a:cubicBezTo>
                    <a:pt x="970" y="704"/>
                    <a:pt x="971" y="715"/>
                    <a:pt x="966" y="722"/>
                  </a:cubicBezTo>
                  <a:cubicBezTo>
                    <a:pt x="960" y="730"/>
                    <a:pt x="950" y="731"/>
                    <a:pt x="943" y="726"/>
                  </a:cubicBezTo>
                  <a:lnTo>
                    <a:pt x="9" y="32"/>
                  </a:lnTo>
                  <a:cubicBezTo>
                    <a:pt x="1" y="27"/>
                    <a:pt x="0" y="16"/>
                    <a:pt x="5" y="9"/>
                  </a:cubicBezTo>
                  <a:cubicBezTo>
                    <a:pt x="11" y="1"/>
                    <a:pt x="21" y="0"/>
                    <a:pt x="28" y="5"/>
                  </a:cubicBezTo>
                  <a:close/>
                  <a:moveTo>
                    <a:pt x="877" y="493"/>
                  </a:moveTo>
                  <a:lnTo>
                    <a:pt x="979" y="732"/>
                  </a:lnTo>
                  <a:lnTo>
                    <a:pt x="720" y="703"/>
                  </a:lnTo>
                  <a:cubicBezTo>
                    <a:pt x="711" y="702"/>
                    <a:pt x="705" y="694"/>
                    <a:pt x="706" y="685"/>
                  </a:cubicBezTo>
                  <a:cubicBezTo>
                    <a:pt x="707" y="676"/>
                    <a:pt x="715" y="669"/>
                    <a:pt x="724" y="670"/>
                  </a:cubicBezTo>
                  <a:lnTo>
                    <a:pt x="954" y="696"/>
                  </a:lnTo>
                  <a:lnTo>
                    <a:pt x="937" y="719"/>
                  </a:lnTo>
                  <a:lnTo>
                    <a:pt x="846" y="506"/>
                  </a:lnTo>
                  <a:cubicBezTo>
                    <a:pt x="842" y="498"/>
                    <a:pt x="846" y="488"/>
                    <a:pt x="855" y="484"/>
                  </a:cubicBezTo>
                  <a:cubicBezTo>
                    <a:pt x="863" y="481"/>
                    <a:pt x="873" y="484"/>
                    <a:pt x="877" y="493"/>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4111" name="Group 1470"/>
            <p:cNvGrpSpPr>
              <a:grpSpLocks/>
            </p:cNvGrpSpPr>
            <p:nvPr/>
          </p:nvGrpSpPr>
          <p:grpSpPr bwMode="auto">
            <a:xfrm>
              <a:off x="7319963" y="1414463"/>
              <a:ext cx="569913" cy="269875"/>
              <a:chOff x="4611" y="891"/>
              <a:chExt cx="359" cy="170"/>
            </a:xfrm>
          </p:grpSpPr>
          <p:sp>
            <p:nvSpPr>
              <p:cNvPr id="74438" name="Rectangle 1468"/>
              <p:cNvSpPr>
                <a:spLocks noChangeArrowheads="1"/>
              </p:cNvSpPr>
              <p:nvPr/>
            </p:nvSpPr>
            <p:spPr bwMode="auto">
              <a:xfrm>
                <a:off x="4611" y="891"/>
                <a:ext cx="359" cy="170"/>
              </a:xfrm>
              <a:prstGeom prst="rect">
                <a:avLst/>
              </a:prstGeom>
              <a:solidFill>
                <a:srgbClr val="FFFFFF"/>
              </a:solidFill>
              <a:ln w="9525">
                <a:noFill/>
                <a:miter lim="800000"/>
                <a:headEnd/>
                <a:tailEnd/>
              </a:ln>
            </p:spPr>
            <p:txBody>
              <a:bodyPr/>
              <a:lstStyle/>
              <a:p>
                <a:endParaRPr lang="en-US"/>
              </a:p>
            </p:txBody>
          </p:sp>
          <p:sp>
            <p:nvSpPr>
              <p:cNvPr id="74439" name="Rectangle 1469"/>
              <p:cNvSpPr>
                <a:spLocks noChangeArrowheads="1"/>
              </p:cNvSpPr>
              <p:nvPr/>
            </p:nvSpPr>
            <p:spPr bwMode="auto">
              <a:xfrm>
                <a:off x="4611" y="891"/>
                <a:ext cx="359" cy="170"/>
              </a:xfrm>
              <a:prstGeom prst="rect">
                <a:avLst/>
              </a:prstGeom>
              <a:noFill/>
              <a:ln w="7938" cap="rnd">
                <a:solidFill>
                  <a:srgbClr val="000000"/>
                </a:solidFill>
                <a:miter lim="800000"/>
                <a:headEnd/>
                <a:tailEnd/>
              </a:ln>
            </p:spPr>
            <p:txBody>
              <a:bodyPr/>
              <a:lstStyle/>
              <a:p>
                <a:endParaRPr lang="en-US"/>
              </a:p>
            </p:txBody>
          </p:sp>
        </p:grpSp>
        <p:sp>
          <p:nvSpPr>
            <p:cNvPr id="74112" name="Rectangle 1471"/>
            <p:cNvSpPr>
              <a:spLocks noChangeArrowheads="1"/>
            </p:cNvSpPr>
            <p:nvPr/>
          </p:nvSpPr>
          <p:spPr bwMode="auto">
            <a:xfrm>
              <a:off x="7415213" y="1452563"/>
              <a:ext cx="4921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a:t>
              </a:r>
              <a:endParaRPr lang="en-US">
                <a:cs typeface="Arial" charset="0"/>
              </a:endParaRPr>
            </a:p>
          </p:txBody>
        </p:sp>
        <p:sp>
          <p:nvSpPr>
            <p:cNvPr id="74113" name="Rectangle 1472"/>
            <p:cNvSpPr>
              <a:spLocks noChangeArrowheads="1"/>
            </p:cNvSpPr>
            <p:nvPr/>
          </p:nvSpPr>
          <p:spPr bwMode="auto">
            <a:xfrm>
              <a:off x="7421563" y="1547813"/>
              <a:ext cx="458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of juveniles</a:t>
              </a:r>
              <a:endParaRPr lang="en-US">
                <a:cs typeface="Arial" charset="0"/>
              </a:endParaRPr>
            </a:p>
          </p:txBody>
        </p:sp>
        <p:sp>
          <p:nvSpPr>
            <p:cNvPr id="74114" name="Freeform 1473"/>
            <p:cNvSpPr>
              <a:spLocks noEditPoints="1"/>
            </p:cNvSpPr>
            <p:nvPr/>
          </p:nvSpPr>
          <p:spPr bwMode="auto">
            <a:xfrm>
              <a:off x="7204075" y="1511300"/>
              <a:ext cx="104775" cy="80963"/>
            </a:xfrm>
            <a:custGeom>
              <a:avLst/>
              <a:gdLst>
                <a:gd name="T0" fmla="*/ 1523429 w 350"/>
                <a:gd name="T1" fmla="*/ 10442733 h 271"/>
                <a:gd name="T2" fmla="*/ 28407795 w 350"/>
                <a:gd name="T3" fmla="*/ 11067731 h 271"/>
                <a:gd name="T4" fmla="*/ 29841715 w 350"/>
                <a:gd name="T5" fmla="*/ 12585115 h 271"/>
                <a:gd name="T6" fmla="*/ 28318287 w 350"/>
                <a:gd name="T7" fmla="*/ 14013170 h 271"/>
                <a:gd name="T8" fmla="*/ 1433921 w 350"/>
                <a:gd name="T9" fmla="*/ 13388172 h 271"/>
                <a:gd name="T10" fmla="*/ 0 w 350"/>
                <a:gd name="T11" fmla="*/ 11871087 h 271"/>
                <a:gd name="T12" fmla="*/ 1523429 w 350"/>
                <a:gd name="T13" fmla="*/ 10442733 h 271"/>
                <a:gd name="T14" fmla="*/ 11470768 w 350"/>
                <a:gd name="T15" fmla="*/ 446342 h 271"/>
                <a:gd name="T16" fmla="*/ 31365143 w 350"/>
                <a:gd name="T17" fmla="*/ 12585115 h 271"/>
                <a:gd name="T18" fmla="*/ 10933122 w 350"/>
                <a:gd name="T19" fmla="*/ 23831204 h 271"/>
                <a:gd name="T20" fmla="*/ 8871748 w 350"/>
                <a:gd name="T21" fmla="*/ 23206504 h 271"/>
                <a:gd name="T22" fmla="*/ 9499200 w 350"/>
                <a:gd name="T23" fmla="*/ 21242779 h 271"/>
                <a:gd name="T24" fmla="*/ 27601327 w 350"/>
                <a:gd name="T25" fmla="*/ 11246089 h 271"/>
                <a:gd name="T26" fmla="*/ 27601327 w 350"/>
                <a:gd name="T27" fmla="*/ 13745186 h 271"/>
                <a:gd name="T28" fmla="*/ 9857533 w 350"/>
                <a:gd name="T29" fmla="*/ 2945440 h 271"/>
                <a:gd name="T30" fmla="*/ 9409393 w 350"/>
                <a:gd name="T31" fmla="*/ 892684 h 271"/>
                <a:gd name="T32" fmla="*/ 11470768 w 350"/>
                <a:gd name="T33" fmla="*/ 446342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71"/>
                <a:gd name="T53" fmla="*/ 350 w 350"/>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71">
                  <a:moveTo>
                    <a:pt x="17" y="117"/>
                  </a:moveTo>
                  <a:lnTo>
                    <a:pt x="317" y="124"/>
                  </a:lnTo>
                  <a:cubicBezTo>
                    <a:pt x="326" y="124"/>
                    <a:pt x="333" y="131"/>
                    <a:pt x="333" y="141"/>
                  </a:cubicBezTo>
                  <a:cubicBezTo>
                    <a:pt x="333" y="150"/>
                    <a:pt x="325" y="157"/>
                    <a:pt x="316" y="157"/>
                  </a:cubicBezTo>
                  <a:lnTo>
                    <a:pt x="16" y="150"/>
                  </a:lnTo>
                  <a:cubicBezTo>
                    <a:pt x="7" y="150"/>
                    <a:pt x="0" y="142"/>
                    <a:pt x="0" y="133"/>
                  </a:cubicBezTo>
                  <a:cubicBezTo>
                    <a:pt x="0" y="124"/>
                    <a:pt x="8" y="117"/>
                    <a:pt x="17" y="117"/>
                  </a:cubicBezTo>
                  <a:close/>
                  <a:moveTo>
                    <a:pt x="128" y="5"/>
                  </a:moveTo>
                  <a:lnTo>
                    <a:pt x="350" y="141"/>
                  </a:lnTo>
                  <a:lnTo>
                    <a:pt x="122" y="267"/>
                  </a:lnTo>
                  <a:cubicBezTo>
                    <a:pt x="114" y="271"/>
                    <a:pt x="104" y="269"/>
                    <a:pt x="99" y="260"/>
                  </a:cubicBezTo>
                  <a:cubicBezTo>
                    <a:pt x="95" y="252"/>
                    <a:pt x="98" y="242"/>
                    <a:pt x="106" y="238"/>
                  </a:cubicBezTo>
                  <a:lnTo>
                    <a:pt x="308" y="126"/>
                  </a:lnTo>
                  <a:lnTo>
                    <a:pt x="308" y="154"/>
                  </a:lnTo>
                  <a:lnTo>
                    <a:pt x="110" y="33"/>
                  </a:lnTo>
                  <a:cubicBezTo>
                    <a:pt x="103" y="28"/>
                    <a:pt x="100" y="18"/>
                    <a:pt x="105" y="10"/>
                  </a:cubicBezTo>
                  <a:cubicBezTo>
                    <a:pt x="110" y="3"/>
                    <a:pt x="120" y="0"/>
                    <a:pt x="128" y="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15" name="Freeform 1474"/>
            <p:cNvSpPr>
              <a:spLocks noEditPoints="1"/>
            </p:cNvSpPr>
            <p:nvPr/>
          </p:nvSpPr>
          <p:spPr bwMode="auto">
            <a:xfrm>
              <a:off x="7170738" y="1905000"/>
              <a:ext cx="368300" cy="301625"/>
            </a:xfrm>
            <a:custGeom>
              <a:avLst/>
              <a:gdLst>
                <a:gd name="T0" fmla="*/ 2633804 w 1243"/>
                <a:gd name="T1" fmla="*/ 525698 h 1019"/>
                <a:gd name="T2" fmla="*/ 107810264 w 1243"/>
                <a:gd name="T3" fmla="*/ 86302358 h 1019"/>
                <a:gd name="T4" fmla="*/ 107985673 w 1243"/>
                <a:gd name="T5" fmla="*/ 88317533 h 1019"/>
                <a:gd name="T6" fmla="*/ 105966394 w 1243"/>
                <a:gd name="T7" fmla="*/ 88580381 h 1019"/>
                <a:gd name="T8" fmla="*/ 702229 w 1243"/>
                <a:gd name="T9" fmla="*/ 2803722 h 1019"/>
                <a:gd name="T10" fmla="*/ 526820 w 1243"/>
                <a:gd name="T11" fmla="*/ 700930 h 1019"/>
                <a:gd name="T12" fmla="*/ 2633804 w 1243"/>
                <a:gd name="T13" fmla="*/ 525698 h 1019"/>
                <a:gd name="T14" fmla="*/ 101137903 w 1243"/>
                <a:gd name="T15" fmla="*/ 67902923 h 1019"/>
                <a:gd name="T16" fmla="*/ 109127018 w 1243"/>
                <a:gd name="T17" fmla="*/ 89281312 h 1019"/>
                <a:gd name="T18" fmla="*/ 86564133 w 1243"/>
                <a:gd name="T19" fmla="*/ 85689045 h 1019"/>
                <a:gd name="T20" fmla="*/ 85335084 w 1243"/>
                <a:gd name="T21" fmla="*/ 84024335 h 1019"/>
                <a:gd name="T22" fmla="*/ 87003248 w 1243"/>
                <a:gd name="T23" fmla="*/ 82797708 h 1019"/>
                <a:gd name="T24" fmla="*/ 107107739 w 1243"/>
                <a:gd name="T25" fmla="*/ 85951893 h 1019"/>
                <a:gd name="T26" fmla="*/ 105527575 w 1243"/>
                <a:gd name="T27" fmla="*/ 87879451 h 1019"/>
                <a:gd name="T28" fmla="*/ 98416395 w 1243"/>
                <a:gd name="T29" fmla="*/ 68954319 h 1019"/>
                <a:gd name="T30" fmla="*/ 99206329 w 1243"/>
                <a:gd name="T31" fmla="*/ 67026761 h 1019"/>
                <a:gd name="T32" fmla="*/ 101137903 w 1243"/>
                <a:gd name="T33" fmla="*/ 67902923 h 10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3"/>
                <a:gd name="T52" fmla="*/ 0 h 1019"/>
                <a:gd name="T53" fmla="*/ 1243 w 1243"/>
                <a:gd name="T54" fmla="*/ 1019 h 10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3" h="1019">
                  <a:moveTo>
                    <a:pt x="30" y="6"/>
                  </a:moveTo>
                  <a:lnTo>
                    <a:pt x="1228" y="985"/>
                  </a:lnTo>
                  <a:cubicBezTo>
                    <a:pt x="1235" y="991"/>
                    <a:pt x="1236" y="1001"/>
                    <a:pt x="1230" y="1008"/>
                  </a:cubicBezTo>
                  <a:cubicBezTo>
                    <a:pt x="1224" y="1015"/>
                    <a:pt x="1214" y="1016"/>
                    <a:pt x="1207" y="1011"/>
                  </a:cubicBezTo>
                  <a:lnTo>
                    <a:pt x="8" y="32"/>
                  </a:lnTo>
                  <a:cubicBezTo>
                    <a:pt x="1" y="26"/>
                    <a:pt x="0" y="16"/>
                    <a:pt x="6" y="8"/>
                  </a:cubicBezTo>
                  <a:cubicBezTo>
                    <a:pt x="12" y="1"/>
                    <a:pt x="22" y="0"/>
                    <a:pt x="30" y="6"/>
                  </a:cubicBezTo>
                  <a:close/>
                  <a:moveTo>
                    <a:pt x="1152" y="775"/>
                  </a:moveTo>
                  <a:lnTo>
                    <a:pt x="1243" y="1019"/>
                  </a:lnTo>
                  <a:lnTo>
                    <a:pt x="986" y="978"/>
                  </a:lnTo>
                  <a:cubicBezTo>
                    <a:pt x="977" y="977"/>
                    <a:pt x="971" y="968"/>
                    <a:pt x="972" y="959"/>
                  </a:cubicBezTo>
                  <a:cubicBezTo>
                    <a:pt x="974" y="950"/>
                    <a:pt x="982" y="944"/>
                    <a:pt x="991" y="945"/>
                  </a:cubicBezTo>
                  <a:lnTo>
                    <a:pt x="1220" y="981"/>
                  </a:lnTo>
                  <a:lnTo>
                    <a:pt x="1202" y="1003"/>
                  </a:lnTo>
                  <a:lnTo>
                    <a:pt x="1121" y="787"/>
                  </a:lnTo>
                  <a:cubicBezTo>
                    <a:pt x="1117" y="778"/>
                    <a:pt x="1122" y="768"/>
                    <a:pt x="1130" y="765"/>
                  </a:cubicBezTo>
                  <a:cubicBezTo>
                    <a:pt x="1139" y="762"/>
                    <a:pt x="1149" y="766"/>
                    <a:pt x="1152" y="77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16" name="Freeform 1475"/>
            <p:cNvSpPr>
              <a:spLocks noEditPoints="1"/>
            </p:cNvSpPr>
            <p:nvPr/>
          </p:nvSpPr>
          <p:spPr bwMode="auto">
            <a:xfrm>
              <a:off x="2324100" y="2822575"/>
              <a:ext cx="1071563" cy="468313"/>
            </a:xfrm>
            <a:custGeom>
              <a:avLst/>
              <a:gdLst>
                <a:gd name="T0" fmla="*/ 2102430 w 7241"/>
                <a:gd name="T1" fmla="*/ 65162513 h 3159"/>
                <a:gd name="T2" fmla="*/ 157458970 w 7241"/>
                <a:gd name="T3" fmla="*/ 0 h 3159"/>
                <a:gd name="T4" fmla="*/ 158575817 w 7241"/>
                <a:gd name="T5" fmla="*/ 2703140 h 3159"/>
                <a:gd name="T6" fmla="*/ 3241179 w 7241"/>
                <a:gd name="T7" fmla="*/ 67865652 h 3159"/>
                <a:gd name="T8" fmla="*/ 2102430 w 7241"/>
                <a:gd name="T9" fmla="*/ 65162513 h 3159"/>
                <a:gd name="T10" fmla="*/ 12526678 w 7241"/>
                <a:gd name="T11" fmla="*/ 69316251 h 3159"/>
                <a:gd name="T12" fmla="*/ 0 w 7241"/>
                <a:gd name="T13" fmla="*/ 67645950 h 3159"/>
                <a:gd name="T14" fmla="*/ 7621105 w 7241"/>
                <a:gd name="T15" fmla="*/ 57514441 h 3159"/>
                <a:gd name="T16" fmla="*/ 9657829 w 7241"/>
                <a:gd name="T17" fmla="*/ 57228769 h 3159"/>
                <a:gd name="T18" fmla="*/ 9942408 w 7241"/>
                <a:gd name="T19" fmla="*/ 59272653 h 3159"/>
                <a:gd name="T20" fmla="*/ 3832381 w 7241"/>
                <a:gd name="T21" fmla="*/ 67404159 h 3159"/>
                <a:gd name="T22" fmla="*/ 2868847 w 7241"/>
                <a:gd name="T23" fmla="*/ 65074603 h 3159"/>
                <a:gd name="T24" fmla="*/ 12920763 w 7241"/>
                <a:gd name="T25" fmla="*/ 66415202 h 3159"/>
                <a:gd name="T26" fmla="*/ 14169168 w 7241"/>
                <a:gd name="T27" fmla="*/ 68041473 h 3159"/>
                <a:gd name="T28" fmla="*/ 12526678 w 7241"/>
                <a:gd name="T29" fmla="*/ 69316251 h 3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41"/>
                <a:gd name="T46" fmla="*/ 0 h 3159"/>
                <a:gd name="T47" fmla="*/ 7241 w 7241"/>
                <a:gd name="T48" fmla="*/ 3159 h 3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41" h="3159">
                  <a:moveTo>
                    <a:pt x="96" y="2965"/>
                  </a:moveTo>
                  <a:lnTo>
                    <a:pt x="7190" y="0"/>
                  </a:lnTo>
                  <a:lnTo>
                    <a:pt x="7241" y="123"/>
                  </a:lnTo>
                  <a:lnTo>
                    <a:pt x="148" y="3088"/>
                  </a:lnTo>
                  <a:lnTo>
                    <a:pt x="96" y="2965"/>
                  </a:lnTo>
                  <a:close/>
                  <a:moveTo>
                    <a:pt x="572" y="3154"/>
                  </a:moveTo>
                  <a:lnTo>
                    <a:pt x="0" y="3078"/>
                  </a:lnTo>
                  <a:lnTo>
                    <a:pt x="348" y="2617"/>
                  </a:lnTo>
                  <a:cubicBezTo>
                    <a:pt x="370" y="2588"/>
                    <a:pt x="412" y="2582"/>
                    <a:pt x="441" y="2604"/>
                  </a:cubicBezTo>
                  <a:cubicBezTo>
                    <a:pt x="470" y="2626"/>
                    <a:pt x="476" y="2668"/>
                    <a:pt x="454" y="2697"/>
                  </a:cubicBezTo>
                  <a:lnTo>
                    <a:pt x="175" y="3067"/>
                  </a:lnTo>
                  <a:lnTo>
                    <a:pt x="131" y="2961"/>
                  </a:lnTo>
                  <a:lnTo>
                    <a:pt x="590" y="3022"/>
                  </a:lnTo>
                  <a:cubicBezTo>
                    <a:pt x="626" y="3026"/>
                    <a:pt x="652" y="3060"/>
                    <a:pt x="647" y="3096"/>
                  </a:cubicBezTo>
                  <a:cubicBezTo>
                    <a:pt x="642" y="3133"/>
                    <a:pt x="609" y="3159"/>
                    <a:pt x="572" y="3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17" name="Freeform 1476"/>
            <p:cNvSpPr>
              <a:spLocks noEditPoints="1"/>
            </p:cNvSpPr>
            <p:nvPr/>
          </p:nvSpPr>
          <p:spPr bwMode="auto">
            <a:xfrm>
              <a:off x="5310188" y="1722438"/>
              <a:ext cx="460375" cy="703263"/>
            </a:xfrm>
            <a:custGeom>
              <a:avLst/>
              <a:gdLst>
                <a:gd name="T0" fmla="*/ 133239084 w 1557"/>
                <a:gd name="T1" fmla="*/ 207540813 h 2373"/>
                <a:gd name="T2" fmla="*/ 6819286 w 1557"/>
                <a:gd name="T3" fmla="*/ 12998659 h 2373"/>
                <a:gd name="T4" fmla="*/ 7169077 w 1557"/>
                <a:gd name="T5" fmla="*/ 10978668 h 2373"/>
                <a:gd name="T6" fmla="*/ 9267227 w 1557"/>
                <a:gd name="T7" fmla="*/ 11417873 h 2373"/>
                <a:gd name="T8" fmla="*/ 135687025 w 1557"/>
                <a:gd name="T9" fmla="*/ 205960028 h 2373"/>
                <a:gd name="T10" fmla="*/ 135249713 w 1557"/>
                <a:gd name="T11" fmla="*/ 207980019 h 2373"/>
                <a:gd name="T12" fmla="*/ 133239084 w 1557"/>
                <a:gd name="T13" fmla="*/ 207540813 h 2373"/>
                <a:gd name="T14" fmla="*/ 2273194 w 1557"/>
                <a:gd name="T15" fmla="*/ 19498138 h 2373"/>
                <a:gd name="T16" fmla="*/ 0 w 1557"/>
                <a:gd name="T17" fmla="*/ 0 h 2373"/>
                <a:gd name="T18" fmla="*/ 16960841 w 1557"/>
                <a:gd name="T19" fmla="*/ 9836792 h 2373"/>
                <a:gd name="T20" fmla="*/ 2273194 w 1557"/>
                <a:gd name="T21" fmla="*/ 19498138 h 2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7"/>
                <a:gd name="T34" fmla="*/ 0 h 2373"/>
                <a:gd name="T35" fmla="*/ 1557 w 1557"/>
                <a:gd name="T36" fmla="*/ 2373 h 2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7" h="2373">
                  <a:moveTo>
                    <a:pt x="1524" y="2363"/>
                  </a:moveTo>
                  <a:lnTo>
                    <a:pt x="78" y="148"/>
                  </a:lnTo>
                  <a:cubicBezTo>
                    <a:pt x="73" y="141"/>
                    <a:pt x="75" y="130"/>
                    <a:pt x="82" y="125"/>
                  </a:cubicBezTo>
                  <a:cubicBezTo>
                    <a:pt x="90" y="120"/>
                    <a:pt x="101" y="122"/>
                    <a:pt x="106" y="130"/>
                  </a:cubicBezTo>
                  <a:lnTo>
                    <a:pt x="1552" y="2345"/>
                  </a:lnTo>
                  <a:cubicBezTo>
                    <a:pt x="1557" y="2352"/>
                    <a:pt x="1555" y="2363"/>
                    <a:pt x="1547" y="2368"/>
                  </a:cubicBezTo>
                  <a:cubicBezTo>
                    <a:pt x="1539" y="2373"/>
                    <a:pt x="1529" y="2371"/>
                    <a:pt x="1524" y="2363"/>
                  </a:cubicBezTo>
                  <a:close/>
                  <a:moveTo>
                    <a:pt x="26" y="222"/>
                  </a:moveTo>
                  <a:lnTo>
                    <a:pt x="0" y="0"/>
                  </a:lnTo>
                  <a:lnTo>
                    <a:pt x="194" y="112"/>
                  </a:lnTo>
                  <a:lnTo>
                    <a:pt x="26" y="22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4118" name="Freeform 1477"/>
            <p:cNvSpPr>
              <a:spLocks noEditPoints="1"/>
            </p:cNvSpPr>
            <p:nvPr/>
          </p:nvSpPr>
          <p:spPr bwMode="auto">
            <a:xfrm>
              <a:off x="5349875" y="1525588"/>
              <a:ext cx="412750" cy="352425"/>
            </a:xfrm>
            <a:custGeom>
              <a:avLst/>
              <a:gdLst>
                <a:gd name="T0" fmla="*/ 119581132 w 1394"/>
                <a:gd name="T1" fmla="*/ 103500192 h 1194"/>
                <a:gd name="T2" fmla="*/ 10169522 w 1394"/>
                <a:gd name="T3" fmla="*/ 10541758 h 1194"/>
                <a:gd name="T4" fmla="*/ 9994236 w 1394"/>
                <a:gd name="T5" fmla="*/ 8450820 h 1194"/>
                <a:gd name="T6" fmla="*/ 12098254 w 1394"/>
                <a:gd name="T7" fmla="*/ 8363747 h 1194"/>
                <a:gd name="T8" fmla="*/ 121509864 w 1394"/>
                <a:gd name="T9" fmla="*/ 101235110 h 1194"/>
                <a:gd name="T10" fmla="*/ 121685149 w 1394"/>
                <a:gd name="T11" fmla="*/ 103326046 h 1194"/>
                <a:gd name="T12" fmla="*/ 119581132 w 1394"/>
                <a:gd name="T13" fmla="*/ 103500192 h 1194"/>
                <a:gd name="T14" fmla="*/ 7627288 w 1394"/>
                <a:gd name="T15" fmla="*/ 17947108 h 1194"/>
                <a:gd name="T16" fmla="*/ 0 w 1394"/>
                <a:gd name="T17" fmla="*/ 0 h 1194"/>
                <a:gd name="T18" fmla="*/ 19024398 w 1394"/>
                <a:gd name="T19" fmla="*/ 4704607 h 1194"/>
                <a:gd name="T20" fmla="*/ 7627288 w 1394"/>
                <a:gd name="T21" fmla="*/ 17947108 h 1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4"/>
                <a:gd name="T34" fmla="*/ 0 h 1194"/>
                <a:gd name="T35" fmla="*/ 1394 w 1394"/>
                <a:gd name="T36" fmla="*/ 1194 h 1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4" h="1194">
                  <a:moveTo>
                    <a:pt x="1364" y="1188"/>
                  </a:moveTo>
                  <a:lnTo>
                    <a:pt x="116" y="121"/>
                  </a:lnTo>
                  <a:cubicBezTo>
                    <a:pt x="109" y="115"/>
                    <a:pt x="108" y="104"/>
                    <a:pt x="114" y="97"/>
                  </a:cubicBezTo>
                  <a:cubicBezTo>
                    <a:pt x="120" y="90"/>
                    <a:pt x="131" y="90"/>
                    <a:pt x="138" y="96"/>
                  </a:cubicBezTo>
                  <a:lnTo>
                    <a:pt x="1386" y="1162"/>
                  </a:lnTo>
                  <a:cubicBezTo>
                    <a:pt x="1393" y="1168"/>
                    <a:pt x="1394" y="1179"/>
                    <a:pt x="1388" y="1186"/>
                  </a:cubicBezTo>
                  <a:cubicBezTo>
                    <a:pt x="1382" y="1193"/>
                    <a:pt x="1371" y="1194"/>
                    <a:pt x="1364" y="1188"/>
                  </a:cubicBezTo>
                  <a:close/>
                  <a:moveTo>
                    <a:pt x="87" y="206"/>
                  </a:moveTo>
                  <a:lnTo>
                    <a:pt x="0" y="0"/>
                  </a:lnTo>
                  <a:lnTo>
                    <a:pt x="217" y="54"/>
                  </a:lnTo>
                  <a:lnTo>
                    <a:pt x="87" y="206"/>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4119" name="Group 1480"/>
            <p:cNvGrpSpPr>
              <a:grpSpLocks/>
            </p:cNvGrpSpPr>
            <p:nvPr/>
          </p:nvGrpSpPr>
          <p:grpSpPr bwMode="auto">
            <a:xfrm>
              <a:off x="5740400" y="3338513"/>
              <a:ext cx="690563" cy="263525"/>
              <a:chOff x="3616" y="2103"/>
              <a:chExt cx="435" cy="166"/>
            </a:xfrm>
          </p:grpSpPr>
          <p:sp>
            <p:nvSpPr>
              <p:cNvPr id="74436" name="Rectangle 1478"/>
              <p:cNvSpPr>
                <a:spLocks noChangeArrowheads="1"/>
              </p:cNvSpPr>
              <p:nvPr/>
            </p:nvSpPr>
            <p:spPr bwMode="auto">
              <a:xfrm>
                <a:off x="3616" y="2103"/>
                <a:ext cx="435" cy="166"/>
              </a:xfrm>
              <a:prstGeom prst="rect">
                <a:avLst/>
              </a:prstGeom>
              <a:solidFill>
                <a:srgbClr val="FFFFFF"/>
              </a:solidFill>
              <a:ln w="9525">
                <a:noFill/>
                <a:miter lim="800000"/>
                <a:headEnd/>
                <a:tailEnd/>
              </a:ln>
            </p:spPr>
            <p:txBody>
              <a:bodyPr/>
              <a:lstStyle/>
              <a:p>
                <a:endParaRPr lang="en-US"/>
              </a:p>
            </p:txBody>
          </p:sp>
          <p:sp>
            <p:nvSpPr>
              <p:cNvPr id="74437" name="Rectangle 1479"/>
              <p:cNvSpPr>
                <a:spLocks noChangeArrowheads="1"/>
              </p:cNvSpPr>
              <p:nvPr/>
            </p:nvSpPr>
            <p:spPr bwMode="auto">
              <a:xfrm>
                <a:off x="3616" y="2103"/>
                <a:ext cx="435" cy="166"/>
              </a:xfrm>
              <a:prstGeom prst="rect">
                <a:avLst/>
              </a:prstGeom>
              <a:noFill/>
              <a:ln w="7938" cap="rnd">
                <a:solidFill>
                  <a:srgbClr val="000000"/>
                </a:solidFill>
                <a:miter lim="800000"/>
                <a:headEnd/>
                <a:tailEnd/>
              </a:ln>
            </p:spPr>
            <p:txBody>
              <a:bodyPr/>
              <a:lstStyle/>
              <a:p>
                <a:endParaRPr lang="en-US"/>
              </a:p>
            </p:txBody>
          </p:sp>
        </p:grpSp>
        <p:sp>
          <p:nvSpPr>
            <p:cNvPr id="74120" name="Rectangle 1481"/>
            <p:cNvSpPr>
              <a:spLocks noChangeArrowheads="1"/>
            </p:cNvSpPr>
            <p:nvPr/>
          </p:nvSpPr>
          <p:spPr bwMode="auto">
            <a:xfrm>
              <a:off x="5816600" y="3375025"/>
              <a:ext cx="3841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Plankton </a:t>
              </a:r>
              <a:endParaRPr lang="en-US">
                <a:cs typeface="Arial" charset="0"/>
              </a:endParaRPr>
            </a:p>
          </p:txBody>
        </p:sp>
        <p:sp>
          <p:nvSpPr>
            <p:cNvPr id="74121" name="Rectangle 1482"/>
            <p:cNvSpPr>
              <a:spLocks noChangeArrowheads="1"/>
            </p:cNvSpPr>
            <p:nvPr/>
          </p:nvSpPr>
          <p:spPr bwMode="auto">
            <a:xfrm>
              <a:off x="5816600" y="3471863"/>
              <a:ext cx="5238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process rates</a:t>
              </a:r>
              <a:endParaRPr lang="en-US">
                <a:cs typeface="Arial" charset="0"/>
              </a:endParaRPr>
            </a:p>
          </p:txBody>
        </p:sp>
        <p:grpSp>
          <p:nvGrpSpPr>
            <p:cNvPr id="74122" name="Group 1485"/>
            <p:cNvGrpSpPr>
              <a:grpSpLocks/>
            </p:cNvGrpSpPr>
            <p:nvPr/>
          </p:nvGrpSpPr>
          <p:grpSpPr bwMode="auto">
            <a:xfrm>
              <a:off x="5878513" y="3822700"/>
              <a:ext cx="650875" cy="263525"/>
              <a:chOff x="3703" y="2408"/>
              <a:chExt cx="410" cy="166"/>
            </a:xfrm>
          </p:grpSpPr>
          <p:sp>
            <p:nvSpPr>
              <p:cNvPr id="74434" name="Rectangle 1483"/>
              <p:cNvSpPr>
                <a:spLocks noChangeArrowheads="1"/>
              </p:cNvSpPr>
              <p:nvPr/>
            </p:nvSpPr>
            <p:spPr bwMode="auto">
              <a:xfrm>
                <a:off x="3703" y="2408"/>
                <a:ext cx="410" cy="166"/>
              </a:xfrm>
              <a:prstGeom prst="rect">
                <a:avLst/>
              </a:prstGeom>
              <a:solidFill>
                <a:srgbClr val="FFFFFF"/>
              </a:solidFill>
              <a:ln w="9525">
                <a:noFill/>
                <a:miter lim="800000"/>
                <a:headEnd/>
                <a:tailEnd/>
              </a:ln>
            </p:spPr>
            <p:txBody>
              <a:bodyPr/>
              <a:lstStyle/>
              <a:p>
                <a:endParaRPr lang="en-US"/>
              </a:p>
            </p:txBody>
          </p:sp>
          <p:sp>
            <p:nvSpPr>
              <p:cNvPr id="74435" name="Rectangle 1484"/>
              <p:cNvSpPr>
                <a:spLocks noChangeArrowheads="1"/>
              </p:cNvSpPr>
              <p:nvPr/>
            </p:nvSpPr>
            <p:spPr bwMode="auto">
              <a:xfrm>
                <a:off x="3703" y="2408"/>
                <a:ext cx="410" cy="166"/>
              </a:xfrm>
              <a:prstGeom prst="rect">
                <a:avLst/>
              </a:prstGeom>
              <a:noFill/>
              <a:ln w="7938" cap="rnd">
                <a:solidFill>
                  <a:srgbClr val="000000"/>
                </a:solidFill>
                <a:miter lim="800000"/>
                <a:headEnd/>
                <a:tailEnd/>
              </a:ln>
            </p:spPr>
            <p:txBody>
              <a:bodyPr/>
              <a:lstStyle/>
              <a:p>
                <a:endParaRPr lang="en-US"/>
              </a:p>
            </p:txBody>
          </p:sp>
        </p:grpSp>
        <p:sp>
          <p:nvSpPr>
            <p:cNvPr id="74123" name="Rectangle 1486"/>
            <p:cNvSpPr>
              <a:spLocks noChangeArrowheads="1"/>
            </p:cNvSpPr>
            <p:nvPr/>
          </p:nvSpPr>
          <p:spPr bwMode="auto">
            <a:xfrm>
              <a:off x="5962650" y="3860800"/>
              <a:ext cx="60801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Oceanographic </a:t>
              </a:r>
              <a:endParaRPr lang="en-US">
                <a:cs typeface="Arial" charset="0"/>
              </a:endParaRPr>
            </a:p>
          </p:txBody>
        </p:sp>
        <p:sp>
          <p:nvSpPr>
            <p:cNvPr id="74124" name="Rectangle 1487"/>
            <p:cNvSpPr>
              <a:spLocks noChangeArrowheads="1"/>
            </p:cNvSpPr>
            <p:nvPr/>
          </p:nvSpPr>
          <p:spPr bwMode="auto">
            <a:xfrm>
              <a:off x="6129338" y="3954463"/>
              <a:ext cx="2174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Data</a:t>
              </a:r>
              <a:endParaRPr lang="en-US">
                <a:cs typeface="Arial" charset="0"/>
              </a:endParaRPr>
            </a:p>
          </p:txBody>
        </p:sp>
        <p:sp>
          <p:nvSpPr>
            <p:cNvPr id="74125" name="Freeform 1488"/>
            <p:cNvSpPr>
              <a:spLocks noEditPoints="1"/>
            </p:cNvSpPr>
            <p:nvPr/>
          </p:nvSpPr>
          <p:spPr bwMode="auto">
            <a:xfrm>
              <a:off x="6442075" y="1460500"/>
              <a:ext cx="142875" cy="80963"/>
            </a:xfrm>
            <a:custGeom>
              <a:avLst/>
              <a:gdLst>
                <a:gd name="T0" fmla="*/ 40863441 w 483"/>
                <a:gd name="T1" fmla="*/ 12852800 h 271"/>
                <a:gd name="T2" fmla="*/ 2887673 w 483"/>
                <a:gd name="T3" fmla="*/ 14191528 h 271"/>
                <a:gd name="T4" fmla="*/ 1400057 w 483"/>
                <a:gd name="T5" fmla="*/ 12674144 h 271"/>
                <a:gd name="T6" fmla="*/ 2800114 w 483"/>
                <a:gd name="T7" fmla="*/ 11157060 h 271"/>
                <a:gd name="T8" fmla="*/ 40775882 w 483"/>
                <a:gd name="T9" fmla="*/ 9907362 h 271"/>
                <a:gd name="T10" fmla="*/ 42263498 w 483"/>
                <a:gd name="T11" fmla="*/ 11335417 h 271"/>
                <a:gd name="T12" fmla="*/ 40863441 w 483"/>
                <a:gd name="T13" fmla="*/ 12852800 h 271"/>
                <a:gd name="T14" fmla="*/ 20038001 w 483"/>
                <a:gd name="T15" fmla="*/ 23831204 h 271"/>
                <a:gd name="T16" fmla="*/ 0 w 483"/>
                <a:gd name="T17" fmla="*/ 12763472 h 271"/>
                <a:gd name="T18" fmla="*/ 19250557 w 483"/>
                <a:gd name="T19" fmla="*/ 446342 h 271"/>
                <a:gd name="T20" fmla="*/ 21262939 w 483"/>
                <a:gd name="T21" fmla="*/ 892684 h 271"/>
                <a:gd name="T22" fmla="*/ 20825440 w 483"/>
                <a:gd name="T23" fmla="*/ 2945440 h 271"/>
                <a:gd name="T24" fmla="*/ 3675112 w 483"/>
                <a:gd name="T25" fmla="*/ 13923842 h 271"/>
                <a:gd name="T26" fmla="*/ 3587553 w 483"/>
                <a:gd name="T27" fmla="*/ 11335417 h 271"/>
                <a:gd name="T28" fmla="*/ 21438057 w 483"/>
                <a:gd name="T29" fmla="*/ 21153451 h 271"/>
                <a:gd name="T30" fmla="*/ 21963115 w 483"/>
                <a:gd name="T31" fmla="*/ 23206504 h 271"/>
                <a:gd name="T32" fmla="*/ 20038001 w 483"/>
                <a:gd name="T33" fmla="*/ 23831204 h 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3"/>
                <a:gd name="T52" fmla="*/ 0 h 271"/>
                <a:gd name="T53" fmla="*/ 483 w 483"/>
                <a:gd name="T54" fmla="*/ 271 h 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3" h="271">
                  <a:moveTo>
                    <a:pt x="467" y="144"/>
                  </a:moveTo>
                  <a:lnTo>
                    <a:pt x="33" y="159"/>
                  </a:lnTo>
                  <a:cubicBezTo>
                    <a:pt x="24" y="159"/>
                    <a:pt x="17" y="152"/>
                    <a:pt x="16" y="142"/>
                  </a:cubicBezTo>
                  <a:cubicBezTo>
                    <a:pt x="16" y="133"/>
                    <a:pt x="23" y="126"/>
                    <a:pt x="32" y="125"/>
                  </a:cubicBezTo>
                  <a:lnTo>
                    <a:pt x="466" y="111"/>
                  </a:lnTo>
                  <a:cubicBezTo>
                    <a:pt x="475" y="111"/>
                    <a:pt x="483" y="118"/>
                    <a:pt x="483" y="127"/>
                  </a:cubicBezTo>
                  <a:cubicBezTo>
                    <a:pt x="483" y="136"/>
                    <a:pt x="476" y="144"/>
                    <a:pt x="467" y="144"/>
                  </a:cubicBezTo>
                  <a:close/>
                  <a:moveTo>
                    <a:pt x="229" y="267"/>
                  </a:moveTo>
                  <a:lnTo>
                    <a:pt x="0" y="143"/>
                  </a:lnTo>
                  <a:lnTo>
                    <a:pt x="220" y="5"/>
                  </a:lnTo>
                  <a:cubicBezTo>
                    <a:pt x="228" y="0"/>
                    <a:pt x="238" y="2"/>
                    <a:pt x="243" y="10"/>
                  </a:cubicBezTo>
                  <a:cubicBezTo>
                    <a:pt x="248" y="18"/>
                    <a:pt x="246" y="28"/>
                    <a:pt x="238" y="33"/>
                  </a:cubicBezTo>
                  <a:lnTo>
                    <a:pt x="42" y="156"/>
                  </a:lnTo>
                  <a:lnTo>
                    <a:pt x="41" y="127"/>
                  </a:lnTo>
                  <a:lnTo>
                    <a:pt x="245" y="237"/>
                  </a:lnTo>
                  <a:cubicBezTo>
                    <a:pt x="253" y="242"/>
                    <a:pt x="256" y="252"/>
                    <a:pt x="251" y="260"/>
                  </a:cubicBezTo>
                  <a:cubicBezTo>
                    <a:pt x="247" y="268"/>
                    <a:pt x="237" y="271"/>
                    <a:pt x="229" y="267"/>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4126" name="Group 1491"/>
            <p:cNvGrpSpPr>
              <a:grpSpLocks/>
            </p:cNvGrpSpPr>
            <p:nvPr/>
          </p:nvGrpSpPr>
          <p:grpSpPr bwMode="auto">
            <a:xfrm>
              <a:off x="5951538" y="4529138"/>
              <a:ext cx="544513" cy="741363"/>
              <a:chOff x="3749" y="2853"/>
              <a:chExt cx="343" cy="467"/>
            </a:xfrm>
          </p:grpSpPr>
          <p:sp>
            <p:nvSpPr>
              <p:cNvPr id="74432" name="Rectangle 1489"/>
              <p:cNvSpPr>
                <a:spLocks noChangeArrowheads="1"/>
              </p:cNvSpPr>
              <p:nvPr/>
            </p:nvSpPr>
            <p:spPr bwMode="auto">
              <a:xfrm>
                <a:off x="3749" y="2853"/>
                <a:ext cx="343" cy="467"/>
              </a:xfrm>
              <a:prstGeom prst="rect">
                <a:avLst/>
              </a:prstGeom>
              <a:solidFill>
                <a:srgbClr val="FFFFFF"/>
              </a:solidFill>
              <a:ln w="9525">
                <a:noFill/>
                <a:miter lim="800000"/>
                <a:headEnd/>
                <a:tailEnd/>
              </a:ln>
            </p:spPr>
            <p:txBody>
              <a:bodyPr/>
              <a:lstStyle/>
              <a:p>
                <a:endParaRPr lang="en-US"/>
              </a:p>
            </p:txBody>
          </p:sp>
          <p:sp>
            <p:nvSpPr>
              <p:cNvPr id="74433" name="Rectangle 1490"/>
              <p:cNvSpPr>
                <a:spLocks noChangeArrowheads="1"/>
              </p:cNvSpPr>
              <p:nvPr/>
            </p:nvSpPr>
            <p:spPr bwMode="auto">
              <a:xfrm>
                <a:off x="3749" y="2853"/>
                <a:ext cx="343" cy="467"/>
              </a:xfrm>
              <a:prstGeom prst="rect">
                <a:avLst/>
              </a:prstGeom>
              <a:noFill/>
              <a:ln w="7938" cap="rnd">
                <a:solidFill>
                  <a:srgbClr val="000000"/>
                </a:solidFill>
                <a:miter lim="800000"/>
                <a:headEnd/>
                <a:tailEnd/>
              </a:ln>
            </p:spPr>
            <p:txBody>
              <a:bodyPr/>
              <a:lstStyle/>
              <a:p>
                <a:endParaRPr lang="en-US"/>
              </a:p>
            </p:txBody>
          </p:sp>
        </p:grpSp>
        <p:sp>
          <p:nvSpPr>
            <p:cNvPr id="74127" name="Rectangle 1492"/>
            <p:cNvSpPr>
              <a:spLocks noChangeArrowheads="1"/>
            </p:cNvSpPr>
            <p:nvPr/>
          </p:nvSpPr>
          <p:spPr bwMode="auto">
            <a:xfrm>
              <a:off x="6161088" y="4567238"/>
              <a:ext cx="2095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EOF </a:t>
              </a:r>
              <a:endParaRPr lang="en-US">
                <a:cs typeface="Arial" charset="0"/>
              </a:endParaRPr>
            </a:p>
          </p:txBody>
        </p:sp>
        <p:sp>
          <p:nvSpPr>
            <p:cNvPr id="74128" name="Rectangle 1493"/>
            <p:cNvSpPr>
              <a:spLocks noChangeArrowheads="1"/>
            </p:cNvSpPr>
            <p:nvPr/>
          </p:nvSpPr>
          <p:spPr bwMode="auto">
            <a:xfrm>
              <a:off x="6084888" y="4660900"/>
              <a:ext cx="35877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4129" name="Rectangle 1494"/>
            <p:cNvSpPr>
              <a:spLocks noChangeArrowheads="1"/>
            </p:cNvSpPr>
            <p:nvPr/>
          </p:nvSpPr>
          <p:spPr bwMode="auto">
            <a:xfrm>
              <a:off x="6086475" y="4756150"/>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4130" name="Rectangle 1495"/>
            <p:cNvSpPr>
              <a:spLocks noChangeArrowheads="1"/>
            </p:cNvSpPr>
            <p:nvPr/>
          </p:nvSpPr>
          <p:spPr bwMode="auto">
            <a:xfrm>
              <a:off x="6072188" y="485140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4131" name="Rectangle 1496"/>
            <p:cNvSpPr>
              <a:spLocks noChangeArrowheads="1"/>
            </p:cNvSpPr>
            <p:nvPr/>
          </p:nvSpPr>
          <p:spPr bwMode="auto">
            <a:xfrm>
              <a:off x="6113463" y="494665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4132" name="Group 1499"/>
            <p:cNvGrpSpPr>
              <a:grpSpLocks/>
            </p:cNvGrpSpPr>
            <p:nvPr/>
          </p:nvGrpSpPr>
          <p:grpSpPr bwMode="auto">
            <a:xfrm>
              <a:off x="6602413" y="4521200"/>
              <a:ext cx="541338" cy="741363"/>
              <a:chOff x="4159" y="2848"/>
              <a:chExt cx="341" cy="467"/>
            </a:xfrm>
          </p:grpSpPr>
          <p:sp>
            <p:nvSpPr>
              <p:cNvPr id="74430" name="Rectangle 1497"/>
              <p:cNvSpPr>
                <a:spLocks noChangeArrowheads="1"/>
              </p:cNvSpPr>
              <p:nvPr/>
            </p:nvSpPr>
            <p:spPr bwMode="auto">
              <a:xfrm>
                <a:off x="4159" y="2848"/>
                <a:ext cx="341" cy="467"/>
              </a:xfrm>
              <a:prstGeom prst="rect">
                <a:avLst/>
              </a:prstGeom>
              <a:solidFill>
                <a:srgbClr val="FFFFFF"/>
              </a:solidFill>
              <a:ln w="9525">
                <a:noFill/>
                <a:miter lim="800000"/>
                <a:headEnd/>
                <a:tailEnd/>
              </a:ln>
            </p:spPr>
            <p:txBody>
              <a:bodyPr/>
              <a:lstStyle/>
              <a:p>
                <a:endParaRPr lang="en-US"/>
              </a:p>
            </p:txBody>
          </p:sp>
          <p:sp>
            <p:nvSpPr>
              <p:cNvPr id="74431" name="Rectangle 1498"/>
              <p:cNvSpPr>
                <a:spLocks noChangeArrowheads="1"/>
              </p:cNvSpPr>
              <p:nvPr/>
            </p:nvSpPr>
            <p:spPr bwMode="auto">
              <a:xfrm>
                <a:off x="4159" y="2848"/>
                <a:ext cx="341" cy="467"/>
              </a:xfrm>
              <a:prstGeom prst="rect">
                <a:avLst/>
              </a:prstGeom>
              <a:noFill/>
              <a:ln w="7938" cap="rnd">
                <a:solidFill>
                  <a:srgbClr val="000000"/>
                </a:solidFill>
                <a:miter lim="800000"/>
                <a:headEnd/>
                <a:tailEnd/>
              </a:ln>
            </p:spPr>
            <p:txBody>
              <a:bodyPr/>
              <a:lstStyle/>
              <a:p>
                <a:endParaRPr lang="en-US"/>
              </a:p>
            </p:txBody>
          </p:sp>
        </p:grpSp>
        <p:sp>
          <p:nvSpPr>
            <p:cNvPr id="74133" name="Rectangle 1500"/>
            <p:cNvSpPr>
              <a:spLocks noChangeArrowheads="1"/>
            </p:cNvSpPr>
            <p:nvPr/>
          </p:nvSpPr>
          <p:spPr bwMode="auto">
            <a:xfrm>
              <a:off x="6735763" y="4557713"/>
              <a:ext cx="3762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Regional </a:t>
              </a:r>
              <a:endParaRPr lang="en-US">
                <a:cs typeface="Arial" charset="0"/>
              </a:endParaRPr>
            </a:p>
          </p:txBody>
        </p:sp>
        <p:sp>
          <p:nvSpPr>
            <p:cNvPr id="74134" name="Rectangle 1501"/>
            <p:cNvSpPr>
              <a:spLocks noChangeArrowheads="1"/>
            </p:cNvSpPr>
            <p:nvPr/>
          </p:nvSpPr>
          <p:spPr bwMode="auto">
            <a:xfrm>
              <a:off x="6721475" y="4654550"/>
              <a:ext cx="41275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statistical </a:t>
              </a:r>
              <a:endParaRPr lang="en-US">
                <a:cs typeface="Arial" charset="0"/>
              </a:endParaRPr>
            </a:p>
          </p:txBody>
        </p:sp>
        <p:sp>
          <p:nvSpPr>
            <p:cNvPr id="74135" name="Rectangle 1502"/>
            <p:cNvSpPr>
              <a:spLocks noChangeArrowheads="1"/>
            </p:cNvSpPr>
            <p:nvPr/>
          </p:nvSpPr>
          <p:spPr bwMode="auto">
            <a:xfrm>
              <a:off x="6761163" y="4749800"/>
              <a:ext cx="296863"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indices</a:t>
              </a:r>
              <a:endParaRPr lang="en-US">
                <a:cs typeface="Arial" charset="0"/>
              </a:endParaRPr>
            </a:p>
          </p:txBody>
        </p:sp>
        <p:grpSp>
          <p:nvGrpSpPr>
            <p:cNvPr id="74136" name="Group 1505"/>
            <p:cNvGrpSpPr>
              <a:grpSpLocks/>
            </p:cNvGrpSpPr>
            <p:nvPr/>
          </p:nvGrpSpPr>
          <p:grpSpPr bwMode="auto">
            <a:xfrm>
              <a:off x="7231063" y="4535488"/>
              <a:ext cx="557213" cy="742950"/>
              <a:chOff x="4555" y="2857"/>
              <a:chExt cx="351" cy="468"/>
            </a:xfrm>
          </p:grpSpPr>
          <p:sp>
            <p:nvSpPr>
              <p:cNvPr id="74428" name="Rectangle 1503"/>
              <p:cNvSpPr>
                <a:spLocks noChangeArrowheads="1"/>
              </p:cNvSpPr>
              <p:nvPr/>
            </p:nvSpPr>
            <p:spPr bwMode="auto">
              <a:xfrm>
                <a:off x="4555" y="2857"/>
                <a:ext cx="351" cy="468"/>
              </a:xfrm>
              <a:prstGeom prst="rect">
                <a:avLst/>
              </a:prstGeom>
              <a:solidFill>
                <a:srgbClr val="FFFFFF"/>
              </a:solidFill>
              <a:ln w="9525">
                <a:noFill/>
                <a:miter lim="800000"/>
                <a:headEnd/>
                <a:tailEnd/>
              </a:ln>
            </p:spPr>
            <p:txBody>
              <a:bodyPr/>
              <a:lstStyle/>
              <a:p>
                <a:endParaRPr lang="en-US"/>
              </a:p>
            </p:txBody>
          </p:sp>
          <p:sp>
            <p:nvSpPr>
              <p:cNvPr id="74429" name="Rectangle 1504"/>
              <p:cNvSpPr>
                <a:spLocks noChangeArrowheads="1"/>
              </p:cNvSpPr>
              <p:nvPr/>
            </p:nvSpPr>
            <p:spPr bwMode="auto">
              <a:xfrm>
                <a:off x="4555" y="2857"/>
                <a:ext cx="351" cy="468"/>
              </a:xfrm>
              <a:prstGeom prst="rect">
                <a:avLst/>
              </a:prstGeom>
              <a:noFill/>
              <a:ln w="7938" cap="rnd">
                <a:solidFill>
                  <a:srgbClr val="000000"/>
                </a:solidFill>
                <a:miter lim="800000"/>
                <a:headEnd/>
                <a:tailEnd/>
              </a:ln>
            </p:spPr>
            <p:txBody>
              <a:bodyPr/>
              <a:lstStyle/>
              <a:p>
                <a:endParaRPr lang="en-US"/>
              </a:p>
            </p:txBody>
          </p:sp>
        </p:grpSp>
        <p:sp>
          <p:nvSpPr>
            <p:cNvPr id="74137" name="Rectangle 1506"/>
            <p:cNvSpPr>
              <a:spLocks noChangeArrowheads="1"/>
            </p:cNvSpPr>
            <p:nvPr/>
          </p:nvSpPr>
          <p:spPr bwMode="auto">
            <a:xfrm>
              <a:off x="7312025" y="4573588"/>
              <a:ext cx="5095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Longitudinal </a:t>
              </a:r>
              <a:endParaRPr lang="en-US">
                <a:cs typeface="Arial" charset="0"/>
              </a:endParaRPr>
            </a:p>
          </p:txBody>
        </p:sp>
        <p:sp>
          <p:nvSpPr>
            <p:cNvPr id="74138" name="Rectangle 1507"/>
            <p:cNvSpPr>
              <a:spLocks noChangeArrowheads="1"/>
            </p:cNvSpPr>
            <p:nvPr/>
          </p:nvSpPr>
          <p:spPr bwMode="auto">
            <a:xfrm>
              <a:off x="7326313" y="4668838"/>
              <a:ext cx="4841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 trajectory </a:t>
              </a:r>
              <a:endParaRPr lang="en-US">
                <a:cs typeface="Arial" charset="0"/>
              </a:endParaRPr>
            </a:p>
          </p:txBody>
        </p:sp>
        <p:sp>
          <p:nvSpPr>
            <p:cNvPr id="74139" name="Rectangle 1508"/>
            <p:cNvSpPr>
              <a:spLocks noChangeArrowheads="1"/>
            </p:cNvSpPr>
            <p:nvPr/>
          </p:nvSpPr>
          <p:spPr bwMode="auto">
            <a:xfrm>
              <a:off x="7375525" y="4764088"/>
              <a:ext cx="3524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analysis,</a:t>
              </a:r>
              <a:endParaRPr lang="en-US">
                <a:cs typeface="Arial" charset="0"/>
              </a:endParaRPr>
            </a:p>
          </p:txBody>
        </p:sp>
        <p:sp>
          <p:nvSpPr>
            <p:cNvPr id="74140" name="Rectangle 1509"/>
            <p:cNvSpPr>
              <a:spLocks noChangeArrowheads="1"/>
            </p:cNvSpPr>
            <p:nvPr/>
          </p:nvSpPr>
          <p:spPr bwMode="auto">
            <a:xfrm>
              <a:off x="7372350" y="4857750"/>
              <a:ext cx="381000"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Genetics </a:t>
              </a:r>
              <a:endParaRPr lang="en-US">
                <a:cs typeface="Arial" charset="0"/>
              </a:endParaRPr>
            </a:p>
          </p:txBody>
        </p:sp>
        <p:sp>
          <p:nvSpPr>
            <p:cNvPr id="74141" name="Rectangle 1510"/>
            <p:cNvSpPr>
              <a:spLocks noChangeArrowheads="1"/>
            </p:cNvSpPr>
            <p:nvPr/>
          </p:nvSpPr>
          <p:spPr bwMode="auto">
            <a:xfrm>
              <a:off x="7407275" y="4954588"/>
              <a:ext cx="301625"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Model </a:t>
              </a:r>
              <a:endParaRPr lang="en-US">
                <a:cs typeface="Arial" charset="0"/>
              </a:endParaRPr>
            </a:p>
          </p:txBody>
        </p:sp>
        <p:sp>
          <p:nvSpPr>
            <p:cNvPr id="74142" name="Freeform 1511"/>
            <p:cNvSpPr>
              <a:spLocks noEditPoints="1"/>
            </p:cNvSpPr>
            <p:nvPr/>
          </p:nvSpPr>
          <p:spPr bwMode="auto">
            <a:xfrm>
              <a:off x="6164263" y="4079875"/>
              <a:ext cx="79375" cy="409575"/>
            </a:xfrm>
            <a:custGeom>
              <a:avLst/>
              <a:gdLst>
                <a:gd name="T0" fmla="*/ 13039759 w 271"/>
                <a:gd name="T1" fmla="*/ 1499597 h 1379"/>
                <a:gd name="T2" fmla="*/ 13039759 w 271"/>
                <a:gd name="T3" fmla="*/ 118736352 h 1379"/>
                <a:gd name="T4" fmla="*/ 11581427 w 271"/>
                <a:gd name="T5" fmla="*/ 120147737 h 1379"/>
                <a:gd name="T6" fmla="*/ 10208914 w 271"/>
                <a:gd name="T7" fmla="*/ 118736352 h 1379"/>
                <a:gd name="T8" fmla="*/ 10208914 w 271"/>
                <a:gd name="T9" fmla="*/ 1499597 h 1379"/>
                <a:gd name="T10" fmla="*/ 11581427 w 271"/>
                <a:gd name="T11" fmla="*/ 0 h 1379"/>
                <a:gd name="T12" fmla="*/ 13039759 w 271"/>
                <a:gd name="T13" fmla="*/ 1499597 h 1379"/>
                <a:gd name="T14" fmla="*/ 22905398 w 271"/>
                <a:gd name="T15" fmla="*/ 101799140 h 1379"/>
                <a:gd name="T16" fmla="*/ 11581427 w 271"/>
                <a:gd name="T17" fmla="*/ 121647333 h 1379"/>
                <a:gd name="T18" fmla="*/ 343275 w 271"/>
                <a:gd name="T19" fmla="*/ 101799140 h 1379"/>
                <a:gd name="T20" fmla="*/ 857894 w 271"/>
                <a:gd name="T21" fmla="*/ 99770274 h 1379"/>
                <a:gd name="T22" fmla="*/ 2831139 w 271"/>
                <a:gd name="T23" fmla="*/ 100299543 h 1379"/>
                <a:gd name="T24" fmla="*/ 12868121 w 271"/>
                <a:gd name="T25" fmla="*/ 117942448 h 1379"/>
                <a:gd name="T26" fmla="*/ 10380258 w 271"/>
                <a:gd name="T27" fmla="*/ 117942448 h 1379"/>
                <a:gd name="T28" fmla="*/ 20417535 w 271"/>
                <a:gd name="T29" fmla="*/ 100299543 h 1379"/>
                <a:gd name="T30" fmla="*/ 22390779 w 271"/>
                <a:gd name="T31" fmla="*/ 99770274 h 1379"/>
                <a:gd name="T32" fmla="*/ 22905398 w 271"/>
                <a:gd name="T33" fmla="*/ 101799140 h 1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1379"/>
                <a:gd name="T53" fmla="*/ 271 w 271"/>
                <a:gd name="T54" fmla="*/ 1379 h 13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1379">
                  <a:moveTo>
                    <a:pt x="152" y="17"/>
                  </a:moveTo>
                  <a:lnTo>
                    <a:pt x="152" y="1346"/>
                  </a:lnTo>
                  <a:cubicBezTo>
                    <a:pt x="152" y="1355"/>
                    <a:pt x="145" y="1362"/>
                    <a:pt x="135" y="1362"/>
                  </a:cubicBezTo>
                  <a:cubicBezTo>
                    <a:pt x="126" y="1362"/>
                    <a:pt x="119" y="1355"/>
                    <a:pt x="119" y="1346"/>
                  </a:cubicBezTo>
                  <a:lnTo>
                    <a:pt x="119" y="17"/>
                  </a:lnTo>
                  <a:cubicBezTo>
                    <a:pt x="119" y="7"/>
                    <a:pt x="126" y="0"/>
                    <a:pt x="135" y="0"/>
                  </a:cubicBezTo>
                  <a:cubicBezTo>
                    <a:pt x="145" y="0"/>
                    <a:pt x="152" y="7"/>
                    <a:pt x="152" y="17"/>
                  </a:cubicBezTo>
                  <a:close/>
                  <a:moveTo>
                    <a:pt x="267" y="1154"/>
                  </a:moveTo>
                  <a:lnTo>
                    <a:pt x="135" y="1379"/>
                  </a:lnTo>
                  <a:lnTo>
                    <a:pt x="4" y="1154"/>
                  </a:lnTo>
                  <a:cubicBezTo>
                    <a:pt x="0" y="1146"/>
                    <a:pt x="2" y="1136"/>
                    <a:pt x="10" y="1131"/>
                  </a:cubicBezTo>
                  <a:cubicBezTo>
                    <a:pt x="18" y="1127"/>
                    <a:pt x="29" y="1129"/>
                    <a:pt x="33" y="1137"/>
                  </a:cubicBezTo>
                  <a:lnTo>
                    <a:pt x="150" y="1337"/>
                  </a:lnTo>
                  <a:lnTo>
                    <a:pt x="121" y="1337"/>
                  </a:lnTo>
                  <a:lnTo>
                    <a:pt x="238" y="1137"/>
                  </a:lnTo>
                  <a:cubicBezTo>
                    <a:pt x="242" y="1129"/>
                    <a:pt x="253" y="1127"/>
                    <a:pt x="261" y="1131"/>
                  </a:cubicBezTo>
                  <a:cubicBezTo>
                    <a:pt x="268" y="1136"/>
                    <a:pt x="271" y="1146"/>
                    <a:pt x="267" y="1154"/>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43" name="Freeform 1512"/>
            <p:cNvSpPr>
              <a:spLocks noEditPoints="1"/>
            </p:cNvSpPr>
            <p:nvPr/>
          </p:nvSpPr>
          <p:spPr bwMode="auto">
            <a:xfrm>
              <a:off x="6792913" y="4243388"/>
              <a:ext cx="80963" cy="228600"/>
            </a:xfrm>
            <a:custGeom>
              <a:avLst/>
              <a:gdLst>
                <a:gd name="T0" fmla="*/ 13299142 w 271"/>
                <a:gd name="T1" fmla="*/ 1494350 h 771"/>
                <a:gd name="T2" fmla="*/ 13656156 w 271"/>
                <a:gd name="T3" fmla="*/ 64790456 h 771"/>
                <a:gd name="T4" fmla="*/ 12138773 w 271"/>
                <a:gd name="T5" fmla="*/ 66285103 h 771"/>
                <a:gd name="T6" fmla="*/ 10710718 w 271"/>
                <a:gd name="T7" fmla="*/ 64878516 h 771"/>
                <a:gd name="T8" fmla="*/ 10353704 w 271"/>
                <a:gd name="T9" fmla="*/ 1494350 h 771"/>
                <a:gd name="T10" fmla="*/ 11781759 w 271"/>
                <a:gd name="T11" fmla="*/ 0 h 771"/>
                <a:gd name="T12" fmla="*/ 13299142 w 271"/>
                <a:gd name="T13" fmla="*/ 1494350 h 771"/>
                <a:gd name="T14" fmla="*/ 23741876 w 271"/>
                <a:gd name="T15" fmla="*/ 47911420 h 771"/>
                <a:gd name="T16" fmla="*/ 12138773 w 271"/>
                <a:gd name="T17" fmla="*/ 67779452 h 771"/>
                <a:gd name="T18" fmla="*/ 357014 w 271"/>
                <a:gd name="T19" fmla="*/ 48087244 h 771"/>
                <a:gd name="T20" fmla="*/ 892684 w 271"/>
                <a:gd name="T21" fmla="*/ 46065424 h 771"/>
                <a:gd name="T22" fmla="*/ 2945440 w 271"/>
                <a:gd name="T23" fmla="*/ 46592894 h 771"/>
                <a:gd name="T24" fmla="*/ 13477500 w 271"/>
                <a:gd name="T25" fmla="*/ 64087163 h 771"/>
                <a:gd name="T26" fmla="*/ 10889075 w 271"/>
                <a:gd name="T27" fmla="*/ 64087163 h 771"/>
                <a:gd name="T28" fmla="*/ 21153451 w 271"/>
                <a:gd name="T29" fmla="*/ 46504834 h 771"/>
                <a:gd name="T30" fmla="*/ 23206504 w 271"/>
                <a:gd name="T31" fmla="*/ 45889601 h 771"/>
                <a:gd name="T32" fmla="*/ 23741876 w 271"/>
                <a:gd name="T33" fmla="*/ 47911420 h 7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71"/>
                <a:gd name="T53" fmla="*/ 271 w 271"/>
                <a:gd name="T54" fmla="*/ 771 h 7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71">
                  <a:moveTo>
                    <a:pt x="149" y="17"/>
                  </a:moveTo>
                  <a:lnTo>
                    <a:pt x="153" y="737"/>
                  </a:lnTo>
                  <a:cubicBezTo>
                    <a:pt x="153" y="747"/>
                    <a:pt x="146" y="754"/>
                    <a:pt x="136" y="754"/>
                  </a:cubicBezTo>
                  <a:cubicBezTo>
                    <a:pt x="127" y="754"/>
                    <a:pt x="120" y="747"/>
                    <a:pt x="120" y="738"/>
                  </a:cubicBezTo>
                  <a:lnTo>
                    <a:pt x="116" y="17"/>
                  </a:lnTo>
                  <a:cubicBezTo>
                    <a:pt x="116" y="8"/>
                    <a:pt x="123" y="0"/>
                    <a:pt x="132" y="0"/>
                  </a:cubicBezTo>
                  <a:cubicBezTo>
                    <a:pt x="142" y="0"/>
                    <a:pt x="149" y="7"/>
                    <a:pt x="149" y="17"/>
                  </a:cubicBezTo>
                  <a:close/>
                  <a:moveTo>
                    <a:pt x="266" y="545"/>
                  </a:moveTo>
                  <a:lnTo>
                    <a:pt x="136" y="771"/>
                  </a:lnTo>
                  <a:lnTo>
                    <a:pt x="4" y="547"/>
                  </a:lnTo>
                  <a:cubicBezTo>
                    <a:pt x="0" y="539"/>
                    <a:pt x="2" y="528"/>
                    <a:pt x="10" y="524"/>
                  </a:cubicBezTo>
                  <a:cubicBezTo>
                    <a:pt x="18" y="519"/>
                    <a:pt x="28" y="522"/>
                    <a:pt x="33" y="530"/>
                  </a:cubicBezTo>
                  <a:lnTo>
                    <a:pt x="151" y="729"/>
                  </a:lnTo>
                  <a:lnTo>
                    <a:pt x="122" y="729"/>
                  </a:lnTo>
                  <a:lnTo>
                    <a:pt x="237" y="529"/>
                  </a:lnTo>
                  <a:cubicBezTo>
                    <a:pt x="242" y="521"/>
                    <a:pt x="252" y="518"/>
                    <a:pt x="260" y="522"/>
                  </a:cubicBezTo>
                  <a:cubicBezTo>
                    <a:pt x="268" y="527"/>
                    <a:pt x="271" y="537"/>
                    <a:pt x="266" y="545"/>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44" name="Freeform 1513"/>
            <p:cNvSpPr>
              <a:spLocks noEditPoints="1"/>
            </p:cNvSpPr>
            <p:nvPr/>
          </p:nvSpPr>
          <p:spPr bwMode="auto">
            <a:xfrm>
              <a:off x="7512050" y="4249738"/>
              <a:ext cx="80963" cy="246063"/>
            </a:xfrm>
            <a:custGeom>
              <a:avLst/>
              <a:gdLst>
                <a:gd name="T0" fmla="*/ 10532061 w 271"/>
                <a:gd name="T1" fmla="*/ 1392882 h 834"/>
                <a:gd name="T2" fmla="*/ 14637869 w 271"/>
                <a:gd name="T3" fmla="*/ 69638777 h 834"/>
                <a:gd name="T4" fmla="*/ 13299142 w 271"/>
                <a:gd name="T5" fmla="*/ 71205437 h 834"/>
                <a:gd name="T6" fmla="*/ 11692431 w 271"/>
                <a:gd name="T7" fmla="*/ 69812851 h 834"/>
                <a:gd name="T8" fmla="*/ 7586620 w 271"/>
                <a:gd name="T9" fmla="*/ 1566955 h 834"/>
                <a:gd name="T10" fmla="*/ 8925646 w 271"/>
                <a:gd name="T11" fmla="*/ 87037 h 834"/>
                <a:gd name="T12" fmla="*/ 10532061 w 271"/>
                <a:gd name="T13" fmla="*/ 1392882 h 834"/>
                <a:gd name="T14" fmla="*/ 23831204 w 271"/>
                <a:gd name="T15" fmla="*/ 52403161 h 834"/>
                <a:gd name="T16" fmla="*/ 13299142 w 271"/>
                <a:gd name="T17" fmla="*/ 72598318 h 834"/>
                <a:gd name="T18" fmla="*/ 446342 w 271"/>
                <a:gd name="T19" fmla="*/ 53708711 h 834"/>
                <a:gd name="T20" fmla="*/ 892684 w 271"/>
                <a:gd name="T21" fmla="*/ 51706868 h 834"/>
                <a:gd name="T22" fmla="*/ 2945440 w 271"/>
                <a:gd name="T23" fmla="*/ 52142051 h 834"/>
                <a:gd name="T24" fmla="*/ 14370184 w 271"/>
                <a:gd name="T25" fmla="*/ 68942189 h 834"/>
                <a:gd name="T26" fmla="*/ 11871087 w 271"/>
                <a:gd name="T27" fmla="*/ 69029226 h 834"/>
                <a:gd name="T28" fmla="*/ 21153451 w 271"/>
                <a:gd name="T29" fmla="*/ 51097316 h 834"/>
                <a:gd name="T30" fmla="*/ 23206504 w 271"/>
                <a:gd name="T31" fmla="*/ 50488060 h 834"/>
                <a:gd name="T32" fmla="*/ 23831204 w 271"/>
                <a:gd name="T33" fmla="*/ 52403161 h 8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834"/>
                <a:gd name="T53" fmla="*/ 271 w 271"/>
                <a:gd name="T54" fmla="*/ 834 h 8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834">
                  <a:moveTo>
                    <a:pt x="118" y="16"/>
                  </a:moveTo>
                  <a:lnTo>
                    <a:pt x="164" y="800"/>
                  </a:lnTo>
                  <a:cubicBezTo>
                    <a:pt x="165" y="809"/>
                    <a:pt x="158" y="817"/>
                    <a:pt x="149" y="818"/>
                  </a:cubicBezTo>
                  <a:cubicBezTo>
                    <a:pt x="139" y="818"/>
                    <a:pt x="131" y="811"/>
                    <a:pt x="131" y="802"/>
                  </a:cubicBezTo>
                  <a:lnTo>
                    <a:pt x="85" y="18"/>
                  </a:lnTo>
                  <a:cubicBezTo>
                    <a:pt x="84" y="9"/>
                    <a:pt x="91" y="1"/>
                    <a:pt x="100" y="1"/>
                  </a:cubicBezTo>
                  <a:cubicBezTo>
                    <a:pt x="110" y="0"/>
                    <a:pt x="118" y="7"/>
                    <a:pt x="118" y="16"/>
                  </a:cubicBezTo>
                  <a:close/>
                  <a:moveTo>
                    <a:pt x="267" y="602"/>
                  </a:moveTo>
                  <a:lnTo>
                    <a:pt x="149" y="834"/>
                  </a:lnTo>
                  <a:lnTo>
                    <a:pt x="5" y="617"/>
                  </a:lnTo>
                  <a:cubicBezTo>
                    <a:pt x="0" y="610"/>
                    <a:pt x="2" y="599"/>
                    <a:pt x="10" y="594"/>
                  </a:cubicBezTo>
                  <a:cubicBezTo>
                    <a:pt x="18" y="589"/>
                    <a:pt x="28" y="591"/>
                    <a:pt x="33" y="599"/>
                  </a:cubicBezTo>
                  <a:lnTo>
                    <a:pt x="161" y="792"/>
                  </a:lnTo>
                  <a:lnTo>
                    <a:pt x="133" y="793"/>
                  </a:lnTo>
                  <a:lnTo>
                    <a:pt x="237" y="587"/>
                  </a:lnTo>
                  <a:cubicBezTo>
                    <a:pt x="242" y="579"/>
                    <a:pt x="252" y="575"/>
                    <a:pt x="260" y="580"/>
                  </a:cubicBezTo>
                  <a:cubicBezTo>
                    <a:pt x="268" y="584"/>
                    <a:pt x="271" y="594"/>
                    <a:pt x="267" y="60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45" name="Freeform 1514"/>
            <p:cNvSpPr>
              <a:spLocks noEditPoints="1"/>
            </p:cNvSpPr>
            <p:nvPr/>
          </p:nvSpPr>
          <p:spPr bwMode="auto">
            <a:xfrm>
              <a:off x="6837363" y="3575050"/>
              <a:ext cx="79375" cy="207963"/>
            </a:xfrm>
            <a:custGeom>
              <a:avLst/>
              <a:gdLst>
                <a:gd name="T0" fmla="*/ 13039759 w 271"/>
                <a:gd name="T1" fmla="*/ 1396070 h 704"/>
                <a:gd name="T2" fmla="*/ 13039759 w 271"/>
                <a:gd name="T3" fmla="*/ 58465664 h 704"/>
                <a:gd name="T4" fmla="*/ 11581427 w 271"/>
                <a:gd name="T5" fmla="*/ 59949173 h 704"/>
                <a:gd name="T6" fmla="*/ 10208914 w 271"/>
                <a:gd name="T7" fmla="*/ 58465664 h 704"/>
                <a:gd name="T8" fmla="*/ 10208914 w 271"/>
                <a:gd name="T9" fmla="*/ 1396070 h 704"/>
                <a:gd name="T10" fmla="*/ 11581427 w 271"/>
                <a:gd name="T11" fmla="*/ 0 h 704"/>
                <a:gd name="T12" fmla="*/ 13039759 w 271"/>
                <a:gd name="T13" fmla="*/ 1396070 h 704"/>
                <a:gd name="T14" fmla="*/ 22905398 w 271"/>
                <a:gd name="T15" fmla="*/ 41798795 h 704"/>
                <a:gd name="T16" fmla="*/ 11581427 w 271"/>
                <a:gd name="T17" fmla="*/ 61432681 h 704"/>
                <a:gd name="T18" fmla="*/ 343275 w 271"/>
                <a:gd name="T19" fmla="*/ 41798795 h 704"/>
                <a:gd name="T20" fmla="*/ 857894 w 271"/>
                <a:gd name="T21" fmla="*/ 39791539 h 704"/>
                <a:gd name="T22" fmla="*/ 2831139 w 271"/>
                <a:gd name="T23" fmla="*/ 40315286 h 704"/>
                <a:gd name="T24" fmla="*/ 12868121 w 271"/>
                <a:gd name="T25" fmla="*/ 57767630 h 704"/>
                <a:gd name="T26" fmla="*/ 10380258 w 271"/>
                <a:gd name="T27" fmla="*/ 57767630 h 704"/>
                <a:gd name="T28" fmla="*/ 20417535 w 271"/>
                <a:gd name="T29" fmla="*/ 40315286 h 704"/>
                <a:gd name="T30" fmla="*/ 22390779 w 271"/>
                <a:gd name="T31" fmla="*/ 39791539 h 704"/>
                <a:gd name="T32" fmla="*/ 22905398 w 271"/>
                <a:gd name="T33" fmla="*/ 41798795 h 7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704"/>
                <a:gd name="T53" fmla="*/ 271 w 271"/>
                <a:gd name="T54" fmla="*/ 704 h 7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704">
                  <a:moveTo>
                    <a:pt x="152" y="16"/>
                  </a:moveTo>
                  <a:lnTo>
                    <a:pt x="152" y="670"/>
                  </a:lnTo>
                  <a:cubicBezTo>
                    <a:pt x="152" y="680"/>
                    <a:pt x="145" y="687"/>
                    <a:pt x="135" y="687"/>
                  </a:cubicBezTo>
                  <a:cubicBezTo>
                    <a:pt x="126" y="687"/>
                    <a:pt x="119" y="680"/>
                    <a:pt x="119" y="670"/>
                  </a:cubicBezTo>
                  <a:lnTo>
                    <a:pt x="119" y="16"/>
                  </a:lnTo>
                  <a:cubicBezTo>
                    <a:pt x="119" y="7"/>
                    <a:pt x="126" y="0"/>
                    <a:pt x="135" y="0"/>
                  </a:cubicBezTo>
                  <a:cubicBezTo>
                    <a:pt x="145" y="0"/>
                    <a:pt x="152" y="7"/>
                    <a:pt x="152" y="16"/>
                  </a:cubicBezTo>
                  <a:close/>
                  <a:moveTo>
                    <a:pt x="267" y="479"/>
                  </a:moveTo>
                  <a:lnTo>
                    <a:pt x="135" y="704"/>
                  </a:lnTo>
                  <a:lnTo>
                    <a:pt x="4" y="479"/>
                  </a:lnTo>
                  <a:cubicBezTo>
                    <a:pt x="0" y="471"/>
                    <a:pt x="2" y="461"/>
                    <a:pt x="10" y="456"/>
                  </a:cubicBezTo>
                  <a:cubicBezTo>
                    <a:pt x="18" y="451"/>
                    <a:pt x="29" y="454"/>
                    <a:pt x="33" y="462"/>
                  </a:cubicBezTo>
                  <a:lnTo>
                    <a:pt x="150" y="662"/>
                  </a:lnTo>
                  <a:lnTo>
                    <a:pt x="121" y="662"/>
                  </a:lnTo>
                  <a:lnTo>
                    <a:pt x="238" y="462"/>
                  </a:lnTo>
                  <a:cubicBezTo>
                    <a:pt x="242" y="454"/>
                    <a:pt x="253" y="451"/>
                    <a:pt x="261" y="456"/>
                  </a:cubicBezTo>
                  <a:cubicBezTo>
                    <a:pt x="268" y="461"/>
                    <a:pt x="271" y="471"/>
                    <a:pt x="267" y="479"/>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4146" name="Group 1517"/>
            <p:cNvGrpSpPr>
              <a:grpSpLocks/>
            </p:cNvGrpSpPr>
            <p:nvPr/>
          </p:nvGrpSpPr>
          <p:grpSpPr bwMode="auto">
            <a:xfrm>
              <a:off x="7204075" y="2841625"/>
              <a:ext cx="611188" cy="360363"/>
              <a:chOff x="4538" y="1790"/>
              <a:chExt cx="385" cy="227"/>
            </a:xfrm>
          </p:grpSpPr>
          <p:sp>
            <p:nvSpPr>
              <p:cNvPr id="74426" name="Rectangle 1515"/>
              <p:cNvSpPr>
                <a:spLocks noChangeArrowheads="1"/>
              </p:cNvSpPr>
              <p:nvPr/>
            </p:nvSpPr>
            <p:spPr bwMode="auto">
              <a:xfrm>
                <a:off x="4538" y="1790"/>
                <a:ext cx="385" cy="227"/>
              </a:xfrm>
              <a:prstGeom prst="rect">
                <a:avLst/>
              </a:prstGeom>
              <a:solidFill>
                <a:srgbClr val="FFFFFF"/>
              </a:solidFill>
              <a:ln w="9525">
                <a:noFill/>
                <a:miter lim="800000"/>
                <a:headEnd/>
                <a:tailEnd/>
              </a:ln>
            </p:spPr>
            <p:txBody>
              <a:bodyPr/>
              <a:lstStyle/>
              <a:p>
                <a:endParaRPr lang="en-US"/>
              </a:p>
            </p:txBody>
          </p:sp>
          <p:sp>
            <p:nvSpPr>
              <p:cNvPr id="74427" name="Rectangle 1516"/>
              <p:cNvSpPr>
                <a:spLocks noChangeArrowheads="1"/>
              </p:cNvSpPr>
              <p:nvPr/>
            </p:nvSpPr>
            <p:spPr bwMode="auto">
              <a:xfrm>
                <a:off x="4538" y="1790"/>
                <a:ext cx="385" cy="227"/>
              </a:xfrm>
              <a:prstGeom prst="rect">
                <a:avLst/>
              </a:prstGeom>
              <a:noFill/>
              <a:ln w="7938" cap="rnd">
                <a:solidFill>
                  <a:srgbClr val="000000"/>
                </a:solidFill>
                <a:miter lim="800000"/>
                <a:headEnd/>
                <a:tailEnd/>
              </a:ln>
            </p:spPr>
            <p:txBody>
              <a:bodyPr/>
              <a:lstStyle/>
              <a:p>
                <a:endParaRPr lang="en-US"/>
              </a:p>
            </p:txBody>
          </p:sp>
        </p:grpSp>
        <p:sp>
          <p:nvSpPr>
            <p:cNvPr id="74147" name="Rectangle 1518"/>
            <p:cNvSpPr>
              <a:spLocks noChangeArrowheads="1"/>
            </p:cNvSpPr>
            <p:nvPr/>
          </p:nvSpPr>
          <p:spPr bwMode="auto">
            <a:xfrm>
              <a:off x="7245350" y="2879725"/>
              <a:ext cx="58578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Distribution of </a:t>
              </a:r>
              <a:endParaRPr lang="en-US">
                <a:cs typeface="Arial" charset="0"/>
              </a:endParaRPr>
            </a:p>
          </p:txBody>
        </p:sp>
        <p:sp>
          <p:nvSpPr>
            <p:cNvPr id="74148" name="Rectangle 1519"/>
            <p:cNvSpPr>
              <a:spLocks noChangeArrowheads="1"/>
            </p:cNvSpPr>
            <p:nvPr/>
          </p:nvSpPr>
          <p:spPr bwMode="auto">
            <a:xfrm>
              <a:off x="7245350" y="2974975"/>
              <a:ext cx="6810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competitors and  </a:t>
              </a:r>
              <a:endParaRPr lang="en-US">
                <a:cs typeface="Arial" charset="0"/>
              </a:endParaRPr>
            </a:p>
          </p:txBody>
        </p:sp>
        <p:sp>
          <p:nvSpPr>
            <p:cNvPr id="74149" name="Rectangle 1520"/>
            <p:cNvSpPr>
              <a:spLocks noChangeArrowheads="1"/>
            </p:cNvSpPr>
            <p:nvPr/>
          </p:nvSpPr>
          <p:spPr bwMode="auto">
            <a:xfrm>
              <a:off x="7245350" y="3070225"/>
              <a:ext cx="363538" cy="131763"/>
            </a:xfrm>
            <a:prstGeom prst="rect">
              <a:avLst/>
            </a:prstGeom>
            <a:noFill/>
            <a:ln w="9525">
              <a:noFill/>
              <a:miter lim="800000"/>
              <a:headEnd/>
              <a:tailEnd/>
            </a:ln>
          </p:spPr>
          <p:txBody>
            <a:bodyPr wrap="none" lIns="0" tIns="0" rIns="0" bIns="0">
              <a:spAutoFit/>
            </a:bodyPr>
            <a:lstStyle/>
            <a:p>
              <a:r>
                <a:rPr lang="en-US" sz="600">
                  <a:solidFill>
                    <a:srgbClr val="000000"/>
                  </a:solidFill>
                  <a:latin typeface="Calibri" pitchFamily="34" charset="0"/>
                  <a:cs typeface="Arial" charset="0"/>
                </a:rPr>
                <a:t>juveniles</a:t>
              </a:r>
              <a:endParaRPr lang="en-US">
                <a:cs typeface="Arial" charset="0"/>
              </a:endParaRPr>
            </a:p>
          </p:txBody>
        </p:sp>
        <p:sp>
          <p:nvSpPr>
            <p:cNvPr id="74150" name="Freeform 1521"/>
            <p:cNvSpPr>
              <a:spLocks noEditPoints="1"/>
            </p:cNvSpPr>
            <p:nvPr/>
          </p:nvSpPr>
          <p:spPr bwMode="auto">
            <a:xfrm>
              <a:off x="2366963" y="3851275"/>
              <a:ext cx="652463" cy="971550"/>
            </a:xfrm>
            <a:custGeom>
              <a:avLst/>
              <a:gdLst>
                <a:gd name="T0" fmla="*/ 94206765 w 4405"/>
                <a:gd name="T1" fmla="*/ 143866692 h 6561"/>
                <a:gd name="T2" fmla="*/ 394885 w 4405"/>
                <a:gd name="T3" fmla="*/ 3223396 h 6561"/>
                <a:gd name="T4" fmla="*/ 2830104 w 4405"/>
                <a:gd name="T5" fmla="*/ 1600740 h 6561"/>
                <a:gd name="T6" fmla="*/ 96641984 w 4405"/>
                <a:gd name="T7" fmla="*/ 142244036 h 6561"/>
                <a:gd name="T8" fmla="*/ 94206765 w 4405"/>
                <a:gd name="T9" fmla="*/ 143866692 h 6561"/>
                <a:gd name="T10" fmla="*/ 767847 w 4405"/>
                <a:gd name="T11" fmla="*/ 12652215 h 6561"/>
                <a:gd name="T12" fmla="*/ 0 w 4405"/>
                <a:gd name="T13" fmla="*/ 0 h 6561"/>
                <a:gd name="T14" fmla="*/ 11386479 w 4405"/>
                <a:gd name="T15" fmla="*/ 5569569 h 6561"/>
                <a:gd name="T16" fmla="*/ 12044570 w 4405"/>
                <a:gd name="T17" fmla="*/ 7521109 h 6561"/>
                <a:gd name="T18" fmla="*/ 10092070 w 4405"/>
                <a:gd name="T19" fmla="*/ 8200942 h 6561"/>
                <a:gd name="T20" fmla="*/ 965290 w 4405"/>
                <a:gd name="T21" fmla="*/ 3727755 h 6561"/>
                <a:gd name="T22" fmla="*/ 3071538 w 4405"/>
                <a:gd name="T23" fmla="*/ 2324257 h 6561"/>
                <a:gd name="T24" fmla="*/ 3685786 w 4405"/>
                <a:gd name="T25" fmla="*/ 12476740 h 6561"/>
                <a:gd name="T26" fmla="*/ 2303542 w 4405"/>
                <a:gd name="T27" fmla="*/ 14011733 h 6561"/>
                <a:gd name="T28" fmla="*/ 767847 w 4405"/>
                <a:gd name="T29" fmla="*/ 12652215 h 65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05"/>
                <a:gd name="T46" fmla="*/ 0 h 6561"/>
                <a:gd name="T47" fmla="*/ 4405 w 4405"/>
                <a:gd name="T48" fmla="*/ 6561 h 65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05" h="6561">
                  <a:moveTo>
                    <a:pt x="4294" y="6561"/>
                  </a:moveTo>
                  <a:lnTo>
                    <a:pt x="18" y="147"/>
                  </a:lnTo>
                  <a:lnTo>
                    <a:pt x="129" y="73"/>
                  </a:lnTo>
                  <a:lnTo>
                    <a:pt x="4405" y="6487"/>
                  </a:lnTo>
                  <a:lnTo>
                    <a:pt x="4294" y="6561"/>
                  </a:lnTo>
                  <a:close/>
                  <a:moveTo>
                    <a:pt x="35" y="577"/>
                  </a:moveTo>
                  <a:lnTo>
                    <a:pt x="0" y="0"/>
                  </a:lnTo>
                  <a:lnTo>
                    <a:pt x="519" y="254"/>
                  </a:lnTo>
                  <a:cubicBezTo>
                    <a:pt x="552" y="270"/>
                    <a:pt x="566" y="310"/>
                    <a:pt x="549" y="343"/>
                  </a:cubicBezTo>
                  <a:cubicBezTo>
                    <a:pt x="533" y="376"/>
                    <a:pt x="493" y="390"/>
                    <a:pt x="460" y="374"/>
                  </a:cubicBezTo>
                  <a:lnTo>
                    <a:pt x="44" y="170"/>
                  </a:lnTo>
                  <a:lnTo>
                    <a:pt x="140" y="106"/>
                  </a:lnTo>
                  <a:lnTo>
                    <a:pt x="168" y="569"/>
                  </a:lnTo>
                  <a:cubicBezTo>
                    <a:pt x="170" y="605"/>
                    <a:pt x="142" y="637"/>
                    <a:pt x="105" y="639"/>
                  </a:cubicBezTo>
                  <a:cubicBezTo>
                    <a:pt x="68" y="641"/>
                    <a:pt x="37" y="613"/>
                    <a:pt x="35" y="57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51" name="Freeform 1522"/>
            <p:cNvSpPr>
              <a:spLocks noEditPoints="1"/>
            </p:cNvSpPr>
            <p:nvPr/>
          </p:nvSpPr>
          <p:spPr bwMode="auto">
            <a:xfrm>
              <a:off x="2330450" y="2819400"/>
              <a:ext cx="1065213" cy="165100"/>
            </a:xfrm>
            <a:custGeom>
              <a:avLst/>
              <a:gdLst>
                <a:gd name="T0" fmla="*/ 2730653 w 7207"/>
                <a:gd name="T1" fmla="*/ 17211265 h 1115"/>
                <a:gd name="T2" fmla="*/ 157113554 w 7207"/>
                <a:gd name="T3" fmla="*/ 0 h 1115"/>
                <a:gd name="T4" fmla="*/ 157441232 w 7207"/>
                <a:gd name="T5" fmla="*/ 2916125 h 1115"/>
                <a:gd name="T6" fmla="*/ 3036604 w 7207"/>
                <a:gd name="T7" fmla="*/ 20127393 h 1115"/>
                <a:gd name="T8" fmla="*/ 2730653 w 7207"/>
                <a:gd name="T9" fmla="*/ 17211265 h 1115"/>
                <a:gd name="T10" fmla="*/ 11534513 w 7207"/>
                <a:gd name="T11" fmla="*/ 24117777 h 1115"/>
                <a:gd name="T12" fmla="*/ 0 w 7207"/>
                <a:gd name="T13" fmla="*/ 18987237 h 1115"/>
                <a:gd name="T14" fmla="*/ 10136301 w 7207"/>
                <a:gd name="T15" fmla="*/ 11444909 h 1115"/>
                <a:gd name="T16" fmla="*/ 12167994 w 7207"/>
                <a:gd name="T17" fmla="*/ 11751862 h 1115"/>
                <a:gd name="T18" fmla="*/ 11884066 w 7207"/>
                <a:gd name="T19" fmla="*/ 13790957 h 1115"/>
                <a:gd name="T20" fmla="*/ 3757437 w 7207"/>
                <a:gd name="T21" fmla="*/ 19842355 h 1115"/>
                <a:gd name="T22" fmla="*/ 3473508 w 7207"/>
                <a:gd name="T23" fmla="*/ 17342901 h 1115"/>
                <a:gd name="T24" fmla="*/ 12714125 w 7207"/>
                <a:gd name="T25" fmla="*/ 21464777 h 1115"/>
                <a:gd name="T26" fmla="*/ 13456832 w 7207"/>
                <a:gd name="T27" fmla="*/ 23394299 h 1115"/>
                <a:gd name="T28" fmla="*/ 11534513 w 7207"/>
                <a:gd name="T29" fmla="*/ 24117777 h 1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07"/>
                <a:gd name="T46" fmla="*/ 0 h 1115"/>
                <a:gd name="T47" fmla="*/ 7207 w 7207"/>
                <a:gd name="T48" fmla="*/ 1115 h 1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07" h="1115">
                  <a:moveTo>
                    <a:pt x="125" y="785"/>
                  </a:moveTo>
                  <a:lnTo>
                    <a:pt x="7192" y="0"/>
                  </a:lnTo>
                  <a:lnTo>
                    <a:pt x="7207" y="133"/>
                  </a:lnTo>
                  <a:lnTo>
                    <a:pt x="139" y="918"/>
                  </a:lnTo>
                  <a:lnTo>
                    <a:pt x="125" y="785"/>
                  </a:lnTo>
                  <a:close/>
                  <a:moveTo>
                    <a:pt x="528" y="1100"/>
                  </a:moveTo>
                  <a:lnTo>
                    <a:pt x="0" y="866"/>
                  </a:lnTo>
                  <a:lnTo>
                    <a:pt x="464" y="522"/>
                  </a:lnTo>
                  <a:cubicBezTo>
                    <a:pt x="494" y="500"/>
                    <a:pt x="535" y="506"/>
                    <a:pt x="557" y="536"/>
                  </a:cubicBezTo>
                  <a:cubicBezTo>
                    <a:pt x="579" y="565"/>
                    <a:pt x="573" y="607"/>
                    <a:pt x="544" y="629"/>
                  </a:cubicBezTo>
                  <a:lnTo>
                    <a:pt x="172" y="905"/>
                  </a:lnTo>
                  <a:lnTo>
                    <a:pt x="159" y="791"/>
                  </a:lnTo>
                  <a:lnTo>
                    <a:pt x="582" y="979"/>
                  </a:lnTo>
                  <a:cubicBezTo>
                    <a:pt x="616" y="993"/>
                    <a:pt x="631" y="1033"/>
                    <a:pt x="616" y="1067"/>
                  </a:cubicBezTo>
                  <a:cubicBezTo>
                    <a:pt x="601" y="1100"/>
                    <a:pt x="562" y="1115"/>
                    <a:pt x="528" y="110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52" name="Freeform 1523"/>
            <p:cNvSpPr>
              <a:spLocks noEditPoints="1"/>
            </p:cNvSpPr>
            <p:nvPr/>
          </p:nvSpPr>
          <p:spPr bwMode="auto">
            <a:xfrm>
              <a:off x="2327275" y="2201863"/>
              <a:ext cx="1674813" cy="1189038"/>
            </a:xfrm>
            <a:custGeom>
              <a:avLst/>
              <a:gdLst>
                <a:gd name="T0" fmla="*/ 9238145 w 11333"/>
                <a:gd name="T1" fmla="*/ 167646543 h 8030"/>
                <a:gd name="T2" fmla="*/ 22909605 w 11333"/>
                <a:gd name="T3" fmla="*/ 165234707 h 8030"/>
                <a:gd name="T4" fmla="*/ 36231701 w 11333"/>
                <a:gd name="T5" fmla="*/ 160981121 h 8030"/>
                <a:gd name="T6" fmla="*/ 48854946 w 11333"/>
                <a:gd name="T7" fmla="*/ 155104898 h 8030"/>
                <a:gd name="T8" fmla="*/ 60626514 w 11333"/>
                <a:gd name="T9" fmla="*/ 147759665 h 8030"/>
                <a:gd name="T10" fmla="*/ 71240506 w 11333"/>
                <a:gd name="T11" fmla="*/ 139208515 h 8030"/>
                <a:gd name="T12" fmla="*/ 80478520 w 11333"/>
                <a:gd name="T13" fmla="*/ 129626766 h 8030"/>
                <a:gd name="T14" fmla="*/ 88056924 w 11333"/>
                <a:gd name="T15" fmla="*/ 119255781 h 8030"/>
                <a:gd name="T16" fmla="*/ 93757021 w 11333"/>
                <a:gd name="T17" fmla="*/ 108292794 h 8030"/>
                <a:gd name="T18" fmla="*/ 96901967 w 11333"/>
                <a:gd name="T19" fmla="*/ 98886514 h 8030"/>
                <a:gd name="T20" fmla="*/ 98015800 w 11333"/>
                <a:gd name="T21" fmla="*/ 93163881 h 8030"/>
                <a:gd name="T22" fmla="*/ 98539834 w 11333"/>
                <a:gd name="T23" fmla="*/ 87419185 h 8030"/>
                <a:gd name="T24" fmla="*/ 98802000 w 11333"/>
                <a:gd name="T25" fmla="*/ 81477254 h 8030"/>
                <a:gd name="T26" fmla="*/ 99915832 w 11333"/>
                <a:gd name="T27" fmla="*/ 75359837 h 8030"/>
                <a:gd name="T28" fmla="*/ 101968670 w 11333"/>
                <a:gd name="T29" fmla="*/ 69330246 h 8030"/>
                <a:gd name="T30" fmla="*/ 104895196 w 11333"/>
                <a:gd name="T31" fmla="*/ 63388167 h 8030"/>
                <a:gd name="T32" fmla="*/ 108651516 w 11333"/>
                <a:gd name="T33" fmla="*/ 57555959 h 8030"/>
                <a:gd name="T34" fmla="*/ 113150441 w 11333"/>
                <a:gd name="T35" fmla="*/ 51898923 h 8030"/>
                <a:gd name="T36" fmla="*/ 118348227 w 11333"/>
                <a:gd name="T37" fmla="*/ 46395589 h 8030"/>
                <a:gd name="T38" fmla="*/ 124223149 w 11333"/>
                <a:gd name="T39" fmla="*/ 41067426 h 8030"/>
                <a:gd name="T40" fmla="*/ 130709445 w 11333"/>
                <a:gd name="T41" fmla="*/ 35980616 h 8030"/>
                <a:gd name="T42" fmla="*/ 145363795 w 11333"/>
                <a:gd name="T43" fmla="*/ 26486676 h 8030"/>
                <a:gd name="T44" fmla="*/ 161961809 w 11333"/>
                <a:gd name="T45" fmla="*/ 18132904 h 8030"/>
                <a:gd name="T46" fmla="*/ 180132335 w 11333"/>
                <a:gd name="T47" fmla="*/ 11138460 h 8030"/>
                <a:gd name="T48" fmla="*/ 199525755 w 11333"/>
                <a:gd name="T49" fmla="*/ 5656890 h 8030"/>
                <a:gd name="T50" fmla="*/ 219749119 w 11333"/>
                <a:gd name="T51" fmla="*/ 1907495 h 8030"/>
                <a:gd name="T52" fmla="*/ 240496665 w 11333"/>
                <a:gd name="T53" fmla="*/ 131490 h 8030"/>
                <a:gd name="T54" fmla="*/ 240649471 w 11333"/>
                <a:gd name="T55" fmla="*/ 3047669 h 8030"/>
                <a:gd name="T56" fmla="*/ 220207834 w 11333"/>
                <a:gd name="T57" fmla="*/ 4801759 h 8030"/>
                <a:gd name="T58" fmla="*/ 200224616 w 11333"/>
                <a:gd name="T59" fmla="*/ 8485408 h 8030"/>
                <a:gd name="T60" fmla="*/ 181093213 w 11333"/>
                <a:gd name="T61" fmla="*/ 13879169 h 8030"/>
                <a:gd name="T62" fmla="*/ 163184853 w 11333"/>
                <a:gd name="T63" fmla="*/ 20807873 h 8030"/>
                <a:gd name="T64" fmla="*/ 146848855 w 11333"/>
                <a:gd name="T65" fmla="*/ 29008235 h 8030"/>
                <a:gd name="T66" fmla="*/ 132456670 w 11333"/>
                <a:gd name="T67" fmla="*/ 38304792 h 8030"/>
                <a:gd name="T68" fmla="*/ 126123181 w 11333"/>
                <a:gd name="T69" fmla="*/ 43303943 h 8030"/>
                <a:gd name="T70" fmla="*/ 120401213 w 11333"/>
                <a:gd name="T71" fmla="*/ 48456637 h 8030"/>
                <a:gd name="T72" fmla="*/ 115356234 w 11333"/>
                <a:gd name="T73" fmla="*/ 53784651 h 8030"/>
                <a:gd name="T74" fmla="*/ 111032135 w 11333"/>
                <a:gd name="T75" fmla="*/ 59244156 h 8030"/>
                <a:gd name="T76" fmla="*/ 107450345 w 11333"/>
                <a:gd name="T77" fmla="*/ 64791468 h 8030"/>
                <a:gd name="T78" fmla="*/ 104676774 w 11333"/>
                <a:gd name="T79" fmla="*/ 70404526 h 8030"/>
                <a:gd name="T80" fmla="*/ 102754870 w 11333"/>
                <a:gd name="T81" fmla="*/ 76061413 h 8030"/>
                <a:gd name="T82" fmla="*/ 101684781 w 11333"/>
                <a:gd name="T83" fmla="*/ 81740383 h 8030"/>
                <a:gd name="T84" fmla="*/ 101444488 w 11333"/>
                <a:gd name="T85" fmla="*/ 87594653 h 8030"/>
                <a:gd name="T86" fmla="*/ 100876710 w 11333"/>
                <a:gd name="T87" fmla="*/ 93646159 h 8030"/>
                <a:gd name="T88" fmla="*/ 99697410 w 11333"/>
                <a:gd name="T89" fmla="*/ 99653984 h 8030"/>
                <a:gd name="T90" fmla="*/ 96399657 w 11333"/>
                <a:gd name="T91" fmla="*/ 109520627 h 8030"/>
                <a:gd name="T92" fmla="*/ 90481139 w 11333"/>
                <a:gd name="T93" fmla="*/ 120878381 h 8030"/>
                <a:gd name="T94" fmla="*/ 82640717 w 11333"/>
                <a:gd name="T95" fmla="*/ 131578239 h 8030"/>
                <a:gd name="T96" fmla="*/ 73162410 w 11333"/>
                <a:gd name="T97" fmla="*/ 141401053 h 8030"/>
                <a:gd name="T98" fmla="*/ 62264381 w 11333"/>
                <a:gd name="T99" fmla="*/ 150193417 h 8030"/>
                <a:gd name="T100" fmla="*/ 50187200 w 11333"/>
                <a:gd name="T101" fmla="*/ 157692239 h 8030"/>
                <a:gd name="T102" fmla="*/ 37214451 w 11333"/>
                <a:gd name="T103" fmla="*/ 163743745 h 8030"/>
                <a:gd name="T104" fmla="*/ 23564870 w 11333"/>
                <a:gd name="T105" fmla="*/ 168107055 h 8030"/>
                <a:gd name="T106" fmla="*/ 9478291 w 11333"/>
                <a:gd name="T107" fmla="*/ 170562721 h 8030"/>
                <a:gd name="T108" fmla="*/ 2860911 w 11333"/>
                <a:gd name="T109" fmla="*/ 168041310 h 8030"/>
                <a:gd name="T110" fmla="*/ 10745080 w 11333"/>
                <a:gd name="T111" fmla="*/ 162932446 h 8030"/>
                <a:gd name="T112" fmla="*/ 3668983 w 11333"/>
                <a:gd name="T113" fmla="*/ 170760104 h 8030"/>
                <a:gd name="T114" fmla="*/ 13038212 w 11333"/>
                <a:gd name="T115" fmla="*/ 175101499 h 80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33"/>
                <a:gd name="T175" fmla="*/ 0 h 8030"/>
                <a:gd name="T176" fmla="*/ 11333 w 11333"/>
                <a:gd name="T177" fmla="*/ 8030 h 80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33" h="8030">
                  <a:moveTo>
                    <a:pt x="131" y="7664"/>
                  </a:moveTo>
                  <a:lnTo>
                    <a:pt x="212" y="7662"/>
                  </a:lnTo>
                  <a:lnTo>
                    <a:pt x="423" y="7646"/>
                  </a:lnTo>
                  <a:lnTo>
                    <a:pt x="633" y="7619"/>
                  </a:lnTo>
                  <a:lnTo>
                    <a:pt x="843" y="7583"/>
                  </a:lnTo>
                  <a:lnTo>
                    <a:pt x="1049" y="7536"/>
                  </a:lnTo>
                  <a:lnTo>
                    <a:pt x="1255" y="7481"/>
                  </a:lnTo>
                  <a:lnTo>
                    <a:pt x="1458" y="7416"/>
                  </a:lnTo>
                  <a:lnTo>
                    <a:pt x="1659" y="7342"/>
                  </a:lnTo>
                  <a:lnTo>
                    <a:pt x="1855" y="7261"/>
                  </a:lnTo>
                  <a:lnTo>
                    <a:pt x="2048" y="7171"/>
                  </a:lnTo>
                  <a:lnTo>
                    <a:pt x="2237" y="7074"/>
                  </a:lnTo>
                  <a:lnTo>
                    <a:pt x="2422" y="6969"/>
                  </a:lnTo>
                  <a:lnTo>
                    <a:pt x="2602" y="6857"/>
                  </a:lnTo>
                  <a:lnTo>
                    <a:pt x="2776" y="6739"/>
                  </a:lnTo>
                  <a:lnTo>
                    <a:pt x="2944" y="6615"/>
                  </a:lnTo>
                  <a:lnTo>
                    <a:pt x="3107" y="6484"/>
                  </a:lnTo>
                  <a:lnTo>
                    <a:pt x="3262" y="6349"/>
                  </a:lnTo>
                  <a:lnTo>
                    <a:pt x="3411" y="6208"/>
                  </a:lnTo>
                  <a:lnTo>
                    <a:pt x="3552" y="6062"/>
                  </a:lnTo>
                  <a:lnTo>
                    <a:pt x="3685" y="5912"/>
                  </a:lnTo>
                  <a:lnTo>
                    <a:pt x="3809" y="5758"/>
                  </a:lnTo>
                  <a:lnTo>
                    <a:pt x="3925" y="5600"/>
                  </a:lnTo>
                  <a:lnTo>
                    <a:pt x="4032" y="5439"/>
                  </a:lnTo>
                  <a:lnTo>
                    <a:pt x="4129" y="5275"/>
                  </a:lnTo>
                  <a:lnTo>
                    <a:pt x="4216" y="5108"/>
                  </a:lnTo>
                  <a:lnTo>
                    <a:pt x="4293" y="4939"/>
                  </a:lnTo>
                  <a:lnTo>
                    <a:pt x="4359" y="4768"/>
                  </a:lnTo>
                  <a:lnTo>
                    <a:pt x="4413" y="4596"/>
                  </a:lnTo>
                  <a:lnTo>
                    <a:pt x="4437" y="4510"/>
                  </a:lnTo>
                  <a:lnTo>
                    <a:pt x="4457" y="4424"/>
                  </a:lnTo>
                  <a:lnTo>
                    <a:pt x="4474" y="4337"/>
                  </a:lnTo>
                  <a:lnTo>
                    <a:pt x="4488" y="4249"/>
                  </a:lnTo>
                  <a:lnTo>
                    <a:pt x="4499" y="4162"/>
                  </a:lnTo>
                  <a:lnTo>
                    <a:pt x="4507" y="4075"/>
                  </a:lnTo>
                  <a:lnTo>
                    <a:pt x="4512" y="3987"/>
                  </a:lnTo>
                  <a:lnTo>
                    <a:pt x="4513" y="3900"/>
                  </a:lnTo>
                  <a:lnTo>
                    <a:pt x="4516" y="3810"/>
                  </a:lnTo>
                  <a:lnTo>
                    <a:pt x="4524" y="3716"/>
                  </a:lnTo>
                  <a:lnTo>
                    <a:pt x="4536" y="3623"/>
                  </a:lnTo>
                  <a:lnTo>
                    <a:pt x="4553" y="3530"/>
                  </a:lnTo>
                  <a:lnTo>
                    <a:pt x="4575" y="3437"/>
                  </a:lnTo>
                  <a:lnTo>
                    <a:pt x="4602" y="3345"/>
                  </a:lnTo>
                  <a:lnTo>
                    <a:pt x="4633" y="3253"/>
                  </a:lnTo>
                  <a:lnTo>
                    <a:pt x="4669" y="3162"/>
                  </a:lnTo>
                  <a:lnTo>
                    <a:pt x="4710" y="3071"/>
                  </a:lnTo>
                  <a:lnTo>
                    <a:pt x="4755" y="2980"/>
                  </a:lnTo>
                  <a:lnTo>
                    <a:pt x="4803" y="2891"/>
                  </a:lnTo>
                  <a:lnTo>
                    <a:pt x="4857" y="2802"/>
                  </a:lnTo>
                  <a:lnTo>
                    <a:pt x="4913" y="2713"/>
                  </a:lnTo>
                  <a:lnTo>
                    <a:pt x="4975" y="2625"/>
                  </a:lnTo>
                  <a:lnTo>
                    <a:pt x="5040" y="2539"/>
                  </a:lnTo>
                  <a:lnTo>
                    <a:pt x="5108" y="2452"/>
                  </a:lnTo>
                  <a:lnTo>
                    <a:pt x="5181" y="2367"/>
                  </a:lnTo>
                  <a:lnTo>
                    <a:pt x="5256" y="2282"/>
                  </a:lnTo>
                  <a:lnTo>
                    <a:pt x="5336" y="2198"/>
                  </a:lnTo>
                  <a:lnTo>
                    <a:pt x="5419" y="2116"/>
                  </a:lnTo>
                  <a:lnTo>
                    <a:pt x="5505" y="2034"/>
                  </a:lnTo>
                  <a:lnTo>
                    <a:pt x="5595" y="1953"/>
                  </a:lnTo>
                  <a:lnTo>
                    <a:pt x="5688" y="1873"/>
                  </a:lnTo>
                  <a:lnTo>
                    <a:pt x="5784" y="1795"/>
                  </a:lnTo>
                  <a:lnTo>
                    <a:pt x="5883" y="1717"/>
                  </a:lnTo>
                  <a:lnTo>
                    <a:pt x="5985" y="1641"/>
                  </a:lnTo>
                  <a:lnTo>
                    <a:pt x="6198" y="1491"/>
                  </a:lnTo>
                  <a:lnTo>
                    <a:pt x="6421" y="1347"/>
                  </a:lnTo>
                  <a:lnTo>
                    <a:pt x="6656" y="1208"/>
                  </a:lnTo>
                  <a:lnTo>
                    <a:pt x="6900" y="1075"/>
                  </a:lnTo>
                  <a:lnTo>
                    <a:pt x="7154" y="948"/>
                  </a:lnTo>
                  <a:lnTo>
                    <a:pt x="7416" y="827"/>
                  </a:lnTo>
                  <a:lnTo>
                    <a:pt x="7686" y="714"/>
                  </a:lnTo>
                  <a:lnTo>
                    <a:pt x="7964" y="607"/>
                  </a:lnTo>
                  <a:lnTo>
                    <a:pt x="8248" y="508"/>
                  </a:lnTo>
                  <a:lnTo>
                    <a:pt x="8538" y="416"/>
                  </a:lnTo>
                  <a:lnTo>
                    <a:pt x="8835" y="333"/>
                  </a:lnTo>
                  <a:lnTo>
                    <a:pt x="9136" y="258"/>
                  </a:lnTo>
                  <a:lnTo>
                    <a:pt x="9441" y="192"/>
                  </a:lnTo>
                  <a:lnTo>
                    <a:pt x="9750" y="135"/>
                  </a:lnTo>
                  <a:lnTo>
                    <a:pt x="10062" y="87"/>
                  </a:lnTo>
                  <a:lnTo>
                    <a:pt x="10378" y="50"/>
                  </a:lnTo>
                  <a:lnTo>
                    <a:pt x="10694" y="23"/>
                  </a:lnTo>
                  <a:lnTo>
                    <a:pt x="11012" y="6"/>
                  </a:lnTo>
                  <a:lnTo>
                    <a:pt x="11331" y="0"/>
                  </a:lnTo>
                  <a:lnTo>
                    <a:pt x="11333" y="133"/>
                  </a:lnTo>
                  <a:lnTo>
                    <a:pt x="11019" y="139"/>
                  </a:lnTo>
                  <a:lnTo>
                    <a:pt x="10706" y="155"/>
                  </a:lnTo>
                  <a:lnTo>
                    <a:pt x="10393" y="182"/>
                  </a:lnTo>
                  <a:lnTo>
                    <a:pt x="10083" y="219"/>
                  </a:lnTo>
                  <a:lnTo>
                    <a:pt x="9775" y="266"/>
                  </a:lnTo>
                  <a:lnTo>
                    <a:pt x="9470" y="322"/>
                  </a:lnTo>
                  <a:lnTo>
                    <a:pt x="9168" y="387"/>
                  </a:lnTo>
                  <a:lnTo>
                    <a:pt x="8871" y="461"/>
                  </a:lnTo>
                  <a:lnTo>
                    <a:pt x="8579" y="543"/>
                  </a:lnTo>
                  <a:lnTo>
                    <a:pt x="8292" y="633"/>
                  </a:lnTo>
                  <a:lnTo>
                    <a:pt x="8011" y="731"/>
                  </a:lnTo>
                  <a:lnTo>
                    <a:pt x="7738" y="836"/>
                  </a:lnTo>
                  <a:lnTo>
                    <a:pt x="7472" y="949"/>
                  </a:lnTo>
                  <a:lnTo>
                    <a:pt x="7213" y="1068"/>
                  </a:lnTo>
                  <a:lnTo>
                    <a:pt x="6964" y="1193"/>
                  </a:lnTo>
                  <a:lnTo>
                    <a:pt x="6724" y="1323"/>
                  </a:lnTo>
                  <a:lnTo>
                    <a:pt x="6494" y="1460"/>
                  </a:lnTo>
                  <a:lnTo>
                    <a:pt x="6274" y="1601"/>
                  </a:lnTo>
                  <a:lnTo>
                    <a:pt x="6065" y="1747"/>
                  </a:lnTo>
                  <a:lnTo>
                    <a:pt x="5965" y="1822"/>
                  </a:lnTo>
                  <a:lnTo>
                    <a:pt x="5868" y="1897"/>
                  </a:lnTo>
                  <a:lnTo>
                    <a:pt x="5775" y="1975"/>
                  </a:lnTo>
                  <a:lnTo>
                    <a:pt x="5684" y="2052"/>
                  </a:lnTo>
                  <a:lnTo>
                    <a:pt x="5597" y="2131"/>
                  </a:lnTo>
                  <a:lnTo>
                    <a:pt x="5513" y="2210"/>
                  </a:lnTo>
                  <a:lnTo>
                    <a:pt x="5433" y="2291"/>
                  </a:lnTo>
                  <a:lnTo>
                    <a:pt x="5356" y="2371"/>
                  </a:lnTo>
                  <a:lnTo>
                    <a:pt x="5282" y="2453"/>
                  </a:lnTo>
                  <a:lnTo>
                    <a:pt x="5213" y="2536"/>
                  </a:lnTo>
                  <a:lnTo>
                    <a:pt x="5146" y="2618"/>
                  </a:lnTo>
                  <a:lnTo>
                    <a:pt x="5084" y="2702"/>
                  </a:lnTo>
                  <a:lnTo>
                    <a:pt x="5026" y="2785"/>
                  </a:lnTo>
                  <a:lnTo>
                    <a:pt x="4971" y="2870"/>
                  </a:lnTo>
                  <a:lnTo>
                    <a:pt x="4920" y="2955"/>
                  </a:lnTo>
                  <a:lnTo>
                    <a:pt x="4874" y="3040"/>
                  </a:lnTo>
                  <a:lnTo>
                    <a:pt x="4832" y="3125"/>
                  </a:lnTo>
                  <a:lnTo>
                    <a:pt x="4793" y="3211"/>
                  </a:lnTo>
                  <a:lnTo>
                    <a:pt x="4760" y="3297"/>
                  </a:lnTo>
                  <a:lnTo>
                    <a:pt x="4730" y="3383"/>
                  </a:lnTo>
                  <a:lnTo>
                    <a:pt x="4705" y="3469"/>
                  </a:lnTo>
                  <a:lnTo>
                    <a:pt x="4684" y="3555"/>
                  </a:lnTo>
                  <a:lnTo>
                    <a:pt x="4668" y="3641"/>
                  </a:lnTo>
                  <a:lnTo>
                    <a:pt x="4656" y="3728"/>
                  </a:lnTo>
                  <a:lnTo>
                    <a:pt x="4649" y="3813"/>
                  </a:lnTo>
                  <a:lnTo>
                    <a:pt x="4647" y="3903"/>
                  </a:lnTo>
                  <a:lnTo>
                    <a:pt x="4645" y="3995"/>
                  </a:lnTo>
                  <a:lnTo>
                    <a:pt x="4640" y="4087"/>
                  </a:lnTo>
                  <a:lnTo>
                    <a:pt x="4631" y="4179"/>
                  </a:lnTo>
                  <a:lnTo>
                    <a:pt x="4619" y="4271"/>
                  </a:lnTo>
                  <a:lnTo>
                    <a:pt x="4604" y="4362"/>
                  </a:lnTo>
                  <a:lnTo>
                    <a:pt x="4586" y="4454"/>
                  </a:lnTo>
                  <a:lnTo>
                    <a:pt x="4565" y="4545"/>
                  </a:lnTo>
                  <a:lnTo>
                    <a:pt x="4540" y="4637"/>
                  </a:lnTo>
                  <a:lnTo>
                    <a:pt x="4483" y="4817"/>
                  </a:lnTo>
                  <a:lnTo>
                    <a:pt x="4414" y="4995"/>
                  </a:lnTo>
                  <a:lnTo>
                    <a:pt x="4334" y="5170"/>
                  </a:lnTo>
                  <a:lnTo>
                    <a:pt x="4244" y="5343"/>
                  </a:lnTo>
                  <a:lnTo>
                    <a:pt x="4143" y="5513"/>
                  </a:lnTo>
                  <a:lnTo>
                    <a:pt x="4033" y="5679"/>
                  </a:lnTo>
                  <a:lnTo>
                    <a:pt x="3913" y="5842"/>
                  </a:lnTo>
                  <a:lnTo>
                    <a:pt x="3784" y="6001"/>
                  </a:lnTo>
                  <a:lnTo>
                    <a:pt x="3647" y="6155"/>
                  </a:lnTo>
                  <a:lnTo>
                    <a:pt x="3502" y="6305"/>
                  </a:lnTo>
                  <a:lnTo>
                    <a:pt x="3350" y="6449"/>
                  </a:lnTo>
                  <a:lnTo>
                    <a:pt x="3190" y="6588"/>
                  </a:lnTo>
                  <a:lnTo>
                    <a:pt x="3024" y="6722"/>
                  </a:lnTo>
                  <a:lnTo>
                    <a:pt x="2851" y="6850"/>
                  </a:lnTo>
                  <a:lnTo>
                    <a:pt x="2672" y="6971"/>
                  </a:lnTo>
                  <a:lnTo>
                    <a:pt x="2488" y="7085"/>
                  </a:lnTo>
                  <a:lnTo>
                    <a:pt x="2298" y="7192"/>
                  </a:lnTo>
                  <a:lnTo>
                    <a:pt x="2105" y="7292"/>
                  </a:lnTo>
                  <a:lnTo>
                    <a:pt x="1906" y="7384"/>
                  </a:lnTo>
                  <a:lnTo>
                    <a:pt x="1704" y="7468"/>
                  </a:lnTo>
                  <a:lnTo>
                    <a:pt x="1499" y="7543"/>
                  </a:lnTo>
                  <a:lnTo>
                    <a:pt x="1290" y="7609"/>
                  </a:lnTo>
                  <a:lnTo>
                    <a:pt x="1079" y="7667"/>
                  </a:lnTo>
                  <a:lnTo>
                    <a:pt x="865" y="7714"/>
                  </a:lnTo>
                  <a:lnTo>
                    <a:pt x="650" y="7752"/>
                  </a:lnTo>
                  <a:lnTo>
                    <a:pt x="434" y="7779"/>
                  </a:lnTo>
                  <a:lnTo>
                    <a:pt x="216" y="7796"/>
                  </a:lnTo>
                  <a:lnTo>
                    <a:pt x="134" y="7798"/>
                  </a:lnTo>
                  <a:lnTo>
                    <a:pt x="131" y="7664"/>
                  </a:lnTo>
                  <a:close/>
                  <a:moveTo>
                    <a:pt x="507" y="8012"/>
                  </a:moveTo>
                  <a:lnTo>
                    <a:pt x="0" y="7734"/>
                  </a:lnTo>
                  <a:lnTo>
                    <a:pt x="492" y="7431"/>
                  </a:lnTo>
                  <a:cubicBezTo>
                    <a:pt x="523" y="7411"/>
                    <a:pt x="564" y="7421"/>
                    <a:pt x="583" y="7452"/>
                  </a:cubicBezTo>
                  <a:cubicBezTo>
                    <a:pt x="603" y="7484"/>
                    <a:pt x="593" y="7525"/>
                    <a:pt x="562" y="7544"/>
                  </a:cubicBezTo>
                  <a:lnTo>
                    <a:pt x="168" y="7788"/>
                  </a:lnTo>
                  <a:lnTo>
                    <a:pt x="165" y="7673"/>
                  </a:lnTo>
                  <a:lnTo>
                    <a:pt x="571" y="7896"/>
                  </a:lnTo>
                  <a:cubicBezTo>
                    <a:pt x="603" y="7913"/>
                    <a:pt x="615" y="7954"/>
                    <a:pt x="597" y="7986"/>
                  </a:cubicBezTo>
                  <a:cubicBezTo>
                    <a:pt x="579" y="8018"/>
                    <a:pt x="539" y="8030"/>
                    <a:pt x="507" y="801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53" name="Freeform 1524"/>
            <p:cNvSpPr>
              <a:spLocks noEditPoints="1"/>
            </p:cNvSpPr>
            <p:nvPr/>
          </p:nvSpPr>
          <p:spPr bwMode="auto">
            <a:xfrm>
              <a:off x="2333625" y="2201863"/>
              <a:ext cx="1668463" cy="701675"/>
            </a:xfrm>
            <a:custGeom>
              <a:avLst/>
              <a:gdLst>
                <a:gd name="T0" fmla="*/ 8223413 w 11282"/>
                <a:gd name="T1" fmla="*/ 95613775 h 4735"/>
                <a:gd name="T2" fmla="*/ 20405325 w 11282"/>
                <a:gd name="T3" fmla="*/ 94230283 h 4735"/>
                <a:gd name="T4" fmla="*/ 32237330 w 11282"/>
                <a:gd name="T5" fmla="*/ 91814655 h 4735"/>
                <a:gd name="T6" fmla="*/ 43478830 w 11282"/>
                <a:gd name="T7" fmla="*/ 88454766 h 4735"/>
                <a:gd name="T8" fmla="*/ 53911083 w 11282"/>
                <a:gd name="T9" fmla="*/ 84260426 h 4735"/>
                <a:gd name="T10" fmla="*/ 63337260 w 11282"/>
                <a:gd name="T11" fmla="*/ 79385306 h 4735"/>
                <a:gd name="T12" fmla="*/ 71473121 w 11282"/>
                <a:gd name="T13" fmla="*/ 73939195 h 4735"/>
                <a:gd name="T14" fmla="*/ 78143736 w 11282"/>
                <a:gd name="T15" fmla="*/ 68054019 h 4735"/>
                <a:gd name="T16" fmla="*/ 83130194 w 11282"/>
                <a:gd name="T17" fmla="*/ 61905214 h 4735"/>
                <a:gd name="T18" fmla="*/ 86213936 w 11282"/>
                <a:gd name="T19" fmla="*/ 55602738 h 4735"/>
                <a:gd name="T20" fmla="*/ 87263786 w 11282"/>
                <a:gd name="T21" fmla="*/ 49344126 h 4735"/>
                <a:gd name="T22" fmla="*/ 87810525 w 11282"/>
                <a:gd name="T23" fmla="*/ 45698677 h 4735"/>
                <a:gd name="T24" fmla="*/ 89472628 w 11282"/>
                <a:gd name="T25" fmla="*/ 41987433 h 4735"/>
                <a:gd name="T26" fmla="*/ 92075294 w 11282"/>
                <a:gd name="T27" fmla="*/ 38430000 h 4735"/>
                <a:gd name="T28" fmla="*/ 95574599 w 11282"/>
                <a:gd name="T29" fmla="*/ 35004167 h 4735"/>
                <a:gd name="T30" fmla="*/ 99883142 w 11282"/>
                <a:gd name="T31" fmla="*/ 31688291 h 4735"/>
                <a:gd name="T32" fmla="*/ 104957149 w 11282"/>
                <a:gd name="T33" fmla="*/ 28460143 h 4735"/>
                <a:gd name="T34" fmla="*/ 110796471 w 11282"/>
                <a:gd name="T35" fmla="*/ 25363735 h 4735"/>
                <a:gd name="T36" fmla="*/ 117314004 w 11282"/>
                <a:gd name="T37" fmla="*/ 22355203 h 4735"/>
                <a:gd name="T38" fmla="*/ 124465677 w 11282"/>
                <a:gd name="T39" fmla="*/ 19500490 h 4735"/>
                <a:gd name="T40" fmla="*/ 137653659 w 11282"/>
                <a:gd name="T41" fmla="*/ 15042517 h 4735"/>
                <a:gd name="T42" fmla="*/ 155412572 w 11282"/>
                <a:gd name="T43" fmla="*/ 10299285 h 4735"/>
                <a:gd name="T44" fmla="*/ 174811812 w 11282"/>
                <a:gd name="T45" fmla="*/ 6324411 h 4735"/>
                <a:gd name="T46" fmla="*/ 195523254 w 11282"/>
                <a:gd name="T47" fmla="*/ 3206217 h 4735"/>
                <a:gd name="T48" fmla="*/ 217153372 w 11282"/>
                <a:gd name="T49" fmla="*/ 1097932 h 4735"/>
                <a:gd name="T50" fmla="*/ 239286305 w 11282"/>
                <a:gd name="T51" fmla="*/ 65944 h 4735"/>
                <a:gd name="T52" fmla="*/ 239351967 w 11282"/>
                <a:gd name="T53" fmla="*/ 3008533 h 4735"/>
                <a:gd name="T54" fmla="*/ 217372097 w 11282"/>
                <a:gd name="T55" fmla="*/ 3996657 h 4735"/>
                <a:gd name="T56" fmla="*/ 195916930 w 11282"/>
                <a:gd name="T57" fmla="*/ 6104943 h 4735"/>
                <a:gd name="T58" fmla="*/ 175358551 w 11282"/>
                <a:gd name="T59" fmla="*/ 9201203 h 4735"/>
                <a:gd name="T60" fmla="*/ 156090634 w 11282"/>
                <a:gd name="T61" fmla="*/ 13153997 h 4735"/>
                <a:gd name="T62" fmla="*/ 138550298 w 11282"/>
                <a:gd name="T63" fmla="*/ 17853514 h 4735"/>
                <a:gd name="T64" fmla="*/ 125493641 w 11282"/>
                <a:gd name="T65" fmla="*/ 22245395 h 4735"/>
                <a:gd name="T66" fmla="*/ 118473144 w 11282"/>
                <a:gd name="T67" fmla="*/ 25056391 h 4735"/>
                <a:gd name="T68" fmla="*/ 112108822 w 11282"/>
                <a:gd name="T69" fmla="*/ 27977047 h 4735"/>
                <a:gd name="T70" fmla="*/ 106466189 w 11282"/>
                <a:gd name="T71" fmla="*/ 30985579 h 4735"/>
                <a:gd name="T72" fmla="*/ 101567132 w 11282"/>
                <a:gd name="T73" fmla="*/ 34059907 h 4735"/>
                <a:gd name="T74" fmla="*/ 97499202 w 11282"/>
                <a:gd name="T75" fmla="*/ 37178248 h 4735"/>
                <a:gd name="T76" fmla="*/ 94306171 w 11282"/>
                <a:gd name="T77" fmla="*/ 40318529 h 4735"/>
                <a:gd name="T78" fmla="*/ 92009632 w 11282"/>
                <a:gd name="T79" fmla="*/ 43414937 h 4735"/>
                <a:gd name="T80" fmla="*/ 90653655 w 11282"/>
                <a:gd name="T81" fmla="*/ 46401389 h 4735"/>
                <a:gd name="T82" fmla="*/ 90172578 w 11282"/>
                <a:gd name="T83" fmla="*/ 49497798 h 4735"/>
                <a:gd name="T84" fmla="*/ 88947777 w 11282"/>
                <a:gd name="T85" fmla="*/ 56656806 h 4735"/>
                <a:gd name="T86" fmla="*/ 85514134 w 11282"/>
                <a:gd name="T87" fmla="*/ 63574118 h 4735"/>
                <a:gd name="T88" fmla="*/ 80177627 w 11282"/>
                <a:gd name="T89" fmla="*/ 70162155 h 4735"/>
                <a:gd name="T90" fmla="*/ 73200886 w 11282"/>
                <a:gd name="T91" fmla="*/ 76310959 h 4735"/>
                <a:gd name="T92" fmla="*/ 64758898 w 11282"/>
                <a:gd name="T93" fmla="*/ 81932674 h 4735"/>
                <a:gd name="T94" fmla="*/ 55092109 w 11282"/>
                <a:gd name="T95" fmla="*/ 86939534 h 4735"/>
                <a:gd name="T96" fmla="*/ 44397357 w 11282"/>
                <a:gd name="T97" fmla="*/ 91221751 h 4735"/>
                <a:gd name="T98" fmla="*/ 32893357 w 11282"/>
                <a:gd name="T99" fmla="*/ 94669515 h 4735"/>
                <a:gd name="T100" fmla="*/ 20820888 w 11282"/>
                <a:gd name="T101" fmla="*/ 97129007 h 4735"/>
                <a:gd name="T102" fmla="*/ 8376476 w 11282"/>
                <a:gd name="T103" fmla="*/ 98556363 h 4735"/>
                <a:gd name="T104" fmla="*/ 2886906 w 11282"/>
                <a:gd name="T105" fmla="*/ 95855323 h 4735"/>
                <a:gd name="T106" fmla="*/ 10825933 w 11282"/>
                <a:gd name="T107" fmla="*/ 90804599 h 4735"/>
                <a:gd name="T108" fmla="*/ 3652369 w 11282"/>
                <a:gd name="T109" fmla="*/ 98556363 h 4735"/>
                <a:gd name="T110" fmla="*/ 13013035 w 11282"/>
                <a:gd name="T111" fmla="*/ 103014331 h 47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82"/>
                <a:gd name="T169" fmla="*/ 0 h 4735"/>
                <a:gd name="T170" fmla="*/ 11282 w 11282"/>
                <a:gd name="T171" fmla="*/ 4735 h 47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82" h="4735">
                  <a:moveTo>
                    <a:pt x="132" y="4365"/>
                  </a:moveTo>
                  <a:lnTo>
                    <a:pt x="188" y="4364"/>
                  </a:lnTo>
                  <a:lnTo>
                    <a:pt x="376" y="4354"/>
                  </a:lnTo>
                  <a:lnTo>
                    <a:pt x="563" y="4339"/>
                  </a:lnTo>
                  <a:lnTo>
                    <a:pt x="749" y="4318"/>
                  </a:lnTo>
                  <a:lnTo>
                    <a:pt x="933" y="4291"/>
                  </a:lnTo>
                  <a:lnTo>
                    <a:pt x="1116" y="4260"/>
                  </a:lnTo>
                  <a:lnTo>
                    <a:pt x="1296" y="4223"/>
                  </a:lnTo>
                  <a:lnTo>
                    <a:pt x="1474" y="4181"/>
                  </a:lnTo>
                  <a:lnTo>
                    <a:pt x="1649" y="4135"/>
                  </a:lnTo>
                  <a:lnTo>
                    <a:pt x="1820" y="4083"/>
                  </a:lnTo>
                  <a:lnTo>
                    <a:pt x="1988" y="4028"/>
                  </a:lnTo>
                  <a:lnTo>
                    <a:pt x="2152" y="3968"/>
                  </a:lnTo>
                  <a:lnTo>
                    <a:pt x="2311" y="3904"/>
                  </a:lnTo>
                  <a:lnTo>
                    <a:pt x="2465" y="3837"/>
                  </a:lnTo>
                  <a:lnTo>
                    <a:pt x="2614" y="3766"/>
                  </a:lnTo>
                  <a:lnTo>
                    <a:pt x="2758" y="3692"/>
                  </a:lnTo>
                  <a:lnTo>
                    <a:pt x="2896" y="3615"/>
                  </a:lnTo>
                  <a:lnTo>
                    <a:pt x="3027" y="3535"/>
                  </a:lnTo>
                  <a:lnTo>
                    <a:pt x="3151" y="3452"/>
                  </a:lnTo>
                  <a:lnTo>
                    <a:pt x="3268" y="3367"/>
                  </a:lnTo>
                  <a:lnTo>
                    <a:pt x="3378" y="3279"/>
                  </a:lnTo>
                  <a:lnTo>
                    <a:pt x="3480" y="3190"/>
                  </a:lnTo>
                  <a:lnTo>
                    <a:pt x="3573" y="3099"/>
                  </a:lnTo>
                  <a:lnTo>
                    <a:pt x="3659" y="3007"/>
                  </a:lnTo>
                  <a:lnTo>
                    <a:pt x="3735" y="2913"/>
                  </a:lnTo>
                  <a:lnTo>
                    <a:pt x="3801" y="2819"/>
                  </a:lnTo>
                  <a:lnTo>
                    <a:pt x="3858" y="2724"/>
                  </a:lnTo>
                  <a:lnTo>
                    <a:pt x="3906" y="2628"/>
                  </a:lnTo>
                  <a:lnTo>
                    <a:pt x="3942" y="2532"/>
                  </a:lnTo>
                  <a:lnTo>
                    <a:pt x="3969" y="2437"/>
                  </a:lnTo>
                  <a:lnTo>
                    <a:pt x="3985" y="2341"/>
                  </a:lnTo>
                  <a:lnTo>
                    <a:pt x="3990" y="2247"/>
                  </a:lnTo>
                  <a:lnTo>
                    <a:pt x="3992" y="2196"/>
                  </a:lnTo>
                  <a:lnTo>
                    <a:pt x="4001" y="2138"/>
                  </a:lnTo>
                  <a:lnTo>
                    <a:pt x="4015" y="2081"/>
                  </a:lnTo>
                  <a:lnTo>
                    <a:pt x="4035" y="2024"/>
                  </a:lnTo>
                  <a:lnTo>
                    <a:pt x="4060" y="1968"/>
                  </a:lnTo>
                  <a:lnTo>
                    <a:pt x="4091" y="1912"/>
                  </a:lnTo>
                  <a:lnTo>
                    <a:pt x="4125" y="1858"/>
                  </a:lnTo>
                  <a:lnTo>
                    <a:pt x="4165" y="1803"/>
                  </a:lnTo>
                  <a:lnTo>
                    <a:pt x="4210" y="1750"/>
                  </a:lnTo>
                  <a:lnTo>
                    <a:pt x="4259" y="1698"/>
                  </a:lnTo>
                  <a:lnTo>
                    <a:pt x="4312" y="1645"/>
                  </a:lnTo>
                  <a:lnTo>
                    <a:pt x="4370" y="1594"/>
                  </a:lnTo>
                  <a:lnTo>
                    <a:pt x="4431" y="1543"/>
                  </a:lnTo>
                  <a:lnTo>
                    <a:pt x="4497" y="1493"/>
                  </a:lnTo>
                  <a:lnTo>
                    <a:pt x="4567" y="1443"/>
                  </a:lnTo>
                  <a:lnTo>
                    <a:pt x="4640" y="1393"/>
                  </a:lnTo>
                  <a:lnTo>
                    <a:pt x="4718" y="1344"/>
                  </a:lnTo>
                  <a:lnTo>
                    <a:pt x="4799" y="1296"/>
                  </a:lnTo>
                  <a:lnTo>
                    <a:pt x="4885" y="1248"/>
                  </a:lnTo>
                  <a:lnTo>
                    <a:pt x="4974" y="1201"/>
                  </a:lnTo>
                  <a:lnTo>
                    <a:pt x="5066" y="1155"/>
                  </a:lnTo>
                  <a:lnTo>
                    <a:pt x="5162" y="1109"/>
                  </a:lnTo>
                  <a:lnTo>
                    <a:pt x="5261" y="1063"/>
                  </a:lnTo>
                  <a:lnTo>
                    <a:pt x="5364" y="1018"/>
                  </a:lnTo>
                  <a:lnTo>
                    <a:pt x="5469" y="974"/>
                  </a:lnTo>
                  <a:lnTo>
                    <a:pt x="5578" y="931"/>
                  </a:lnTo>
                  <a:lnTo>
                    <a:pt x="5691" y="888"/>
                  </a:lnTo>
                  <a:lnTo>
                    <a:pt x="5806" y="846"/>
                  </a:lnTo>
                  <a:lnTo>
                    <a:pt x="6044" y="764"/>
                  </a:lnTo>
                  <a:lnTo>
                    <a:pt x="6294" y="685"/>
                  </a:lnTo>
                  <a:lnTo>
                    <a:pt x="6555" y="610"/>
                  </a:lnTo>
                  <a:lnTo>
                    <a:pt x="6826" y="538"/>
                  </a:lnTo>
                  <a:lnTo>
                    <a:pt x="7106" y="469"/>
                  </a:lnTo>
                  <a:lnTo>
                    <a:pt x="7394" y="405"/>
                  </a:lnTo>
                  <a:lnTo>
                    <a:pt x="7690" y="344"/>
                  </a:lnTo>
                  <a:lnTo>
                    <a:pt x="7993" y="288"/>
                  </a:lnTo>
                  <a:lnTo>
                    <a:pt x="8303" y="236"/>
                  </a:lnTo>
                  <a:lnTo>
                    <a:pt x="8619" y="189"/>
                  </a:lnTo>
                  <a:lnTo>
                    <a:pt x="8940" y="146"/>
                  </a:lnTo>
                  <a:lnTo>
                    <a:pt x="9266" y="108"/>
                  </a:lnTo>
                  <a:lnTo>
                    <a:pt x="9596" y="76"/>
                  </a:lnTo>
                  <a:lnTo>
                    <a:pt x="9929" y="50"/>
                  </a:lnTo>
                  <a:lnTo>
                    <a:pt x="10264" y="28"/>
                  </a:lnTo>
                  <a:lnTo>
                    <a:pt x="10602" y="12"/>
                  </a:lnTo>
                  <a:lnTo>
                    <a:pt x="10941" y="3"/>
                  </a:lnTo>
                  <a:lnTo>
                    <a:pt x="11280" y="0"/>
                  </a:lnTo>
                  <a:lnTo>
                    <a:pt x="11282" y="133"/>
                  </a:lnTo>
                  <a:lnTo>
                    <a:pt x="10944" y="137"/>
                  </a:lnTo>
                  <a:lnTo>
                    <a:pt x="10608" y="146"/>
                  </a:lnTo>
                  <a:lnTo>
                    <a:pt x="10273" y="161"/>
                  </a:lnTo>
                  <a:lnTo>
                    <a:pt x="9939" y="182"/>
                  </a:lnTo>
                  <a:lnTo>
                    <a:pt x="9608" y="209"/>
                  </a:lnTo>
                  <a:lnTo>
                    <a:pt x="9281" y="241"/>
                  </a:lnTo>
                  <a:lnTo>
                    <a:pt x="8958" y="278"/>
                  </a:lnTo>
                  <a:lnTo>
                    <a:pt x="8639" y="320"/>
                  </a:lnTo>
                  <a:lnTo>
                    <a:pt x="8325" y="367"/>
                  </a:lnTo>
                  <a:lnTo>
                    <a:pt x="8018" y="419"/>
                  </a:lnTo>
                  <a:lnTo>
                    <a:pt x="7716" y="475"/>
                  </a:lnTo>
                  <a:lnTo>
                    <a:pt x="7423" y="535"/>
                  </a:lnTo>
                  <a:lnTo>
                    <a:pt x="7137" y="599"/>
                  </a:lnTo>
                  <a:lnTo>
                    <a:pt x="6860" y="667"/>
                  </a:lnTo>
                  <a:lnTo>
                    <a:pt x="6592" y="738"/>
                  </a:lnTo>
                  <a:lnTo>
                    <a:pt x="6335" y="813"/>
                  </a:lnTo>
                  <a:lnTo>
                    <a:pt x="6088" y="891"/>
                  </a:lnTo>
                  <a:lnTo>
                    <a:pt x="5851" y="972"/>
                  </a:lnTo>
                  <a:lnTo>
                    <a:pt x="5738" y="1013"/>
                  </a:lnTo>
                  <a:lnTo>
                    <a:pt x="5628" y="1055"/>
                  </a:lnTo>
                  <a:lnTo>
                    <a:pt x="5521" y="1098"/>
                  </a:lnTo>
                  <a:lnTo>
                    <a:pt x="5417" y="1141"/>
                  </a:lnTo>
                  <a:lnTo>
                    <a:pt x="5316" y="1185"/>
                  </a:lnTo>
                  <a:lnTo>
                    <a:pt x="5219" y="1229"/>
                  </a:lnTo>
                  <a:lnTo>
                    <a:pt x="5126" y="1274"/>
                  </a:lnTo>
                  <a:lnTo>
                    <a:pt x="5036" y="1319"/>
                  </a:lnTo>
                  <a:lnTo>
                    <a:pt x="4950" y="1365"/>
                  </a:lnTo>
                  <a:lnTo>
                    <a:pt x="4868" y="1411"/>
                  </a:lnTo>
                  <a:lnTo>
                    <a:pt x="4789" y="1458"/>
                  </a:lnTo>
                  <a:lnTo>
                    <a:pt x="4715" y="1504"/>
                  </a:lnTo>
                  <a:lnTo>
                    <a:pt x="4644" y="1551"/>
                  </a:lnTo>
                  <a:lnTo>
                    <a:pt x="4578" y="1598"/>
                  </a:lnTo>
                  <a:lnTo>
                    <a:pt x="4516" y="1646"/>
                  </a:lnTo>
                  <a:lnTo>
                    <a:pt x="4458" y="1693"/>
                  </a:lnTo>
                  <a:lnTo>
                    <a:pt x="4405" y="1741"/>
                  </a:lnTo>
                  <a:lnTo>
                    <a:pt x="4356" y="1788"/>
                  </a:lnTo>
                  <a:lnTo>
                    <a:pt x="4312" y="1836"/>
                  </a:lnTo>
                  <a:lnTo>
                    <a:pt x="4272" y="1883"/>
                  </a:lnTo>
                  <a:lnTo>
                    <a:pt x="4238" y="1929"/>
                  </a:lnTo>
                  <a:lnTo>
                    <a:pt x="4207" y="1977"/>
                  </a:lnTo>
                  <a:lnTo>
                    <a:pt x="4182" y="2022"/>
                  </a:lnTo>
                  <a:lnTo>
                    <a:pt x="4161" y="2068"/>
                  </a:lnTo>
                  <a:lnTo>
                    <a:pt x="4145" y="2113"/>
                  </a:lnTo>
                  <a:lnTo>
                    <a:pt x="4133" y="2158"/>
                  </a:lnTo>
                  <a:lnTo>
                    <a:pt x="4126" y="2203"/>
                  </a:lnTo>
                  <a:lnTo>
                    <a:pt x="4123" y="2254"/>
                  </a:lnTo>
                  <a:lnTo>
                    <a:pt x="4116" y="2364"/>
                  </a:lnTo>
                  <a:lnTo>
                    <a:pt x="4097" y="2472"/>
                  </a:lnTo>
                  <a:lnTo>
                    <a:pt x="4067" y="2580"/>
                  </a:lnTo>
                  <a:lnTo>
                    <a:pt x="4025" y="2687"/>
                  </a:lnTo>
                  <a:lnTo>
                    <a:pt x="3973" y="2792"/>
                  </a:lnTo>
                  <a:lnTo>
                    <a:pt x="3910" y="2895"/>
                  </a:lnTo>
                  <a:lnTo>
                    <a:pt x="3838" y="2998"/>
                  </a:lnTo>
                  <a:lnTo>
                    <a:pt x="3757" y="3097"/>
                  </a:lnTo>
                  <a:lnTo>
                    <a:pt x="3666" y="3195"/>
                  </a:lnTo>
                  <a:lnTo>
                    <a:pt x="3568" y="3291"/>
                  </a:lnTo>
                  <a:lnTo>
                    <a:pt x="3461" y="3384"/>
                  </a:lnTo>
                  <a:lnTo>
                    <a:pt x="3347" y="3475"/>
                  </a:lnTo>
                  <a:lnTo>
                    <a:pt x="3225" y="3563"/>
                  </a:lnTo>
                  <a:lnTo>
                    <a:pt x="3096" y="3648"/>
                  </a:lnTo>
                  <a:lnTo>
                    <a:pt x="2961" y="3731"/>
                  </a:lnTo>
                  <a:lnTo>
                    <a:pt x="2819" y="3811"/>
                  </a:lnTo>
                  <a:lnTo>
                    <a:pt x="2671" y="3887"/>
                  </a:lnTo>
                  <a:lnTo>
                    <a:pt x="2519" y="3959"/>
                  </a:lnTo>
                  <a:lnTo>
                    <a:pt x="2360" y="4028"/>
                  </a:lnTo>
                  <a:lnTo>
                    <a:pt x="2197" y="4093"/>
                  </a:lnTo>
                  <a:lnTo>
                    <a:pt x="2030" y="4154"/>
                  </a:lnTo>
                  <a:lnTo>
                    <a:pt x="1859" y="4211"/>
                  </a:lnTo>
                  <a:lnTo>
                    <a:pt x="1683" y="4263"/>
                  </a:lnTo>
                  <a:lnTo>
                    <a:pt x="1504" y="4311"/>
                  </a:lnTo>
                  <a:lnTo>
                    <a:pt x="1323" y="4353"/>
                  </a:lnTo>
                  <a:lnTo>
                    <a:pt x="1138" y="4391"/>
                  </a:lnTo>
                  <a:lnTo>
                    <a:pt x="952" y="4423"/>
                  </a:lnTo>
                  <a:lnTo>
                    <a:pt x="763" y="4451"/>
                  </a:lnTo>
                  <a:lnTo>
                    <a:pt x="574" y="4472"/>
                  </a:lnTo>
                  <a:lnTo>
                    <a:pt x="383" y="4488"/>
                  </a:lnTo>
                  <a:lnTo>
                    <a:pt x="191" y="4497"/>
                  </a:lnTo>
                  <a:lnTo>
                    <a:pt x="134" y="4498"/>
                  </a:lnTo>
                  <a:lnTo>
                    <a:pt x="132" y="4365"/>
                  </a:lnTo>
                  <a:close/>
                  <a:moveTo>
                    <a:pt x="504" y="4716"/>
                  </a:moveTo>
                  <a:lnTo>
                    <a:pt x="0" y="4433"/>
                  </a:lnTo>
                  <a:lnTo>
                    <a:pt x="495" y="4135"/>
                  </a:lnTo>
                  <a:cubicBezTo>
                    <a:pt x="526" y="4116"/>
                    <a:pt x="567" y="4126"/>
                    <a:pt x="586" y="4157"/>
                  </a:cubicBezTo>
                  <a:cubicBezTo>
                    <a:pt x="605" y="4189"/>
                    <a:pt x="595" y="4230"/>
                    <a:pt x="564" y="4249"/>
                  </a:cubicBezTo>
                  <a:lnTo>
                    <a:pt x="167" y="4488"/>
                  </a:lnTo>
                  <a:lnTo>
                    <a:pt x="165" y="4373"/>
                  </a:lnTo>
                  <a:lnTo>
                    <a:pt x="569" y="4600"/>
                  </a:lnTo>
                  <a:cubicBezTo>
                    <a:pt x="601" y="4618"/>
                    <a:pt x="613" y="4659"/>
                    <a:pt x="595" y="4691"/>
                  </a:cubicBezTo>
                  <a:cubicBezTo>
                    <a:pt x="576" y="4723"/>
                    <a:pt x="536" y="4735"/>
                    <a:pt x="504" y="47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54" name="Freeform 1525"/>
            <p:cNvSpPr>
              <a:spLocks noEditPoints="1"/>
            </p:cNvSpPr>
            <p:nvPr/>
          </p:nvSpPr>
          <p:spPr bwMode="auto">
            <a:xfrm>
              <a:off x="2333625" y="3409950"/>
              <a:ext cx="677863" cy="1408113"/>
            </a:xfrm>
            <a:custGeom>
              <a:avLst/>
              <a:gdLst>
                <a:gd name="T0" fmla="*/ 97510913 w 4588"/>
                <a:gd name="T1" fmla="*/ 208648017 h 9503"/>
                <a:gd name="T2" fmla="*/ 1069688 w 4588"/>
                <a:gd name="T3" fmla="*/ 3249491 h 9503"/>
                <a:gd name="T4" fmla="*/ 3710960 w 4588"/>
                <a:gd name="T5" fmla="*/ 2019930 h 9503"/>
                <a:gd name="T6" fmla="*/ 100152184 w 4588"/>
                <a:gd name="T7" fmla="*/ 207396527 h 9503"/>
                <a:gd name="T8" fmla="*/ 97510913 w 4588"/>
                <a:gd name="T9" fmla="*/ 208648017 h 9503"/>
                <a:gd name="T10" fmla="*/ 65452 w 4588"/>
                <a:gd name="T11" fmla="*/ 12646641 h 9503"/>
                <a:gd name="T12" fmla="*/ 1157006 w 4588"/>
                <a:gd name="T13" fmla="*/ 0 h 9503"/>
                <a:gd name="T14" fmla="*/ 11547606 w 4588"/>
                <a:gd name="T15" fmla="*/ 7179553 h 9503"/>
                <a:gd name="T16" fmla="*/ 11918746 w 4588"/>
                <a:gd name="T17" fmla="*/ 9221561 h 9503"/>
                <a:gd name="T18" fmla="*/ 9888556 w 4588"/>
                <a:gd name="T19" fmla="*/ 9594815 h 9503"/>
                <a:gd name="T20" fmla="*/ 1571732 w 4588"/>
                <a:gd name="T21" fmla="*/ 3842342 h 9503"/>
                <a:gd name="T22" fmla="*/ 3841863 w 4588"/>
                <a:gd name="T23" fmla="*/ 2766439 h 9503"/>
                <a:gd name="T24" fmla="*/ 2968827 w 4588"/>
                <a:gd name="T25" fmla="*/ 12888167 h 9503"/>
                <a:gd name="T26" fmla="*/ 1375229 w 4588"/>
                <a:gd name="T27" fmla="*/ 14227526 h 9503"/>
                <a:gd name="T28" fmla="*/ 65452 w 4588"/>
                <a:gd name="T29" fmla="*/ 12646641 h 9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88"/>
                <a:gd name="T46" fmla="*/ 0 h 9503"/>
                <a:gd name="T47" fmla="*/ 4588 w 4588"/>
                <a:gd name="T48" fmla="*/ 9503 h 95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88" h="9503">
                  <a:moveTo>
                    <a:pt x="4467" y="9503"/>
                  </a:moveTo>
                  <a:lnTo>
                    <a:pt x="49" y="148"/>
                  </a:lnTo>
                  <a:lnTo>
                    <a:pt x="170" y="92"/>
                  </a:lnTo>
                  <a:lnTo>
                    <a:pt x="4588" y="9446"/>
                  </a:lnTo>
                  <a:lnTo>
                    <a:pt x="4467" y="9503"/>
                  </a:lnTo>
                  <a:close/>
                  <a:moveTo>
                    <a:pt x="3" y="576"/>
                  </a:moveTo>
                  <a:lnTo>
                    <a:pt x="53" y="0"/>
                  </a:lnTo>
                  <a:lnTo>
                    <a:pt x="529" y="327"/>
                  </a:lnTo>
                  <a:cubicBezTo>
                    <a:pt x="559" y="348"/>
                    <a:pt x="567" y="389"/>
                    <a:pt x="546" y="420"/>
                  </a:cubicBezTo>
                  <a:cubicBezTo>
                    <a:pt x="525" y="450"/>
                    <a:pt x="484" y="458"/>
                    <a:pt x="453" y="437"/>
                  </a:cubicBezTo>
                  <a:lnTo>
                    <a:pt x="72" y="175"/>
                  </a:lnTo>
                  <a:lnTo>
                    <a:pt x="176" y="126"/>
                  </a:lnTo>
                  <a:lnTo>
                    <a:pt x="136" y="587"/>
                  </a:lnTo>
                  <a:cubicBezTo>
                    <a:pt x="132" y="624"/>
                    <a:pt x="100" y="651"/>
                    <a:pt x="63" y="648"/>
                  </a:cubicBezTo>
                  <a:cubicBezTo>
                    <a:pt x="27" y="645"/>
                    <a:pt x="0" y="612"/>
                    <a:pt x="3" y="57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55" name="Freeform 1526"/>
            <p:cNvSpPr>
              <a:spLocks noEditPoints="1"/>
            </p:cNvSpPr>
            <p:nvPr/>
          </p:nvSpPr>
          <p:spPr bwMode="auto">
            <a:xfrm>
              <a:off x="2346325" y="3001963"/>
              <a:ext cx="673100" cy="1814513"/>
            </a:xfrm>
            <a:custGeom>
              <a:avLst/>
              <a:gdLst>
                <a:gd name="T0" fmla="*/ 96838818 w 4550"/>
                <a:gd name="T1" fmla="*/ 268837861 h 12247"/>
                <a:gd name="T2" fmla="*/ 2079065 w 4550"/>
                <a:gd name="T3" fmla="*/ 3226772 h 12247"/>
                <a:gd name="T4" fmla="*/ 4814513 w 4550"/>
                <a:gd name="T5" fmla="*/ 2260918 h 12247"/>
                <a:gd name="T6" fmla="*/ 99574414 w 4550"/>
                <a:gd name="T7" fmla="*/ 267850080 h 12247"/>
                <a:gd name="T8" fmla="*/ 96838818 w 4550"/>
                <a:gd name="T9" fmla="*/ 268837861 h 12247"/>
                <a:gd name="T10" fmla="*/ 153260 w 4550"/>
                <a:gd name="T11" fmla="*/ 12468388 h 12247"/>
                <a:gd name="T12" fmla="*/ 2473014 w 4550"/>
                <a:gd name="T13" fmla="*/ 0 h 12247"/>
                <a:gd name="T14" fmla="*/ 12145830 w 4550"/>
                <a:gd name="T15" fmla="*/ 8165827 h 12247"/>
                <a:gd name="T16" fmla="*/ 12320984 w 4550"/>
                <a:gd name="T17" fmla="*/ 10229250 h 12247"/>
                <a:gd name="T18" fmla="*/ 10263814 w 4550"/>
                <a:gd name="T19" fmla="*/ 10404967 h 12247"/>
                <a:gd name="T20" fmla="*/ 2494760 w 4550"/>
                <a:gd name="T21" fmla="*/ 3863415 h 12247"/>
                <a:gd name="T22" fmla="*/ 4880197 w 4550"/>
                <a:gd name="T23" fmla="*/ 3007348 h 12247"/>
                <a:gd name="T24" fmla="*/ 3020074 w 4550"/>
                <a:gd name="T25" fmla="*/ 12995244 h 12247"/>
                <a:gd name="T26" fmla="*/ 1313063 w 4550"/>
                <a:gd name="T27" fmla="*/ 14180522 h 12247"/>
                <a:gd name="T28" fmla="*/ 153260 w 4550"/>
                <a:gd name="T29" fmla="*/ 12468388 h 12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0"/>
                <a:gd name="T46" fmla="*/ 0 h 12247"/>
                <a:gd name="T47" fmla="*/ 4550 w 4550"/>
                <a:gd name="T48" fmla="*/ 12247 h 12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0" h="12247">
                  <a:moveTo>
                    <a:pt x="4425" y="12247"/>
                  </a:moveTo>
                  <a:lnTo>
                    <a:pt x="95" y="147"/>
                  </a:lnTo>
                  <a:lnTo>
                    <a:pt x="220" y="103"/>
                  </a:lnTo>
                  <a:lnTo>
                    <a:pt x="4550" y="12202"/>
                  </a:lnTo>
                  <a:lnTo>
                    <a:pt x="4425" y="12247"/>
                  </a:lnTo>
                  <a:close/>
                  <a:moveTo>
                    <a:pt x="7" y="568"/>
                  </a:moveTo>
                  <a:lnTo>
                    <a:pt x="113" y="0"/>
                  </a:lnTo>
                  <a:lnTo>
                    <a:pt x="555" y="372"/>
                  </a:lnTo>
                  <a:cubicBezTo>
                    <a:pt x="583" y="396"/>
                    <a:pt x="587" y="438"/>
                    <a:pt x="563" y="466"/>
                  </a:cubicBezTo>
                  <a:cubicBezTo>
                    <a:pt x="539" y="494"/>
                    <a:pt x="497" y="498"/>
                    <a:pt x="469" y="474"/>
                  </a:cubicBezTo>
                  <a:lnTo>
                    <a:pt x="114" y="176"/>
                  </a:lnTo>
                  <a:lnTo>
                    <a:pt x="223" y="137"/>
                  </a:lnTo>
                  <a:lnTo>
                    <a:pt x="138" y="592"/>
                  </a:lnTo>
                  <a:cubicBezTo>
                    <a:pt x="131" y="629"/>
                    <a:pt x="96" y="653"/>
                    <a:pt x="60" y="646"/>
                  </a:cubicBezTo>
                  <a:cubicBezTo>
                    <a:pt x="24" y="639"/>
                    <a:pt x="0" y="604"/>
                    <a:pt x="7" y="56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56" name="Freeform 1527"/>
            <p:cNvSpPr>
              <a:spLocks noEditPoints="1"/>
            </p:cNvSpPr>
            <p:nvPr/>
          </p:nvSpPr>
          <p:spPr bwMode="auto">
            <a:xfrm>
              <a:off x="7204075" y="2678113"/>
              <a:ext cx="211138" cy="149225"/>
            </a:xfrm>
            <a:custGeom>
              <a:avLst/>
              <a:gdLst>
                <a:gd name="T0" fmla="*/ 2434870 w 716"/>
                <a:gd name="T1" fmla="*/ 445287 h 500"/>
                <a:gd name="T2" fmla="*/ 60696275 w 716"/>
                <a:gd name="T3" fmla="*/ 41596776 h 500"/>
                <a:gd name="T4" fmla="*/ 61044240 w 716"/>
                <a:gd name="T5" fmla="*/ 43645634 h 500"/>
                <a:gd name="T6" fmla="*/ 59044032 w 716"/>
                <a:gd name="T7" fmla="*/ 44001685 h 500"/>
                <a:gd name="T8" fmla="*/ 782626 w 716"/>
                <a:gd name="T9" fmla="*/ 2850198 h 500"/>
                <a:gd name="T10" fmla="*/ 434661 w 716"/>
                <a:gd name="T11" fmla="*/ 801637 h 500"/>
                <a:gd name="T12" fmla="*/ 2434870 w 716"/>
                <a:gd name="T13" fmla="*/ 445287 h 500"/>
                <a:gd name="T14" fmla="*/ 52609339 w 716"/>
                <a:gd name="T15" fmla="*/ 23515178 h 500"/>
                <a:gd name="T16" fmla="*/ 62261527 w 716"/>
                <a:gd name="T17" fmla="*/ 44447271 h 500"/>
                <a:gd name="T18" fmla="*/ 39652665 w 716"/>
                <a:gd name="T19" fmla="*/ 42754761 h 500"/>
                <a:gd name="T20" fmla="*/ 38348083 w 716"/>
                <a:gd name="T21" fmla="*/ 41151488 h 500"/>
                <a:gd name="T22" fmla="*/ 39913344 w 716"/>
                <a:gd name="T23" fmla="*/ 39726390 h 500"/>
                <a:gd name="T24" fmla="*/ 60000640 w 716"/>
                <a:gd name="T25" fmla="*/ 41329663 h 500"/>
                <a:gd name="T26" fmla="*/ 58522380 w 716"/>
                <a:gd name="T27" fmla="*/ 43467460 h 500"/>
                <a:gd name="T28" fmla="*/ 50000488 w 716"/>
                <a:gd name="T29" fmla="*/ 24762101 h 500"/>
                <a:gd name="T30" fmla="*/ 50696122 w 716"/>
                <a:gd name="T31" fmla="*/ 22802479 h 500"/>
                <a:gd name="T32" fmla="*/ 52609339 w 716"/>
                <a:gd name="T33" fmla="*/ 23515178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6"/>
                <a:gd name="T52" fmla="*/ 0 h 500"/>
                <a:gd name="T53" fmla="*/ 716 w 716"/>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6" h="500">
                  <a:moveTo>
                    <a:pt x="28" y="5"/>
                  </a:moveTo>
                  <a:lnTo>
                    <a:pt x="698" y="467"/>
                  </a:lnTo>
                  <a:cubicBezTo>
                    <a:pt x="706" y="472"/>
                    <a:pt x="708" y="483"/>
                    <a:pt x="702" y="490"/>
                  </a:cubicBezTo>
                  <a:cubicBezTo>
                    <a:pt x="697" y="498"/>
                    <a:pt x="687" y="500"/>
                    <a:pt x="679" y="494"/>
                  </a:cubicBezTo>
                  <a:lnTo>
                    <a:pt x="9" y="32"/>
                  </a:lnTo>
                  <a:cubicBezTo>
                    <a:pt x="1" y="27"/>
                    <a:pt x="0" y="17"/>
                    <a:pt x="5" y="9"/>
                  </a:cubicBezTo>
                  <a:cubicBezTo>
                    <a:pt x="10" y="1"/>
                    <a:pt x="20" y="0"/>
                    <a:pt x="28" y="5"/>
                  </a:cubicBezTo>
                  <a:close/>
                  <a:moveTo>
                    <a:pt x="605" y="264"/>
                  </a:moveTo>
                  <a:lnTo>
                    <a:pt x="716" y="499"/>
                  </a:lnTo>
                  <a:lnTo>
                    <a:pt x="456" y="480"/>
                  </a:lnTo>
                  <a:cubicBezTo>
                    <a:pt x="447" y="479"/>
                    <a:pt x="440" y="471"/>
                    <a:pt x="441" y="462"/>
                  </a:cubicBezTo>
                  <a:cubicBezTo>
                    <a:pt x="442" y="453"/>
                    <a:pt x="450" y="446"/>
                    <a:pt x="459" y="446"/>
                  </a:cubicBezTo>
                  <a:lnTo>
                    <a:pt x="690" y="464"/>
                  </a:lnTo>
                  <a:lnTo>
                    <a:pt x="673" y="488"/>
                  </a:lnTo>
                  <a:lnTo>
                    <a:pt x="575" y="278"/>
                  </a:lnTo>
                  <a:cubicBezTo>
                    <a:pt x="571" y="270"/>
                    <a:pt x="575" y="260"/>
                    <a:pt x="583" y="256"/>
                  </a:cubicBezTo>
                  <a:cubicBezTo>
                    <a:pt x="591" y="252"/>
                    <a:pt x="601" y="256"/>
                    <a:pt x="605" y="264"/>
                  </a:cubicBez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74157" name="Group 1530"/>
            <p:cNvGrpSpPr>
              <a:grpSpLocks/>
            </p:cNvGrpSpPr>
            <p:nvPr/>
          </p:nvGrpSpPr>
          <p:grpSpPr bwMode="auto">
            <a:xfrm>
              <a:off x="3343275" y="3151188"/>
              <a:ext cx="287338" cy="95250"/>
              <a:chOff x="2106" y="1985"/>
              <a:chExt cx="181" cy="60"/>
            </a:xfrm>
          </p:grpSpPr>
          <p:sp>
            <p:nvSpPr>
              <p:cNvPr id="74424" name="Freeform 1528"/>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solidFill>
                <a:srgbClr val="1F497D"/>
              </a:solidFill>
              <a:ln w="9525">
                <a:noFill/>
                <a:round/>
                <a:headEnd/>
                <a:tailEnd/>
              </a:ln>
            </p:spPr>
            <p:txBody>
              <a:bodyPr/>
              <a:lstStyle/>
              <a:p>
                <a:endParaRPr lang="en-US"/>
              </a:p>
            </p:txBody>
          </p:sp>
          <p:sp>
            <p:nvSpPr>
              <p:cNvPr id="74425" name="Freeform 1529"/>
              <p:cNvSpPr>
                <a:spLocks/>
              </p:cNvSpPr>
              <p:nvPr/>
            </p:nvSpPr>
            <p:spPr bwMode="auto">
              <a:xfrm>
                <a:off x="2106" y="1985"/>
                <a:ext cx="181" cy="60"/>
              </a:xfrm>
              <a:custGeom>
                <a:avLst/>
                <a:gdLst>
                  <a:gd name="T0" fmla="*/ 30 w 181"/>
                  <a:gd name="T1" fmla="*/ 0 h 60"/>
                  <a:gd name="T2" fmla="*/ 30 w 181"/>
                  <a:gd name="T3" fmla="*/ 15 h 60"/>
                  <a:gd name="T4" fmla="*/ 181 w 181"/>
                  <a:gd name="T5" fmla="*/ 15 h 60"/>
                  <a:gd name="T6" fmla="*/ 181 w 181"/>
                  <a:gd name="T7" fmla="*/ 45 h 60"/>
                  <a:gd name="T8" fmla="*/ 30 w 181"/>
                  <a:gd name="T9" fmla="*/ 45 h 60"/>
                  <a:gd name="T10" fmla="*/ 30 w 181"/>
                  <a:gd name="T11" fmla="*/ 60 h 60"/>
                  <a:gd name="T12" fmla="*/ 0 w 181"/>
                  <a:gd name="T13" fmla="*/ 30 h 60"/>
                  <a:gd name="T14" fmla="*/ 30 w 181"/>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60"/>
                  <a:gd name="T26" fmla="*/ 181 w 18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60">
                    <a:moveTo>
                      <a:pt x="30" y="0"/>
                    </a:moveTo>
                    <a:lnTo>
                      <a:pt x="30" y="15"/>
                    </a:lnTo>
                    <a:lnTo>
                      <a:pt x="181" y="15"/>
                    </a:lnTo>
                    <a:lnTo>
                      <a:pt x="181" y="45"/>
                    </a:lnTo>
                    <a:lnTo>
                      <a:pt x="30" y="45"/>
                    </a:lnTo>
                    <a:lnTo>
                      <a:pt x="30" y="60"/>
                    </a:lnTo>
                    <a:lnTo>
                      <a:pt x="0" y="30"/>
                    </a:lnTo>
                    <a:lnTo>
                      <a:pt x="30" y="0"/>
                    </a:lnTo>
                    <a:close/>
                  </a:path>
                </a:pathLst>
              </a:custGeom>
              <a:noFill/>
              <a:ln w="9525" cap="rnd">
                <a:solidFill>
                  <a:srgbClr val="1F497D"/>
                </a:solidFill>
                <a:prstDash val="solid"/>
                <a:round/>
                <a:headEnd/>
                <a:tailEnd/>
              </a:ln>
            </p:spPr>
            <p:txBody>
              <a:bodyPr/>
              <a:lstStyle/>
              <a:p>
                <a:endParaRPr lang="en-US"/>
              </a:p>
            </p:txBody>
          </p:sp>
        </p:grpSp>
        <p:grpSp>
          <p:nvGrpSpPr>
            <p:cNvPr id="74158" name="Group 1592"/>
            <p:cNvGrpSpPr>
              <a:grpSpLocks/>
            </p:cNvGrpSpPr>
            <p:nvPr/>
          </p:nvGrpSpPr>
          <p:grpSpPr bwMode="auto">
            <a:xfrm>
              <a:off x="5994400" y="5038725"/>
              <a:ext cx="452438" cy="215900"/>
              <a:chOff x="3776" y="3174"/>
              <a:chExt cx="285" cy="136"/>
            </a:xfrm>
          </p:grpSpPr>
          <p:sp>
            <p:nvSpPr>
              <p:cNvPr id="74363" name="Rectangle 1531"/>
              <p:cNvSpPr>
                <a:spLocks noChangeArrowheads="1"/>
              </p:cNvSpPr>
              <p:nvPr/>
            </p:nvSpPr>
            <p:spPr bwMode="auto">
              <a:xfrm>
                <a:off x="3776" y="3174"/>
                <a:ext cx="285" cy="3"/>
              </a:xfrm>
              <a:prstGeom prst="rect">
                <a:avLst/>
              </a:prstGeom>
              <a:solidFill>
                <a:srgbClr val="99CCFF"/>
              </a:solidFill>
              <a:ln w="9525">
                <a:noFill/>
                <a:miter lim="800000"/>
                <a:headEnd/>
                <a:tailEnd/>
              </a:ln>
            </p:spPr>
            <p:txBody>
              <a:bodyPr/>
              <a:lstStyle/>
              <a:p>
                <a:endParaRPr lang="en-US"/>
              </a:p>
            </p:txBody>
          </p:sp>
          <p:sp>
            <p:nvSpPr>
              <p:cNvPr id="74364" name="Rectangle 1532"/>
              <p:cNvSpPr>
                <a:spLocks noChangeArrowheads="1"/>
              </p:cNvSpPr>
              <p:nvPr/>
            </p:nvSpPr>
            <p:spPr bwMode="auto">
              <a:xfrm>
                <a:off x="3776" y="3177"/>
                <a:ext cx="285" cy="3"/>
              </a:xfrm>
              <a:prstGeom prst="rect">
                <a:avLst/>
              </a:prstGeom>
              <a:solidFill>
                <a:srgbClr val="98CAFD"/>
              </a:solidFill>
              <a:ln w="9525">
                <a:noFill/>
                <a:miter lim="800000"/>
                <a:headEnd/>
                <a:tailEnd/>
              </a:ln>
            </p:spPr>
            <p:txBody>
              <a:bodyPr/>
              <a:lstStyle/>
              <a:p>
                <a:endParaRPr lang="en-US"/>
              </a:p>
            </p:txBody>
          </p:sp>
          <p:sp>
            <p:nvSpPr>
              <p:cNvPr id="74365" name="Rectangle 1533"/>
              <p:cNvSpPr>
                <a:spLocks noChangeArrowheads="1"/>
              </p:cNvSpPr>
              <p:nvPr/>
            </p:nvSpPr>
            <p:spPr bwMode="auto">
              <a:xfrm>
                <a:off x="3776" y="3180"/>
                <a:ext cx="285" cy="2"/>
              </a:xfrm>
              <a:prstGeom prst="rect">
                <a:avLst/>
              </a:prstGeom>
              <a:solidFill>
                <a:srgbClr val="96C9FC"/>
              </a:solidFill>
              <a:ln w="9525">
                <a:noFill/>
                <a:miter lim="800000"/>
                <a:headEnd/>
                <a:tailEnd/>
              </a:ln>
            </p:spPr>
            <p:txBody>
              <a:bodyPr/>
              <a:lstStyle/>
              <a:p>
                <a:endParaRPr lang="en-US"/>
              </a:p>
            </p:txBody>
          </p:sp>
          <p:sp>
            <p:nvSpPr>
              <p:cNvPr id="74366" name="Rectangle 1534"/>
              <p:cNvSpPr>
                <a:spLocks noChangeArrowheads="1"/>
              </p:cNvSpPr>
              <p:nvPr/>
            </p:nvSpPr>
            <p:spPr bwMode="auto">
              <a:xfrm>
                <a:off x="3776" y="3182"/>
                <a:ext cx="285" cy="3"/>
              </a:xfrm>
              <a:prstGeom prst="rect">
                <a:avLst/>
              </a:prstGeom>
              <a:solidFill>
                <a:srgbClr val="95C7FA"/>
              </a:solidFill>
              <a:ln w="9525">
                <a:noFill/>
                <a:miter lim="800000"/>
                <a:headEnd/>
                <a:tailEnd/>
              </a:ln>
            </p:spPr>
            <p:txBody>
              <a:bodyPr/>
              <a:lstStyle/>
              <a:p>
                <a:endParaRPr lang="en-US"/>
              </a:p>
            </p:txBody>
          </p:sp>
          <p:sp>
            <p:nvSpPr>
              <p:cNvPr id="74367" name="Rectangle 1535"/>
              <p:cNvSpPr>
                <a:spLocks noChangeArrowheads="1"/>
              </p:cNvSpPr>
              <p:nvPr/>
            </p:nvSpPr>
            <p:spPr bwMode="auto">
              <a:xfrm>
                <a:off x="3776" y="3185"/>
                <a:ext cx="285" cy="3"/>
              </a:xfrm>
              <a:prstGeom prst="rect">
                <a:avLst/>
              </a:prstGeom>
              <a:solidFill>
                <a:srgbClr val="94C6F8"/>
              </a:solidFill>
              <a:ln w="9525">
                <a:noFill/>
                <a:miter lim="800000"/>
                <a:headEnd/>
                <a:tailEnd/>
              </a:ln>
            </p:spPr>
            <p:txBody>
              <a:bodyPr/>
              <a:lstStyle/>
              <a:p>
                <a:endParaRPr lang="en-US"/>
              </a:p>
            </p:txBody>
          </p:sp>
          <p:sp>
            <p:nvSpPr>
              <p:cNvPr id="74368" name="Rectangle 1536"/>
              <p:cNvSpPr>
                <a:spLocks noChangeArrowheads="1"/>
              </p:cNvSpPr>
              <p:nvPr/>
            </p:nvSpPr>
            <p:spPr bwMode="auto">
              <a:xfrm>
                <a:off x="3776" y="3188"/>
                <a:ext cx="285" cy="2"/>
              </a:xfrm>
              <a:prstGeom prst="rect">
                <a:avLst/>
              </a:prstGeom>
              <a:solidFill>
                <a:srgbClr val="92C4F7"/>
              </a:solidFill>
              <a:ln w="9525">
                <a:noFill/>
                <a:miter lim="800000"/>
                <a:headEnd/>
                <a:tailEnd/>
              </a:ln>
            </p:spPr>
            <p:txBody>
              <a:bodyPr/>
              <a:lstStyle/>
              <a:p>
                <a:endParaRPr lang="en-US"/>
              </a:p>
            </p:txBody>
          </p:sp>
          <p:sp>
            <p:nvSpPr>
              <p:cNvPr id="74369" name="Rectangle 1537"/>
              <p:cNvSpPr>
                <a:spLocks noChangeArrowheads="1"/>
              </p:cNvSpPr>
              <p:nvPr/>
            </p:nvSpPr>
            <p:spPr bwMode="auto">
              <a:xfrm>
                <a:off x="3776" y="3190"/>
                <a:ext cx="285" cy="4"/>
              </a:xfrm>
              <a:prstGeom prst="rect">
                <a:avLst/>
              </a:prstGeom>
              <a:solidFill>
                <a:srgbClr val="91C3F5"/>
              </a:solidFill>
              <a:ln w="9525">
                <a:noFill/>
                <a:miter lim="800000"/>
                <a:headEnd/>
                <a:tailEnd/>
              </a:ln>
            </p:spPr>
            <p:txBody>
              <a:bodyPr/>
              <a:lstStyle/>
              <a:p>
                <a:endParaRPr lang="en-US"/>
              </a:p>
            </p:txBody>
          </p:sp>
          <p:sp>
            <p:nvSpPr>
              <p:cNvPr id="74370" name="Rectangle 1538"/>
              <p:cNvSpPr>
                <a:spLocks noChangeArrowheads="1"/>
              </p:cNvSpPr>
              <p:nvPr/>
            </p:nvSpPr>
            <p:spPr bwMode="auto">
              <a:xfrm>
                <a:off x="3776" y="3194"/>
                <a:ext cx="285" cy="3"/>
              </a:xfrm>
              <a:prstGeom prst="rect">
                <a:avLst/>
              </a:prstGeom>
              <a:solidFill>
                <a:srgbClr val="90C1F3"/>
              </a:solidFill>
              <a:ln w="9525">
                <a:noFill/>
                <a:miter lim="800000"/>
                <a:headEnd/>
                <a:tailEnd/>
              </a:ln>
            </p:spPr>
            <p:txBody>
              <a:bodyPr/>
              <a:lstStyle/>
              <a:p>
                <a:endParaRPr lang="en-US"/>
              </a:p>
            </p:txBody>
          </p:sp>
          <p:sp>
            <p:nvSpPr>
              <p:cNvPr id="74371" name="Rectangle 1539"/>
              <p:cNvSpPr>
                <a:spLocks noChangeArrowheads="1"/>
              </p:cNvSpPr>
              <p:nvPr/>
            </p:nvSpPr>
            <p:spPr bwMode="auto">
              <a:xfrm>
                <a:off x="3776" y="3197"/>
                <a:ext cx="285" cy="4"/>
              </a:xfrm>
              <a:prstGeom prst="rect">
                <a:avLst/>
              </a:prstGeom>
              <a:solidFill>
                <a:srgbClr val="8EBFF1"/>
              </a:solidFill>
              <a:ln w="9525">
                <a:noFill/>
                <a:miter lim="800000"/>
                <a:headEnd/>
                <a:tailEnd/>
              </a:ln>
            </p:spPr>
            <p:txBody>
              <a:bodyPr/>
              <a:lstStyle/>
              <a:p>
                <a:endParaRPr lang="en-US"/>
              </a:p>
            </p:txBody>
          </p:sp>
          <p:sp>
            <p:nvSpPr>
              <p:cNvPr id="74372" name="Rectangle 1540"/>
              <p:cNvSpPr>
                <a:spLocks noChangeArrowheads="1"/>
              </p:cNvSpPr>
              <p:nvPr/>
            </p:nvSpPr>
            <p:spPr bwMode="auto">
              <a:xfrm>
                <a:off x="3776" y="3201"/>
                <a:ext cx="285" cy="2"/>
              </a:xfrm>
              <a:prstGeom prst="rect">
                <a:avLst/>
              </a:prstGeom>
              <a:solidFill>
                <a:srgbClr val="8CBDEF"/>
              </a:solidFill>
              <a:ln w="9525">
                <a:noFill/>
                <a:miter lim="800000"/>
                <a:headEnd/>
                <a:tailEnd/>
              </a:ln>
            </p:spPr>
            <p:txBody>
              <a:bodyPr/>
              <a:lstStyle/>
              <a:p>
                <a:endParaRPr lang="en-US"/>
              </a:p>
            </p:txBody>
          </p:sp>
          <p:sp>
            <p:nvSpPr>
              <p:cNvPr id="74373" name="Rectangle 1541"/>
              <p:cNvSpPr>
                <a:spLocks noChangeArrowheads="1"/>
              </p:cNvSpPr>
              <p:nvPr/>
            </p:nvSpPr>
            <p:spPr bwMode="auto">
              <a:xfrm>
                <a:off x="3776" y="3203"/>
                <a:ext cx="285" cy="3"/>
              </a:xfrm>
              <a:prstGeom prst="rect">
                <a:avLst/>
              </a:prstGeom>
              <a:solidFill>
                <a:srgbClr val="8BBCED"/>
              </a:solidFill>
              <a:ln w="9525">
                <a:noFill/>
                <a:miter lim="800000"/>
                <a:headEnd/>
                <a:tailEnd/>
              </a:ln>
            </p:spPr>
            <p:txBody>
              <a:bodyPr/>
              <a:lstStyle/>
              <a:p>
                <a:endParaRPr lang="en-US"/>
              </a:p>
            </p:txBody>
          </p:sp>
          <p:sp>
            <p:nvSpPr>
              <p:cNvPr id="74374" name="Rectangle 1542"/>
              <p:cNvSpPr>
                <a:spLocks noChangeArrowheads="1"/>
              </p:cNvSpPr>
              <p:nvPr/>
            </p:nvSpPr>
            <p:spPr bwMode="auto">
              <a:xfrm>
                <a:off x="3776" y="3206"/>
                <a:ext cx="285" cy="3"/>
              </a:xfrm>
              <a:prstGeom prst="rect">
                <a:avLst/>
              </a:prstGeom>
              <a:solidFill>
                <a:srgbClr val="89BAEB"/>
              </a:solidFill>
              <a:ln w="9525">
                <a:noFill/>
                <a:miter lim="800000"/>
                <a:headEnd/>
                <a:tailEnd/>
              </a:ln>
            </p:spPr>
            <p:txBody>
              <a:bodyPr/>
              <a:lstStyle/>
              <a:p>
                <a:endParaRPr lang="en-US"/>
              </a:p>
            </p:txBody>
          </p:sp>
          <p:sp>
            <p:nvSpPr>
              <p:cNvPr id="74375" name="Rectangle 1543"/>
              <p:cNvSpPr>
                <a:spLocks noChangeArrowheads="1"/>
              </p:cNvSpPr>
              <p:nvPr/>
            </p:nvSpPr>
            <p:spPr bwMode="auto">
              <a:xfrm>
                <a:off x="3776" y="3209"/>
                <a:ext cx="285" cy="4"/>
              </a:xfrm>
              <a:prstGeom prst="rect">
                <a:avLst/>
              </a:prstGeom>
              <a:solidFill>
                <a:srgbClr val="87B8E9"/>
              </a:solidFill>
              <a:ln w="9525">
                <a:noFill/>
                <a:miter lim="800000"/>
                <a:headEnd/>
                <a:tailEnd/>
              </a:ln>
            </p:spPr>
            <p:txBody>
              <a:bodyPr/>
              <a:lstStyle/>
              <a:p>
                <a:endParaRPr lang="en-US"/>
              </a:p>
            </p:txBody>
          </p:sp>
          <p:sp>
            <p:nvSpPr>
              <p:cNvPr id="74376" name="Rectangle 1544"/>
              <p:cNvSpPr>
                <a:spLocks noChangeArrowheads="1"/>
              </p:cNvSpPr>
              <p:nvPr/>
            </p:nvSpPr>
            <p:spPr bwMode="auto">
              <a:xfrm>
                <a:off x="3776" y="3213"/>
                <a:ext cx="285" cy="3"/>
              </a:xfrm>
              <a:prstGeom prst="rect">
                <a:avLst/>
              </a:prstGeom>
              <a:solidFill>
                <a:srgbClr val="85B6E7"/>
              </a:solidFill>
              <a:ln w="9525">
                <a:noFill/>
                <a:miter lim="800000"/>
                <a:headEnd/>
                <a:tailEnd/>
              </a:ln>
            </p:spPr>
            <p:txBody>
              <a:bodyPr/>
              <a:lstStyle/>
              <a:p>
                <a:endParaRPr lang="en-US"/>
              </a:p>
            </p:txBody>
          </p:sp>
          <p:sp>
            <p:nvSpPr>
              <p:cNvPr id="74377" name="Rectangle 1545"/>
              <p:cNvSpPr>
                <a:spLocks noChangeArrowheads="1"/>
              </p:cNvSpPr>
              <p:nvPr/>
            </p:nvSpPr>
            <p:spPr bwMode="auto">
              <a:xfrm>
                <a:off x="3776" y="3216"/>
                <a:ext cx="285" cy="3"/>
              </a:xfrm>
              <a:prstGeom prst="rect">
                <a:avLst/>
              </a:prstGeom>
              <a:solidFill>
                <a:srgbClr val="83B4E5"/>
              </a:solidFill>
              <a:ln w="9525">
                <a:noFill/>
                <a:miter lim="800000"/>
                <a:headEnd/>
                <a:tailEnd/>
              </a:ln>
            </p:spPr>
            <p:txBody>
              <a:bodyPr/>
              <a:lstStyle/>
              <a:p>
                <a:endParaRPr lang="en-US"/>
              </a:p>
            </p:txBody>
          </p:sp>
          <p:sp>
            <p:nvSpPr>
              <p:cNvPr id="74378" name="Rectangle 1546"/>
              <p:cNvSpPr>
                <a:spLocks noChangeArrowheads="1"/>
              </p:cNvSpPr>
              <p:nvPr/>
            </p:nvSpPr>
            <p:spPr bwMode="auto">
              <a:xfrm>
                <a:off x="3776" y="3219"/>
                <a:ext cx="285" cy="3"/>
              </a:xfrm>
              <a:prstGeom prst="rect">
                <a:avLst/>
              </a:prstGeom>
              <a:solidFill>
                <a:srgbClr val="82B2E3"/>
              </a:solidFill>
              <a:ln w="9525">
                <a:noFill/>
                <a:miter lim="800000"/>
                <a:headEnd/>
                <a:tailEnd/>
              </a:ln>
            </p:spPr>
            <p:txBody>
              <a:bodyPr/>
              <a:lstStyle/>
              <a:p>
                <a:endParaRPr lang="en-US"/>
              </a:p>
            </p:txBody>
          </p:sp>
          <p:sp>
            <p:nvSpPr>
              <p:cNvPr id="74379" name="Rectangle 1547"/>
              <p:cNvSpPr>
                <a:spLocks noChangeArrowheads="1"/>
              </p:cNvSpPr>
              <p:nvPr/>
            </p:nvSpPr>
            <p:spPr bwMode="auto">
              <a:xfrm>
                <a:off x="3776" y="3222"/>
                <a:ext cx="285" cy="2"/>
              </a:xfrm>
              <a:prstGeom prst="rect">
                <a:avLst/>
              </a:prstGeom>
              <a:solidFill>
                <a:srgbClr val="81B0E1"/>
              </a:solidFill>
              <a:ln w="9525">
                <a:noFill/>
                <a:miter lim="800000"/>
                <a:headEnd/>
                <a:tailEnd/>
              </a:ln>
            </p:spPr>
            <p:txBody>
              <a:bodyPr/>
              <a:lstStyle/>
              <a:p>
                <a:endParaRPr lang="en-US"/>
              </a:p>
            </p:txBody>
          </p:sp>
          <p:sp>
            <p:nvSpPr>
              <p:cNvPr id="74380" name="Rectangle 1548"/>
              <p:cNvSpPr>
                <a:spLocks noChangeArrowheads="1"/>
              </p:cNvSpPr>
              <p:nvPr/>
            </p:nvSpPr>
            <p:spPr bwMode="auto">
              <a:xfrm>
                <a:off x="3776" y="3224"/>
                <a:ext cx="285" cy="2"/>
              </a:xfrm>
              <a:prstGeom prst="rect">
                <a:avLst/>
              </a:prstGeom>
              <a:solidFill>
                <a:srgbClr val="7FAFE0"/>
              </a:solidFill>
              <a:ln w="9525">
                <a:noFill/>
                <a:miter lim="800000"/>
                <a:headEnd/>
                <a:tailEnd/>
              </a:ln>
            </p:spPr>
            <p:txBody>
              <a:bodyPr/>
              <a:lstStyle/>
              <a:p>
                <a:endParaRPr lang="en-US"/>
              </a:p>
            </p:txBody>
          </p:sp>
          <p:sp>
            <p:nvSpPr>
              <p:cNvPr id="74381" name="Rectangle 1549"/>
              <p:cNvSpPr>
                <a:spLocks noChangeArrowheads="1"/>
              </p:cNvSpPr>
              <p:nvPr/>
            </p:nvSpPr>
            <p:spPr bwMode="auto">
              <a:xfrm>
                <a:off x="3776" y="3226"/>
                <a:ext cx="285" cy="2"/>
              </a:xfrm>
              <a:prstGeom prst="rect">
                <a:avLst/>
              </a:prstGeom>
              <a:solidFill>
                <a:srgbClr val="7EADDE"/>
              </a:solidFill>
              <a:ln w="9525">
                <a:noFill/>
                <a:miter lim="800000"/>
                <a:headEnd/>
                <a:tailEnd/>
              </a:ln>
            </p:spPr>
            <p:txBody>
              <a:bodyPr/>
              <a:lstStyle/>
              <a:p>
                <a:endParaRPr lang="en-US"/>
              </a:p>
            </p:txBody>
          </p:sp>
          <p:sp>
            <p:nvSpPr>
              <p:cNvPr id="74382" name="Rectangle 1550"/>
              <p:cNvSpPr>
                <a:spLocks noChangeArrowheads="1"/>
              </p:cNvSpPr>
              <p:nvPr/>
            </p:nvSpPr>
            <p:spPr bwMode="auto">
              <a:xfrm>
                <a:off x="3776" y="3228"/>
                <a:ext cx="285" cy="3"/>
              </a:xfrm>
              <a:prstGeom prst="rect">
                <a:avLst/>
              </a:prstGeom>
              <a:solidFill>
                <a:srgbClr val="7CACDD"/>
              </a:solidFill>
              <a:ln w="9525">
                <a:noFill/>
                <a:miter lim="800000"/>
                <a:headEnd/>
                <a:tailEnd/>
              </a:ln>
            </p:spPr>
            <p:txBody>
              <a:bodyPr/>
              <a:lstStyle/>
              <a:p>
                <a:endParaRPr lang="en-US"/>
              </a:p>
            </p:txBody>
          </p:sp>
          <p:sp>
            <p:nvSpPr>
              <p:cNvPr id="74383" name="Rectangle 1551"/>
              <p:cNvSpPr>
                <a:spLocks noChangeArrowheads="1"/>
              </p:cNvSpPr>
              <p:nvPr/>
            </p:nvSpPr>
            <p:spPr bwMode="auto">
              <a:xfrm>
                <a:off x="3776" y="3231"/>
                <a:ext cx="285" cy="3"/>
              </a:xfrm>
              <a:prstGeom prst="rect">
                <a:avLst/>
              </a:prstGeom>
              <a:solidFill>
                <a:srgbClr val="7AAADB"/>
              </a:solidFill>
              <a:ln w="9525">
                <a:noFill/>
                <a:miter lim="800000"/>
                <a:headEnd/>
                <a:tailEnd/>
              </a:ln>
            </p:spPr>
            <p:txBody>
              <a:bodyPr/>
              <a:lstStyle/>
              <a:p>
                <a:endParaRPr lang="en-US"/>
              </a:p>
            </p:txBody>
          </p:sp>
          <p:sp>
            <p:nvSpPr>
              <p:cNvPr id="74384" name="Rectangle 1552"/>
              <p:cNvSpPr>
                <a:spLocks noChangeArrowheads="1"/>
              </p:cNvSpPr>
              <p:nvPr/>
            </p:nvSpPr>
            <p:spPr bwMode="auto">
              <a:xfrm>
                <a:off x="3776" y="3234"/>
                <a:ext cx="285" cy="3"/>
              </a:xfrm>
              <a:prstGeom prst="rect">
                <a:avLst/>
              </a:prstGeom>
              <a:solidFill>
                <a:srgbClr val="78A8D9"/>
              </a:solidFill>
              <a:ln w="9525">
                <a:noFill/>
                <a:miter lim="800000"/>
                <a:headEnd/>
                <a:tailEnd/>
              </a:ln>
            </p:spPr>
            <p:txBody>
              <a:bodyPr/>
              <a:lstStyle/>
              <a:p>
                <a:endParaRPr lang="en-US"/>
              </a:p>
            </p:txBody>
          </p:sp>
          <p:sp>
            <p:nvSpPr>
              <p:cNvPr id="74385" name="Rectangle 1553"/>
              <p:cNvSpPr>
                <a:spLocks noChangeArrowheads="1"/>
              </p:cNvSpPr>
              <p:nvPr/>
            </p:nvSpPr>
            <p:spPr bwMode="auto">
              <a:xfrm>
                <a:off x="3776" y="3237"/>
                <a:ext cx="285" cy="3"/>
              </a:xfrm>
              <a:prstGeom prst="rect">
                <a:avLst/>
              </a:prstGeom>
              <a:solidFill>
                <a:srgbClr val="77A6D7"/>
              </a:solidFill>
              <a:ln w="9525">
                <a:noFill/>
                <a:miter lim="800000"/>
                <a:headEnd/>
                <a:tailEnd/>
              </a:ln>
            </p:spPr>
            <p:txBody>
              <a:bodyPr/>
              <a:lstStyle/>
              <a:p>
                <a:endParaRPr lang="en-US"/>
              </a:p>
            </p:txBody>
          </p:sp>
          <p:sp>
            <p:nvSpPr>
              <p:cNvPr id="74386" name="Rectangle 1554"/>
              <p:cNvSpPr>
                <a:spLocks noChangeArrowheads="1"/>
              </p:cNvSpPr>
              <p:nvPr/>
            </p:nvSpPr>
            <p:spPr bwMode="auto">
              <a:xfrm>
                <a:off x="3776" y="3240"/>
                <a:ext cx="285" cy="1"/>
              </a:xfrm>
              <a:prstGeom prst="rect">
                <a:avLst/>
              </a:prstGeom>
              <a:solidFill>
                <a:srgbClr val="75A5D6"/>
              </a:solidFill>
              <a:ln w="9525">
                <a:noFill/>
                <a:miter lim="800000"/>
                <a:headEnd/>
                <a:tailEnd/>
              </a:ln>
            </p:spPr>
            <p:txBody>
              <a:bodyPr/>
              <a:lstStyle/>
              <a:p>
                <a:endParaRPr lang="en-US"/>
              </a:p>
            </p:txBody>
          </p:sp>
          <p:sp>
            <p:nvSpPr>
              <p:cNvPr id="74387" name="Rectangle 1555"/>
              <p:cNvSpPr>
                <a:spLocks noChangeArrowheads="1"/>
              </p:cNvSpPr>
              <p:nvPr/>
            </p:nvSpPr>
            <p:spPr bwMode="auto">
              <a:xfrm>
                <a:off x="3776" y="3241"/>
                <a:ext cx="285" cy="3"/>
              </a:xfrm>
              <a:prstGeom prst="rect">
                <a:avLst/>
              </a:prstGeom>
              <a:solidFill>
                <a:srgbClr val="74A3D4"/>
              </a:solidFill>
              <a:ln w="9525">
                <a:noFill/>
                <a:miter lim="800000"/>
                <a:headEnd/>
                <a:tailEnd/>
              </a:ln>
            </p:spPr>
            <p:txBody>
              <a:bodyPr/>
              <a:lstStyle/>
              <a:p>
                <a:endParaRPr lang="en-US"/>
              </a:p>
            </p:txBody>
          </p:sp>
          <p:sp>
            <p:nvSpPr>
              <p:cNvPr id="74388" name="Rectangle 1556"/>
              <p:cNvSpPr>
                <a:spLocks noChangeArrowheads="1"/>
              </p:cNvSpPr>
              <p:nvPr/>
            </p:nvSpPr>
            <p:spPr bwMode="auto">
              <a:xfrm>
                <a:off x="3776" y="3244"/>
                <a:ext cx="285" cy="2"/>
              </a:xfrm>
              <a:prstGeom prst="rect">
                <a:avLst/>
              </a:prstGeom>
              <a:solidFill>
                <a:srgbClr val="72A1D2"/>
              </a:solidFill>
              <a:ln w="9525">
                <a:noFill/>
                <a:miter lim="800000"/>
                <a:headEnd/>
                <a:tailEnd/>
              </a:ln>
            </p:spPr>
            <p:txBody>
              <a:bodyPr/>
              <a:lstStyle/>
              <a:p>
                <a:endParaRPr lang="en-US"/>
              </a:p>
            </p:txBody>
          </p:sp>
          <p:sp>
            <p:nvSpPr>
              <p:cNvPr id="74389" name="Rectangle 1557"/>
              <p:cNvSpPr>
                <a:spLocks noChangeArrowheads="1"/>
              </p:cNvSpPr>
              <p:nvPr/>
            </p:nvSpPr>
            <p:spPr bwMode="auto">
              <a:xfrm>
                <a:off x="3776" y="3246"/>
                <a:ext cx="285" cy="3"/>
              </a:xfrm>
              <a:prstGeom prst="rect">
                <a:avLst/>
              </a:prstGeom>
              <a:solidFill>
                <a:srgbClr val="71A0D0"/>
              </a:solidFill>
              <a:ln w="9525">
                <a:noFill/>
                <a:miter lim="800000"/>
                <a:headEnd/>
                <a:tailEnd/>
              </a:ln>
            </p:spPr>
            <p:txBody>
              <a:bodyPr/>
              <a:lstStyle/>
              <a:p>
                <a:endParaRPr lang="en-US"/>
              </a:p>
            </p:txBody>
          </p:sp>
          <p:sp>
            <p:nvSpPr>
              <p:cNvPr id="74390" name="Rectangle 1558"/>
              <p:cNvSpPr>
                <a:spLocks noChangeArrowheads="1"/>
              </p:cNvSpPr>
              <p:nvPr/>
            </p:nvSpPr>
            <p:spPr bwMode="auto">
              <a:xfrm>
                <a:off x="3776" y="3249"/>
                <a:ext cx="285" cy="3"/>
              </a:xfrm>
              <a:prstGeom prst="rect">
                <a:avLst/>
              </a:prstGeom>
              <a:solidFill>
                <a:srgbClr val="6F9ECE"/>
              </a:solidFill>
              <a:ln w="9525">
                <a:noFill/>
                <a:miter lim="800000"/>
                <a:headEnd/>
                <a:tailEnd/>
              </a:ln>
            </p:spPr>
            <p:txBody>
              <a:bodyPr/>
              <a:lstStyle/>
              <a:p>
                <a:endParaRPr lang="en-US"/>
              </a:p>
            </p:txBody>
          </p:sp>
          <p:sp>
            <p:nvSpPr>
              <p:cNvPr id="74391" name="Rectangle 1559"/>
              <p:cNvSpPr>
                <a:spLocks noChangeArrowheads="1"/>
              </p:cNvSpPr>
              <p:nvPr/>
            </p:nvSpPr>
            <p:spPr bwMode="auto">
              <a:xfrm>
                <a:off x="3776" y="3252"/>
                <a:ext cx="285" cy="2"/>
              </a:xfrm>
              <a:prstGeom prst="rect">
                <a:avLst/>
              </a:prstGeom>
              <a:solidFill>
                <a:srgbClr val="6D9CCC"/>
              </a:solidFill>
              <a:ln w="9525">
                <a:noFill/>
                <a:miter lim="800000"/>
                <a:headEnd/>
                <a:tailEnd/>
              </a:ln>
            </p:spPr>
            <p:txBody>
              <a:bodyPr/>
              <a:lstStyle/>
              <a:p>
                <a:endParaRPr lang="en-US"/>
              </a:p>
            </p:txBody>
          </p:sp>
          <p:sp>
            <p:nvSpPr>
              <p:cNvPr id="74392" name="Rectangle 1560"/>
              <p:cNvSpPr>
                <a:spLocks noChangeArrowheads="1"/>
              </p:cNvSpPr>
              <p:nvPr/>
            </p:nvSpPr>
            <p:spPr bwMode="auto">
              <a:xfrm>
                <a:off x="3776" y="3254"/>
                <a:ext cx="285" cy="2"/>
              </a:xfrm>
              <a:prstGeom prst="rect">
                <a:avLst/>
              </a:prstGeom>
              <a:solidFill>
                <a:srgbClr val="6B9ACA"/>
              </a:solidFill>
              <a:ln w="9525">
                <a:noFill/>
                <a:miter lim="800000"/>
                <a:headEnd/>
                <a:tailEnd/>
              </a:ln>
            </p:spPr>
            <p:txBody>
              <a:bodyPr/>
              <a:lstStyle/>
              <a:p>
                <a:endParaRPr lang="en-US"/>
              </a:p>
            </p:txBody>
          </p:sp>
          <p:sp>
            <p:nvSpPr>
              <p:cNvPr id="74393" name="Rectangle 1561"/>
              <p:cNvSpPr>
                <a:spLocks noChangeArrowheads="1"/>
              </p:cNvSpPr>
              <p:nvPr/>
            </p:nvSpPr>
            <p:spPr bwMode="auto">
              <a:xfrm>
                <a:off x="3776" y="3256"/>
                <a:ext cx="285" cy="2"/>
              </a:xfrm>
              <a:prstGeom prst="rect">
                <a:avLst/>
              </a:prstGeom>
              <a:solidFill>
                <a:srgbClr val="6A98C9"/>
              </a:solidFill>
              <a:ln w="9525">
                <a:noFill/>
                <a:miter lim="800000"/>
                <a:headEnd/>
                <a:tailEnd/>
              </a:ln>
            </p:spPr>
            <p:txBody>
              <a:bodyPr/>
              <a:lstStyle/>
              <a:p>
                <a:endParaRPr lang="en-US"/>
              </a:p>
            </p:txBody>
          </p:sp>
          <p:sp>
            <p:nvSpPr>
              <p:cNvPr id="74394" name="Rectangle 1562"/>
              <p:cNvSpPr>
                <a:spLocks noChangeArrowheads="1"/>
              </p:cNvSpPr>
              <p:nvPr/>
            </p:nvSpPr>
            <p:spPr bwMode="auto">
              <a:xfrm>
                <a:off x="3776" y="3258"/>
                <a:ext cx="285" cy="3"/>
              </a:xfrm>
              <a:prstGeom prst="rect">
                <a:avLst/>
              </a:prstGeom>
              <a:solidFill>
                <a:srgbClr val="6896C7"/>
              </a:solidFill>
              <a:ln w="9525">
                <a:noFill/>
                <a:miter lim="800000"/>
                <a:headEnd/>
                <a:tailEnd/>
              </a:ln>
            </p:spPr>
            <p:txBody>
              <a:bodyPr/>
              <a:lstStyle/>
              <a:p>
                <a:endParaRPr lang="en-US"/>
              </a:p>
            </p:txBody>
          </p:sp>
          <p:sp>
            <p:nvSpPr>
              <p:cNvPr id="74395" name="Rectangle 1563"/>
              <p:cNvSpPr>
                <a:spLocks noChangeArrowheads="1"/>
              </p:cNvSpPr>
              <p:nvPr/>
            </p:nvSpPr>
            <p:spPr bwMode="auto">
              <a:xfrm>
                <a:off x="3776" y="3261"/>
                <a:ext cx="285" cy="2"/>
              </a:xfrm>
              <a:prstGeom prst="rect">
                <a:avLst/>
              </a:prstGeom>
              <a:solidFill>
                <a:srgbClr val="6795C5"/>
              </a:solidFill>
              <a:ln w="9525">
                <a:noFill/>
                <a:miter lim="800000"/>
                <a:headEnd/>
                <a:tailEnd/>
              </a:ln>
            </p:spPr>
            <p:txBody>
              <a:bodyPr/>
              <a:lstStyle/>
              <a:p>
                <a:endParaRPr lang="en-US"/>
              </a:p>
            </p:txBody>
          </p:sp>
          <p:sp>
            <p:nvSpPr>
              <p:cNvPr id="74396" name="Rectangle 1564"/>
              <p:cNvSpPr>
                <a:spLocks noChangeArrowheads="1"/>
              </p:cNvSpPr>
              <p:nvPr/>
            </p:nvSpPr>
            <p:spPr bwMode="auto">
              <a:xfrm>
                <a:off x="3776" y="3263"/>
                <a:ext cx="285" cy="1"/>
              </a:xfrm>
              <a:prstGeom prst="rect">
                <a:avLst/>
              </a:prstGeom>
              <a:solidFill>
                <a:srgbClr val="6593C4"/>
              </a:solidFill>
              <a:ln w="9525">
                <a:noFill/>
                <a:miter lim="800000"/>
                <a:headEnd/>
                <a:tailEnd/>
              </a:ln>
            </p:spPr>
            <p:txBody>
              <a:bodyPr/>
              <a:lstStyle/>
              <a:p>
                <a:endParaRPr lang="en-US"/>
              </a:p>
            </p:txBody>
          </p:sp>
          <p:sp>
            <p:nvSpPr>
              <p:cNvPr id="74397" name="Rectangle 1565"/>
              <p:cNvSpPr>
                <a:spLocks noChangeArrowheads="1"/>
              </p:cNvSpPr>
              <p:nvPr/>
            </p:nvSpPr>
            <p:spPr bwMode="auto">
              <a:xfrm>
                <a:off x="3776" y="3264"/>
                <a:ext cx="285" cy="3"/>
              </a:xfrm>
              <a:prstGeom prst="rect">
                <a:avLst/>
              </a:prstGeom>
              <a:solidFill>
                <a:srgbClr val="6492C2"/>
              </a:solidFill>
              <a:ln w="9525">
                <a:noFill/>
                <a:miter lim="800000"/>
                <a:headEnd/>
                <a:tailEnd/>
              </a:ln>
            </p:spPr>
            <p:txBody>
              <a:bodyPr/>
              <a:lstStyle/>
              <a:p>
                <a:endParaRPr lang="en-US"/>
              </a:p>
            </p:txBody>
          </p:sp>
          <p:sp>
            <p:nvSpPr>
              <p:cNvPr id="74398" name="Rectangle 1566"/>
              <p:cNvSpPr>
                <a:spLocks noChangeArrowheads="1"/>
              </p:cNvSpPr>
              <p:nvPr/>
            </p:nvSpPr>
            <p:spPr bwMode="auto">
              <a:xfrm>
                <a:off x="3776" y="3267"/>
                <a:ext cx="285" cy="1"/>
              </a:xfrm>
              <a:prstGeom prst="rect">
                <a:avLst/>
              </a:prstGeom>
              <a:solidFill>
                <a:srgbClr val="6290C1"/>
              </a:solidFill>
              <a:ln w="9525">
                <a:noFill/>
                <a:miter lim="800000"/>
                <a:headEnd/>
                <a:tailEnd/>
              </a:ln>
            </p:spPr>
            <p:txBody>
              <a:bodyPr/>
              <a:lstStyle/>
              <a:p>
                <a:endParaRPr lang="en-US"/>
              </a:p>
            </p:txBody>
          </p:sp>
          <p:sp>
            <p:nvSpPr>
              <p:cNvPr id="74399" name="Rectangle 1567"/>
              <p:cNvSpPr>
                <a:spLocks noChangeArrowheads="1"/>
              </p:cNvSpPr>
              <p:nvPr/>
            </p:nvSpPr>
            <p:spPr bwMode="auto">
              <a:xfrm>
                <a:off x="3776" y="3268"/>
                <a:ext cx="285" cy="2"/>
              </a:xfrm>
              <a:prstGeom prst="rect">
                <a:avLst/>
              </a:prstGeom>
              <a:solidFill>
                <a:srgbClr val="618FBF"/>
              </a:solidFill>
              <a:ln w="9525">
                <a:noFill/>
                <a:miter lim="800000"/>
                <a:headEnd/>
                <a:tailEnd/>
              </a:ln>
            </p:spPr>
            <p:txBody>
              <a:bodyPr/>
              <a:lstStyle/>
              <a:p>
                <a:endParaRPr lang="en-US"/>
              </a:p>
            </p:txBody>
          </p:sp>
          <p:sp>
            <p:nvSpPr>
              <p:cNvPr id="74400" name="Rectangle 1568"/>
              <p:cNvSpPr>
                <a:spLocks noChangeArrowheads="1"/>
              </p:cNvSpPr>
              <p:nvPr/>
            </p:nvSpPr>
            <p:spPr bwMode="auto">
              <a:xfrm>
                <a:off x="3776" y="3270"/>
                <a:ext cx="285" cy="3"/>
              </a:xfrm>
              <a:prstGeom prst="rect">
                <a:avLst/>
              </a:prstGeom>
              <a:solidFill>
                <a:srgbClr val="5F8DBD"/>
              </a:solidFill>
              <a:ln w="9525">
                <a:noFill/>
                <a:miter lim="800000"/>
                <a:headEnd/>
                <a:tailEnd/>
              </a:ln>
            </p:spPr>
            <p:txBody>
              <a:bodyPr/>
              <a:lstStyle/>
              <a:p>
                <a:endParaRPr lang="en-US"/>
              </a:p>
            </p:txBody>
          </p:sp>
          <p:sp>
            <p:nvSpPr>
              <p:cNvPr id="74401" name="Rectangle 1569"/>
              <p:cNvSpPr>
                <a:spLocks noChangeArrowheads="1"/>
              </p:cNvSpPr>
              <p:nvPr/>
            </p:nvSpPr>
            <p:spPr bwMode="auto">
              <a:xfrm>
                <a:off x="3776" y="3273"/>
                <a:ext cx="285" cy="3"/>
              </a:xfrm>
              <a:prstGeom prst="rect">
                <a:avLst/>
              </a:prstGeom>
              <a:solidFill>
                <a:srgbClr val="5D8BBB"/>
              </a:solidFill>
              <a:ln w="9525">
                <a:noFill/>
                <a:miter lim="800000"/>
                <a:headEnd/>
                <a:tailEnd/>
              </a:ln>
            </p:spPr>
            <p:txBody>
              <a:bodyPr/>
              <a:lstStyle/>
              <a:p>
                <a:endParaRPr lang="en-US"/>
              </a:p>
            </p:txBody>
          </p:sp>
          <p:sp>
            <p:nvSpPr>
              <p:cNvPr id="74402" name="Rectangle 1570"/>
              <p:cNvSpPr>
                <a:spLocks noChangeArrowheads="1"/>
              </p:cNvSpPr>
              <p:nvPr/>
            </p:nvSpPr>
            <p:spPr bwMode="auto">
              <a:xfrm>
                <a:off x="3776" y="3276"/>
                <a:ext cx="285" cy="2"/>
              </a:xfrm>
              <a:prstGeom prst="rect">
                <a:avLst/>
              </a:prstGeom>
              <a:solidFill>
                <a:srgbClr val="5B89B9"/>
              </a:solidFill>
              <a:ln w="9525">
                <a:noFill/>
                <a:miter lim="800000"/>
                <a:headEnd/>
                <a:tailEnd/>
              </a:ln>
            </p:spPr>
            <p:txBody>
              <a:bodyPr/>
              <a:lstStyle/>
              <a:p>
                <a:endParaRPr lang="en-US"/>
              </a:p>
            </p:txBody>
          </p:sp>
          <p:sp>
            <p:nvSpPr>
              <p:cNvPr id="74403" name="Rectangle 1571"/>
              <p:cNvSpPr>
                <a:spLocks noChangeArrowheads="1"/>
              </p:cNvSpPr>
              <p:nvPr/>
            </p:nvSpPr>
            <p:spPr bwMode="auto">
              <a:xfrm>
                <a:off x="3776" y="3278"/>
                <a:ext cx="285" cy="2"/>
              </a:xfrm>
              <a:prstGeom prst="rect">
                <a:avLst/>
              </a:prstGeom>
              <a:solidFill>
                <a:srgbClr val="5987B7"/>
              </a:solidFill>
              <a:ln w="9525">
                <a:noFill/>
                <a:miter lim="800000"/>
                <a:headEnd/>
                <a:tailEnd/>
              </a:ln>
            </p:spPr>
            <p:txBody>
              <a:bodyPr/>
              <a:lstStyle/>
              <a:p>
                <a:endParaRPr lang="en-US"/>
              </a:p>
            </p:txBody>
          </p:sp>
          <p:sp>
            <p:nvSpPr>
              <p:cNvPr id="74404" name="Rectangle 1572"/>
              <p:cNvSpPr>
                <a:spLocks noChangeArrowheads="1"/>
              </p:cNvSpPr>
              <p:nvPr/>
            </p:nvSpPr>
            <p:spPr bwMode="auto">
              <a:xfrm>
                <a:off x="3776" y="3280"/>
                <a:ext cx="285" cy="2"/>
              </a:xfrm>
              <a:prstGeom prst="rect">
                <a:avLst/>
              </a:prstGeom>
              <a:solidFill>
                <a:srgbClr val="5785B5"/>
              </a:solidFill>
              <a:ln w="9525">
                <a:noFill/>
                <a:miter lim="800000"/>
                <a:headEnd/>
                <a:tailEnd/>
              </a:ln>
            </p:spPr>
            <p:txBody>
              <a:bodyPr/>
              <a:lstStyle/>
              <a:p>
                <a:endParaRPr lang="en-US"/>
              </a:p>
            </p:txBody>
          </p:sp>
          <p:sp>
            <p:nvSpPr>
              <p:cNvPr id="74405" name="Rectangle 1573"/>
              <p:cNvSpPr>
                <a:spLocks noChangeArrowheads="1"/>
              </p:cNvSpPr>
              <p:nvPr/>
            </p:nvSpPr>
            <p:spPr bwMode="auto">
              <a:xfrm>
                <a:off x="3776" y="3282"/>
                <a:ext cx="285" cy="2"/>
              </a:xfrm>
              <a:prstGeom prst="rect">
                <a:avLst/>
              </a:prstGeom>
              <a:solidFill>
                <a:srgbClr val="5583B4"/>
              </a:solidFill>
              <a:ln w="9525">
                <a:noFill/>
                <a:miter lim="800000"/>
                <a:headEnd/>
                <a:tailEnd/>
              </a:ln>
            </p:spPr>
            <p:txBody>
              <a:bodyPr/>
              <a:lstStyle/>
              <a:p>
                <a:endParaRPr lang="en-US"/>
              </a:p>
            </p:txBody>
          </p:sp>
          <p:sp>
            <p:nvSpPr>
              <p:cNvPr id="74406" name="Rectangle 1574"/>
              <p:cNvSpPr>
                <a:spLocks noChangeArrowheads="1"/>
              </p:cNvSpPr>
              <p:nvPr/>
            </p:nvSpPr>
            <p:spPr bwMode="auto">
              <a:xfrm>
                <a:off x="3776" y="3284"/>
                <a:ext cx="285" cy="2"/>
              </a:xfrm>
              <a:prstGeom prst="rect">
                <a:avLst/>
              </a:prstGeom>
              <a:solidFill>
                <a:srgbClr val="5381B2"/>
              </a:solidFill>
              <a:ln w="9525">
                <a:noFill/>
                <a:miter lim="800000"/>
                <a:headEnd/>
                <a:tailEnd/>
              </a:ln>
            </p:spPr>
            <p:txBody>
              <a:bodyPr/>
              <a:lstStyle/>
              <a:p>
                <a:endParaRPr lang="en-US"/>
              </a:p>
            </p:txBody>
          </p:sp>
          <p:sp>
            <p:nvSpPr>
              <p:cNvPr id="74407" name="Rectangle 1575"/>
              <p:cNvSpPr>
                <a:spLocks noChangeArrowheads="1"/>
              </p:cNvSpPr>
              <p:nvPr/>
            </p:nvSpPr>
            <p:spPr bwMode="auto">
              <a:xfrm>
                <a:off x="3776" y="3286"/>
                <a:ext cx="285" cy="1"/>
              </a:xfrm>
              <a:prstGeom prst="rect">
                <a:avLst/>
              </a:prstGeom>
              <a:solidFill>
                <a:srgbClr val="517FB0"/>
              </a:solidFill>
              <a:ln w="9525">
                <a:noFill/>
                <a:miter lim="800000"/>
                <a:headEnd/>
                <a:tailEnd/>
              </a:ln>
            </p:spPr>
            <p:txBody>
              <a:bodyPr/>
              <a:lstStyle/>
              <a:p>
                <a:endParaRPr lang="en-US"/>
              </a:p>
            </p:txBody>
          </p:sp>
          <p:sp>
            <p:nvSpPr>
              <p:cNvPr id="74408" name="Rectangle 1576"/>
              <p:cNvSpPr>
                <a:spLocks noChangeArrowheads="1"/>
              </p:cNvSpPr>
              <p:nvPr/>
            </p:nvSpPr>
            <p:spPr bwMode="auto">
              <a:xfrm>
                <a:off x="3776" y="3287"/>
                <a:ext cx="285" cy="2"/>
              </a:xfrm>
              <a:prstGeom prst="rect">
                <a:avLst/>
              </a:prstGeom>
              <a:solidFill>
                <a:srgbClr val="4F7EAF"/>
              </a:solidFill>
              <a:ln w="9525">
                <a:noFill/>
                <a:miter lim="800000"/>
                <a:headEnd/>
                <a:tailEnd/>
              </a:ln>
            </p:spPr>
            <p:txBody>
              <a:bodyPr/>
              <a:lstStyle/>
              <a:p>
                <a:endParaRPr lang="en-US"/>
              </a:p>
            </p:txBody>
          </p:sp>
          <p:sp>
            <p:nvSpPr>
              <p:cNvPr id="74409" name="Rectangle 1577"/>
              <p:cNvSpPr>
                <a:spLocks noChangeArrowheads="1"/>
              </p:cNvSpPr>
              <p:nvPr/>
            </p:nvSpPr>
            <p:spPr bwMode="auto">
              <a:xfrm>
                <a:off x="3776" y="3289"/>
                <a:ext cx="285" cy="1"/>
              </a:xfrm>
              <a:prstGeom prst="rect">
                <a:avLst/>
              </a:prstGeom>
              <a:solidFill>
                <a:srgbClr val="4E7CAD"/>
              </a:solidFill>
              <a:ln w="9525">
                <a:noFill/>
                <a:miter lim="800000"/>
                <a:headEnd/>
                <a:tailEnd/>
              </a:ln>
            </p:spPr>
            <p:txBody>
              <a:bodyPr/>
              <a:lstStyle/>
              <a:p>
                <a:endParaRPr lang="en-US"/>
              </a:p>
            </p:txBody>
          </p:sp>
          <p:sp>
            <p:nvSpPr>
              <p:cNvPr id="74410" name="Rectangle 1578"/>
              <p:cNvSpPr>
                <a:spLocks noChangeArrowheads="1"/>
              </p:cNvSpPr>
              <p:nvPr/>
            </p:nvSpPr>
            <p:spPr bwMode="auto">
              <a:xfrm>
                <a:off x="3776" y="3290"/>
                <a:ext cx="285" cy="3"/>
              </a:xfrm>
              <a:prstGeom prst="rect">
                <a:avLst/>
              </a:prstGeom>
              <a:solidFill>
                <a:srgbClr val="4C7BAC"/>
              </a:solidFill>
              <a:ln w="9525">
                <a:noFill/>
                <a:miter lim="800000"/>
                <a:headEnd/>
                <a:tailEnd/>
              </a:ln>
            </p:spPr>
            <p:txBody>
              <a:bodyPr/>
              <a:lstStyle/>
              <a:p>
                <a:endParaRPr lang="en-US"/>
              </a:p>
            </p:txBody>
          </p:sp>
          <p:sp>
            <p:nvSpPr>
              <p:cNvPr id="74411" name="Rectangle 1579"/>
              <p:cNvSpPr>
                <a:spLocks noChangeArrowheads="1"/>
              </p:cNvSpPr>
              <p:nvPr/>
            </p:nvSpPr>
            <p:spPr bwMode="auto">
              <a:xfrm>
                <a:off x="3776" y="3293"/>
                <a:ext cx="285" cy="1"/>
              </a:xfrm>
              <a:prstGeom prst="rect">
                <a:avLst/>
              </a:prstGeom>
              <a:solidFill>
                <a:srgbClr val="4A79AA"/>
              </a:solidFill>
              <a:ln w="9525">
                <a:noFill/>
                <a:miter lim="800000"/>
                <a:headEnd/>
                <a:tailEnd/>
              </a:ln>
            </p:spPr>
            <p:txBody>
              <a:bodyPr/>
              <a:lstStyle/>
              <a:p>
                <a:endParaRPr lang="en-US"/>
              </a:p>
            </p:txBody>
          </p:sp>
          <p:sp>
            <p:nvSpPr>
              <p:cNvPr id="74412" name="Rectangle 1580"/>
              <p:cNvSpPr>
                <a:spLocks noChangeArrowheads="1"/>
              </p:cNvSpPr>
              <p:nvPr/>
            </p:nvSpPr>
            <p:spPr bwMode="auto">
              <a:xfrm>
                <a:off x="3776" y="3294"/>
                <a:ext cx="285" cy="2"/>
              </a:xfrm>
              <a:prstGeom prst="rect">
                <a:avLst/>
              </a:prstGeom>
              <a:solidFill>
                <a:srgbClr val="4877A9"/>
              </a:solidFill>
              <a:ln w="9525">
                <a:noFill/>
                <a:miter lim="800000"/>
                <a:headEnd/>
                <a:tailEnd/>
              </a:ln>
            </p:spPr>
            <p:txBody>
              <a:bodyPr/>
              <a:lstStyle/>
              <a:p>
                <a:endParaRPr lang="en-US"/>
              </a:p>
            </p:txBody>
          </p:sp>
          <p:sp>
            <p:nvSpPr>
              <p:cNvPr id="74413" name="Rectangle 1581"/>
              <p:cNvSpPr>
                <a:spLocks noChangeArrowheads="1"/>
              </p:cNvSpPr>
              <p:nvPr/>
            </p:nvSpPr>
            <p:spPr bwMode="auto">
              <a:xfrm>
                <a:off x="3776" y="3296"/>
                <a:ext cx="285" cy="1"/>
              </a:xfrm>
              <a:prstGeom prst="rect">
                <a:avLst/>
              </a:prstGeom>
              <a:solidFill>
                <a:srgbClr val="4676A7"/>
              </a:solidFill>
              <a:ln w="9525">
                <a:noFill/>
                <a:miter lim="800000"/>
                <a:headEnd/>
                <a:tailEnd/>
              </a:ln>
            </p:spPr>
            <p:txBody>
              <a:bodyPr/>
              <a:lstStyle/>
              <a:p>
                <a:endParaRPr lang="en-US"/>
              </a:p>
            </p:txBody>
          </p:sp>
          <p:sp>
            <p:nvSpPr>
              <p:cNvPr id="74414" name="Rectangle 1582"/>
              <p:cNvSpPr>
                <a:spLocks noChangeArrowheads="1"/>
              </p:cNvSpPr>
              <p:nvPr/>
            </p:nvSpPr>
            <p:spPr bwMode="auto">
              <a:xfrm>
                <a:off x="3776" y="3297"/>
                <a:ext cx="285" cy="2"/>
              </a:xfrm>
              <a:prstGeom prst="rect">
                <a:avLst/>
              </a:prstGeom>
              <a:solidFill>
                <a:srgbClr val="4574A6"/>
              </a:solidFill>
              <a:ln w="9525">
                <a:noFill/>
                <a:miter lim="800000"/>
                <a:headEnd/>
                <a:tailEnd/>
              </a:ln>
            </p:spPr>
            <p:txBody>
              <a:bodyPr/>
              <a:lstStyle/>
              <a:p>
                <a:endParaRPr lang="en-US"/>
              </a:p>
            </p:txBody>
          </p:sp>
          <p:sp>
            <p:nvSpPr>
              <p:cNvPr id="74415" name="Rectangle 1583"/>
              <p:cNvSpPr>
                <a:spLocks noChangeArrowheads="1"/>
              </p:cNvSpPr>
              <p:nvPr/>
            </p:nvSpPr>
            <p:spPr bwMode="auto">
              <a:xfrm>
                <a:off x="3776" y="3299"/>
                <a:ext cx="285" cy="1"/>
              </a:xfrm>
              <a:prstGeom prst="rect">
                <a:avLst/>
              </a:prstGeom>
              <a:solidFill>
                <a:srgbClr val="4373A4"/>
              </a:solidFill>
              <a:ln w="9525">
                <a:noFill/>
                <a:miter lim="800000"/>
                <a:headEnd/>
                <a:tailEnd/>
              </a:ln>
            </p:spPr>
            <p:txBody>
              <a:bodyPr/>
              <a:lstStyle/>
              <a:p>
                <a:endParaRPr lang="en-US"/>
              </a:p>
            </p:txBody>
          </p:sp>
          <p:sp>
            <p:nvSpPr>
              <p:cNvPr id="74416" name="Rectangle 1584"/>
              <p:cNvSpPr>
                <a:spLocks noChangeArrowheads="1"/>
              </p:cNvSpPr>
              <p:nvPr/>
            </p:nvSpPr>
            <p:spPr bwMode="auto">
              <a:xfrm>
                <a:off x="3776" y="3300"/>
                <a:ext cx="285" cy="2"/>
              </a:xfrm>
              <a:prstGeom prst="rect">
                <a:avLst/>
              </a:prstGeom>
              <a:solidFill>
                <a:srgbClr val="4171A3"/>
              </a:solidFill>
              <a:ln w="9525">
                <a:noFill/>
                <a:miter lim="800000"/>
                <a:headEnd/>
                <a:tailEnd/>
              </a:ln>
            </p:spPr>
            <p:txBody>
              <a:bodyPr/>
              <a:lstStyle/>
              <a:p>
                <a:endParaRPr lang="en-US"/>
              </a:p>
            </p:txBody>
          </p:sp>
          <p:sp>
            <p:nvSpPr>
              <p:cNvPr id="74417" name="Rectangle 1585"/>
              <p:cNvSpPr>
                <a:spLocks noChangeArrowheads="1"/>
              </p:cNvSpPr>
              <p:nvPr/>
            </p:nvSpPr>
            <p:spPr bwMode="auto">
              <a:xfrm>
                <a:off x="3776" y="3302"/>
                <a:ext cx="285" cy="1"/>
              </a:xfrm>
              <a:prstGeom prst="rect">
                <a:avLst/>
              </a:prstGeom>
              <a:solidFill>
                <a:srgbClr val="3F6FA1"/>
              </a:solidFill>
              <a:ln w="9525">
                <a:noFill/>
                <a:miter lim="800000"/>
                <a:headEnd/>
                <a:tailEnd/>
              </a:ln>
            </p:spPr>
            <p:txBody>
              <a:bodyPr/>
              <a:lstStyle/>
              <a:p>
                <a:endParaRPr lang="en-US"/>
              </a:p>
            </p:txBody>
          </p:sp>
          <p:sp>
            <p:nvSpPr>
              <p:cNvPr id="74418" name="Rectangle 1586"/>
              <p:cNvSpPr>
                <a:spLocks noChangeArrowheads="1"/>
              </p:cNvSpPr>
              <p:nvPr/>
            </p:nvSpPr>
            <p:spPr bwMode="auto">
              <a:xfrm>
                <a:off x="3776" y="3303"/>
                <a:ext cx="285" cy="2"/>
              </a:xfrm>
              <a:prstGeom prst="rect">
                <a:avLst/>
              </a:prstGeom>
              <a:solidFill>
                <a:srgbClr val="3D6EA0"/>
              </a:solidFill>
              <a:ln w="9525">
                <a:noFill/>
                <a:miter lim="800000"/>
                <a:headEnd/>
                <a:tailEnd/>
              </a:ln>
            </p:spPr>
            <p:txBody>
              <a:bodyPr/>
              <a:lstStyle/>
              <a:p>
                <a:endParaRPr lang="en-US"/>
              </a:p>
            </p:txBody>
          </p:sp>
          <p:sp>
            <p:nvSpPr>
              <p:cNvPr id="74419" name="Rectangle 1587"/>
              <p:cNvSpPr>
                <a:spLocks noChangeArrowheads="1"/>
              </p:cNvSpPr>
              <p:nvPr/>
            </p:nvSpPr>
            <p:spPr bwMode="auto">
              <a:xfrm>
                <a:off x="3776" y="3305"/>
                <a:ext cx="285" cy="1"/>
              </a:xfrm>
              <a:prstGeom prst="rect">
                <a:avLst/>
              </a:prstGeom>
              <a:solidFill>
                <a:srgbClr val="3B6C9E"/>
              </a:solidFill>
              <a:ln w="9525">
                <a:noFill/>
                <a:miter lim="800000"/>
                <a:headEnd/>
                <a:tailEnd/>
              </a:ln>
            </p:spPr>
            <p:txBody>
              <a:bodyPr/>
              <a:lstStyle/>
              <a:p>
                <a:endParaRPr lang="en-US"/>
              </a:p>
            </p:txBody>
          </p:sp>
          <p:sp>
            <p:nvSpPr>
              <p:cNvPr id="74420" name="Rectangle 1588"/>
              <p:cNvSpPr>
                <a:spLocks noChangeArrowheads="1"/>
              </p:cNvSpPr>
              <p:nvPr/>
            </p:nvSpPr>
            <p:spPr bwMode="auto">
              <a:xfrm>
                <a:off x="3776" y="3305"/>
                <a:ext cx="285" cy="2"/>
              </a:xfrm>
              <a:prstGeom prst="rect">
                <a:avLst/>
              </a:prstGeom>
              <a:solidFill>
                <a:srgbClr val="396B9D"/>
              </a:solidFill>
              <a:ln w="9525">
                <a:noFill/>
                <a:miter lim="800000"/>
                <a:headEnd/>
                <a:tailEnd/>
              </a:ln>
            </p:spPr>
            <p:txBody>
              <a:bodyPr/>
              <a:lstStyle/>
              <a:p>
                <a:endParaRPr lang="en-US"/>
              </a:p>
            </p:txBody>
          </p:sp>
          <p:sp>
            <p:nvSpPr>
              <p:cNvPr id="74421" name="Rectangle 1589"/>
              <p:cNvSpPr>
                <a:spLocks noChangeArrowheads="1"/>
              </p:cNvSpPr>
              <p:nvPr/>
            </p:nvSpPr>
            <p:spPr bwMode="auto">
              <a:xfrm>
                <a:off x="3776" y="3307"/>
                <a:ext cx="285" cy="1"/>
              </a:xfrm>
              <a:prstGeom prst="rect">
                <a:avLst/>
              </a:prstGeom>
              <a:solidFill>
                <a:srgbClr val="37699C"/>
              </a:solidFill>
              <a:ln w="9525">
                <a:noFill/>
                <a:miter lim="800000"/>
                <a:headEnd/>
                <a:tailEnd/>
              </a:ln>
            </p:spPr>
            <p:txBody>
              <a:bodyPr/>
              <a:lstStyle/>
              <a:p>
                <a:endParaRPr lang="en-US"/>
              </a:p>
            </p:txBody>
          </p:sp>
          <p:sp>
            <p:nvSpPr>
              <p:cNvPr id="74422" name="Rectangle 1590"/>
              <p:cNvSpPr>
                <a:spLocks noChangeArrowheads="1"/>
              </p:cNvSpPr>
              <p:nvPr/>
            </p:nvSpPr>
            <p:spPr bwMode="auto">
              <a:xfrm>
                <a:off x="3776" y="3308"/>
                <a:ext cx="285" cy="2"/>
              </a:xfrm>
              <a:prstGeom prst="rect">
                <a:avLst/>
              </a:prstGeom>
              <a:solidFill>
                <a:srgbClr val="346699"/>
              </a:solidFill>
              <a:ln w="9525">
                <a:noFill/>
                <a:miter lim="800000"/>
                <a:headEnd/>
                <a:tailEnd/>
              </a:ln>
            </p:spPr>
            <p:txBody>
              <a:bodyPr/>
              <a:lstStyle/>
              <a:p>
                <a:endParaRPr lang="en-US"/>
              </a:p>
            </p:txBody>
          </p:sp>
          <p:sp>
            <p:nvSpPr>
              <p:cNvPr id="74423" name="Rectangle 1591"/>
              <p:cNvSpPr>
                <a:spLocks noChangeArrowheads="1"/>
              </p:cNvSpPr>
              <p:nvPr/>
            </p:nvSpPr>
            <p:spPr bwMode="auto">
              <a:xfrm>
                <a:off x="3776" y="3175"/>
                <a:ext cx="284" cy="135"/>
              </a:xfrm>
              <a:prstGeom prst="rect">
                <a:avLst/>
              </a:prstGeom>
              <a:noFill/>
              <a:ln w="7938" cap="rnd">
                <a:solidFill>
                  <a:srgbClr val="212121"/>
                </a:solidFill>
                <a:miter lim="800000"/>
                <a:headEnd/>
                <a:tailEnd/>
              </a:ln>
            </p:spPr>
            <p:txBody>
              <a:bodyPr/>
              <a:lstStyle/>
              <a:p>
                <a:endParaRPr lang="en-US"/>
              </a:p>
            </p:txBody>
          </p:sp>
        </p:grpSp>
        <p:sp>
          <p:nvSpPr>
            <p:cNvPr id="74159" name="Rectangle 1593"/>
            <p:cNvSpPr>
              <a:spLocks noChangeArrowheads="1"/>
            </p:cNvSpPr>
            <p:nvPr/>
          </p:nvSpPr>
          <p:spPr bwMode="auto">
            <a:xfrm>
              <a:off x="6096000" y="5076825"/>
              <a:ext cx="33655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ROM</a:t>
              </a:r>
              <a:endParaRPr lang="en-US">
                <a:cs typeface="Arial" charset="0"/>
              </a:endParaRPr>
            </a:p>
          </p:txBody>
        </p:sp>
        <p:sp>
          <p:nvSpPr>
            <p:cNvPr id="74160" name="Rectangle 1594"/>
            <p:cNvSpPr>
              <a:spLocks noChangeArrowheads="1"/>
            </p:cNvSpPr>
            <p:nvPr/>
          </p:nvSpPr>
          <p:spPr bwMode="auto">
            <a:xfrm>
              <a:off x="6192838" y="5218113"/>
              <a:ext cx="128588"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S</a:t>
              </a:r>
              <a:endParaRPr lang="en-US">
                <a:cs typeface="Arial" charset="0"/>
              </a:endParaRPr>
            </a:p>
          </p:txBody>
        </p:sp>
        <p:grpSp>
          <p:nvGrpSpPr>
            <p:cNvPr id="74161" name="Group 1696"/>
            <p:cNvGrpSpPr>
              <a:grpSpLocks/>
            </p:cNvGrpSpPr>
            <p:nvPr/>
          </p:nvGrpSpPr>
          <p:grpSpPr bwMode="auto">
            <a:xfrm>
              <a:off x="6651625" y="5014913"/>
              <a:ext cx="436563" cy="215900"/>
              <a:chOff x="4190" y="3159"/>
              <a:chExt cx="275" cy="136"/>
            </a:xfrm>
          </p:grpSpPr>
          <p:sp>
            <p:nvSpPr>
              <p:cNvPr id="74262" name="Rectangle 1595"/>
              <p:cNvSpPr>
                <a:spLocks noChangeArrowheads="1"/>
              </p:cNvSpPr>
              <p:nvPr/>
            </p:nvSpPr>
            <p:spPr bwMode="auto">
              <a:xfrm>
                <a:off x="4190" y="3159"/>
                <a:ext cx="275" cy="2"/>
              </a:xfrm>
              <a:prstGeom prst="rect">
                <a:avLst/>
              </a:prstGeom>
              <a:solidFill>
                <a:srgbClr val="DDEBCF"/>
              </a:solidFill>
              <a:ln w="9525">
                <a:noFill/>
                <a:miter lim="800000"/>
                <a:headEnd/>
                <a:tailEnd/>
              </a:ln>
            </p:spPr>
            <p:txBody>
              <a:bodyPr/>
              <a:lstStyle/>
              <a:p>
                <a:endParaRPr lang="en-US"/>
              </a:p>
            </p:txBody>
          </p:sp>
          <p:sp>
            <p:nvSpPr>
              <p:cNvPr id="74263" name="Rectangle 1596"/>
              <p:cNvSpPr>
                <a:spLocks noChangeArrowheads="1"/>
              </p:cNvSpPr>
              <p:nvPr/>
            </p:nvSpPr>
            <p:spPr bwMode="auto">
              <a:xfrm>
                <a:off x="4190" y="3161"/>
                <a:ext cx="275" cy="1"/>
              </a:xfrm>
              <a:prstGeom prst="rect">
                <a:avLst/>
              </a:prstGeom>
              <a:solidFill>
                <a:srgbClr val="DBEACD"/>
              </a:solidFill>
              <a:ln w="9525">
                <a:noFill/>
                <a:miter lim="800000"/>
                <a:headEnd/>
                <a:tailEnd/>
              </a:ln>
            </p:spPr>
            <p:txBody>
              <a:bodyPr/>
              <a:lstStyle/>
              <a:p>
                <a:endParaRPr lang="en-US"/>
              </a:p>
            </p:txBody>
          </p:sp>
          <p:sp>
            <p:nvSpPr>
              <p:cNvPr id="74264" name="Rectangle 1597"/>
              <p:cNvSpPr>
                <a:spLocks noChangeArrowheads="1"/>
              </p:cNvSpPr>
              <p:nvPr/>
            </p:nvSpPr>
            <p:spPr bwMode="auto">
              <a:xfrm>
                <a:off x="4190" y="3162"/>
                <a:ext cx="275" cy="2"/>
              </a:xfrm>
              <a:prstGeom prst="rect">
                <a:avLst/>
              </a:prstGeom>
              <a:solidFill>
                <a:srgbClr val="DAE9CB"/>
              </a:solidFill>
              <a:ln w="9525">
                <a:noFill/>
                <a:miter lim="800000"/>
                <a:headEnd/>
                <a:tailEnd/>
              </a:ln>
            </p:spPr>
            <p:txBody>
              <a:bodyPr/>
              <a:lstStyle/>
              <a:p>
                <a:endParaRPr lang="en-US"/>
              </a:p>
            </p:txBody>
          </p:sp>
          <p:sp>
            <p:nvSpPr>
              <p:cNvPr id="74265" name="Rectangle 1598"/>
              <p:cNvSpPr>
                <a:spLocks noChangeArrowheads="1"/>
              </p:cNvSpPr>
              <p:nvPr/>
            </p:nvSpPr>
            <p:spPr bwMode="auto">
              <a:xfrm>
                <a:off x="4190" y="3164"/>
                <a:ext cx="275" cy="2"/>
              </a:xfrm>
              <a:prstGeom prst="rect">
                <a:avLst/>
              </a:prstGeom>
              <a:solidFill>
                <a:srgbClr val="D8E7C9"/>
              </a:solidFill>
              <a:ln w="9525">
                <a:noFill/>
                <a:miter lim="800000"/>
                <a:headEnd/>
                <a:tailEnd/>
              </a:ln>
            </p:spPr>
            <p:txBody>
              <a:bodyPr/>
              <a:lstStyle/>
              <a:p>
                <a:endParaRPr lang="en-US"/>
              </a:p>
            </p:txBody>
          </p:sp>
          <p:sp>
            <p:nvSpPr>
              <p:cNvPr id="74266" name="Rectangle 1599"/>
              <p:cNvSpPr>
                <a:spLocks noChangeArrowheads="1"/>
              </p:cNvSpPr>
              <p:nvPr/>
            </p:nvSpPr>
            <p:spPr bwMode="auto">
              <a:xfrm>
                <a:off x="4190" y="3166"/>
                <a:ext cx="275" cy="2"/>
              </a:xfrm>
              <a:prstGeom prst="rect">
                <a:avLst/>
              </a:prstGeom>
              <a:solidFill>
                <a:srgbClr val="D7E6C7"/>
              </a:solidFill>
              <a:ln w="9525">
                <a:noFill/>
                <a:miter lim="800000"/>
                <a:headEnd/>
                <a:tailEnd/>
              </a:ln>
            </p:spPr>
            <p:txBody>
              <a:bodyPr/>
              <a:lstStyle/>
              <a:p>
                <a:endParaRPr lang="en-US"/>
              </a:p>
            </p:txBody>
          </p:sp>
          <p:sp>
            <p:nvSpPr>
              <p:cNvPr id="74267" name="Rectangle 1600"/>
              <p:cNvSpPr>
                <a:spLocks noChangeArrowheads="1"/>
              </p:cNvSpPr>
              <p:nvPr/>
            </p:nvSpPr>
            <p:spPr bwMode="auto">
              <a:xfrm>
                <a:off x="4190" y="3168"/>
                <a:ext cx="275" cy="2"/>
              </a:xfrm>
              <a:prstGeom prst="rect">
                <a:avLst/>
              </a:prstGeom>
              <a:solidFill>
                <a:srgbClr val="D5E4C5"/>
              </a:solidFill>
              <a:ln w="9525">
                <a:noFill/>
                <a:miter lim="800000"/>
                <a:headEnd/>
                <a:tailEnd/>
              </a:ln>
            </p:spPr>
            <p:txBody>
              <a:bodyPr/>
              <a:lstStyle/>
              <a:p>
                <a:endParaRPr lang="en-US"/>
              </a:p>
            </p:txBody>
          </p:sp>
          <p:sp>
            <p:nvSpPr>
              <p:cNvPr id="74268" name="Rectangle 1601"/>
              <p:cNvSpPr>
                <a:spLocks noChangeArrowheads="1"/>
              </p:cNvSpPr>
              <p:nvPr/>
            </p:nvSpPr>
            <p:spPr bwMode="auto">
              <a:xfrm>
                <a:off x="4190" y="3170"/>
                <a:ext cx="275" cy="1"/>
              </a:xfrm>
              <a:prstGeom prst="rect">
                <a:avLst/>
              </a:prstGeom>
              <a:solidFill>
                <a:srgbClr val="D4E4C3"/>
              </a:solidFill>
              <a:ln w="9525">
                <a:noFill/>
                <a:miter lim="800000"/>
                <a:headEnd/>
                <a:tailEnd/>
              </a:ln>
            </p:spPr>
            <p:txBody>
              <a:bodyPr/>
              <a:lstStyle/>
              <a:p>
                <a:endParaRPr lang="en-US"/>
              </a:p>
            </p:txBody>
          </p:sp>
          <p:sp>
            <p:nvSpPr>
              <p:cNvPr id="74269" name="Rectangle 1602"/>
              <p:cNvSpPr>
                <a:spLocks noChangeArrowheads="1"/>
              </p:cNvSpPr>
              <p:nvPr/>
            </p:nvSpPr>
            <p:spPr bwMode="auto">
              <a:xfrm>
                <a:off x="4190" y="3171"/>
                <a:ext cx="275" cy="2"/>
              </a:xfrm>
              <a:prstGeom prst="rect">
                <a:avLst/>
              </a:prstGeom>
              <a:solidFill>
                <a:srgbClr val="D3E3C1"/>
              </a:solidFill>
              <a:ln w="9525">
                <a:noFill/>
                <a:miter lim="800000"/>
                <a:headEnd/>
                <a:tailEnd/>
              </a:ln>
            </p:spPr>
            <p:txBody>
              <a:bodyPr/>
              <a:lstStyle/>
              <a:p>
                <a:endParaRPr lang="en-US"/>
              </a:p>
            </p:txBody>
          </p:sp>
          <p:sp>
            <p:nvSpPr>
              <p:cNvPr id="74270" name="Rectangle 1603"/>
              <p:cNvSpPr>
                <a:spLocks noChangeArrowheads="1"/>
              </p:cNvSpPr>
              <p:nvPr/>
            </p:nvSpPr>
            <p:spPr bwMode="auto">
              <a:xfrm>
                <a:off x="4190" y="3173"/>
                <a:ext cx="275" cy="2"/>
              </a:xfrm>
              <a:prstGeom prst="rect">
                <a:avLst/>
              </a:prstGeom>
              <a:solidFill>
                <a:srgbClr val="D1E1BF"/>
              </a:solidFill>
              <a:ln w="9525">
                <a:noFill/>
                <a:miter lim="800000"/>
                <a:headEnd/>
                <a:tailEnd/>
              </a:ln>
            </p:spPr>
            <p:txBody>
              <a:bodyPr/>
              <a:lstStyle/>
              <a:p>
                <a:endParaRPr lang="en-US"/>
              </a:p>
            </p:txBody>
          </p:sp>
          <p:sp>
            <p:nvSpPr>
              <p:cNvPr id="74271" name="Rectangle 1604"/>
              <p:cNvSpPr>
                <a:spLocks noChangeArrowheads="1"/>
              </p:cNvSpPr>
              <p:nvPr/>
            </p:nvSpPr>
            <p:spPr bwMode="auto">
              <a:xfrm>
                <a:off x="4190" y="3175"/>
                <a:ext cx="275" cy="1"/>
              </a:xfrm>
              <a:prstGeom prst="rect">
                <a:avLst/>
              </a:prstGeom>
              <a:solidFill>
                <a:srgbClr val="D0E0BD"/>
              </a:solidFill>
              <a:ln w="9525">
                <a:noFill/>
                <a:miter lim="800000"/>
                <a:headEnd/>
                <a:tailEnd/>
              </a:ln>
            </p:spPr>
            <p:txBody>
              <a:bodyPr/>
              <a:lstStyle/>
              <a:p>
                <a:endParaRPr lang="en-US"/>
              </a:p>
            </p:txBody>
          </p:sp>
          <p:sp>
            <p:nvSpPr>
              <p:cNvPr id="74272" name="Rectangle 1605"/>
              <p:cNvSpPr>
                <a:spLocks noChangeArrowheads="1"/>
              </p:cNvSpPr>
              <p:nvPr/>
            </p:nvSpPr>
            <p:spPr bwMode="auto">
              <a:xfrm>
                <a:off x="4190" y="3176"/>
                <a:ext cx="275" cy="2"/>
              </a:xfrm>
              <a:prstGeom prst="rect">
                <a:avLst/>
              </a:prstGeom>
              <a:solidFill>
                <a:srgbClr val="CEE0BB"/>
              </a:solidFill>
              <a:ln w="9525">
                <a:noFill/>
                <a:miter lim="800000"/>
                <a:headEnd/>
                <a:tailEnd/>
              </a:ln>
            </p:spPr>
            <p:txBody>
              <a:bodyPr/>
              <a:lstStyle/>
              <a:p>
                <a:endParaRPr lang="en-US"/>
              </a:p>
            </p:txBody>
          </p:sp>
          <p:sp>
            <p:nvSpPr>
              <p:cNvPr id="74273" name="Rectangle 1606"/>
              <p:cNvSpPr>
                <a:spLocks noChangeArrowheads="1"/>
              </p:cNvSpPr>
              <p:nvPr/>
            </p:nvSpPr>
            <p:spPr bwMode="auto">
              <a:xfrm>
                <a:off x="4190" y="3178"/>
                <a:ext cx="275" cy="2"/>
              </a:xfrm>
              <a:prstGeom prst="rect">
                <a:avLst/>
              </a:prstGeom>
              <a:solidFill>
                <a:srgbClr val="CDDEB9"/>
              </a:solidFill>
              <a:ln w="9525">
                <a:noFill/>
                <a:miter lim="800000"/>
                <a:headEnd/>
                <a:tailEnd/>
              </a:ln>
            </p:spPr>
            <p:txBody>
              <a:bodyPr/>
              <a:lstStyle/>
              <a:p>
                <a:endParaRPr lang="en-US"/>
              </a:p>
            </p:txBody>
          </p:sp>
          <p:sp>
            <p:nvSpPr>
              <p:cNvPr id="74274" name="Rectangle 1607"/>
              <p:cNvSpPr>
                <a:spLocks noChangeArrowheads="1"/>
              </p:cNvSpPr>
              <p:nvPr/>
            </p:nvSpPr>
            <p:spPr bwMode="auto">
              <a:xfrm>
                <a:off x="4190" y="3180"/>
                <a:ext cx="275" cy="1"/>
              </a:xfrm>
              <a:prstGeom prst="rect">
                <a:avLst/>
              </a:prstGeom>
              <a:solidFill>
                <a:srgbClr val="CBDDB7"/>
              </a:solidFill>
              <a:ln w="9525">
                <a:noFill/>
                <a:miter lim="800000"/>
                <a:headEnd/>
                <a:tailEnd/>
              </a:ln>
            </p:spPr>
            <p:txBody>
              <a:bodyPr/>
              <a:lstStyle/>
              <a:p>
                <a:endParaRPr lang="en-US"/>
              </a:p>
            </p:txBody>
          </p:sp>
          <p:sp>
            <p:nvSpPr>
              <p:cNvPr id="74275" name="Rectangle 1608"/>
              <p:cNvSpPr>
                <a:spLocks noChangeArrowheads="1"/>
              </p:cNvSpPr>
              <p:nvPr/>
            </p:nvSpPr>
            <p:spPr bwMode="auto">
              <a:xfrm>
                <a:off x="4190" y="3181"/>
                <a:ext cx="275" cy="2"/>
              </a:xfrm>
              <a:prstGeom prst="rect">
                <a:avLst/>
              </a:prstGeom>
              <a:solidFill>
                <a:srgbClr val="CADCB5"/>
              </a:solidFill>
              <a:ln w="9525">
                <a:noFill/>
                <a:miter lim="800000"/>
                <a:headEnd/>
                <a:tailEnd/>
              </a:ln>
            </p:spPr>
            <p:txBody>
              <a:bodyPr/>
              <a:lstStyle/>
              <a:p>
                <a:endParaRPr lang="en-US"/>
              </a:p>
            </p:txBody>
          </p:sp>
          <p:sp>
            <p:nvSpPr>
              <p:cNvPr id="74276" name="Rectangle 1609"/>
              <p:cNvSpPr>
                <a:spLocks noChangeArrowheads="1"/>
              </p:cNvSpPr>
              <p:nvPr/>
            </p:nvSpPr>
            <p:spPr bwMode="auto">
              <a:xfrm>
                <a:off x="4190" y="3183"/>
                <a:ext cx="275" cy="1"/>
              </a:xfrm>
              <a:prstGeom prst="rect">
                <a:avLst/>
              </a:prstGeom>
              <a:solidFill>
                <a:srgbClr val="C9DBB3"/>
              </a:solidFill>
              <a:ln w="9525">
                <a:noFill/>
                <a:miter lim="800000"/>
                <a:headEnd/>
                <a:tailEnd/>
              </a:ln>
            </p:spPr>
            <p:txBody>
              <a:bodyPr/>
              <a:lstStyle/>
              <a:p>
                <a:endParaRPr lang="en-US"/>
              </a:p>
            </p:txBody>
          </p:sp>
          <p:sp>
            <p:nvSpPr>
              <p:cNvPr id="74277" name="Rectangle 1610"/>
              <p:cNvSpPr>
                <a:spLocks noChangeArrowheads="1"/>
              </p:cNvSpPr>
              <p:nvPr/>
            </p:nvSpPr>
            <p:spPr bwMode="auto">
              <a:xfrm>
                <a:off x="4190" y="3184"/>
                <a:ext cx="275" cy="2"/>
              </a:xfrm>
              <a:prstGeom prst="rect">
                <a:avLst/>
              </a:prstGeom>
              <a:solidFill>
                <a:srgbClr val="C8DAB1"/>
              </a:solidFill>
              <a:ln w="9525">
                <a:noFill/>
                <a:miter lim="800000"/>
                <a:headEnd/>
                <a:tailEnd/>
              </a:ln>
            </p:spPr>
            <p:txBody>
              <a:bodyPr/>
              <a:lstStyle/>
              <a:p>
                <a:endParaRPr lang="en-US"/>
              </a:p>
            </p:txBody>
          </p:sp>
          <p:sp>
            <p:nvSpPr>
              <p:cNvPr id="74278" name="Rectangle 1611"/>
              <p:cNvSpPr>
                <a:spLocks noChangeArrowheads="1"/>
              </p:cNvSpPr>
              <p:nvPr/>
            </p:nvSpPr>
            <p:spPr bwMode="auto">
              <a:xfrm>
                <a:off x="4190" y="3186"/>
                <a:ext cx="275" cy="1"/>
              </a:xfrm>
              <a:prstGeom prst="rect">
                <a:avLst/>
              </a:prstGeom>
              <a:solidFill>
                <a:srgbClr val="C6D8B0"/>
              </a:solidFill>
              <a:ln w="9525">
                <a:noFill/>
                <a:miter lim="800000"/>
                <a:headEnd/>
                <a:tailEnd/>
              </a:ln>
            </p:spPr>
            <p:txBody>
              <a:bodyPr/>
              <a:lstStyle/>
              <a:p>
                <a:endParaRPr lang="en-US"/>
              </a:p>
            </p:txBody>
          </p:sp>
          <p:sp>
            <p:nvSpPr>
              <p:cNvPr id="74279" name="Rectangle 1612"/>
              <p:cNvSpPr>
                <a:spLocks noChangeArrowheads="1"/>
              </p:cNvSpPr>
              <p:nvPr/>
            </p:nvSpPr>
            <p:spPr bwMode="auto">
              <a:xfrm>
                <a:off x="4190" y="3187"/>
                <a:ext cx="275" cy="2"/>
              </a:xfrm>
              <a:prstGeom prst="rect">
                <a:avLst/>
              </a:prstGeom>
              <a:solidFill>
                <a:srgbClr val="C5D7AE"/>
              </a:solidFill>
              <a:ln w="9525">
                <a:noFill/>
                <a:miter lim="800000"/>
                <a:headEnd/>
                <a:tailEnd/>
              </a:ln>
            </p:spPr>
            <p:txBody>
              <a:bodyPr/>
              <a:lstStyle/>
              <a:p>
                <a:endParaRPr lang="en-US"/>
              </a:p>
            </p:txBody>
          </p:sp>
          <p:sp>
            <p:nvSpPr>
              <p:cNvPr id="74280" name="Rectangle 1613"/>
              <p:cNvSpPr>
                <a:spLocks noChangeArrowheads="1"/>
              </p:cNvSpPr>
              <p:nvPr/>
            </p:nvSpPr>
            <p:spPr bwMode="auto">
              <a:xfrm>
                <a:off x="4190" y="3189"/>
                <a:ext cx="275" cy="1"/>
              </a:xfrm>
              <a:prstGeom prst="rect">
                <a:avLst/>
              </a:prstGeom>
              <a:solidFill>
                <a:srgbClr val="C3D6AC"/>
              </a:solidFill>
              <a:ln w="9525">
                <a:noFill/>
                <a:miter lim="800000"/>
                <a:headEnd/>
                <a:tailEnd/>
              </a:ln>
            </p:spPr>
            <p:txBody>
              <a:bodyPr/>
              <a:lstStyle/>
              <a:p>
                <a:endParaRPr lang="en-US"/>
              </a:p>
            </p:txBody>
          </p:sp>
          <p:sp>
            <p:nvSpPr>
              <p:cNvPr id="74281" name="Rectangle 1614"/>
              <p:cNvSpPr>
                <a:spLocks noChangeArrowheads="1"/>
              </p:cNvSpPr>
              <p:nvPr/>
            </p:nvSpPr>
            <p:spPr bwMode="auto">
              <a:xfrm>
                <a:off x="4190" y="3190"/>
                <a:ext cx="275" cy="2"/>
              </a:xfrm>
              <a:prstGeom prst="rect">
                <a:avLst/>
              </a:prstGeom>
              <a:solidFill>
                <a:srgbClr val="C2D5AA"/>
              </a:solidFill>
              <a:ln w="9525">
                <a:noFill/>
                <a:miter lim="800000"/>
                <a:headEnd/>
                <a:tailEnd/>
              </a:ln>
            </p:spPr>
            <p:txBody>
              <a:bodyPr/>
              <a:lstStyle/>
              <a:p>
                <a:endParaRPr lang="en-US"/>
              </a:p>
            </p:txBody>
          </p:sp>
          <p:sp>
            <p:nvSpPr>
              <p:cNvPr id="74282" name="Rectangle 1615"/>
              <p:cNvSpPr>
                <a:spLocks noChangeArrowheads="1"/>
              </p:cNvSpPr>
              <p:nvPr/>
            </p:nvSpPr>
            <p:spPr bwMode="auto">
              <a:xfrm>
                <a:off x="4190" y="3192"/>
                <a:ext cx="275" cy="1"/>
              </a:xfrm>
              <a:prstGeom prst="rect">
                <a:avLst/>
              </a:prstGeom>
              <a:solidFill>
                <a:srgbClr val="C1D3A8"/>
              </a:solidFill>
              <a:ln w="9525">
                <a:noFill/>
                <a:miter lim="800000"/>
                <a:headEnd/>
                <a:tailEnd/>
              </a:ln>
            </p:spPr>
            <p:txBody>
              <a:bodyPr/>
              <a:lstStyle/>
              <a:p>
                <a:endParaRPr lang="en-US"/>
              </a:p>
            </p:txBody>
          </p:sp>
          <p:sp>
            <p:nvSpPr>
              <p:cNvPr id="74283" name="Rectangle 1616"/>
              <p:cNvSpPr>
                <a:spLocks noChangeArrowheads="1"/>
              </p:cNvSpPr>
              <p:nvPr/>
            </p:nvSpPr>
            <p:spPr bwMode="auto">
              <a:xfrm>
                <a:off x="4190" y="3193"/>
                <a:ext cx="275" cy="2"/>
              </a:xfrm>
              <a:prstGeom prst="rect">
                <a:avLst/>
              </a:prstGeom>
              <a:solidFill>
                <a:srgbClr val="BFD2A6"/>
              </a:solidFill>
              <a:ln w="9525">
                <a:noFill/>
                <a:miter lim="800000"/>
                <a:headEnd/>
                <a:tailEnd/>
              </a:ln>
            </p:spPr>
            <p:txBody>
              <a:bodyPr/>
              <a:lstStyle/>
              <a:p>
                <a:endParaRPr lang="en-US"/>
              </a:p>
            </p:txBody>
          </p:sp>
          <p:sp>
            <p:nvSpPr>
              <p:cNvPr id="74284" name="Rectangle 1617"/>
              <p:cNvSpPr>
                <a:spLocks noChangeArrowheads="1"/>
              </p:cNvSpPr>
              <p:nvPr/>
            </p:nvSpPr>
            <p:spPr bwMode="auto">
              <a:xfrm>
                <a:off x="4190" y="3195"/>
                <a:ext cx="275" cy="1"/>
              </a:xfrm>
              <a:prstGeom prst="rect">
                <a:avLst/>
              </a:prstGeom>
              <a:solidFill>
                <a:srgbClr val="BED1A4"/>
              </a:solidFill>
              <a:ln w="9525">
                <a:noFill/>
                <a:miter lim="800000"/>
                <a:headEnd/>
                <a:tailEnd/>
              </a:ln>
            </p:spPr>
            <p:txBody>
              <a:bodyPr/>
              <a:lstStyle/>
              <a:p>
                <a:endParaRPr lang="en-US"/>
              </a:p>
            </p:txBody>
          </p:sp>
          <p:sp>
            <p:nvSpPr>
              <p:cNvPr id="74285" name="Rectangle 1618"/>
              <p:cNvSpPr>
                <a:spLocks noChangeArrowheads="1"/>
              </p:cNvSpPr>
              <p:nvPr/>
            </p:nvSpPr>
            <p:spPr bwMode="auto">
              <a:xfrm>
                <a:off x="4190" y="3196"/>
                <a:ext cx="275" cy="2"/>
              </a:xfrm>
              <a:prstGeom prst="rect">
                <a:avLst/>
              </a:prstGeom>
              <a:solidFill>
                <a:srgbClr val="BCD0A1"/>
              </a:solidFill>
              <a:ln w="9525">
                <a:noFill/>
                <a:miter lim="800000"/>
                <a:headEnd/>
                <a:tailEnd/>
              </a:ln>
            </p:spPr>
            <p:txBody>
              <a:bodyPr/>
              <a:lstStyle/>
              <a:p>
                <a:endParaRPr lang="en-US"/>
              </a:p>
            </p:txBody>
          </p:sp>
          <p:sp>
            <p:nvSpPr>
              <p:cNvPr id="74286" name="Rectangle 1619"/>
              <p:cNvSpPr>
                <a:spLocks noChangeArrowheads="1"/>
              </p:cNvSpPr>
              <p:nvPr/>
            </p:nvSpPr>
            <p:spPr bwMode="auto">
              <a:xfrm>
                <a:off x="4190" y="3198"/>
                <a:ext cx="275" cy="1"/>
              </a:xfrm>
              <a:prstGeom prst="rect">
                <a:avLst/>
              </a:prstGeom>
              <a:solidFill>
                <a:srgbClr val="BBCF9F"/>
              </a:solidFill>
              <a:ln w="9525">
                <a:noFill/>
                <a:miter lim="800000"/>
                <a:headEnd/>
                <a:tailEnd/>
              </a:ln>
            </p:spPr>
            <p:txBody>
              <a:bodyPr/>
              <a:lstStyle/>
              <a:p>
                <a:endParaRPr lang="en-US"/>
              </a:p>
            </p:txBody>
          </p:sp>
          <p:sp>
            <p:nvSpPr>
              <p:cNvPr id="74287" name="Rectangle 1620"/>
              <p:cNvSpPr>
                <a:spLocks noChangeArrowheads="1"/>
              </p:cNvSpPr>
              <p:nvPr/>
            </p:nvSpPr>
            <p:spPr bwMode="auto">
              <a:xfrm>
                <a:off x="4190" y="3199"/>
                <a:ext cx="275" cy="2"/>
              </a:xfrm>
              <a:prstGeom prst="rect">
                <a:avLst/>
              </a:prstGeom>
              <a:solidFill>
                <a:srgbClr val="B9CE9D"/>
              </a:solidFill>
              <a:ln w="9525">
                <a:noFill/>
                <a:miter lim="800000"/>
                <a:headEnd/>
                <a:tailEnd/>
              </a:ln>
            </p:spPr>
            <p:txBody>
              <a:bodyPr/>
              <a:lstStyle/>
              <a:p>
                <a:endParaRPr lang="en-US"/>
              </a:p>
            </p:txBody>
          </p:sp>
          <p:sp>
            <p:nvSpPr>
              <p:cNvPr id="74288" name="Rectangle 1621"/>
              <p:cNvSpPr>
                <a:spLocks noChangeArrowheads="1"/>
              </p:cNvSpPr>
              <p:nvPr/>
            </p:nvSpPr>
            <p:spPr bwMode="auto">
              <a:xfrm>
                <a:off x="4190" y="3201"/>
                <a:ext cx="275" cy="1"/>
              </a:xfrm>
              <a:prstGeom prst="rect">
                <a:avLst/>
              </a:prstGeom>
              <a:solidFill>
                <a:srgbClr val="B8CD9B"/>
              </a:solidFill>
              <a:ln w="9525">
                <a:noFill/>
                <a:miter lim="800000"/>
                <a:headEnd/>
                <a:tailEnd/>
              </a:ln>
            </p:spPr>
            <p:txBody>
              <a:bodyPr/>
              <a:lstStyle/>
              <a:p>
                <a:endParaRPr lang="en-US"/>
              </a:p>
            </p:txBody>
          </p:sp>
          <p:sp>
            <p:nvSpPr>
              <p:cNvPr id="74289" name="Rectangle 1622"/>
              <p:cNvSpPr>
                <a:spLocks noChangeArrowheads="1"/>
              </p:cNvSpPr>
              <p:nvPr/>
            </p:nvSpPr>
            <p:spPr bwMode="auto">
              <a:xfrm>
                <a:off x="4190" y="3202"/>
                <a:ext cx="275" cy="2"/>
              </a:xfrm>
              <a:prstGeom prst="rect">
                <a:avLst/>
              </a:prstGeom>
              <a:solidFill>
                <a:srgbClr val="B6CC99"/>
              </a:solidFill>
              <a:ln w="9525">
                <a:noFill/>
                <a:miter lim="800000"/>
                <a:headEnd/>
                <a:tailEnd/>
              </a:ln>
            </p:spPr>
            <p:txBody>
              <a:bodyPr/>
              <a:lstStyle/>
              <a:p>
                <a:endParaRPr lang="en-US"/>
              </a:p>
            </p:txBody>
          </p:sp>
          <p:sp>
            <p:nvSpPr>
              <p:cNvPr id="74290" name="Rectangle 1623"/>
              <p:cNvSpPr>
                <a:spLocks noChangeArrowheads="1"/>
              </p:cNvSpPr>
              <p:nvPr/>
            </p:nvSpPr>
            <p:spPr bwMode="auto">
              <a:xfrm>
                <a:off x="4190" y="3204"/>
                <a:ext cx="275" cy="1"/>
              </a:xfrm>
              <a:prstGeom prst="rect">
                <a:avLst/>
              </a:prstGeom>
              <a:solidFill>
                <a:srgbClr val="B5CB96"/>
              </a:solidFill>
              <a:ln w="9525">
                <a:noFill/>
                <a:miter lim="800000"/>
                <a:headEnd/>
                <a:tailEnd/>
              </a:ln>
            </p:spPr>
            <p:txBody>
              <a:bodyPr/>
              <a:lstStyle/>
              <a:p>
                <a:endParaRPr lang="en-US"/>
              </a:p>
            </p:txBody>
          </p:sp>
          <p:sp>
            <p:nvSpPr>
              <p:cNvPr id="74291" name="Rectangle 1624"/>
              <p:cNvSpPr>
                <a:spLocks noChangeArrowheads="1"/>
              </p:cNvSpPr>
              <p:nvPr/>
            </p:nvSpPr>
            <p:spPr bwMode="auto">
              <a:xfrm>
                <a:off x="4190" y="3205"/>
                <a:ext cx="275" cy="2"/>
              </a:xfrm>
              <a:prstGeom prst="rect">
                <a:avLst/>
              </a:prstGeom>
              <a:solidFill>
                <a:srgbClr val="B3C994"/>
              </a:solidFill>
              <a:ln w="9525">
                <a:noFill/>
                <a:miter lim="800000"/>
                <a:headEnd/>
                <a:tailEnd/>
              </a:ln>
            </p:spPr>
            <p:txBody>
              <a:bodyPr/>
              <a:lstStyle/>
              <a:p>
                <a:endParaRPr lang="en-US"/>
              </a:p>
            </p:txBody>
          </p:sp>
          <p:sp>
            <p:nvSpPr>
              <p:cNvPr id="74292" name="Rectangle 1625"/>
              <p:cNvSpPr>
                <a:spLocks noChangeArrowheads="1"/>
              </p:cNvSpPr>
              <p:nvPr/>
            </p:nvSpPr>
            <p:spPr bwMode="auto">
              <a:xfrm>
                <a:off x="4190" y="3207"/>
                <a:ext cx="275" cy="1"/>
              </a:xfrm>
              <a:prstGeom prst="rect">
                <a:avLst/>
              </a:prstGeom>
              <a:solidFill>
                <a:srgbClr val="B2C892"/>
              </a:solidFill>
              <a:ln w="9525">
                <a:noFill/>
                <a:miter lim="800000"/>
                <a:headEnd/>
                <a:tailEnd/>
              </a:ln>
            </p:spPr>
            <p:txBody>
              <a:bodyPr/>
              <a:lstStyle/>
              <a:p>
                <a:endParaRPr lang="en-US"/>
              </a:p>
            </p:txBody>
          </p:sp>
          <p:sp>
            <p:nvSpPr>
              <p:cNvPr id="74293" name="Rectangle 1626"/>
              <p:cNvSpPr>
                <a:spLocks noChangeArrowheads="1"/>
              </p:cNvSpPr>
              <p:nvPr/>
            </p:nvSpPr>
            <p:spPr bwMode="auto">
              <a:xfrm>
                <a:off x="4190" y="3208"/>
                <a:ext cx="275" cy="1"/>
              </a:xfrm>
              <a:prstGeom prst="rect">
                <a:avLst/>
              </a:prstGeom>
              <a:solidFill>
                <a:srgbClr val="B0C790"/>
              </a:solidFill>
              <a:ln w="9525">
                <a:noFill/>
                <a:miter lim="800000"/>
                <a:headEnd/>
                <a:tailEnd/>
              </a:ln>
            </p:spPr>
            <p:txBody>
              <a:bodyPr/>
              <a:lstStyle/>
              <a:p>
                <a:endParaRPr lang="en-US"/>
              </a:p>
            </p:txBody>
          </p:sp>
          <p:sp>
            <p:nvSpPr>
              <p:cNvPr id="74294" name="Rectangle 1627"/>
              <p:cNvSpPr>
                <a:spLocks noChangeArrowheads="1"/>
              </p:cNvSpPr>
              <p:nvPr/>
            </p:nvSpPr>
            <p:spPr bwMode="auto">
              <a:xfrm>
                <a:off x="4190" y="3209"/>
                <a:ext cx="275" cy="2"/>
              </a:xfrm>
              <a:prstGeom prst="rect">
                <a:avLst/>
              </a:prstGeom>
              <a:solidFill>
                <a:srgbClr val="AFC68E"/>
              </a:solidFill>
              <a:ln w="9525">
                <a:noFill/>
                <a:miter lim="800000"/>
                <a:headEnd/>
                <a:tailEnd/>
              </a:ln>
            </p:spPr>
            <p:txBody>
              <a:bodyPr/>
              <a:lstStyle/>
              <a:p>
                <a:endParaRPr lang="en-US"/>
              </a:p>
            </p:txBody>
          </p:sp>
          <p:sp>
            <p:nvSpPr>
              <p:cNvPr id="74295" name="Rectangle 1628"/>
              <p:cNvSpPr>
                <a:spLocks noChangeArrowheads="1"/>
              </p:cNvSpPr>
              <p:nvPr/>
            </p:nvSpPr>
            <p:spPr bwMode="auto">
              <a:xfrm>
                <a:off x="4190" y="3211"/>
                <a:ext cx="275" cy="1"/>
              </a:xfrm>
              <a:prstGeom prst="rect">
                <a:avLst/>
              </a:prstGeom>
              <a:solidFill>
                <a:srgbClr val="AEC58C"/>
              </a:solidFill>
              <a:ln w="9525">
                <a:noFill/>
                <a:miter lim="800000"/>
                <a:headEnd/>
                <a:tailEnd/>
              </a:ln>
            </p:spPr>
            <p:txBody>
              <a:bodyPr/>
              <a:lstStyle/>
              <a:p>
                <a:endParaRPr lang="en-US"/>
              </a:p>
            </p:txBody>
          </p:sp>
          <p:sp>
            <p:nvSpPr>
              <p:cNvPr id="74296" name="Rectangle 1629"/>
              <p:cNvSpPr>
                <a:spLocks noChangeArrowheads="1"/>
              </p:cNvSpPr>
              <p:nvPr/>
            </p:nvSpPr>
            <p:spPr bwMode="auto">
              <a:xfrm>
                <a:off x="4190" y="3212"/>
                <a:ext cx="275" cy="2"/>
              </a:xfrm>
              <a:prstGeom prst="rect">
                <a:avLst/>
              </a:prstGeom>
              <a:solidFill>
                <a:srgbClr val="ACC489"/>
              </a:solidFill>
              <a:ln w="9525">
                <a:noFill/>
                <a:miter lim="800000"/>
                <a:headEnd/>
                <a:tailEnd/>
              </a:ln>
            </p:spPr>
            <p:txBody>
              <a:bodyPr/>
              <a:lstStyle/>
              <a:p>
                <a:endParaRPr lang="en-US"/>
              </a:p>
            </p:txBody>
          </p:sp>
          <p:sp>
            <p:nvSpPr>
              <p:cNvPr id="74297" name="Rectangle 1630"/>
              <p:cNvSpPr>
                <a:spLocks noChangeArrowheads="1"/>
              </p:cNvSpPr>
              <p:nvPr/>
            </p:nvSpPr>
            <p:spPr bwMode="auto">
              <a:xfrm>
                <a:off x="4190" y="3214"/>
                <a:ext cx="275" cy="1"/>
              </a:xfrm>
              <a:prstGeom prst="rect">
                <a:avLst/>
              </a:prstGeom>
              <a:solidFill>
                <a:srgbClr val="ABC387"/>
              </a:solidFill>
              <a:ln w="9525">
                <a:noFill/>
                <a:miter lim="800000"/>
                <a:headEnd/>
                <a:tailEnd/>
              </a:ln>
            </p:spPr>
            <p:txBody>
              <a:bodyPr/>
              <a:lstStyle/>
              <a:p>
                <a:endParaRPr lang="en-US"/>
              </a:p>
            </p:txBody>
          </p:sp>
          <p:sp>
            <p:nvSpPr>
              <p:cNvPr id="74298" name="Rectangle 1631"/>
              <p:cNvSpPr>
                <a:spLocks noChangeArrowheads="1"/>
              </p:cNvSpPr>
              <p:nvPr/>
            </p:nvSpPr>
            <p:spPr bwMode="auto">
              <a:xfrm>
                <a:off x="4190" y="3214"/>
                <a:ext cx="275" cy="2"/>
              </a:xfrm>
              <a:prstGeom prst="rect">
                <a:avLst/>
              </a:prstGeom>
              <a:solidFill>
                <a:srgbClr val="AAC285"/>
              </a:solidFill>
              <a:ln w="9525">
                <a:noFill/>
                <a:miter lim="800000"/>
                <a:headEnd/>
                <a:tailEnd/>
              </a:ln>
            </p:spPr>
            <p:txBody>
              <a:bodyPr/>
              <a:lstStyle/>
              <a:p>
                <a:endParaRPr lang="en-US"/>
              </a:p>
            </p:txBody>
          </p:sp>
          <p:sp>
            <p:nvSpPr>
              <p:cNvPr id="74299" name="Rectangle 1632"/>
              <p:cNvSpPr>
                <a:spLocks noChangeArrowheads="1"/>
              </p:cNvSpPr>
              <p:nvPr/>
            </p:nvSpPr>
            <p:spPr bwMode="auto">
              <a:xfrm>
                <a:off x="4190" y="3216"/>
                <a:ext cx="275" cy="1"/>
              </a:xfrm>
              <a:prstGeom prst="rect">
                <a:avLst/>
              </a:prstGeom>
              <a:solidFill>
                <a:srgbClr val="A8C183"/>
              </a:solidFill>
              <a:ln w="9525">
                <a:noFill/>
                <a:miter lim="800000"/>
                <a:headEnd/>
                <a:tailEnd/>
              </a:ln>
            </p:spPr>
            <p:txBody>
              <a:bodyPr/>
              <a:lstStyle/>
              <a:p>
                <a:endParaRPr lang="en-US"/>
              </a:p>
            </p:txBody>
          </p:sp>
          <p:sp>
            <p:nvSpPr>
              <p:cNvPr id="74300" name="Rectangle 1633"/>
              <p:cNvSpPr>
                <a:spLocks noChangeArrowheads="1"/>
              </p:cNvSpPr>
              <p:nvPr/>
            </p:nvSpPr>
            <p:spPr bwMode="auto">
              <a:xfrm>
                <a:off x="4190" y="3217"/>
                <a:ext cx="275" cy="1"/>
              </a:xfrm>
              <a:prstGeom prst="rect">
                <a:avLst/>
              </a:prstGeom>
              <a:solidFill>
                <a:srgbClr val="A7C081"/>
              </a:solidFill>
              <a:ln w="9525">
                <a:noFill/>
                <a:miter lim="800000"/>
                <a:headEnd/>
                <a:tailEnd/>
              </a:ln>
            </p:spPr>
            <p:txBody>
              <a:bodyPr/>
              <a:lstStyle/>
              <a:p>
                <a:endParaRPr lang="en-US"/>
              </a:p>
            </p:txBody>
          </p:sp>
          <p:sp>
            <p:nvSpPr>
              <p:cNvPr id="74301" name="Rectangle 1634"/>
              <p:cNvSpPr>
                <a:spLocks noChangeArrowheads="1"/>
              </p:cNvSpPr>
              <p:nvPr/>
            </p:nvSpPr>
            <p:spPr bwMode="auto">
              <a:xfrm>
                <a:off x="4190" y="3218"/>
                <a:ext cx="275" cy="1"/>
              </a:xfrm>
              <a:prstGeom prst="rect">
                <a:avLst/>
              </a:prstGeom>
              <a:solidFill>
                <a:srgbClr val="A6BF7F"/>
              </a:solidFill>
              <a:ln w="9525">
                <a:noFill/>
                <a:miter lim="800000"/>
                <a:headEnd/>
                <a:tailEnd/>
              </a:ln>
            </p:spPr>
            <p:txBody>
              <a:bodyPr/>
              <a:lstStyle/>
              <a:p>
                <a:endParaRPr lang="en-US"/>
              </a:p>
            </p:txBody>
          </p:sp>
          <p:sp>
            <p:nvSpPr>
              <p:cNvPr id="74302" name="Rectangle 1635"/>
              <p:cNvSpPr>
                <a:spLocks noChangeArrowheads="1"/>
              </p:cNvSpPr>
              <p:nvPr/>
            </p:nvSpPr>
            <p:spPr bwMode="auto">
              <a:xfrm>
                <a:off x="4190" y="3219"/>
                <a:ext cx="275" cy="1"/>
              </a:xfrm>
              <a:prstGeom prst="rect">
                <a:avLst/>
              </a:prstGeom>
              <a:solidFill>
                <a:srgbClr val="A5BE7D"/>
              </a:solidFill>
              <a:ln w="9525">
                <a:noFill/>
                <a:miter lim="800000"/>
                <a:headEnd/>
                <a:tailEnd/>
              </a:ln>
            </p:spPr>
            <p:txBody>
              <a:bodyPr/>
              <a:lstStyle/>
              <a:p>
                <a:endParaRPr lang="en-US"/>
              </a:p>
            </p:txBody>
          </p:sp>
          <p:sp>
            <p:nvSpPr>
              <p:cNvPr id="74303" name="Rectangle 1636"/>
              <p:cNvSpPr>
                <a:spLocks noChangeArrowheads="1"/>
              </p:cNvSpPr>
              <p:nvPr/>
            </p:nvSpPr>
            <p:spPr bwMode="auto">
              <a:xfrm>
                <a:off x="4190" y="3220"/>
                <a:ext cx="275" cy="2"/>
              </a:xfrm>
              <a:prstGeom prst="rect">
                <a:avLst/>
              </a:prstGeom>
              <a:solidFill>
                <a:srgbClr val="A3BD7A"/>
              </a:solidFill>
              <a:ln w="9525">
                <a:noFill/>
                <a:miter lim="800000"/>
                <a:headEnd/>
                <a:tailEnd/>
              </a:ln>
            </p:spPr>
            <p:txBody>
              <a:bodyPr/>
              <a:lstStyle/>
              <a:p>
                <a:endParaRPr lang="en-US"/>
              </a:p>
            </p:txBody>
          </p:sp>
          <p:sp>
            <p:nvSpPr>
              <p:cNvPr id="74304" name="Rectangle 1637"/>
              <p:cNvSpPr>
                <a:spLocks noChangeArrowheads="1"/>
              </p:cNvSpPr>
              <p:nvPr/>
            </p:nvSpPr>
            <p:spPr bwMode="auto">
              <a:xfrm>
                <a:off x="4190" y="3222"/>
                <a:ext cx="275" cy="1"/>
              </a:xfrm>
              <a:prstGeom prst="rect">
                <a:avLst/>
              </a:prstGeom>
              <a:solidFill>
                <a:srgbClr val="A1BC77"/>
              </a:solidFill>
              <a:ln w="9525">
                <a:noFill/>
                <a:miter lim="800000"/>
                <a:headEnd/>
                <a:tailEnd/>
              </a:ln>
            </p:spPr>
            <p:txBody>
              <a:bodyPr/>
              <a:lstStyle/>
              <a:p>
                <a:endParaRPr lang="en-US"/>
              </a:p>
            </p:txBody>
          </p:sp>
          <p:sp>
            <p:nvSpPr>
              <p:cNvPr id="74305" name="Rectangle 1638"/>
              <p:cNvSpPr>
                <a:spLocks noChangeArrowheads="1"/>
              </p:cNvSpPr>
              <p:nvPr/>
            </p:nvSpPr>
            <p:spPr bwMode="auto">
              <a:xfrm>
                <a:off x="4190" y="3223"/>
                <a:ext cx="275" cy="2"/>
              </a:xfrm>
              <a:prstGeom prst="rect">
                <a:avLst/>
              </a:prstGeom>
              <a:solidFill>
                <a:srgbClr val="A0BB74"/>
              </a:solidFill>
              <a:ln w="9525">
                <a:noFill/>
                <a:miter lim="800000"/>
                <a:headEnd/>
                <a:tailEnd/>
              </a:ln>
            </p:spPr>
            <p:txBody>
              <a:bodyPr/>
              <a:lstStyle/>
              <a:p>
                <a:endParaRPr lang="en-US"/>
              </a:p>
            </p:txBody>
          </p:sp>
          <p:sp>
            <p:nvSpPr>
              <p:cNvPr id="74306" name="Rectangle 1639"/>
              <p:cNvSpPr>
                <a:spLocks noChangeArrowheads="1"/>
              </p:cNvSpPr>
              <p:nvPr/>
            </p:nvSpPr>
            <p:spPr bwMode="auto">
              <a:xfrm>
                <a:off x="4190" y="3225"/>
                <a:ext cx="275" cy="1"/>
              </a:xfrm>
              <a:prstGeom prst="rect">
                <a:avLst/>
              </a:prstGeom>
              <a:solidFill>
                <a:srgbClr val="9EB971"/>
              </a:solidFill>
              <a:ln w="9525">
                <a:noFill/>
                <a:miter lim="800000"/>
                <a:headEnd/>
                <a:tailEnd/>
              </a:ln>
            </p:spPr>
            <p:txBody>
              <a:bodyPr/>
              <a:lstStyle/>
              <a:p>
                <a:endParaRPr lang="en-US"/>
              </a:p>
            </p:txBody>
          </p:sp>
          <p:sp>
            <p:nvSpPr>
              <p:cNvPr id="74307" name="Rectangle 1640"/>
              <p:cNvSpPr>
                <a:spLocks noChangeArrowheads="1"/>
              </p:cNvSpPr>
              <p:nvPr/>
            </p:nvSpPr>
            <p:spPr bwMode="auto">
              <a:xfrm>
                <a:off x="4190" y="3226"/>
                <a:ext cx="275" cy="2"/>
              </a:xfrm>
              <a:prstGeom prst="rect">
                <a:avLst/>
              </a:prstGeom>
              <a:solidFill>
                <a:srgbClr val="9CB86E"/>
              </a:solidFill>
              <a:ln w="9525">
                <a:noFill/>
                <a:miter lim="800000"/>
                <a:headEnd/>
                <a:tailEnd/>
              </a:ln>
            </p:spPr>
            <p:txBody>
              <a:bodyPr/>
              <a:lstStyle/>
              <a:p>
                <a:endParaRPr lang="en-US"/>
              </a:p>
            </p:txBody>
          </p:sp>
          <p:sp>
            <p:nvSpPr>
              <p:cNvPr id="74308" name="Rectangle 1641"/>
              <p:cNvSpPr>
                <a:spLocks noChangeArrowheads="1"/>
              </p:cNvSpPr>
              <p:nvPr/>
            </p:nvSpPr>
            <p:spPr bwMode="auto">
              <a:xfrm>
                <a:off x="4190" y="3228"/>
                <a:ext cx="275" cy="2"/>
              </a:xfrm>
              <a:prstGeom prst="rect">
                <a:avLst/>
              </a:prstGeom>
              <a:solidFill>
                <a:srgbClr val="9AB76D"/>
              </a:solidFill>
              <a:ln w="9525">
                <a:noFill/>
                <a:miter lim="800000"/>
                <a:headEnd/>
                <a:tailEnd/>
              </a:ln>
            </p:spPr>
            <p:txBody>
              <a:bodyPr/>
              <a:lstStyle/>
              <a:p>
                <a:endParaRPr lang="en-US"/>
              </a:p>
            </p:txBody>
          </p:sp>
          <p:sp>
            <p:nvSpPr>
              <p:cNvPr id="74309" name="Rectangle 1642"/>
              <p:cNvSpPr>
                <a:spLocks noChangeArrowheads="1"/>
              </p:cNvSpPr>
              <p:nvPr/>
            </p:nvSpPr>
            <p:spPr bwMode="auto">
              <a:xfrm>
                <a:off x="4190" y="3230"/>
                <a:ext cx="275" cy="1"/>
              </a:xfrm>
              <a:prstGeom prst="rect">
                <a:avLst/>
              </a:prstGeom>
              <a:solidFill>
                <a:srgbClr val="98B56B"/>
              </a:solidFill>
              <a:ln w="9525">
                <a:noFill/>
                <a:miter lim="800000"/>
                <a:headEnd/>
                <a:tailEnd/>
              </a:ln>
            </p:spPr>
            <p:txBody>
              <a:bodyPr/>
              <a:lstStyle/>
              <a:p>
                <a:endParaRPr lang="en-US"/>
              </a:p>
            </p:txBody>
          </p:sp>
          <p:sp>
            <p:nvSpPr>
              <p:cNvPr id="74310" name="Rectangle 1643"/>
              <p:cNvSpPr>
                <a:spLocks noChangeArrowheads="1"/>
              </p:cNvSpPr>
              <p:nvPr/>
            </p:nvSpPr>
            <p:spPr bwMode="auto">
              <a:xfrm>
                <a:off x="4190" y="3231"/>
                <a:ext cx="275" cy="2"/>
              </a:xfrm>
              <a:prstGeom prst="rect">
                <a:avLst/>
              </a:prstGeom>
              <a:solidFill>
                <a:srgbClr val="96B46A"/>
              </a:solidFill>
              <a:ln w="9525">
                <a:noFill/>
                <a:miter lim="800000"/>
                <a:headEnd/>
                <a:tailEnd/>
              </a:ln>
            </p:spPr>
            <p:txBody>
              <a:bodyPr/>
              <a:lstStyle/>
              <a:p>
                <a:endParaRPr lang="en-US"/>
              </a:p>
            </p:txBody>
          </p:sp>
          <p:sp>
            <p:nvSpPr>
              <p:cNvPr id="74311" name="Rectangle 1644"/>
              <p:cNvSpPr>
                <a:spLocks noChangeArrowheads="1"/>
              </p:cNvSpPr>
              <p:nvPr/>
            </p:nvSpPr>
            <p:spPr bwMode="auto">
              <a:xfrm>
                <a:off x="4190" y="3233"/>
                <a:ext cx="275" cy="1"/>
              </a:xfrm>
              <a:prstGeom prst="rect">
                <a:avLst/>
              </a:prstGeom>
              <a:solidFill>
                <a:srgbClr val="95B269"/>
              </a:solidFill>
              <a:ln w="9525">
                <a:noFill/>
                <a:miter lim="800000"/>
                <a:headEnd/>
                <a:tailEnd/>
              </a:ln>
            </p:spPr>
            <p:txBody>
              <a:bodyPr/>
              <a:lstStyle/>
              <a:p>
                <a:endParaRPr lang="en-US"/>
              </a:p>
            </p:txBody>
          </p:sp>
          <p:sp>
            <p:nvSpPr>
              <p:cNvPr id="74312" name="Rectangle 1645"/>
              <p:cNvSpPr>
                <a:spLocks noChangeArrowheads="1"/>
              </p:cNvSpPr>
              <p:nvPr/>
            </p:nvSpPr>
            <p:spPr bwMode="auto">
              <a:xfrm>
                <a:off x="4190" y="3234"/>
                <a:ext cx="275" cy="3"/>
              </a:xfrm>
              <a:prstGeom prst="rect">
                <a:avLst/>
              </a:prstGeom>
              <a:solidFill>
                <a:srgbClr val="93B168"/>
              </a:solidFill>
              <a:ln w="9525">
                <a:noFill/>
                <a:miter lim="800000"/>
                <a:headEnd/>
                <a:tailEnd/>
              </a:ln>
            </p:spPr>
            <p:txBody>
              <a:bodyPr/>
              <a:lstStyle/>
              <a:p>
                <a:endParaRPr lang="en-US"/>
              </a:p>
            </p:txBody>
          </p:sp>
          <p:sp>
            <p:nvSpPr>
              <p:cNvPr id="74313" name="Rectangle 1646"/>
              <p:cNvSpPr>
                <a:spLocks noChangeArrowheads="1"/>
              </p:cNvSpPr>
              <p:nvPr/>
            </p:nvSpPr>
            <p:spPr bwMode="auto">
              <a:xfrm>
                <a:off x="4190" y="3237"/>
                <a:ext cx="275" cy="1"/>
              </a:xfrm>
              <a:prstGeom prst="rect">
                <a:avLst/>
              </a:prstGeom>
              <a:solidFill>
                <a:srgbClr val="91AF66"/>
              </a:solidFill>
              <a:ln w="9525">
                <a:noFill/>
                <a:miter lim="800000"/>
                <a:headEnd/>
                <a:tailEnd/>
              </a:ln>
            </p:spPr>
            <p:txBody>
              <a:bodyPr/>
              <a:lstStyle/>
              <a:p>
                <a:endParaRPr lang="en-US"/>
              </a:p>
            </p:txBody>
          </p:sp>
          <p:sp>
            <p:nvSpPr>
              <p:cNvPr id="74314" name="Rectangle 1647"/>
              <p:cNvSpPr>
                <a:spLocks noChangeArrowheads="1"/>
              </p:cNvSpPr>
              <p:nvPr/>
            </p:nvSpPr>
            <p:spPr bwMode="auto">
              <a:xfrm>
                <a:off x="4190" y="3238"/>
                <a:ext cx="275" cy="2"/>
              </a:xfrm>
              <a:prstGeom prst="rect">
                <a:avLst/>
              </a:prstGeom>
              <a:solidFill>
                <a:srgbClr val="8FAE65"/>
              </a:solidFill>
              <a:ln w="9525">
                <a:noFill/>
                <a:miter lim="800000"/>
                <a:headEnd/>
                <a:tailEnd/>
              </a:ln>
            </p:spPr>
            <p:txBody>
              <a:bodyPr/>
              <a:lstStyle/>
              <a:p>
                <a:endParaRPr lang="en-US"/>
              </a:p>
            </p:txBody>
          </p:sp>
          <p:sp>
            <p:nvSpPr>
              <p:cNvPr id="74315" name="Rectangle 1648"/>
              <p:cNvSpPr>
                <a:spLocks noChangeArrowheads="1"/>
              </p:cNvSpPr>
              <p:nvPr/>
            </p:nvSpPr>
            <p:spPr bwMode="auto">
              <a:xfrm>
                <a:off x="4190" y="3240"/>
                <a:ext cx="275" cy="1"/>
              </a:xfrm>
              <a:prstGeom prst="rect">
                <a:avLst/>
              </a:prstGeom>
              <a:solidFill>
                <a:srgbClr val="8DAC64"/>
              </a:solidFill>
              <a:ln w="9525">
                <a:noFill/>
                <a:miter lim="800000"/>
                <a:headEnd/>
                <a:tailEnd/>
              </a:ln>
            </p:spPr>
            <p:txBody>
              <a:bodyPr/>
              <a:lstStyle/>
              <a:p>
                <a:endParaRPr lang="en-US"/>
              </a:p>
            </p:txBody>
          </p:sp>
          <p:sp>
            <p:nvSpPr>
              <p:cNvPr id="74316" name="Rectangle 1649"/>
              <p:cNvSpPr>
                <a:spLocks noChangeArrowheads="1"/>
              </p:cNvSpPr>
              <p:nvPr/>
            </p:nvSpPr>
            <p:spPr bwMode="auto">
              <a:xfrm>
                <a:off x="4190" y="3241"/>
                <a:ext cx="275" cy="2"/>
              </a:xfrm>
              <a:prstGeom prst="rect">
                <a:avLst/>
              </a:prstGeom>
              <a:solidFill>
                <a:srgbClr val="8BAB63"/>
              </a:solidFill>
              <a:ln w="9525">
                <a:noFill/>
                <a:miter lim="800000"/>
                <a:headEnd/>
                <a:tailEnd/>
              </a:ln>
            </p:spPr>
            <p:txBody>
              <a:bodyPr/>
              <a:lstStyle/>
              <a:p>
                <a:endParaRPr lang="en-US"/>
              </a:p>
            </p:txBody>
          </p:sp>
          <p:sp>
            <p:nvSpPr>
              <p:cNvPr id="74317" name="Rectangle 1650"/>
              <p:cNvSpPr>
                <a:spLocks noChangeArrowheads="1"/>
              </p:cNvSpPr>
              <p:nvPr/>
            </p:nvSpPr>
            <p:spPr bwMode="auto">
              <a:xfrm>
                <a:off x="4190" y="3243"/>
                <a:ext cx="275" cy="1"/>
              </a:xfrm>
              <a:prstGeom prst="rect">
                <a:avLst/>
              </a:prstGeom>
              <a:solidFill>
                <a:srgbClr val="8AAA61"/>
              </a:solidFill>
              <a:ln w="9525">
                <a:noFill/>
                <a:miter lim="800000"/>
                <a:headEnd/>
                <a:tailEnd/>
              </a:ln>
            </p:spPr>
            <p:txBody>
              <a:bodyPr/>
              <a:lstStyle/>
              <a:p>
                <a:endParaRPr lang="en-US"/>
              </a:p>
            </p:txBody>
          </p:sp>
          <p:sp>
            <p:nvSpPr>
              <p:cNvPr id="74318" name="Rectangle 1651"/>
              <p:cNvSpPr>
                <a:spLocks noChangeArrowheads="1"/>
              </p:cNvSpPr>
              <p:nvPr/>
            </p:nvSpPr>
            <p:spPr bwMode="auto">
              <a:xfrm>
                <a:off x="4190" y="3244"/>
                <a:ext cx="275" cy="2"/>
              </a:xfrm>
              <a:prstGeom prst="rect">
                <a:avLst/>
              </a:prstGeom>
              <a:solidFill>
                <a:srgbClr val="88A860"/>
              </a:solidFill>
              <a:ln w="9525">
                <a:noFill/>
                <a:miter lim="800000"/>
                <a:headEnd/>
                <a:tailEnd/>
              </a:ln>
            </p:spPr>
            <p:txBody>
              <a:bodyPr/>
              <a:lstStyle/>
              <a:p>
                <a:endParaRPr lang="en-US"/>
              </a:p>
            </p:txBody>
          </p:sp>
          <p:sp>
            <p:nvSpPr>
              <p:cNvPr id="74319" name="Rectangle 1652"/>
              <p:cNvSpPr>
                <a:spLocks noChangeArrowheads="1"/>
              </p:cNvSpPr>
              <p:nvPr/>
            </p:nvSpPr>
            <p:spPr bwMode="auto">
              <a:xfrm>
                <a:off x="4190" y="3246"/>
                <a:ext cx="275" cy="1"/>
              </a:xfrm>
              <a:prstGeom prst="rect">
                <a:avLst/>
              </a:prstGeom>
              <a:solidFill>
                <a:srgbClr val="86A65F"/>
              </a:solidFill>
              <a:ln w="9525">
                <a:noFill/>
                <a:miter lim="800000"/>
                <a:headEnd/>
                <a:tailEnd/>
              </a:ln>
            </p:spPr>
            <p:txBody>
              <a:bodyPr/>
              <a:lstStyle/>
              <a:p>
                <a:endParaRPr lang="en-US"/>
              </a:p>
            </p:txBody>
          </p:sp>
          <p:sp>
            <p:nvSpPr>
              <p:cNvPr id="74320" name="Rectangle 1653"/>
              <p:cNvSpPr>
                <a:spLocks noChangeArrowheads="1"/>
              </p:cNvSpPr>
              <p:nvPr/>
            </p:nvSpPr>
            <p:spPr bwMode="auto">
              <a:xfrm>
                <a:off x="4190" y="3247"/>
                <a:ext cx="275" cy="2"/>
              </a:xfrm>
              <a:prstGeom prst="rect">
                <a:avLst/>
              </a:prstGeom>
              <a:solidFill>
                <a:srgbClr val="84A55D"/>
              </a:solidFill>
              <a:ln w="9525">
                <a:noFill/>
                <a:miter lim="800000"/>
                <a:headEnd/>
                <a:tailEnd/>
              </a:ln>
            </p:spPr>
            <p:txBody>
              <a:bodyPr/>
              <a:lstStyle/>
              <a:p>
                <a:endParaRPr lang="en-US"/>
              </a:p>
            </p:txBody>
          </p:sp>
          <p:sp>
            <p:nvSpPr>
              <p:cNvPr id="74321" name="Rectangle 1654"/>
              <p:cNvSpPr>
                <a:spLocks noChangeArrowheads="1"/>
              </p:cNvSpPr>
              <p:nvPr/>
            </p:nvSpPr>
            <p:spPr bwMode="auto">
              <a:xfrm>
                <a:off x="4190" y="3249"/>
                <a:ext cx="275" cy="1"/>
              </a:xfrm>
              <a:prstGeom prst="rect">
                <a:avLst/>
              </a:prstGeom>
              <a:solidFill>
                <a:srgbClr val="82A35C"/>
              </a:solidFill>
              <a:ln w="9525">
                <a:noFill/>
                <a:miter lim="800000"/>
                <a:headEnd/>
                <a:tailEnd/>
              </a:ln>
            </p:spPr>
            <p:txBody>
              <a:bodyPr/>
              <a:lstStyle/>
              <a:p>
                <a:endParaRPr lang="en-US"/>
              </a:p>
            </p:txBody>
          </p:sp>
          <p:sp>
            <p:nvSpPr>
              <p:cNvPr id="74322" name="Rectangle 1655"/>
              <p:cNvSpPr>
                <a:spLocks noChangeArrowheads="1"/>
              </p:cNvSpPr>
              <p:nvPr/>
            </p:nvSpPr>
            <p:spPr bwMode="auto">
              <a:xfrm>
                <a:off x="4190" y="3250"/>
                <a:ext cx="275" cy="2"/>
              </a:xfrm>
              <a:prstGeom prst="rect">
                <a:avLst/>
              </a:prstGeom>
              <a:solidFill>
                <a:srgbClr val="80A25A"/>
              </a:solidFill>
              <a:ln w="9525">
                <a:noFill/>
                <a:miter lim="800000"/>
                <a:headEnd/>
                <a:tailEnd/>
              </a:ln>
            </p:spPr>
            <p:txBody>
              <a:bodyPr/>
              <a:lstStyle/>
              <a:p>
                <a:endParaRPr lang="en-US"/>
              </a:p>
            </p:txBody>
          </p:sp>
          <p:sp>
            <p:nvSpPr>
              <p:cNvPr id="74323" name="Rectangle 1656"/>
              <p:cNvSpPr>
                <a:spLocks noChangeArrowheads="1"/>
              </p:cNvSpPr>
              <p:nvPr/>
            </p:nvSpPr>
            <p:spPr bwMode="auto">
              <a:xfrm>
                <a:off x="4190" y="3252"/>
                <a:ext cx="275" cy="1"/>
              </a:xfrm>
              <a:prstGeom prst="rect">
                <a:avLst/>
              </a:prstGeom>
              <a:solidFill>
                <a:srgbClr val="7EA059"/>
              </a:solidFill>
              <a:ln w="9525">
                <a:noFill/>
                <a:miter lim="800000"/>
                <a:headEnd/>
                <a:tailEnd/>
              </a:ln>
            </p:spPr>
            <p:txBody>
              <a:bodyPr/>
              <a:lstStyle/>
              <a:p>
                <a:endParaRPr lang="en-US"/>
              </a:p>
            </p:txBody>
          </p:sp>
          <p:sp>
            <p:nvSpPr>
              <p:cNvPr id="74324" name="Rectangle 1657"/>
              <p:cNvSpPr>
                <a:spLocks noChangeArrowheads="1"/>
              </p:cNvSpPr>
              <p:nvPr/>
            </p:nvSpPr>
            <p:spPr bwMode="auto">
              <a:xfrm>
                <a:off x="4190" y="3253"/>
                <a:ext cx="275" cy="2"/>
              </a:xfrm>
              <a:prstGeom prst="rect">
                <a:avLst/>
              </a:prstGeom>
              <a:solidFill>
                <a:srgbClr val="7C9E58"/>
              </a:solidFill>
              <a:ln w="9525">
                <a:noFill/>
                <a:miter lim="800000"/>
                <a:headEnd/>
                <a:tailEnd/>
              </a:ln>
            </p:spPr>
            <p:txBody>
              <a:bodyPr/>
              <a:lstStyle/>
              <a:p>
                <a:endParaRPr lang="en-US"/>
              </a:p>
            </p:txBody>
          </p:sp>
          <p:sp>
            <p:nvSpPr>
              <p:cNvPr id="74325" name="Rectangle 1658"/>
              <p:cNvSpPr>
                <a:spLocks noChangeArrowheads="1"/>
              </p:cNvSpPr>
              <p:nvPr/>
            </p:nvSpPr>
            <p:spPr bwMode="auto">
              <a:xfrm>
                <a:off x="4190" y="3255"/>
                <a:ext cx="275" cy="1"/>
              </a:xfrm>
              <a:prstGeom prst="rect">
                <a:avLst/>
              </a:prstGeom>
              <a:solidFill>
                <a:srgbClr val="7A9D56"/>
              </a:solidFill>
              <a:ln w="9525">
                <a:noFill/>
                <a:miter lim="800000"/>
                <a:headEnd/>
                <a:tailEnd/>
              </a:ln>
            </p:spPr>
            <p:txBody>
              <a:bodyPr/>
              <a:lstStyle/>
              <a:p>
                <a:endParaRPr lang="en-US"/>
              </a:p>
            </p:txBody>
          </p:sp>
          <p:sp>
            <p:nvSpPr>
              <p:cNvPr id="74326" name="Rectangle 1659"/>
              <p:cNvSpPr>
                <a:spLocks noChangeArrowheads="1"/>
              </p:cNvSpPr>
              <p:nvPr/>
            </p:nvSpPr>
            <p:spPr bwMode="auto">
              <a:xfrm>
                <a:off x="4190" y="3256"/>
                <a:ext cx="275" cy="2"/>
              </a:xfrm>
              <a:prstGeom prst="rect">
                <a:avLst/>
              </a:prstGeom>
              <a:solidFill>
                <a:srgbClr val="789B55"/>
              </a:solidFill>
              <a:ln w="9525">
                <a:noFill/>
                <a:miter lim="800000"/>
                <a:headEnd/>
                <a:tailEnd/>
              </a:ln>
            </p:spPr>
            <p:txBody>
              <a:bodyPr/>
              <a:lstStyle/>
              <a:p>
                <a:endParaRPr lang="en-US"/>
              </a:p>
            </p:txBody>
          </p:sp>
          <p:sp>
            <p:nvSpPr>
              <p:cNvPr id="74327" name="Rectangle 1660"/>
              <p:cNvSpPr>
                <a:spLocks noChangeArrowheads="1"/>
              </p:cNvSpPr>
              <p:nvPr/>
            </p:nvSpPr>
            <p:spPr bwMode="auto">
              <a:xfrm>
                <a:off x="4190" y="3258"/>
                <a:ext cx="275" cy="1"/>
              </a:xfrm>
              <a:prstGeom prst="rect">
                <a:avLst/>
              </a:prstGeom>
              <a:solidFill>
                <a:srgbClr val="769A53"/>
              </a:solidFill>
              <a:ln w="9525">
                <a:noFill/>
                <a:miter lim="800000"/>
                <a:headEnd/>
                <a:tailEnd/>
              </a:ln>
            </p:spPr>
            <p:txBody>
              <a:bodyPr/>
              <a:lstStyle/>
              <a:p>
                <a:endParaRPr lang="en-US"/>
              </a:p>
            </p:txBody>
          </p:sp>
          <p:sp>
            <p:nvSpPr>
              <p:cNvPr id="74328" name="Rectangle 1661"/>
              <p:cNvSpPr>
                <a:spLocks noChangeArrowheads="1"/>
              </p:cNvSpPr>
              <p:nvPr/>
            </p:nvSpPr>
            <p:spPr bwMode="auto">
              <a:xfrm>
                <a:off x="4190" y="3259"/>
                <a:ext cx="275" cy="2"/>
              </a:xfrm>
              <a:prstGeom prst="rect">
                <a:avLst/>
              </a:prstGeom>
              <a:solidFill>
                <a:srgbClr val="749852"/>
              </a:solidFill>
              <a:ln w="9525">
                <a:noFill/>
                <a:miter lim="800000"/>
                <a:headEnd/>
                <a:tailEnd/>
              </a:ln>
            </p:spPr>
            <p:txBody>
              <a:bodyPr/>
              <a:lstStyle/>
              <a:p>
                <a:endParaRPr lang="en-US"/>
              </a:p>
            </p:txBody>
          </p:sp>
          <p:sp>
            <p:nvSpPr>
              <p:cNvPr id="74329" name="Rectangle 1662"/>
              <p:cNvSpPr>
                <a:spLocks noChangeArrowheads="1"/>
              </p:cNvSpPr>
              <p:nvPr/>
            </p:nvSpPr>
            <p:spPr bwMode="auto">
              <a:xfrm>
                <a:off x="4190" y="3261"/>
                <a:ext cx="275" cy="1"/>
              </a:xfrm>
              <a:prstGeom prst="rect">
                <a:avLst/>
              </a:prstGeom>
              <a:solidFill>
                <a:srgbClr val="729750"/>
              </a:solidFill>
              <a:ln w="9525">
                <a:noFill/>
                <a:miter lim="800000"/>
                <a:headEnd/>
                <a:tailEnd/>
              </a:ln>
            </p:spPr>
            <p:txBody>
              <a:bodyPr/>
              <a:lstStyle/>
              <a:p>
                <a:endParaRPr lang="en-US"/>
              </a:p>
            </p:txBody>
          </p:sp>
          <p:sp>
            <p:nvSpPr>
              <p:cNvPr id="74330" name="Rectangle 1663"/>
              <p:cNvSpPr>
                <a:spLocks noChangeArrowheads="1"/>
              </p:cNvSpPr>
              <p:nvPr/>
            </p:nvSpPr>
            <p:spPr bwMode="auto">
              <a:xfrm>
                <a:off x="4190" y="3262"/>
                <a:ext cx="275" cy="2"/>
              </a:xfrm>
              <a:prstGeom prst="rect">
                <a:avLst/>
              </a:prstGeom>
              <a:solidFill>
                <a:srgbClr val="70954F"/>
              </a:solidFill>
              <a:ln w="9525">
                <a:noFill/>
                <a:miter lim="800000"/>
                <a:headEnd/>
                <a:tailEnd/>
              </a:ln>
            </p:spPr>
            <p:txBody>
              <a:bodyPr/>
              <a:lstStyle/>
              <a:p>
                <a:endParaRPr lang="en-US"/>
              </a:p>
            </p:txBody>
          </p:sp>
          <p:sp>
            <p:nvSpPr>
              <p:cNvPr id="74331" name="Rectangle 1664"/>
              <p:cNvSpPr>
                <a:spLocks noChangeArrowheads="1"/>
              </p:cNvSpPr>
              <p:nvPr/>
            </p:nvSpPr>
            <p:spPr bwMode="auto">
              <a:xfrm>
                <a:off x="4190" y="3264"/>
                <a:ext cx="275" cy="1"/>
              </a:xfrm>
              <a:prstGeom prst="rect">
                <a:avLst/>
              </a:prstGeom>
              <a:solidFill>
                <a:srgbClr val="6D934D"/>
              </a:solidFill>
              <a:ln w="9525">
                <a:noFill/>
                <a:miter lim="800000"/>
                <a:headEnd/>
                <a:tailEnd/>
              </a:ln>
            </p:spPr>
            <p:txBody>
              <a:bodyPr/>
              <a:lstStyle/>
              <a:p>
                <a:endParaRPr lang="en-US"/>
              </a:p>
            </p:txBody>
          </p:sp>
          <p:sp>
            <p:nvSpPr>
              <p:cNvPr id="74332" name="Rectangle 1665"/>
              <p:cNvSpPr>
                <a:spLocks noChangeArrowheads="1"/>
              </p:cNvSpPr>
              <p:nvPr/>
            </p:nvSpPr>
            <p:spPr bwMode="auto">
              <a:xfrm>
                <a:off x="4190" y="3265"/>
                <a:ext cx="275" cy="2"/>
              </a:xfrm>
              <a:prstGeom prst="rect">
                <a:avLst/>
              </a:prstGeom>
              <a:solidFill>
                <a:srgbClr val="6B924B"/>
              </a:solidFill>
              <a:ln w="9525">
                <a:noFill/>
                <a:miter lim="800000"/>
                <a:headEnd/>
                <a:tailEnd/>
              </a:ln>
            </p:spPr>
            <p:txBody>
              <a:bodyPr/>
              <a:lstStyle/>
              <a:p>
                <a:endParaRPr lang="en-US"/>
              </a:p>
            </p:txBody>
          </p:sp>
          <p:sp>
            <p:nvSpPr>
              <p:cNvPr id="74333" name="Rectangle 1666"/>
              <p:cNvSpPr>
                <a:spLocks noChangeArrowheads="1"/>
              </p:cNvSpPr>
              <p:nvPr/>
            </p:nvSpPr>
            <p:spPr bwMode="auto">
              <a:xfrm>
                <a:off x="4190" y="3267"/>
                <a:ext cx="275" cy="1"/>
              </a:xfrm>
              <a:prstGeom prst="rect">
                <a:avLst/>
              </a:prstGeom>
              <a:solidFill>
                <a:srgbClr val="689049"/>
              </a:solidFill>
              <a:ln w="9525">
                <a:noFill/>
                <a:miter lim="800000"/>
                <a:headEnd/>
                <a:tailEnd/>
              </a:ln>
            </p:spPr>
            <p:txBody>
              <a:bodyPr/>
              <a:lstStyle/>
              <a:p>
                <a:endParaRPr lang="en-US"/>
              </a:p>
            </p:txBody>
          </p:sp>
          <p:sp>
            <p:nvSpPr>
              <p:cNvPr id="74334" name="Rectangle 1667"/>
              <p:cNvSpPr>
                <a:spLocks noChangeArrowheads="1"/>
              </p:cNvSpPr>
              <p:nvPr/>
            </p:nvSpPr>
            <p:spPr bwMode="auto">
              <a:xfrm>
                <a:off x="4190" y="3268"/>
                <a:ext cx="275" cy="2"/>
              </a:xfrm>
              <a:prstGeom prst="rect">
                <a:avLst/>
              </a:prstGeom>
              <a:solidFill>
                <a:srgbClr val="668F48"/>
              </a:solidFill>
              <a:ln w="9525">
                <a:noFill/>
                <a:miter lim="800000"/>
                <a:headEnd/>
                <a:tailEnd/>
              </a:ln>
            </p:spPr>
            <p:txBody>
              <a:bodyPr/>
              <a:lstStyle/>
              <a:p>
                <a:endParaRPr lang="en-US"/>
              </a:p>
            </p:txBody>
          </p:sp>
          <p:sp>
            <p:nvSpPr>
              <p:cNvPr id="74335" name="Rectangle 1668"/>
              <p:cNvSpPr>
                <a:spLocks noChangeArrowheads="1"/>
              </p:cNvSpPr>
              <p:nvPr/>
            </p:nvSpPr>
            <p:spPr bwMode="auto">
              <a:xfrm>
                <a:off x="4190" y="3270"/>
                <a:ext cx="275" cy="1"/>
              </a:xfrm>
              <a:prstGeom prst="rect">
                <a:avLst/>
              </a:prstGeom>
              <a:solidFill>
                <a:srgbClr val="638D46"/>
              </a:solidFill>
              <a:ln w="9525">
                <a:noFill/>
                <a:miter lim="800000"/>
                <a:headEnd/>
                <a:tailEnd/>
              </a:ln>
            </p:spPr>
            <p:txBody>
              <a:bodyPr/>
              <a:lstStyle/>
              <a:p>
                <a:endParaRPr lang="en-US"/>
              </a:p>
            </p:txBody>
          </p:sp>
          <p:sp>
            <p:nvSpPr>
              <p:cNvPr id="74336" name="Rectangle 1669"/>
              <p:cNvSpPr>
                <a:spLocks noChangeArrowheads="1"/>
              </p:cNvSpPr>
              <p:nvPr/>
            </p:nvSpPr>
            <p:spPr bwMode="auto">
              <a:xfrm>
                <a:off x="4190" y="3271"/>
                <a:ext cx="275" cy="2"/>
              </a:xfrm>
              <a:prstGeom prst="rect">
                <a:avLst/>
              </a:prstGeom>
              <a:solidFill>
                <a:srgbClr val="608B44"/>
              </a:solidFill>
              <a:ln w="9525">
                <a:noFill/>
                <a:miter lim="800000"/>
                <a:headEnd/>
                <a:tailEnd/>
              </a:ln>
            </p:spPr>
            <p:txBody>
              <a:bodyPr/>
              <a:lstStyle/>
              <a:p>
                <a:endParaRPr lang="en-US"/>
              </a:p>
            </p:txBody>
          </p:sp>
          <p:sp>
            <p:nvSpPr>
              <p:cNvPr id="74337" name="Rectangle 1670"/>
              <p:cNvSpPr>
                <a:spLocks noChangeArrowheads="1"/>
              </p:cNvSpPr>
              <p:nvPr/>
            </p:nvSpPr>
            <p:spPr bwMode="auto">
              <a:xfrm>
                <a:off x="4190" y="3273"/>
                <a:ext cx="275" cy="1"/>
              </a:xfrm>
              <a:prstGeom prst="rect">
                <a:avLst/>
              </a:prstGeom>
              <a:solidFill>
                <a:srgbClr val="5D8942"/>
              </a:solidFill>
              <a:ln w="9525">
                <a:noFill/>
                <a:miter lim="800000"/>
                <a:headEnd/>
                <a:tailEnd/>
              </a:ln>
            </p:spPr>
            <p:txBody>
              <a:bodyPr/>
              <a:lstStyle/>
              <a:p>
                <a:endParaRPr lang="en-US"/>
              </a:p>
            </p:txBody>
          </p:sp>
          <p:sp>
            <p:nvSpPr>
              <p:cNvPr id="74338" name="Rectangle 1671"/>
              <p:cNvSpPr>
                <a:spLocks noChangeArrowheads="1"/>
              </p:cNvSpPr>
              <p:nvPr/>
            </p:nvSpPr>
            <p:spPr bwMode="auto">
              <a:xfrm>
                <a:off x="4190" y="3274"/>
                <a:ext cx="275" cy="2"/>
              </a:xfrm>
              <a:prstGeom prst="rect">
                <a:avLst/>
              </a:prstGeom>
              <a:solidFill>
                <a:srgbClr val="5A8740"/>
              </a:solidFill>
              <a:ln w="9525">
                <a:noFill/>
                <a:miter lim="800000"/>
                <a:headEnd/>
                <a:tailEnd/>
              </a:ln>
            </p:spPr>
            <p:txBody>
              <a:bodyPr/>
              <a:lstStyle/>
              <a:p>
                <a:endParaRPr lang="en-US"/>
              </a:p>
            </p:txBody>
          </p:sp>
          <p:sp>
            <p:nvSpPr>
              <p:cNvPr id="74339" name="Rectangle 1672"/>
              <p:cNvSpPr>
                <a:spLocks noChangeArrowheads="1"/>
              </p:cNvSpPr>
              <p:nvPr/>
            </p:nvSpPr>
            <p:spPr bwMode="auto">
              <a:xfrm>
                <a:off x="4190" y="3276"/>
                <a:ext cx="275" cy="1"/>
              </a:xfrm>
              <a:prstGeom prst="rect">
                <a:avLst/>
              </a:prstGeom>
              <a:solidFill>
                <a:srgbClr val="57853E"/>
              </a:solidFill>
              <a:ln w="9525">
                <a:noFill/>
                <a:miter lim="800000"/>
                <a:headEnd/>
                <a:tailEnd/>
              </a:ln>
            </p:spPr>
            <p:txBody>
              <a:bodyPr/>
              <a:lstStyle/>
              <a:p>
                <a:endParaRPr lang="en-US"/>
              </a:p>
            </p:txBody>
          </p:sp>
          <p:sp>
            <p:nvSpPr>
              <p:cNvPr id="74340" name="Rectangle 1673"/>
              <p:cNvSpPr>
                <a:spLocks noChangeArrowheads="1"/>
              </p:cNvSpPr>
              <p:nvPr/>
            </p:nvSpPr>
            <p:spPr bwMode="auto">
              <a:xfrm>
                <a:off x="4190" y="3277"/>
                <a:ext cx="275" cy="1"/>
              </a:xfrm>
              <a:prstGeom prst="rect">
                <a:avLst/>
              </a:prstGeom>
              <a:solidFill>
                <a:srgbClr val="54833C"/>
              </a:solidFill>
              <a:ln w="9525">
                <a:noFill/>
                <a:miter lim="800000"/>
                <a:headEnd/>
                <a:tailEnd/>
              </a:ln>
            </p:spPr>
            <p:txBody>
              <a:bodyPr/>
              <a:lstStyle/>
              <a:p>
                <a:endParaRPr lang="en-US"/>
              </a:p>
            </p:txBody>
          </p:sp>
          <p:sp>
            <p:nvSpPr>
              <p:cNvPr id="74341" name="Rectangle 1674"/>
              <p:cNvSpPr>
                <a:spLocks noChangeArrowheads="1"/>
              </p:cNvSpPr>
              <p:nvPr/>
            </p:nvSpPr>
            <p:spPr bwMode="auto">
              <a:xfrm>
                <a:off x="4190" y="3278"/>
                <a:ext cx="275" cy="1"/>
              </a:xfrm>
              <a:prstGeom prst="rect">
                <a:avLst/>
              </a:prstGeom>
              <a:solidFill>
                <a:srgbClr val="52823B"/>
              </a:solidFill>
              <a:ln w="9525">
                <a:noFill/>
                <a:miter lim="800000"/>
                <a:headEnd/>
                <a:tailEnd/>
              </a:ln>
            </p:spPr>
            <p:txBody>
              <a:bodyPr/>
              <a:lstStyle/>
              <a:p>
                <a:endParaRPr lang="en-US"/>
              </a:p>
            </p:txBody>
          </p:sp>
          <p:sp>
            <p:nvSpPr>
              <p:cNvPr id="74342" name="Rectangle 1675"/>
              <p:cNvSpPr>
                <a:spLocks noChangeArrowheads="1"/>
              </p:cNvSpPr>
              <p:nvPr/>
            </p:nvSpPr>
            <p:spPr bwMode="auto">
              <a:xfrm>
                <a:off x="4190" y="3279"/>
                <a:ext cx="275" cy="1"/>
              </a:xfrm>
              <a:prstGeom prst="rect">
                <a:avLst/>
              </a:prstGeom>
              <a:solidFill>
                <a:srgbClr val="508139"/>
              </a:solidFill>
              <a:ln w="9525">
                <a:noFill/>
                <a:miter lim="800000"/>
                <a:headEnd/>
                <a:tailEnd/>
              </a:ln>
            </p:spPr>
            <p:txBody>
              <a:bodyPr/>
              <a:lstStyle/>
              <a:p>
                <a:endParaRPr lang="en-US"/>
              </a:p>
            </p:txBody>
          </p:sp>
          <p:sp>
            <p:nvSpPr>
              <p:cNvPr id="74343" name="Rectangle 1676"/>
              <p:cNvSpPr>
                <a:spLocks noChangeArrowheads="1"/>
              </p:cNvSpPr>
              <p:nvPr/>
            </p:nvSpPr>
            <p:spPr bwMode="auto">
              <a:xfrm>
                <a:off x="4190" y="3280"/>
                <a:ext cx="275" cy="1"/>
              </a:xfrm>
              <a:prstGeom prst="rect">
                <a:avLst/>
              </a:prstGeom>
              <a:solidFill>
                <a:srgbClr val="4D7F37"/>
              </a:solidFill>
              <a:ln w="9525">
                <a:noFill/>
                <a:miter lim="800000"/>
                <a:headEnd/>
                <a:tailEnd/>
              </a:ln>
            </p:spPr>
            <p:txBody>
              <a:bodyPr/>
              <a:lstStyle/>
              <a:p>
                <a:endParaRPr lang="en-US"/>
              </a:p>
            </p:txBody>
          </p:sp>
          <p:sp>
            <p:nvSpPr>
              <p:cNvPr id="74344" name="Rectangle 1677"/>
              <p:cNvSpPr>
                <a:spLocks noChangeArrowheads="1"/>
              </p:cNvSpPr>
              <p:nvPr/>
            </p:nvSpPr>
            <p:spPr bwMode="auto">
              <a:xfrm>
                <a:off x="4190" y="3281"/>
                <a:ext cx="275" cy="1"/>
              </a:xfrm>
              <a:prstGeom prst="rect">
                <a:avLst/>
              </a:prstGeom>
              <a:solidFill>
                <a:srgbClr val="4B7E35"/>
              </a:solidFill>
              <a:ln w="9525">
                <a:noFill/>
                <a:miter lim="800000"/>
                <a:headEnd/>
                <a:tailEnd/>
              </a:ln>
            </p:spPr>
            <p:txBody>
              <a:bodyPr/>
              <a:lstStyle/>
              <a:p>
                <a:endParaRPr lang="en-US"/>
              </a:p>
            </p:txBody>
          </p:sp>
          <p:sp>
            <p:nvSpPr>
              <p:cNvPr id="74345" name="Rectangle 1678"/>
              <p:cNvSpPr>
                <a:spLocks noChangeArrowheads="1"/>
              </p:cNvSpPr>
              <p:nvPr/>
            </p:nvSpPr>
            <p:spPr bwMode="auto">
              <a:xfrm>
                <a:off x="4190" y="3281"/>
                <a:ext cx="275" cy="1"/>
              </a:xfrm>
              <a:prstGeom prst="rect">
                <a:avLst/>
              </a:prstGeom>
              <a:solidFill>
                <a:srgbClr val="497D34"/>
              </a:solidFill>
              <a:ln w="9525">
                <a:noFill/>
                <a:miter lim="800000"/>
                <a:headEnd/>
                <a:tailEnd/>
              </a:ln>
            </p:spPr>
            <p:txBody>
              <a:bodyPr/>
              <a:lstStyle/>
              <a:p>
                <a:endParaRPr lang="en-US"/>
              </a:p>
            </p:txBody>
          </p:sp>
          <p:sp>
            <p:nvSpPr>
              <p:cNvPr id="74346" name="Rectangle 1679"/>
              <p:cNvSpPr>
                <a:spLocks noChangeArrowheads="1"/>
              </p:cNvSpPr>
              <p:nvPr/>
            </p:nvSpPr>
            <p:spPr bwMode="auto">
              <a:xfrm>
                <a:off x="4190" y="3282"/>
                <a:ext cx="275" cy="1"/>
              </a:xfrm>
              <a:prstGeom prst="rect">
                <a:avLst/>
              </a:prstGeom>
              <a:solidFill>
                <a:srgbClr val="477C33"/>
              </a:solidFill>
              <a:ln w="9525">
                <a:noFill/>
                <a:miter lim="800000"/>
                <a:headEnd/>
                <a:tailEnd/>
              </a:ln>
            </p:spPr>
            <p:txBody>
              <a:bodyPr/>
              <a:lstStyle/>
              <a:p>
                <a:endParaRPr lang="en-US"/>
              </a:p>
            </p:txBody>
          </p:sp>
          <p:sp>
            <p:nvSpPr>
              <p:cNvPr id="74347" name="Rectangle 1680"/>
              <p:cNvSpPr>
                <a:spLocks noChangeArrowheads="1"/>
              </p:cNvSpPr>
              <p:nvPr/>
            </p:nvSpPr>
            <p:spPr bwMode="auto">
              <a:xfrm>
                <a:off x="4190" y="3283"/>
                <a:ext cx="275" cy="1"/>
              </a:xfrm>
              <a:prstGeom prst="rect">
                <a:avLst/>
              </a:prstGeom>
              <a:solidFill>
                <a:srgbClr val="457B31"/>
              </a:solidFill>
              <a:ln w="9525">
                <a:noFill/>
                <a:miter lim="800000"/>
                <a:headEnd/>
                <a:tailEnd/>
              </a:ln>
            </p:spPr>
            <p:txBody>
              <a:bodyPr/>
              <a:lstStyle/>
              <a:p>
                <a:endParaRPr lang="en-US"/>
              </a:p>
            </p:txBody>
          </p:sp>
          <p:sp>
            <p:nvSpPr>
              <p:cNvPr id="74348" name="Rectangle 1681"/>
              <p:cNvSpPr>
                <a:spLocks noChangeArrowheads="1"/>
              </p:cNvSpPr>
              <p:nvPr/>
            </p:nvSpPr>
            <p:spPr bwMode="auto">
              <a:xfrm>
                <a:off x="4190" y="3284"/>
                <a:ext cx="275" cy="1"/>
              </a:xfrm>
              <a:prstGeom prst="rect">
                <a:avLst/>
              </a:prstGeom>
              <a:solidFill>
                <a:srgbClr val="437A30"/>
              </a:solidFill>
              <a:ln w="9525">
                <a:noFill/>
                <a:miter lim="800000"/>
                <a:headEnd/>
                <a:tailEnd/>
              </a:ln>
            </p:spPr>
            <p:txBody>
              <a:bodyPr/>
              <a:lstStyle/>
              <a:p>
                <a:endParaRPr lang="en-US"/>
              </a:p>
            </p:txBody>
          </p:sp>
          <p:sp>
            <p:nvSpPr>
              <p:cNvPr id="74349" name="Rectangle 1682"/>
              <p:cNvSpPr>
                <a:spLocks noChangeArrowheads="1"/>
              </p:cNvSpPr>
              <p:nvPr/>
            </p:nvSpPr>
            <p:spPr bwMode="auto">
              <a:xfrm>
                <a:off x="4190" y="3285"/>
                <a:ext cx="275" cy="1"/>
              </a:xfrm>
              <a:prstGeom prst="rect">
                <a:avLst/>
              </a:prstGeom>
              <a:solidFill>
                <a:srgbClr val="40782D"/>
              </a:solidFill>
              <a:ln w="9525">
                <a:noFill/>
                <a:miter lim="800000"/>
                <a:headEnd/>
                <a:tailEnd/>
              </a:ln>
            </p:spPr>
            <p:txBody>
              <a:bodyPr/>
              <a:lstStyle/>
              <a:p>
                <a:endParaRPr lang="en-US"/>
              </a:p>
            </p:txBody>
          </p:sp>
          <p:sp>
            <p:nvSpPr>
              <p:cNvPr id="74350" name="Rectangle 1683"/>
              <p:cNvSpPr>
                <a:spLocks noChangeArrowheads="1"/>
              </p:cNvSpPr>
              <p:nvPr/>
            </p:nvSpPr>
            <p:spPr bwMode="auto">
              <a:xfrm>
                <a:off x="4190" y="3286"/>
                <a:ext cx="275" cy="1"/>
              </a:xfrm>
              <a:prstGeom prst="rect">
                <a:avLst/>
              </a:prstGeom>
              <a:solidFill>
                <a:srgbClr val="3D772C"/>
              </a:solidFill>
              <a:ln w="9525">
                <a:noFill/>
                <a:miter lim="800000"/>
                <a:headEnd/>
                <a:tailEnd/>
              </a:ln>
            </p:spPr>
            <p:txBody>
              <a:bodyPr/>
              <a:lstStyle/>
              <a:p>
                <a:endParaRPr lang="en-US"/>
              </a:p>
            </p:txBody>
          </p:sp>
          <p:sp>
            <p:nvSpPr>
              <p:cNvPr id="74351" name="Rectangle 1684"/>
              <p:cNvSpPr>
                <a:spLocks noChangeArrowheads="1"/>
              </p:cNvSpPr>
              <p:nvPr/>
            </p:nvSpPr>
            <p:spPr bwMode="auto">
              <a:xfrm>
                <a:off x="4190" y="3287"/>
                <a:ext cx="275" cy="1"/>
              </a:xfrm>
              <a:prstGeom prst="rect">
                <a:avLst/>
              </a:prstGeom>
              <a:solidFill>
                <a:srgbClr val="397629"/>
              </a:solidFill>
              <a:ln w="9525">
                <a:noFill/>
                <a:miter lim="800000"/>
                <a:headEnd/>
                <a:tailEnd/>
              </a:ln>
            </p:spPr>
            <p:txBody>
              <a:bodyPr/>
              <a:lstStyle/>
              <a:p>
                <a:endParaRPr lang="en-US"/>
              </a:p>
            </p:txBody>
          </p:sp>
          <p:sp>
            <p:nvSpPr>
              <p:cNvPr id="74352" name="Rectangle 1685"/>
              <p:cNvSpPr>
                <a:spLocks noChangeArrowheads="1"/>
              </p:cNvSpPr>
              <p:nvPr/>
            </p:nvSpPr>
            <p:spPr bwMode="auto">
              <a:xfrm>
                <a:off x="4190" y="3287"/>
                <a:ext cx="275" cy="1"/>
              </a:xfrm>
              <a:prstGeom prst="rect">
                <a:avLst/>
              </a:prstGeom>
              <a:solidFill>
                <a:srgbClr val="357527"/>
              </a:solidFill>
              <a:ln w="9525">
                <a:noFill/>
                <a:miter lim="800000"/>
                <a:headEnd/>
                <a:tailEnd/>
              </a:ln>
            </p:spPr>
            <p:txBody>
              <a:bodyPr/>
              <a:lstStyle/>
              <a:p>
                <a:endParaRPr lang="en-US"/>
              </a:p>
            </p:txBody>
          </p:sp>
          <p:sp>
            <p:nvSpPr>
              <p:cNvPr id="74353" name="Rectangle 1686"/>
              <p:cNvSpPr>
                <a:spLocks noChangeArrowheads="1"/>
              </p:cNvSpPr>
              <p:nvPr/>
            </p:nvSpPr>
            <p:spPr bwMode="auto">
              <a:xfrm>
                <a:off x="4190" y="3288"/>
                <a:ext cx="275" cy="1"/>
              </a:xfrm>
              <a:prstGeom prst="rect">
                <a:avLst/>
              </a:prstGeom>
              <a:solidFill>
                <a:srgbClr val="327424"/>
              </a:solidFill>
              <a:ln w="9525">
                <a:noFill/>
                <a:miter lim="800000"/>
                <a:headEnd/>
                <a:tailEnd/>
              </a:ln>
            </p:spPr>
            <p:txBody>
              <a:bodyPr/>
              <a:lstStyle/>
              <a:p>
                <a:endParaRPr lang="en-US"/>
              </a:p>
            </p:txBody>
          </p:sp>
          <p:sp>
            <p:nvSpPr>
              <p:cNvPr id="74354" name="Rectangle 1687"/>
              <p:cNvSpPr>
                <a:spLocks noChangeArrowheads="1"/>
              </p:cNvSpPr>
              <p:nvPr/>
            </p:nvSpPr>
            <p:spPr bwMode="auto">
              <a:xfrm>
                <a:off x="4190" y="3289"/>
                <a:ext cx="275" cy="1"/>
              </a:xfrm>
              <a:prstGeom prst="rect">
                <a:avLst/>
              </a:prstGeom>
              <a:solidFill>
                <a:srgbClr val="2E7322"/>
              </a:solidFill>
              <a:ln w="9525">
                <a:noFill/>
                <a:miter lim="800000"/>
                <a:headEnd/>
                <a:tailEnd/>
              </a:ln>
            </p:spPr>
            <p:txBody>
              <a:bodyPr/>
              <a:lstStyle/>
              <a:p>
                <a:endParaRPr lang="en-US"/>
              </a:p>
            </p:txBody>
          </p:sp>
          <p:sp>
            <p:nvSpPr>
              <p:cNvPr id="74355" name="Rectangle 1688"/>
              <p:cNvSpPr>
                <a:spLocks noChangeArrowheads="1"/>
              </p:cNvSpPr>
              <p:nvPr/>
            </p:nvSpPr>
            <p:spPr bwMode="auto">
              <a:xfrm>
                <a:off x="4190" y="3290"/>
                <a:ext cx="275" cy="1"/>
              </a:xfrm>
              <a:prstGeom prst="rect">
                <a:avLst/>
              </a:prstGeom>
              <a:solidFill>
                <a:srgbClr val="2A7220"/>
              </a:solidFill>
              <a:ln w="9525">
                <a:noFill/>
                <a:miter lim="800000"/>
                <a:headEnd/>
                <a:tailEnd/>
              </a:ln>
            </p:spPr>
            <p:txBody>
              <a:bodyPr/>
              <a:lstStyle/>
              <a:p>
                <a:endParaRPr lang="en-US"/>
              </a:p>
            </p:txBody>
          </p:sp>
          <p:sp>
            <p:nvSpPr>
              <p:cNvPr id="74356" name="Rectangle 1689"/>
              <p:cNvSpPr>
                <a:spLocks noChangeArrowheads="1"/>
              </p:cNvSpPr>
              <p:nvPr/>
            </p:nvSpPr>
            <p:spPr bwMode="auto">
              <a:xfrm>
                <a:off x="4190" y="3290"/>
                <a:ext cx="275" cy="1"/>
              </a:xfrm>
              <a:prstGeom prst="rect">
                <a:avLst/>
              </a:prstGeom>
              <a:solidFill>
                <a:srgbClr val="26701D"/>
              </a:solidFill>
              <a:ln w="9525">
                <a:noFill/>
                <a:miter lim="800000"/>
                <a:headEnd/>
                <a:tailEnd/>
              </a:ln>
            </p:spPr>
            <p:txBody>
              <a:bodyPr/>
              <a:lstStyle/>
              <a:p>
                <a:endParaRPr lang="en-US"/>
              </a:p>
            </p:txBody>
          </p:sp>
          <p:sp>
            <p:nvSpPr>
              <p:cNvPr id="74357" name="Rectangle 1690"/>
              <p:cNvSpPr>
                <a:spLocks noChangeArrowheads="1"/>
              </p:cNvSpPr>
              <p:nvPr/>
            </p:nvSpPr>
            <p:spPr bwMode="auto">
              <a:xfrm>
                <a:off x="4190" y="3291"/>
                <a:ext cx="275" cy="1"/>
              </a:xfrm>
              <a:prstGeom prst="rect">
                <a:avLst/>
              </a:prstGeom>
              <a:solidFill>
                <a:srgbClr val="236F1B"/>
              </a:solidFill>
              <a:ln w="9525">
                <a:noFill/>
                <a:miter lim="800000"/>
                <a:headEnd/>
                <a:tailEnd/>
              </a:ln>
            </p:spPr>
            <p:txBody>
              <a:bodyPr/>
              <a:lstStyle/>
              <a:p>
                <a:endParaRPr lang="en-US"/>
              </a:p>
            </p:txBody>
          </p:sp>
          <p:sp>
            <p:nvSpPr>
              <p:cNvPr id="74358" name="Rectangle 1691"/>
              <p:cNvSpPr>
                <a:spLocks noChangeArrowheads="1"/>
              </p:cNvSpPr>
              <p:nvPr/>
            </p:nvSpPr>
            <p:spPr bwMode="auto">
              <a:xfrm>
                <a:off x="4190" y="3292"/>
                <a:ext cx="275" cy="1"/>
              </a:xfrm>
              <a:prstGeom prst="rect">
                <a:avLst/>
              </a:prstGeom>
              <a:solidFill>
                <a:srgbClr val="1F6E18"/>
              </a:solidFill>
              <a:ln w="9525">
                <a:noFill/>
                <a:miter lim="800000"/>
                <a:headEnd/>
                <a:tailEnd/>
              </a:ln>
            </p:spPr>
            <p:txBody>
              <a:bodyPr/>
              <a:lstStyle/>
              <a:p>
                <a:endParaRPr lang="en-US"/>
              </a:p>
            </p:txBody>
          </p:sp>
          <p:sp>
            <p:nvSpPr>
              <p:cNvPr id="74359" name="Rectangle 1692"/>
              <p:cNvSpPr>
                <a:spLocks noChangeArrowheads="1"/>
              </p:cNvSpPr>
              <p:nvPr/>
            </p:nvSpPr>
            <p:spPr bwMode="auto">
              <a:xfrm>
                <a:off x="4190" y="3293"/>
                <a:ext cx="275" cy="1"/>
              </a:xfrm>
              <a:prstGeom prst="rect">
                <a:avLst/>
              </a:prstGeom>
              <a:solidFill>
                <a:srgbClr val="1B6D16"/>
              </a:solidFill>
              <a:ln w="9525">
                <a:noFill/>
                <a:miter lim="800000"/>
                <a:headEnd/>
                <a:tailEnd/>
              </a:ln>
            </p:spPr>
            <p:txBody>
              <a:bodyPr/>
              <a:lstStyle/>
              <a:p>
                <a:endParaRPr lang="en-US"/>
              </a:p>
            </p:txBody>
          </p:sp>
          <p:sp>
            <p:nvSpPr>
              <p:cNvPr id="74360" name="Rectangle 1693"/>
              <p:cNvSpPr>
                <a:spLocks noChangeArrowheads="1"/>
              </p:cNvSpPr>
              <p:nvPr/>
            </p:nvSpPr>
            <p:spPr bwMode="auto">
              <a:xfrm>
                <a:off x="4190" y="3293"/>
                <a:ext cx="275" cy="1"/>
              </a:xfrm>
              <a:prstGeom prst="rect">
                <a:avLst/>
              </a:prstGeom>
              <a:solidFill>
                <a:srgbClr val="186C14"/>
              </a:solidFill>
              <a:ln w="9525">
                <a:noFill/>
                <a:miter lim="800000"/>
                <a:headEnd/>
                <a:tailEnd/>
              </a:ln>
            </p:spPr>
            <p:txBody>
              <a:bodyPr/>
              <a:lstStyle/>
              <a:p>
                <a:endParaRPr lang="en-US"/>
              </a:p>
            </p:txBody>
          </p:sp>
          <p:sp>
            <p:nvSpPr>
              <p:cNvPr id="74361" name="Rectangle 1694"/>
              <p:cNvSpPr>
                <a:spLocks noChangeArrowheads="1"/>
              </p:cNvSpPr>
              <p:nvPr/>
            </p:nvSpPr>
            <p:spPr bwMode="auto">
              <a:xfrm>
                <a:off x="4190" y="3294"/>
                <a:ext cx="275" cy="1"/>
              </a:xfrm>
              <a:prstGeom prst="rect">
                <a:avLst/>
              </a:prstGeom>
              <a:solidFill>
                <a:srgbClr val="166B13"/>
              </a:solidFill>
              <a:ln w="9525">
                <a:noFill/>
                <a:miter lim="800000"/>
                <a:headEnd/>
                <a:tailEnd/>
              </a:ln>
            </p:spPr>
            <p:txBody>
              <a:bodyPr/>
              <a:lstStyle/>
              <a:p>
                <a:endParaRPr lang="en-US"/>
              </a:p>
            </p:txBody>
          </p:sp>
          <p:sp>
            <p:nvSpPr>
              <p:cNvPr id="74362" name="Rectangle 1695"/>
              <p:cNvSpPr>
                <a:spLocks noChangeArrowheads="1"/>
              </p:cNvSpPr>
              <p:nvPr/>
            </p:nvSpPr>
            <p:spPr bwMode="auto">
              <a:xfrm>
                <a:off x="4190" y="3159"/>
                <a:ext cx="275" cy="135"/>
              </a:xfrm>
              <a:prstGeom prst="rect">
                <a:avLst/>
              </a:prstGeom>
              <a:noFill/>
              <a:ln w="7938" cap="rnd">
                <a:solidFill>
                  <a:srgbClr val="212121"/>
                </a:solidFill>
                <a:miter lim="800000"/>
                <a:headEnd/>
                <a:tailEnd/>
              </a:ln>
            </p:spPr>
            <p:txBody>
              <a:bodyPr/>
              <a:lstStyle/>
              <a:p>
                <a:endParaRPr lang="en-US"/>
              </a:p>
            </p:txBody>
          </p:sp>
        </p:grpSp>
        <p:sp>
          <p:nvSpPr>
            <p:cNvPr id="74162" name="Rectangle 1697"/>
            <p:cNvSpPr>
              <a:spLocks noChangeArrowheads="1"/>
            </p:cNvSpPr>
            <p:nvPr/>
          </p:nvSpPr>
          <p:spPr bwMode="auto">
            <a:xfrm>
              <a:off x="6772275" y="5053013"/>
              <a:ext cx="279400" cy="187325"/>
            </a:xfrm>
            <a:prstGeom prst="rect">
              <a:avLst/>
            </a:prstGeom>
            <a:noFill/>
            <a:ln w="9525">
              <a:noFill/>
              <a:miter lim="800000"/>
              <a:headEnd/>
              <a:tailEnd/>
            </a:ln>
          </p:spPr>
          <p:txBody>
            <a:bodyPr wrap="none" lIns="0" tIns="0" rIns="0" bIns="0">
              <a:spAutoFit/>
            </a:bodyPr>
            <a:lstStyle/>
            <a:p>
              <a:r>
                <a:rPr lang="en-US" sz="900" b="1">
                  <a:solidFill>
                    <a:srgbClr val="FFFFFF"/>
                  </a:solidFill>
                  <a:latin typeface="Calibri" pitchFamily="34" charset="0"/>
                  <a:cs typeface="Arial" charset="0"/>
                </a:rPr>
                <a:t>NPZ</a:t>
              </a:r>
              <a:endParaRPr lang="en-US">
                <a:cs typeface="Arial" charset="0"/>
              </a:endParaRPr>
            </a:p>
          </p:txBody>
        </p:sp>
        <p:grpSp>
          <p:nvGrpSpPr>
            <p:cNvPr id="74163" name="Group 1700"/>
            <p:cNvGrpSpPr>
              <a:grpSpLocks/>
            </p:cNvGrpSpPr>
            <p:nvPr/>
          </p:nvGrpSpPr>
          <p:grpSpPr bwMode="auto">
            <a:xfrm>
              <a:off x="7296150" y="5051425"/>
              <a:ext cx="420688" cy="190500"/>
              <a:chOff x="4596" y="3182"/>
              <a:chExt cx="265" cy="120"/>
            </a:xfrm>
          </p:grpSpPr>
          <p:sp>
            <p:nvSpPr>
              <p:cNvPr id="74260" name="Rectangle 1698"/>
              <p:cNvSpPr>
                <a:spLocks noChangeArrowheads="1"/>
              </p:cNvSpPr>
              <p:nvPr/>
            </p:nvSpPr>
            <p:spPr bwMode="auto">
              <a:xfrm>
                <a:off x="4596" y="3182"/>
                <a:ext cx="265" cy="120"/>
              </a:xfrm>
              <a:prstGeom prst="rect">
                <a:avLst/>
              </a:prstGeom>
              <a:solidFill>
                <a:srgbClr val="FCD5B5"/>
              </a:solidFill>
              <a:ln w="9525">
                <a:noFill/>
                <a:miter lim="800000"/>
                <a:headEnd/>
                <a:tailEnd/>
              </a:ln>
            </p:spPr>
            <p:txBody>
              <a:bodyPr/>
              <a:lstStyle/>
              <a:p>
                <a:endParaRPr lang="en-US"/>
              </a:p>
            </p:txBody>
          </p:sp>
          <p:sp>
            <p:nvSpPr>
              <p:cNvPr id="74261" name="Rectangle 1699"/>
              <p:cNvSpPr>
                <a:spLocks noChangeArrowheads="1"/>
              </p:cNvSpPr>
              <p:nvPr/>
            </p:nvSpPr>
            <p:spPr bwMode="auto">
              <a:xfrm>
                <a:off x="4596" y="3182"/>
                <a:ext cx="265" cy="120"/>
              </a:xfrm>
              <a:prstGeom prst="rect">
                <a:avLst/>
              </a:prstGeom>
              <a:noFill/>
              <a:ln w="7938" cap="rnd">
                <a:solidFill>
                  <a:srgbClr val="212121"/>
                </a:solidFill>
                <a:miter lim="800000"/>
                <a:headEnd/>
                <a:tailEnd/>
              </a:ln>
            </p:spPr>
            <p:txBody>
              <a:bodyPr/>
              <a:lstStyle/>
              <a:p>
                <a:endParaRPr lang="en-US"/>
              </a:p>
            </p:txBody>
          </p:sp>
        </p:grpSp>
        <p:sp>
          <p:nvSpPr>
            <p:cNvPr id="74164" name="Rectangle 1701"/>
            <p:cNvSpPr>
              <a:spLocks noChangeArrowheads="1"/>
            </p:cNvSpPr>
            <p:nvPr/>
          </p:nvSpPr>
          <p:spPr bwMode="auto">
            <a:xfrm>
              <a:off x="7389813" y="5089525"/>
              <a:ext cx="227013"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IBM</a:t>
              </a:r>
              <a:endParaRPr lang="en-US">
                <a:cs typeface="Arial" charset="0"/>
              </a:endParaRPr>
            </a:p>
          </p:txBody>
        </p:sp>
        <p:sp>
          <p:nvSpPr>
            <p:cNvPr id="74165" name="Rectangle 1702"/>
            <p:cNvSpPr>
              <a:spLocks noChangeArrowheads="1"/>
            </p:cNvSpPr>
            <p:nvPr/>
          </p:nvSpPr>
          <p:spPr bwMode="auto">
            <a:xfrm>
              <a:off x="7558088" y="5089525"/>
              <a:ext cx="82550"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a:t>
              </a:r>
              <a:endParaRPr lang="en-US">
                <a:cs typeface="Arial" charset="0"/>
              </a:endParaRPr>
            </a:p>
          </p:txBody>
        </p:sp>
        <p:sp>
          <p:nvSpPr>
            <p:cNvPr id="74166" name="Rectangle 1703"/>
            <p:cNvSpPr>
              <a:spLocks noChangeArrowheads="1"/>
            </p:cNvSpPr>
            <p:nvPr/>
          </p:nvSpPr>
          <p:spPr bwMode="auto">
            <a:xfrm>
              <a:off x="7583488" y="5089525"/>
              <a:ext cx="96838" cy="149225"/>
            </a:xfrm>
            <a:prstGeom prst="rect">
              <a:avLst/>
            </a:prstGeom>
            <a:noFill/>
            <a:ln w="9525">
              <a:noFill/>
              <a:miter lim="800000"/>
              <a:headEnd/>
              <a:tailEnd/>
            </a:ln>
          </p:spPr>
          <p:txBody>
            <a:bodyPr wrap="none" lIns="0" tIns="0" rIns="0" bIns="0">
              <a:spAutoFit/>
            </a:bodyPr>
            <a:lstStyle/>
            <a:p>
              <a:r>
                <a:rPr lang="en-US" sz="800" b="1">
                  <a:solidFill>
                    <a:srgbClr val="FFFFFF"/>
                  </a:solidFill>
                  <a:latin typeface="Calibri" pitchFamily="34" charset="0"/>
                  <a:cs typeface="Arial" charset="0"/>
                </a:rPr>
                <a:t>s</a:t>
              </a:r>
              <a:endParaRPr lang="en-US">
                <a:cs typeface="Arial" charset="0"/>
              </a:endParaRPr>
            </a:p>
          </p:txBody>
        </p:sp>
        <p:sp>
          <p:nvSpPr>
            <p:cNvPr id="74167" name="Freeform 1704"/>
            <p:cNvSpPr>
              <a:spLocks noEditPoints="1"/>
            </p:cNvSpPr>
            <p:nvPr/>
          </p:nvSpPr>
          <p:spPr bwMode="auto">
            <a:xfrm>
              <a:off x="6829425" y="5260975"/>
              <a:ext cx="80963" cy="136525"/>
            </a:xfrm>
            <a:custGeom>
              <a:avLst/>
              <a:gdLst>
                <a:gd name="T0" fmla="*/ 13388172 w 271"/>
                <a:gd name="T1" fmla="*/ 1478186 h 463"/>
                <a:gd name="T2" fmla="*/ 13745186 w 271"/>
                <a:gd name="T3" fmla="*/ 37300811 h 463"/>
                <a:gd name="T4" fmla="*/ 12228101 w 271"/>
                <a:gd name="T5" fmla="*/ 38779006 h 463"/>
                <a:gd name="T6" fmla="*/ 10710718 w 271"/>
                <a:gd name="T7" fmla="*/ 37387798 h 463"/>
                <a:gd name="T8" fmla="*/ 10442733 w 271"/>
                <a:gd name="T9" fmla="*/ 1478186 h 463"/>
                <a:gd name="T10" fmla="*/ 11871087 w 271"/>
                <a:gd name="T11" fmla="*/ 0 h 463"/>
                <a:gd name="T12" fmla="*/ 13388172 w 271"/>
                <a:gd name="T13" fmla="*/ 1478186 h 463"/>
                <a:gd name="T14" fmla="*/ 23741876 w 271"/>
                <a:gd name="T15" fmla="*/ 20606728 h 463"/>
                <a:gd name="T16" fmla="*/ 12228101 w 271"/>
                <a:gd name="T17" fmla="*/ 40257191 h 463"/>
                <a:gd name="T18" fmla="*/ 357014 w 271"/>
                <a:gd name="T19" fmla="*/ 20780701 h 463"/>
                <a:gd name="T20" fmla="*/ 892684 w 271"/>
                <a:gd name="T21" fmla="*/ 18780886 h 463"/>
                <a:gd name="T22" fmla="*/ 2945440 w 271"/>
                <a:gd name="T23" fmla="*/ 19302511 h 463"/>
                <a:gd name="T24" fmla="*/ 13477500 w 271"/>
                <a:gd name="T25" fmla="*/ 36605212 h 463"/>
                <a:gd name="T26" fmla="*/ 10978403 w 271"/>
                <a:gd name="T27" fmla="*/ 36605212 h 463"/>
                <a:gd name="T28" fmla="*/ 21242779 w 271"/>
                <a:gd name="T29" fmla="*/ 19128538 h 463"/>
                <a:gd name="T30" fmla="*/ 23206504 w 271"/>
                <a:gd name="T31" fmla="*/ 18606912 h 463"/>
                <a:gd name="T32" fmla="*/ 23741876 w 271"/>
                <a:gd name="T33" fmla="*/ 20606728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463"/>
                <a:gd name="T53" fmla="*/ 271 w 271"/>
                <a:gd name="T54" fmla="*/ 463 h 4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463">
                  <a:moveTo>
                    <a:pt x="150" y="17"/>
                  </a:moveTo>
                  <a:lnTo>
                    <a:pt x="154" y="429"/>
                  </a:lnTo>
                  <a:cubicBezTo>
                    <a:pt x="154" y="439"/>
                    <a:pt x="146" y="446"/>
                    <a:pt x="137" y="446"/>
                  </a:cubicBezTo>
                  <a:cubicBezTo>
                    <a:pt x="128" y="446"/>
                    <a:pt x="120" y="439"/>
                    <a:pt x="120" y="430"/>
                  </a:cubicBezTo>
                  <a:lnTo>
                    <a:pt x="117" y="17"/>
                  </a:lnTo>
                  <a:cubicBezTo>
                    <a:pt x="117" y="8"/>
                    <a:pt x="124" y="0"/>
                    <a:pt x="133" y="0"/>
                  </a:cubicBezTo>
                  <a:cubicBezTo>
                    <a:pt x="143" y="0"/>
                    <a:pt x="150" y="8"/>
                    <a:pt x="150" y="17"/>
                  </a:cubicBezTo>
                  <a:close/>
                  <a:moveTo>
                    <a:pt x="266" y="237"/>
                  </a:moveTo>
                  <a:lnTo>
                    <a:pt x="137" y="463"/>
                  </a:lnTo>
                  <a:lnTo>
                    <a:pt x="4" y="239"/>
                  </a:lnTo>
                  <a:cubicBezTo>
                    <a:pt x="0" y="231"/>
                    <a:pt x="2" y="221"/>
                    <a:pt x="10" y="216"/>
                  </a:cubicBezTo>
                  <a:cubicBezTo>
                    <a:pt x="18" y="211"/>
                    <a:pt x="28" y="214"/>
                    <a:pt x="33" y="222"/>
                  </a:cubicBezTo>
                  <a:lnTo>
                    <a:pt x="151" y="421"/>
                  </a:lnTo>
                  <a:lnTo>
                    <a:pt x="123" y="421"/>
                  </a:lnTo>
                  <a:lnTo>
                    <a:pt x="238" y="220"/>
                  </a:lnTo>
                  <a:cubicBezTo>
                    <a:pt x="242" y="212"/>
                    <a:pt x="252" y="209"/>
                    <a:pt x="260" y="214"/>
                  </a:cubicBezTo>
                  <a:cubicBezTo>
                    <a:pt x="268" y="219"/>
                    <a:pt x="271" y="229"/>
                    <a:pt x="266" y="23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68" name="Freeform 1705"/>
            <p:cNvSpPr>
              <a:spLocks noEditPoints="1"/>
            </p:cNvSpPr>
            <p:nvPr/>
          </p:nvSpPr>
          <p:spPr bwMode="auto">
            <a:xfrm>
              <a:off x="6202363" y="5267325"/>
              <a:ext cx="207963" cy="138113"/>
            </a:xfrm>
            <a:custGeom>
              <a:avLst/>
              <a:gdLst>
                <a:gd name="T0" fmla="*/ 2450296 w 703"/>
                <a:gd name="T1" fmla="*/ 442914 h 464"/>
                <a:gd name="T2" fmla="*/ 59944815 w 703"/>
                <a:gd name="T3" fmla="*/ 38186458 h 464"/>
                <a:gd name="T4" fmla="*/ 60382336 w 703"/>
                <a:gd name="T5" fmla="*/ 40224229 h 464"/>
                <a:gd name="T6" fmla="*/ 58282295 w 703"/>
                <a:gd name="T7" fmla="*/ 40667440 h 464"/>
                <a:gd name="T8" fmla="*/ 875042 w 703"/>
                <a:gd name="T9" fmla="*/ 2923888 h 464"/>
                <a:gd name="T10" fmla="*/ 437521 w 703"/>
                <a:gd name="T11" fmla="*/ 886126 h 464"/>
                <a:gd name="T12" fmla="*/ 2450296 w 703"/>
                <a:gd name="T13" fmla="*/ 442914 h 464"/>
                <a:gd name="T14" fmla="*/ 51281369 w 703"/>
                <a:gd name="T15" fmla="*/ 20466624 h 464"/>
                <a:gd name="T16" fmla="*/ 61520067 w 703"/>
                <a:gd name="T17" fmla="*/ 41021652 h 464"/>
                <a:gd name="T18" fmla="*/ 38767198 w 703"/>
                <a:gd name="T19" fmla="*/ 39958421 h 464"/>
                <a:gd name="T20" fmla="*/ 37454635 w 703"/>
                <a:gd name="T21" fmla="*/ 38363862 h 464"/>
                <a:gd name="T22" fmla="*/ 38942334 w 703"/>
                <a:gd name="T23" fmla="*/ 36946120 h 464"/>
                <a:gd name="T24" fmla="*/ 59157336 w 703"/>
                <a:gd name="T25" fmla="*/ 38009352 h 464"/>
                <a:gd name="T26" fmla="*/ 57844478 w 703"/>
                <a:gd name="T27" fmla="*/ 40135824 h 464"/>
                <a:gd name="T28" fmla="*/ 48655948 w 703"/>
                <a:gd name="T29" fmla="*/ 21795664 h 464"/>
                <a:gd name="T30" fmla="*/ 49356159 w 703"/>
                <a:gd name="T31" fmla="*/ 19846306 h 464"/>
                <a:gd name="T32" fmla="*/ 51281369 w 703"/>
                <a:gd name="T33" fmla="*/ 20466624 h 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3"/>
                <a:gd name="T52" fmla="*/ 0 h 464"/>
                <a:gd name="T53" fmla="*/ 703 w 703"/>
                <a:gd name="T54" fmla="*/ 464 h 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3" h="464">
                  <a:moveTo>
                    <a:pt x="28" y="5"/>
                  </a:moveTo>
                  <a:lnTo>
                    <a:pt x="685" y="431"/>
                  </a:lnTo>
                  <a:cubicBezTo>
                    <a:pt x="692" y="436"/>
                    <a:pt x="695" y="447"/>
                    <a:pt x="690" y="454"/>
                  </a:cubicBezTo>
                  <a:cubicBezTo>
                    <a:pt x="685" y="462"/>
                    <a:pt x="674" y="464"/>
                    <a:pt x="666" y="459"/>
                  </a:cubicBezTo>
                  <a:lnTo>
                    <a:pt x="10" y="33"/>
                  </a:lnTo>
                  <a:cubicBezTo>
                    <a:pt x="2" y="28"/>
                    <a:pt x="0" y="18"/>
                    <a:pt x="5" y="10"/>
                  </a:cubicBezTo>
                  <a:cubicBezTo>
                    <a:pt x="10" y="2"/>
                    <a:pt x="20" y="0"/>
                    <a:pt x="28" y="5"/>
                  </a:cubicBezTo>
                  <a:close/>
                  <a:moveTo>
                    <a:pt x="586" y="231"/>
                  </a:moveTo>
                  <a:lnTo>
                    <a:pt x="703" y="463"/>
                  </a:lnTo>
                  <a:lnTo>
                    <a:pt x="443" y="451"/>
                  </a:lnTo>
                  <a:cubicBezTo>
                    <a:pt x="434" y="450"/>
                    <a:pt x="427" y="443"/>
                    <a:pt x="428" y="433"/>
                  </a:cubicBezTo>
                  <a:cubicBezTo>
                    <a:pt x="428" y="424"/>
                    <a:pt x="436" y="417"/>
                    <a:pt x="445" y="417"/>
                  </a:cubicBezTo>
                  <a:lnTo>
                    <a:pt x="676" y="429"/>
                  </a:lnTo>
                  <a:lnTo>
                    <a:pt x="661" y="453"/>
                  </a:lnTo>
                  <a:lnTo>
                    <a:pt x="556" y="246"/>
                  </a:lnTo>
                  <a:cubicBezTo>
                    <a:pt x="552" y="238"/>
                    <a:pt x="556" y="228"/>
                    <a:pt x="564" y="224"/>
                  </a:cubicBezTo>
                  <a:cubicBezTo>
                    <a:pt x="572" y="219"/>
                    <a:pt x="582" y="223"/>
                    <a:pt x="586" y="23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69" name="Freeform 1706"/>
            <p:cNvSpPr>
              <a:spLocks noEditPoints="1"/>
            </p:cNvSpPr>
            <p:nvPr/>
          </p:nvSpPr>
          <p:spPr bwMode="auto">
            <a:xfrm>
              <a:off x="7313613" y="5270500"/>
              <a:ext cx="219075" cy="138113"/>
            </a:xfrm>
            <a:custGeom>
              <a:avLst/>
              <a:gdLst>
                <a:gd name="T0" fmla="*/ 63980259 w 740"/>
                <a:gd name="T1" fmla="*/ 2986620 h 466"/>
                <a:gd name="T2" fmla="*/ 3242902 w 740"/>
                <a:gd name="T3" fmla="*/ 40494680 h 466"/>
                <a:gd name="T4" fmla="*/ 1227116 w 740"/>
                <a:gd name="T5" fmla="*/ 40055445 h 466"/>
                <a:gd name="T6" fmla="*/ 1665266 w 740"/>
                <a:gd name="T7" fmla="*/ 38035015 h 466"/>
                <a:gd name="T8" fmla="*/ 62490253 w 740"/>
                <a:gd name="T9" fmla="*/ 439235 h 466"/>
                <a:gd name="T10" fmla="*/ 64506039 w 740"/>
                <a:gd name="T11" fmla="*/ 966198 h 466"/>
                <a:gd name="T12" fmla="*/ 63980259 w 740"/>
                <a:gd name="T13" fmla="*/ 2986620 h 466"/>
                <a:gd name="T14" fmla="*/ 22787354 w 740"/>
                <a:gd name="T15" fmla="*/ 40231199 h 466"/>
                <a:gd name="T16" fmla="*/ 0 w 740"/>
                <a:gd name="T17" fmla="*/ 40758162 h 466"/>
                <a:gd name="T18" fmla="*/ 10692637 w 740"/>
                <a:gd name="T19" fmla="*/ 20642563 h 466"/>
                <a:gd name="T20" fmla="*/ 12708423 w 740"/>
                <a:gd name="T21" fmla="*/ 20027871 h 466"/>
                <a:gd name="T22" fmla="*/ 13321833 w 740"/>
                <a:gd name="T23" fmla="*/ 22047995 h 466"/>
                <a:gd name="T24" fmla="*/ 3768682 w 740"/>
                <a:gd name="T25" fmla="*/ 39967717 h 466"/>
                <a:gd name="T26" fmla="*/ 2453936 w 740"/>
                <a:gd name="T27" fmla="*/ 37771534 h 466"/>
                <a:gd name="T28" fmla="*/ 22699724 w 740"/>
                <a:gd name="T29" fmla="*/ 37332299 h 466"/>
                <a:gd name="T30" fmla="*/ 24189730 w 740"/>
                <a:gd name="T31" fmla="*/ 38738028 h 466"/>
                <a:gd name="T32" fmla="*/ 22787354 w 740"/>
                <a:gd name="T33" fmla="*/ 40231199 h 4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0"/>
                <a:gd name="T52" fmla="*/ 0 h 466"/>
                <a:gd name="T53" fmla="*/ 740 w 740"/>
                <a:gd name="T54" fmla="*/ 466 h 4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0" h="466">
                  <a:moveTo>
                    <a:pt x="730" y="34"/>
                  </a:moveTo>
                  <a:lnTo>
                    <a:pt x="37" y="461"/>
                  </a:lnTo>
                  <a:cubicBezTo>
                    <a:pt x="29" y="466"/>
                    <a:pt x="19" y="464"/>
                    <a:pt x="14" y="456"/>
                  </a:cubicBezTo>
                  <a:cubicBezTo>
                    <a:pt x="9" y="448"/>
                    <a:pt x="12" y="438"/>
                    <a:pt x="19" y="433"/>
                  </a:cubicBezTo>
                  <a:lnTo>
                    <a:pt x="713" y="5"/>
                  </a:lnTo>
                  <a:cubicBezTo>
                    <a:pt x="721" y="0"/>
                    <a:pt x="731" y="3"/>
                    <a:pt x="736" y="11"/>
                  </a:cubicBezTo>
                  <a:cubicBezTo>
                    <a:pt x="740" y="19"/>
                    <a:pt x="738" y="29"/>
                    <a:pt x="730" y="34"/>
                  </a:cubicBezTo>
                  <a:close/>
                  <a:moveTo>
                    <a:pt x="260" y="458"/>
                  </a:moveTo>
                  <a:lnTo>
                    <a:pt x="0" y="464"/>
                  </a:lnTo>
                  <a:lnTo>
                    <a:pt x="122" y="235"/>
                  </a:lnTo>
                  <a:cubicBezTo>
                    <a:pt x="127" y="227"/>
                    <a:pt x="137" y="224"/>
                    <a:pt x="145" y="228"/>
                  </a:cubicBezTo>
                  <a:cubicBezTo>
                    <a:pt x="153" y="232"/>
                    <a:pt x="156" y="242"/>
                    <a:pt x="152" y="251"/>
                  </a:cubicBezTo>
                  <a:lnTo>
                    <a:pt x="43" y="455"/>
                  </a:lnTo>
                  <a:lnTo>
                    <a:pt x="28" y="430"/>
                  </a:lnTo>
                  <a:lnTo>
                    <a:pt x="259" y="425"/>
                  </a:lnTo>
                  <a:cubicBezTo>
                    <a:pt x="268" y="424"/>
                    <a:pt x="276" y="432"/>
                    <a:pt x="276" y="441"/>
                  </a:cubicBezTo>
                  <a:cubicBezTo>
                    <a:pt x="277" y="450"/>
                    <a:pt x="269" y="458"/>
                    <a:pt x="260" y="458"/>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70" name="Rectangle 1707"/>
            <p:cNvSpPr>
              <a:spLocks noChangeArrowheads="1"/>
            </p:cNvSpPr>
            <p:nvPr/>
          </p:nvSpPr>
          <p:spPr bwMode="auto">
            <a:xfrm>
              <a:off x="6269038" y="5486400"/>
              <a:ext cx="1320554" cy="215444"/>
            </a:xfrm>
            <a:prstGeom prst="rect">
              <a:avLst/>
            </a:prstGeom>
            <a:noFill/>
            <a:ln w="9525">
              <a:noFill/>
              <a:miter lim="800000"/>
              <a:headEnd/>
              <a:tailEnd/>
            </a:ln>
          </p:spPr>
          <p:txBody>
            <a:bodyPr wrap="none" lIns="0" tIns="0" rIns="0" bIns="0">
              <a:spAutoFit/>
            </a:bodyPr>
            <a:lstStyle/>
            <a:p>
              <a:r>
                <a:rPr lang="en-US" sz="1400" b="1">
                  <a:solidFill>
                    <a:srgbClr val="000000"/>
                  </a:solidFill>
                  <a:latin typeface="Calibri" pitchFamily="34" charset="0"/>
                  <a:cs typeface="Arial" charset="0"/>
                </a:rPr>
                <a:t>Model  Validation</a:t>
              </a:r>
              <a:endParaRPr lang="en-US">
                <a:cs typeface="Arial" charset="0"/>
              </a:endParaRPr>
            </a:p>
          </p:txBody>
        </p:sp>
        <p:grpSp>
          <p:nvGrpSpPr>
            <p:cNvPr id="74171" name="Group 1791"/>
            <p:cNvGrpSpPr>
              <a:grpSpLocks/>
            </p:cNvGrpSpPr>
            <p:nvPr/>
          </p:nvGrpSpPr>
          <p:grpSpPr bwMode="auto">
            <a:xfrm>
              <a:off x="1422400" y="3378200"/>
              <a:ext cx="503238" cy="282575"/>
              <a:chOff x="896" y="2128"/>
              <a:chExt cx="317" cy="178"/>
            </a:xfrm>
          </p:grpSpPr>
          <p:sp>
            <p:nvSpPr>
              <p:cNvPr id="74178" name="Rectangle 1709"/>
              <p:cNvSpPr>
                <a:spLocks noChangeArrowheads="1"/>
              </p:cNvSpPr>
              <p:nvPr/>
            </p:nvSpPr>
            <p:spPr bwMode="auto">
              <a:xfrm>
                <a:off x="896" y="2128"/>
                <a:ext cx="317" cy="1"/>
              </a:xfrm>
              <a:prstGeom prst="rect">
                <a:avLst/>
              </a:prstGeom>
              <a:solidFill>
                <a:srgbClr val="FFC001"/>
              </a:solidFill>
              <a:ln w="9525">
                <a:noFill/>
                <a:miter lim="800000"/>
                <a:headEnd/>
                <a:tailEnd/>
              </a:ln>
            </p:spPr>
            <p:txBody>
              <a:bodyPr/>
              <a:lstStyle/>
              <a:p>
                <a:endParaRPr lang="en-US"/>
              </a:p>
            </p:txBody>
          </p:sp>
          <p:sp>
            <p:nvSpPr>
              <p:cNvPr id="74179" name="Rectangle 1710"/>
              <p:cNvSpPr>
                <a:spLocks noChangeArrowheads="1"/>
              </p:cNvSpPr>
              <p:nvPr/>
            </p:nvSpPr>
            <p:spPr bwMode="auto">
              <a:xfrm>
                <a:off x="896" y="2129"/>
                <a:ext cx="317" cy="1"/>
              </a:xfrm>
              <a:prstGeom prst="rect">
                <a:avLst/>
              </a:prstGeom>
              <a:solidFill>
                <a:srgbClr val="FFC005"/>
              </a:solidFill>
              <a:ln w="9525">
                <a:noFill/>
                <a:miter lim="800000"/>
                <a:headEnd/>
                <a:tailEnd/>
              </a:ln>
            </p:spPr>
            <p:txBody>
              <a:bodyPr/>
              <a:lstStyle/>
              <a:p>
                <a:endParaRPr lang="en-US"/>
              </a:p>
            </p:txBody>
          </p:sp>
          <p:sp>
            <p:nvSpPr>
              <p:cNvPr id="74180" name="Rectangle 1711"/>
              <p:cNvSpPr>
                <a:spLocks noChangeArrowheads="1"/>
              </p:cNvSpPr>
              <p:nvPr/>
            </p:nvSpPr>
            <p:spPr bwMode="auto">
              <a:xfrm>
                <a:off x="896" y="2130"/>
                <a:ext cx="317" cy="1"/>
              </a:xfrm>
              <a:prstGeom prst="rect">
                <a:avLst/>
              </a:prstGeom>
              <a:solidFill>
                <a:srgbClr val="FFC10B"/>
              </a:solidFill>
              <a:ln w="9525">
                <a:noFill/>
                <a:miter lim="800000"/>
                <a:headEnd/>
                <a:tailEnd/>
              </a:ln>
            </p:spPr>
            <p:txBody>
              <a:bodyPr/>
              <a:lstStyle/>
              <a:p>
                <a:endParaRPr lang="en-US"/>
              </a:p>
            </p:txBody>
          </p:sp>
          <p:sp>
            <p:nvSpPr>
              <p:cNvPr id="74181" name="Rectangle 1712"/>
              <p:cNvSpPr>
                <a:spLocks noChangeArrowheads="1"/>
              </p:cNvSpPr>
              <p:nvPr/>
            </p:nvSpPr>
            <p:spPr bwMode="auto">
              <a:xfrm>
                <a:off x="896" y="2130"/>
                <a:ext cx="317" cy="1"/>
              </a:xfrm>
              <a:prstGeom prst="rect">
                <a:avLst/>
              </a:prstGeom>
              <a:solidFill>
                <a:srgbClr val="FEC112"/>
              </a:solidFill>
              <a:ln w="9525">
                <a:noFill/>
                <a:miter lim="800000"/>
                <a:headEnd/>
                <a:tailEnd/>
              </a:ln>
            </p:spPr>
            <p:txBody>
              <a:bodyPr/>
              <a:lstStyle/>
              <a:p>
                <a:endParaRPr lang="en-US"/>
              </a:p>
            </p:txBody>
          </p:sp>
          <p:sp>
            <p:nvSpPr>
              <p:cNvPr id="74182" name="Rectangle 1713"/>
              <p:cNvSpPr>
                <a:spLocks noChangeArrowheads="1"/>
              </p:cNvSpPr>
              <p:nvPr/>
            </p:nvSpPr>
            <p:spPr bwMode="auto">
              <a:xfrm>
                <a:off x="896" y="2131"/>
                <a:ext cx="317" cy="1"/>
              </a:xfrm>
              <a:prstGeom prst="rect">
                <a:avLst/>
              </a:prstGeom>
              <a:solidFill>
                <a:srgbClr val="FEC118"/>
              </a:solidFill>
              <a:ln w="9525">
                <a:noFill/>
                <a:miter lim="800000"/>
                <a:headEnd/>
                <a:tailEnd/>
              </a:ln>
            </p:spPr>
            <p:txBody>
              <a:bodyPr/>
              <a:lstStyle/>
              <a:p>
                <a:endParaRPr lang="en-US"/>
              </a:p>
            </p:txBody>
          </p:sp>
          <p:sp>
            <p:nvSpPr>
              <p:cNvPr id="74183" name="Rectangle 1714"/>
              <p:cNvSpPr>
                <a:spLocks noChangeArrowheads="1"/>
              </p:cNvSpPr>
              <p:nvPr/>
            </p:nvSpPr>
            <p:spPr bwMode="auto">
              <a:xfrm>
                <a:off x="896" y="2132"/>
                <a:ext cx="317" cy="1"/>
              </a:xfrm>
              <a:prstGeom prst="rect">
                <a:avLst/>
              </a:prstGeom>
              <a:solidFill>
                <a:srgbClr val="FEC21E"/>
              </a:solidFill>
              <a:ln w="9525">
                <a:noFill/>
                <a:miter lim="800000"/>
                <a:headEnd/>
                <a:tailEnd/>
              </a:ln>
            </p:spPr>
            <p:txBody>
              <a:bodyPr/>
              <a:lstStyle/>
              <a:p>
                <a:endParaRPr lang="en-US"/>
              </a:p>
            </p:txBody>
          </p:sp>
          <p:sp>
            <p:nvSpPr>
              <p:cNvPr id="74184" name="Rectangle 1715"/>
              <p:cNvSpPr>
                <a:spLocks noChangeArrowheads="1"/>
              </p:cNvSpPr>
              <p:nvPr/>
            </p:nvSpPr>
            <p:spPr bwMode="auto">
              <a:xfrm>
                <a:off x="896" y="2133"/>
                <a:ext cx="317" cy="1"/>
              </a:xfrm>
              <a:prstGeom prst="rect">
                <a:avLst/>
              </a:prstGeom>
              <a:solidFill>
                <a:srgbClr val="FDC225"/>
              </a:solidFill>
              <a:ln w="9525">
                <a:noFill/>
                <a:miter lim="800000"/>
                <a:headEnd/>
                <a:tailEnd/>
              </a:ln>
            </p:spPr>
            <p:txBody>
              <a:bodyPr/>
              <a:lstStyle/>
              <a:p>
                <a:endParaRPr lang="en-US"/>
              </a:p>
            </p:txBody>
          </p:sp>
          <p:sp>
            <p:nvSpPr>
              <p:cNvPr id="74185" name="Rectangle 1716"/>
              <p:cNvSpPr>
                <a:spLocks noChangeArrowheads="1"/>
              </p:cNvSpPr>
              <p:nvPr/>
            </p:nvSpPr>
            <p:spPr bwMode="auto">
              <a:xfrm>
                <a:off x="896" y="2133"/>
                <a:ext cx="317" cy="1"/>
              </a:xfrm>
              <a:prstGeom prst="rect">
                <a:avLst/>
              </a:prstGeom>
              <a:solidFill>
                <a:srgbClr val="FDC22B"/>
              </a:solidFill>
              <a:ln w="9525">
                <a:noFill/>
                <a:miter lim="800000"/>
                <a:headEnd/>
                <a:tailEnd/>
              </a:ln>
            </p:spPr>
            <p:txBody>
              <a:bodyPr/>
              <a:lstStyle/>
              <a:p>
                <a:endParaRPr lang="en-US"/>
              </a:p>
            </p:txBody>
          </p:sp>
          <p:sp>
            <p:nvSpPr>
              <p:cNvPr id="74186" name="Rectangle 1717"/>
              <p:cNvSpPr>
                <a:spLocks noChangeArrowheads="1"/>
              </p:cNvSpPr>
              <p:nvPr/>
            </p:nvSpPr>
            <p:spPr bwMode="auto">
              <a:xfrm>
                <a:off x="896" y="2134"/>
                <a:ext cx="317" cy="1"/>
              </a:xfrm>
              <a:prstGeom prst="rect">
                <a:avLst/>
              </a:prstGeom>
              <a:solidFill>
                <a:srgbClr val="FDC331"/>
              </a:solidFill>
              <a:ln w="9525">
                <a:noFill/>
                <a:miter lim="800000"/>
                <a:headEnd/>
                <a:tailEnd/>
              </a:ln>
            </p:spPr>
            <p:txBody>
              <a:bodyPr/>
              <a:lstStyle/>
              <a:p>
                <a:endParaRPr lang="en-US"/>
              </a:p>
            </p:txBody>
          </p:sp>
          <p:sp>
            <p:nvSpPr>
              <p:cNvPr id="74187" name="Rectangle 1718"/>
              <p:cNvSpPr>
                <a:spLocks noChangeArrowheads="1"/>
              </p:cNvSpPr>
              <p:nvPr/>
            </p:nvSpPr>
            <p:spPr bwMode="auto">
              <a:xfrm>
                <a:off x="896" y="2135"/>
                <a:ext cx="317" cy="1"/>
              </a:xfrm>
              <a:prstGeom prst="rect">
                <a:avLst/>
              </a:prstGeom>
              <a:solidFill>
                <a:srgbClr val="FDC338"/>
              </a:solidFill>
              <a:ln w="9525">
                <a:noFill/>
                <a:miter lim="800000"/>
                <a:headEnd/>
                <a:tailEnd/>
              </a:ln>
            </p:spPr>
            <p:txBody>
              <a:bodyPr/>
              <a:lstStyle/>
              <a:p>
                <a:endParaRPr lang="en-US"/>
              </a:p>
            </p:txBody>
          </p:sp>
          <p:sp>
            <p:nvSpPr>
              <p:cNvPr id="74188" name="Rectangle 1719"/>
              <p:cNvSpPr>
                <a:spLocks noChangeArrowheads="1"/>
              </p:cNvSpPr>
              <p:nvPr/>
            </p:nvSpPr>
            <p:spPr bwMode="auto">
              <a:xfrm>
                <a:off x="896" y="2136"/>
                <a:ext cx="317" cy="1"/>
              </a:xfrm>
              <a:prstGeom prst="rect">
                <a:avLst/>
              </a:prstGeom>
              <a:solidFill>
                <a:srgbClr val="FCC33E"/>
              </a:solidFill>
              <a:ln w="9525">
                <a:noFill/>
                <a:miter lim="800000"/>
                <a:headEnd/>
                <a:tailEnd/>
              </a:ln>
            </p:spPr>
            <p:txBody>
              <a:bodyPr/>
              <a:lstStyle/>
              <a:p>
                <a:endParaRPr lang="en-US"/>
              </a:p>
            </p:txBody>
          </p:sp>
          <p:sp>
            <p:nvSpPr>
              <p:cNvPr id="74189" name="Rectangle 1720"/>
              <p:cNvSpPr>
                <a:spLocks noChangeArrowheads="1"/>
              </p:cNvSpPr>
              <p:nvPr/>
            </p:nvSpPr>
            <p:spPr bwMode="auto">
              <a:xfrm>
                <a:off x="896" y="2136"/>
                <a:ext cx="317" cy="1"/>
              </a:xfrm>
              <a:prstGeom prst="rect">
                <a:avLst/>
              </a:prstGeom>
              <a:solidFill>
                <a:srgbClr val="FCC444"/>
              </a:solidFill>
              <a:ln w="9525">
                <a:noFill/>
                <a:miter lim="800000"/>
                <a:headEnd/>
                <a:tailEnd/>
              </a:ln>
            </p:spPr>
            <p:txBody>
              <a:bodyPr/>
              <a:lstStyle/>
              <a:p>
                <a:endParaRPr lang="en-US"/>
              </a:p>
            </p:txBody>
          </p:sp>
          <p:sp>
            <p:nvSpPr>
              <p:cNvPr id="74190" name="Rectangle 1721"/>
              <p:cNvSpPr>
                <a:spLocks noChangeArrowheads="1"/>
              </p:cNvSpPr>
              <p:nvPr/>
            </p:nvSpPr>
            <p:spPr bwMode="auto">
              <a:xfrm>
                <a:off x="896" y="2137"/>
                <a:ext cx="317" cy="1"/>
              </a:xfrm>
              <a:prstGeom prst="rect">
                <a:avLst/>
              </a:prstGeom>
              <a:solidFill>
                <a:srgbClr val="FCC44B"/>
              </a:solidFill>
              <a:ln w="9525">
                <a:noFill/>
                <a:miter lim="800000"/>
                <a:headEnd/>
                <a:tailEnd/>
              </a:ln>
            </p:spPr>
            <p:txBody>
              <a:bodyPr/>
              <a:lstStyle/>
              <a:p>
                <a:endParaRPr lang="en-US"/>
              </a:p>
            </p:txBody>
          </p:sp>
          <p:sp>
            <p:nvSpPr>
              <p:cNvPr id="74191" name="Rectangle 1722"/>
              <p:cNvSpPr>
                <a:spLocks noChangeArrowheads="1"/>
              </p:cNvSpPr>
              <p:nvPr/>
            </p:nvSpPr>
            <p:spPr bwMode="auto">
              <a:xfrm>
                <a:off x="896" y="2138"/>
                <a:ext cx="317" cy="1"/>
              </a:xfrm>
              <a:prstGeom prst="rect">
                <a:avLst/>
              </a:prstGeom>
              <a:solidFill>
                <a:srgbClr val="FCC451"/>
              </a:solidFill>
              <a:ln w="9525">
                <a:noFill/>
                <a:miter lim="800000"/>
                <a:headEnd/>
                <a:tailEnd/>
              </a:ln>
            </p:spPr>
            <p:txBody>
              <a:bodyPr/>
              <a:lstStyle/>
              <a:p>
                <a:endParaRPr lang="en-US"/>
              </a:p>
            </p:txBody>
          </p:sp>
          <p:sp>
            <p:nvSpPr>
              <p:cNvPr id="74192" name="Rectangle 1723"/>
              <p:cNvSpPr>
                <a:spLocks noChangeArrowheads="1"/>
              </p:cNvSpPr>
              <p:nvPr/>
            </p:nvSpPr>
            <p:spPr bwMode="auto">
              <a:xfrm>
                <a:off x="896" y="2139"/>
                <a:ext cx="317" cy="1"/>
              </a:xfrm>
              <a:prstGeom prst="rect">
                <a:avLst/>
              </a:prstGeom>
              <a:solidFill>
                <a:srgbClr val="FBC557"/>
              </a:solidFill>
              <a:ln w="9525">
                <a:noFill/>
                <a:miter lim="800000"/>
                <a:headEnd/>
                <a:tailEnd/>
              </a:ln>
            </p:spPr>
            <p:txBody>
              <a:bodyPr/>
              <a:lstStyle/>
              <a:p>
                <a:endParaRPr lang="en-US"/>
              </a:p>
            </p:txBody>
          </p:sp>
          <p:sp>
            <p:nvSpPr>
              <p:cNvPr id="74193" name="Rectangle 1724"/>
              <p:cNvSpPr>
                <a:spLocks noChangeArrowheads="1"/>
              </p:cNvSpPr>
              <p:nvPr/>
            </p:nvSpPr>
            <p:spPr bwMode="auto">
              <a:xfrm>
                <a:off x="896" y="2139"/>
                <a:ext cx="317" cy="1"/>
              </a:xfrm>
              <a:prstGeom prst="rect">
                <a:avLst/>
              </a:prstGeom>
              <a:solidFill>
                <a:srgbClr val="FBC55E"/>
              </a:solidFill>
              <a:ln w="9525">
                <a:noFill/>
                <a:miter lim="800000"/>
                <a:headEnd/>
                <a:tailEnd/>
              </a:ln>
            </p:spPr>
            <p:txBody>
              <a:bodyPr/>
              <a:lstStyle/>
              <a:p>
                <a:endParaRPr lang="en-US"/>
              </a:p>
            </p:txBody>
          </p:sp>
          <p:sp>
            <p:nvSpPr>
              <p:cNvPr id="74194" name="Rectangle 1725"/>
              <p:cNvSpPr>
                <a:spLocks noChangeArrowheads="1"/>
              </p:cNvSpPr>
              <p:nvPr/>
            </p:nvSpPr>
            <p:spPr bwMode="auto">
              <a:xfrm>
                <a:off x="896" y="2140"/>
                <a:ext cx="317" cy="1"/>
              </a:xfrm>
              <a:prstGeom prst="rect">
                <a:avLst/>
              </a:prstGeom>
              <a:solidFill>
                <a:srgbClr val="FBC560"/>
              </a:solidFill>
              <a:ln w="9525">
                <a:noFill/>
                <a:miter lim="800000"/>
                <a:headEnd/>
                <a:tailEnd/>
              </a:ln>
            </p:spPr>
            <p:txBody>
              <a:bodyPr/>
              <a:lstStyle/>
              <a:p>
                <a:endParaRPr lang="en-US"/>
              </a:p>
            </p:txBody>
          </p:sp>
          <p:sp>
            <p:nvSpPr>
              <p:cNvPr id="74195" name="Rectangle 1726"/>
              <p:cNvSpPr>
                <a:spLocks noChangeArrowheads="1"/>
              </p:cNvSpPr>
              <p:nvPr/>
            </p:nvSpPr>
            <p:spPr bwMode="auto">
              <a:xfrm>
                <a:off x="896" y="2141"/>
                <a:ext cx="317" cy="1"/>
              </a:xfrm>
              <a:prstGeom prst="rect">
                <a:avLst/>
              </a:prstGeom>
              <a:solidFill>
                <a:srgbClr val="FAC663"/>
              </a:solidFill>
              <a:ln w="9525">
                <a:noFill/>
                <a:miter lim="800000"/>
                <a:headEnd/>
                <a:tailEnd/>
              </a:ln>
            </p:spPr>
            <p:txBody>
              <a:bodyPr/>
              <a:lstStyle/>
              <a:p>
                <a:endParaRPr lang="en-US"/>
              </a:p>
            </p:txBody>
          </p:sp>
          <p:sp>
            <p:nvSpPr>
              <p:cNvPr id="74196" name="Rectangle 1727"/>
              <p:cNvSpPr>
                <a:spLocks noChangeArrowheads="1"/>
              </p:cNvSpPr>
              <p:nvPr/>
            </p:nvSpPr>
            <p:spPr bwMode="auto">
              <a:xfrm>
                <a:off x="896" y="2141"/>
                <a:ext cx="317" cy="1"/>
              </a:xfrm>
              <a:prstGeom prst="rect">
                <a:avLst/>
              </a:prstGeom>
              <a:solidFill>
                <a:srgbClr val="FAC665"/>
              </a:solidFill>
              <a:ln w="9525">
                <a:noFill/>
                <a:miter lim="800000"/>
                <a:headEnd/>
                <a:tailEnd/>
              </a:ln>
            </p:spPr>
            <p:txBody>
              <a:bodyPr/>
              <a:lstStyle/>
              <a:p>
                <a:endParaRPr lang="en-US"/>
              </a:p>
            </p:txBody>
          </p:sp>
          <p:sp>
            <p:nvSpPr>
              <p:cNvPr id="74197" name="Rectangle 1728"/>
              <p:cNvSpPr>
                <a:spLocks noChangeArrowheads="1"/>
              </p:cNvSpPr>
              <p:nvPr/>
            </p:nvSpPr>
            <p:spPr bwMode="auto">
              <a:xfrm>
                <a:off x="896" y="2142"/>
                <a:ext cx="317" cy="1"/>
              </a:xfrm>
              <a:prstGeom prst="rect">
                <a:avLst/>
              </a:prstGeom>
              <a:solidFill>
                <a:srgbClr val="FAC667"/>
              </a:solidFill>
              <a:ln w="9525">
                <a:noFill/>
                <a:miter lim="800000"/>
                <a:headEnd/>
                <a:tailEnd/>
              </a:ln>
            </p:spPr>
            <p:txBody>
              <a:bodyPr/>
              <a:lstStyle/>
              <a:p>
                <a:endParaRPr lang="en-US"/>
              </a:p>
            </p:txBody>
          </p:sp>
          <p:sp>
            <p:nvSpPr>
              <p:cNvPr id="74198" name="Rectangle 1729"/>
              <p:cNvSpPr>
                <a:spLocks noChangeArrowheads="1"/>
              </p:cNvSpPr>
              <p:nvPr/>
            </p:nvSpPr>
            <p:spPr bwMode="auto">
              <a:xfrm>
                <a:off x="896" y="2143"/>
                <a:ext cx="317" cy="1"/>
              </a:xfrm>
              <a:prstGeom prst="rect">
                <a:avLst/>
              </a:prstGeom>
              <a:solidFill>
                <a:srgbClr val="FAC76A"/>
              </a:solidFill>
              <a:ln w="9525">
                <a:noFill/>
                <a:miter lim="800000"/>
                <a:headEnd/>
                <a:tailEnd/>
              </a:ln>
            </p:spPr>
            <p:txBody>
              <a:bodyPr/>
              <a:lstStyle/>
              <a:p>
                <a:endParaRPr lang="en-US"/>
              </a:p>
            </p:txBody>
          </p:sp>
          <p:sp>
            <p:nvSpPr>
              <p:cNvPr id="74199" name="Rectangle 1730"/>
              <p:cNvSpPr>
                <a:spLocks noChangeArrowheads="1"/>
              </p:cNvSpPr>
              <p:nvPr/>
            </p:nvSpPr>
            <p:spPr bwMode="auto">
              <a:xfrm>
                <a:off x="896" y="2144"/>
                <a:ext cx="317" cy="1"/>
              </a:xfrm>
              <a:prstGeom prst="rect">
                <a:avLst/>
              </a:prstGeom>
              <a:solidFill>
                <a:srgbClr val="F9C76C"/>
              </a:solidFill>
              <a:ln w="9525">
                <a:noFill/>
                <a:miter lim="800000"/>
                <a:headEnd/>
                <a:tailEnd/>
              </a:ln>
            </p:spPr>
            <p:txBody>
              <a:bodyPr/>
              <a:lstStyle/>
              <a:p>
                <a:endParaRPr lang="en-US"/>
              </a:p>
            </p:txBody>
          </p:sp>
          <p:sp>
            <p:nvSpPr>
              <p:cNvPr id="74200" name="Rectangle 1731"/>
              <p:cNvSpPr>
                <a:spLocks noChangeArrowheads="1"/>
              </p:cNvSpPr>
              <p:nvPr/>
            </p:nvSpPr>
            <p:spPr bwMode="auto">
              <a:xfrm>
                <a:off x="896" y="2144"/>
                <a:ext cx="317" cy="1"/>
              </a:xfrm>
              <a:prstGeom prst="rect">
                <a:avLst/>
              </a:prstGeom>
              <a:solidFill>
                <a:srgbClr val="F9C76F"/>
              </a:solidFill>
              <a:ln w="9525">
                <a:noFill/>
                <a:miter lim="800000"/>
                <a:headEnd/>
                <a:tailEnd/>
              </a:ln>
            </p:spPr>
            <p:txBody>
              <a:bodyPr/>
              <a:lstStyle/>
              <a:p>
                <a:endParaRPr lang="en-US"/>
              </a:p>
            </p:txBody>
          </p:sp>
          <p:sp>
            <p:nvSpPr>
              <p:cNvPr id="74201" name="Rectangle 1732"/>
              <p:cNvSpPr>
                <a:spLocks noChangeArrowheads="1"/>
              </p:cNvSpPr>
              <p:nvPr/>
            </p:nvSpPr>
            <p:spPr bwMode="auto">
              <a:xfrm>
                <a:off x="896" y="2145"/>
                <a:ext cx="317" cy="1"/>
              </a:xfrm>
              <a:prstGeom prst="rect">
                <a:avLst/>
              </a:prstGeom>
              <a:solidFill>
                <a:srgbClr val="F9C871"/>
              </a:solidFill>
              <a:ln w="9525">
                <a:noFill/>
                <a:miter lim="800000"/>
                <a:headEnd/>
                <a:tailEnd/>
              </a:ln>
            </p:spPr>
            <p:txBody>
              <a:bodyPr/>
              <a:lstStyle/>
              <a:p>
                <a:endParaRPr lang="en-US"/>
              </a:p>
            </p:txBody>
          </p:sp>
          <p:sp>
            <p:nvSpPr>
              <p:cNvPr id="74202" name="Rectangle 1733"/>
              <p:cNvSpPr>
                <a:spLocks noChangeArrowheads="1"/>
              </p:cNvSpPr>
              <p:nvPr/>
            </p:nvSpPr>
            <p:spPr bwMode="auto">
              <a:xfrm>
                <a:off x="896" y="2146"/>
                <a:ext cx="317" cy="1"/>
              </a:xfrm>
              <a:prstGeom prst="rect">
                <a:avLst/>
              </a:prstGeom>
              <a:solidFill>
                <a:srgbClr val="F9C873"/>
              </a:solidFill>
              <a:ln w="9525">
                <a:noFill/>
                <a:miter lim="800000"/>
                <a:headEnd/>
                <a:tailEnd/>
              </a:ln>
            </p:spPr>
            <p:txBody>
              <a:bodyPr/>
              <a:lstStyle/>
              <a:p>
                <a:endParaRPr lang="en-US"/>
              </a:p>
            </p:txBody>
          </p:sp>
          <p:sp>
            <p:nvSpPr>
              <p:cNvPr id="74203" name="Rectangle 1734"/>
              <p:cNvSpPr>
                <a:spLocks noChangeArrowheads="1"/>
              </p:cNvSpPr>
              <p:nvPr/>
            </p:nvSpPr>
            <p:spPr bwMode="auto">
              <a:xfrm>
                <a:off x="896" y="2147"/>
                <a:ext cx="317" cy="1"/>
              </a:xfrm>
              <a:prstGeom prst="rect">
                <a:avLst/>
              </a:prstGeom>
              <a:solidFill>
                <a:srgbClr val="F8C876"/>
              </a:solidFill>
              <a:ln w="9525">
                <a:noFill/>
                <a:miter lim="800000"/>
                <a:headEnd/>
                <a:tailEnd/>
              </a:ln>
            </p:spPr>
            <p:txBody>
              <a:bodyPr/>
              <a:lstStyle/>
              <a:p>
                <a:endParaRPr lang="en-US"/>
              </a:p>
            </p:txBody>
          </p:sp>
          <p:sp>
            <p:nvSpPr>
              <p:cNvPr id="74204" name="Rectangle 1735"/>
              <p:cNvSpPr>
                <a:spLocks noChangeArrowheads="1"/>
              </p:cNvSpPr>
              <p:nvPr/>
            </p:nvSpPr>
            <p:spPr bwMode="auto">
              <a:xfrm>
                <a:off x="896" y="2147"/>
                <a:ext cx="317" cy="1"/>
              </a:xfrm>
              <a:prstGeom prst="rect">
                <a:avLst/>
              </a:prstGeom>
              <a:solidFill>
                <a:srgbClr val="F8C978"/>
              </a:solidFill>
              <a:ln w="9525">
                <a:noFill/>
                <a:miter lim="800000"/>
                <a:headEnd/>
                <a:tailEnd/>
              </a:ln>
            </p:spPr>
            <p:txBody>
              <a:bodyPr/>
              <a:lstStyle/>
              <a:p>
                <a:endParaRPr lang="en-US"/>
              </a:p>
            </p:txBody>
          </p:sp>
          <p:sp>
            <p:nvSpPr>
              <p:cNvPr id="74205" name="Rectangle 1736"/>
              <p:cNvSpPr>
                <a:spLocks noChangeArrowheads="1"/>
              </p:cNvSpPr>
              <p:nvPr/>
            </p:nvSpPr>
            <p:spPr bwMode="auto">
              <a:xfrm>
                <a:off x="896" y="2148"/>
                <a:ext cx="317" cy="1"/>
              </a:xfrm>
              <a:prstGeom prst="rect">
                <a:avLst/>
              </a:prstGeom>
              <a:solidFill>
                <a:srgbClr val="F8C97A"/>
              </a:solidFill>
              <a:ln w="9525">
                <a:noFill/>
                <a:miter lim="800000"/>
                <a:headEnd/>
                <a:tailEnd/>
              </a:ln>
            </p:spPr>
            <p:txBody>
              <a:bodyPr/>
              <a:lstStyle/>
              <a:p>
                <a:endParaRPr lang="en-US"/>
              </a:p>
            </p:txBody>
          </p:sp>
          <p:sp>
            <p:nvSpPr>
              <p:cNvPr id="74206" name="Rectangle 1737"/>
              <p:cNvSpPr>
                <a:spLocks noChangeArrowheads="1"/>
              </p:cNvSpPr>
              <p:nvPr/>
            </p:nvSpPr>
            <p:spPr bwMode="auto">
              <a:xfrm>
                <a:off x="896" y="2149"/>
                <a:ext cx="317" cy="1"/>
              </a:xfrm>
              <a:prstGeom prst="rect">
                <a:avLst/>
              </a:prstGeom>
              <a:solidFill>
                <a:srgbClr val="F7C97D"/>
              </a:solidFill>
              <a:ln w="9525">
                <a:noFill/>
                <a:miter lim="800000"/>
                <a:headEnd/>
                <a:tailEnd/>
              </a:ln>
            </p:spPr>
            <p:txBody>
              <a:bodyPr/>
              <a:lstStyle/>
              <a:p>
                <a:endParaRPr lang="en-US"/>
              </a:p>
            </p:txBody>
          </p:sp>
          <p:sp>
            <p:nvSpPr>
              <p:cNvPr id="74207" name="Rectangle 1738"/>
              <p:cNvSpPr>
                <a:spLocks noChangeArrowheads="1"/>
              </p:cNvSpPr>
              <p:nvPr/>
            </p:nvSpPr>
            <p:spPr bwMode="auto">
              <a:xfrm>
                <a:off x="896" y="2150"/>
                <a:ext cx="317" cy="1"/>
              </a:xfrm>
              <a:prstGeom prst="rect">
                <a:avLst/>
              </a:prstGeom>
              <a:solidFill>
                <a:srgbClr val="F7CA7F"/>
              </a:solidFill>
              <a:ln w="9525">
                <a:noFill/>
                <a:miter lim="800000"/>
                <a:headEnd/>
                <a:tailEnd/>
              </a:ln>
            </p:spPr>
            <p:txBody>
              <a:bodyPr/>
              <a:lstStyle/>
              <a:p>
                <a:endParaRPr lang="en-US"/>
              </a:p>
            </p:txBody>
          </p:sp>
          <p:sp>
            <p:nvSpPr>
              <p:cNvPr id="74208" name="Rectangle 1739"/>
              <p:cNvSpPr>
                <a:spLocks noChangeArrowheads="1"/>
              </p:cNvSpPr>
              <p:nvPr/>
            </p:nvSpPr>
            <p:spPr bwMode="auto">
              <a:xfrm>
                <a:off x="896" y="2150"/>
                <a:ext cx="317" cy="1"/>
              </a:xfrm>
              <a:prstGeom prst="rect">
                <a:avLst/>
              </a:prstGeom>
              <a:solidFill>
                <a:srgbClr val="F7CA81"/>
              </a:solidFill>
              <a:ln w="9525">
                <a:noFill/>
                <a:miter lim="800000"/>
                <a:headEnd/>
                <a:tailEnd/>
              </a:ln>
            </p:spPr>
            <p:txBody>
              <a:bodyPr/>
              <a:lstStyle/>
              <a:p>
                <a:endParaRPr lang="en-US"/>
              </a:p>
            </p:txBody>
          </p:sp>
          <p:sp>
            <p:nvSpPr>
              <p:cNvPr id="74209" name="Rectangle 1740"/>
              <p:cNvSpPr>
                <a:spLocks noChangeArrowheads="1"/>
              </p:cNvSpPr>
              <p:nvPr/>
            </p:nvSpPr>
            <p:spPr bwMode="auto">
              <a:xfrm>
                <a:off x="896" y="2151"/>
                <a:ext cx="317" cy="1"/>
              </a:xfrm>
              <a:prstGeom prst="rect">
                <a:avLst/>
              </a:prstGeom>
              <a:solidFill>
                <a:srgbClr val="F7CA83"/>
              </a:solidFill>
              <a:ln w="9525">
                <a:noFill/>
                <a:miter lim="800000"/>
                <a:headEnd/>
                <a:tailEnd/>
              </a:ln>
            </p:spPr>
            <p:txBody>
              <a:bodyPr/>
              <a:lstStyle/>
              <a:p>
                <a:endParaRPr lang="en-US"/>
              </a:p>
            </p:txBody>
          </p:sp>
          <p:sp>
            <p:nvSpPr>
              <p:cNvPr id="74210" name="Rectangle 1741"/>
              <p:cNvSpPr>
                <a:spLocks noChangeArrowheads="1"/>
              </p:cNvSpPr>
              <p:nvPr/>
            </p:nvSpPr>
            <p:spPr bwMode="auto">
              <a:xfrm>
                <a:off x="896" y="2152"/>
                <a:ext cx="317" cy="1"/>
              </a:xfrm>
              <a:prstGeom prst="rect">
                <a:avLst/>
              </a:prstGeom>
              <a:solidFill>
                <a:srgbClr val="F6CB85"/>
              </a:solidFill>
              <a:ln w="9525">
                <a:noFill/>
                <a:miter lim="800000"/>
                <a:headEnd/>
                <a:tailEnd/>
              </a:ln>
            </p:spPr>
            <p:txBody>
              <a:bodyPr/>
              <a:lstStyle/>
              <a:p>
                <a:endParaRPr lang="en-US"/>
              </a:p>
            </p:txBody>
          </p:sp>
          <p:sp>
            <p:nvSpPr>
              <p:cNvPr id="74211" name="Rectangle 1742"/>
              <p:cNvSpPr>
                <a:spLocks noChangeArrowheads="1"/>
              </p:cNvSpPr>
              <p:nvPr/>
            </p:nvSpPr>
            <p:spPr bwMode="auto">
              <a:xfrm>
                <a:off x="896" y="2153"/>
                <a:ext cx="317" cy="1"/>
              </a:xfrm>
              <a:prstGeom prst="rect">
                <a:avLst/>
              </a:prstGeom>
              <a:solidFill>
                <a:srgbClr val="F6CB87"/>
              </a:solidFill>
              <a:ln w="9525">
                <a:noFill/>
                <a:miter lim="800000"/>
                <a:headEnd/>
                <a:tailEnd/>
              </a:ln>
            </p:spPr>
            <p:txBody>
              <a:bodyPr/>
              <a:lstStyle/>
              <a:p>
                <a:endParaRPr lang="en-US"/>
              </a:p>
            </p:txBody>
          </p:sp>
          <p:sp>
            <p:nvSpPr>
              <p:cNvPr id="74212" name="Rectangle 1743"/>
              <p:cNvSpPr>
                <a:spLocks noChangeArrowheads="1"/>
              </p:cNvSpPr>
              <p:nvPr/>
            </p:nvSpPr>
            <p:spPr bwMode="auto">
              <a:xfrm>
                <a:off x="896" y="2154"/>
                <a:ext cx="317" cy="1"/>
              </a:xfrm>
              <a:prstGeom prst="rect">
                <a:avLst/>
              </a:prstGeom>
              <a:solidFill>
                <a:srgbClr val="F6CC8A"/>
              </a:solidFill>
              <a:ln w="9525">
                <a:noFill/>
                <a:miter lim="800000"/>
                <a:headEnd/>
                <a:tailEnd/>
              </a:ln>
            </p:spPr>
            <p:txBody>
              <a:bodyPr/>
              <a:lstStyle/>
              <a:p>
                <a:endParaRPr lang="en-US"/>
              </a:p>
            </p:txBody>
          </p:sp>
          <p:sp>
            <p:nvSpPr>
              <p:cNvPr id="74213" name="Rectangle 1744"/>
              <p:cNvSpPr>
                <a:spLocks noChangeArrowheads="1"/>
              </p:cNvSpPr>
              <p:nvPr/>
            </p:nvSpPr>
            <p:spPr bwMode="auto">
              <a:xfrm>
                <a:off x="896" y="2155"/>
                <a:ext cx="317" cy="1"/>
              </a:xfrm>
              <a:prstGeom prst="rect">
                <a:avLst/>
              </a:prstGeom>
              <a:solidFill>
                <a:srgbClr val="F5CC8C"/>
              </a:solidFill>
              <a:ln w="9525">
                <a:noFill/>
                <a:miter lim="800000"/>
                <a:headEnd/>
                <a:tailEnd/>
              </a:ln>
            </p:spPr>
            <p:txBody>
              <a:bodyPr/>
              <a:lstStyle/>
              <a:p>
                <a:endParaRPr lang="en-US"/>
              </a:p>
            </p:txBody>
          </p:sp>
          <p:sp>
            <p:nvSpPr>
              <p:cNvPr id="74214" name="Rectangle 1745"/>
              <p:cNvSpPr>
                <a:spLocks noChangeArrowheads="1"/>
              </p:cNvSpPr>
              <p:nvPr/>
            </p:nvSpPr>
            <p:spPr bwMode="auto">
              <a:xfrm>
                <a:off x="896" y="2156"/>
                <a:ext cx="317" cy="1"/>
              </a:xfrm>
              <a:prstGeom prst="rect">
                <a:avLst/>
              </a:prstGeom>
              <a:solidFill>
                <a:srgbClr val="F5CC8E"/>
              </a:solidFill>
              <a:ln w="9525">
                <a:noFill/>
                <a:miter lim="800000"/>
                <a:headEnd/>
                <a:tailEnd/>
              </a:ln>
            </p:spPr>
            <p:txBody>
              <a:bodyPr/>
              <a:lstStyle/>
              <a:p>
                <a:endParaRPr lang="en-US"/>
              </a:p>
            </p:txBody>
          </p:sp>
          <p:sp>
            <p:nvSpPr>
              <p:cNvPr id="74215" name="Rectangle 1746"/>
              <p:cNvSpPr>
                <a:spLocks noChangeArrowheads="1"/>
              </p:cNvSpPr>
              <p:nvPr/>
            </p:nvSpPr>
            <p:spPr bwMode="auto">
              <a:xfrm>
                <a:off x="896" y="2157"/>
                <a:ext cx="317" cy="1"/>
              </a:xfrm>
              <a:prstGeom prst="rect">
                <a:avLst/>
              </a:prstGeom>
              <a:solidFill>
                <a:srgbClr val="F5CD91"/>
              </a:solidFill>
              <a:ln w="9525">
                <a:noFill/>
                <a:miter lim="800000"/>
                <a:headEnd/>
                <a:tailEnd/>
              </a:ln>
            </p:spPr>
            <p:txBody>
              <a:bodyPr/>
              <a:lstStyle/>
              <a:p>
                <a:endParaRPr lang="en-US"/>
              </a:p>
            </p:txBody>
          </p:sp>
          <p:sp>
            <p:nvSpPr>
              <p:cNvPr id="74216" name="Rectangle 1747"/>
              <p:cNvSpPr>
                <a:spLocks noChangeArrowheads="1"/>
              </p:cNvSpPr>
              <p:nvPr/>
            </p:nvSpPr>
            <p:spPr bwMode="auto">
              <a:xfrm>
                <a:off x="896" y="2158"/>
                <a:ext cx="317" cy="1"/>
              </a:xfrm>
              <a:prstGeom prst="rect">
                <a:avLst/>
              </a:prstGeom>
              <a:solidFill>
                <a:srgbClr val="F4CD93"/>
              </a:solidFill>
              <a:ln w="9525">
                <a:noFill/>
                <a:miter lim="800000"/>
                <a:headEnd/>
                <a:tailEnd/>
              </a:ln>
            </p:spPr>
            <p:txBody>
              <a:bodyPr/>
              <a:lstStyle/>
              <a:p>
                <a:endParaRPr lang="en-US"/>
              </a:p>
            </p:txBody>
          </p:sp>
          <p:sp>
            <p:nvSpPr>
              <p:cNvPr id="74217" name="Rectangle 1748"/>
              <p:cNvSpPr>
                <a:spLocks noChangeArrowheads="1"/>
              </p:cNvSpPr>
              <p:nvPr/>
            </p:nvSpPr>
            <p:spPr bwMode="auto">
              <a:xfrm>
                <a:off x="896" y="2159"/>
                <a:ext cx="317" cy="1"/>
              </a:xfrm>
              <a:prstGeom prst="rect">
                <a:avLst/>
              </a:prstGeom>
              <a:solidFill>
                <a:srgbClr val="F4CE95"/>
              </a:solidFill>
              <a:ln w="9525">
                <a:noFill/>
                <a:miter lim="800000"/>
                <a:headEnd/>
                <a:tailEnd/>
              </a:ln>
            </p:spPr>
            <p:txBody>
              <a:bodyPr/>
              <a:lstStyle/>
              <a:p>
                <a:endParaRPr lang="en-US"/>
              </a:p>
            </p:txBody>
          </p:sp>
          <p:sp>
            <p:nvSpPr>
              <p:cNvPr id="74218" name="Rectangle 1749"/>
              <p:cNvSpPr>
                <a:spLocks noChangeArrowheads="1"/>
              </p:cNvSpPr>
              <p:nvPr/>
            </p:nvSpPr>
            <p:spPr bwMode="auto">
              <a:xfrm>
                <a:off x="896" y="2159"/>
                <a:ext cx="317" cy="2"/>
              </a:xfrm>
              <a:prstGeom prst="rect">
                <a:avLst/>
              </a:prstGeom>
              <a:solidFill>
                <a:srgbClr val="F4CE97"/>
              </a:solidFill>
              <a:ln w="9525">
                <a:noFill/>
                <a:miter lim="800000"/>
                <a:headEnd/>
                <a:tailEnd/>
              </a:ln>
            </p:spPr>
            <p:txBody>
              <a:bodyPr/>
              <a:lstStyle/>
              <a:p>
                <a:endParaRPr lang="en-US"/>
              </a:p>
            </p:txBody>
          </p:sp>
          <p:sp>
            <p:nvSpPr>
              <p:cNvPr id="74219" name="Rectangle 1750"/>
              <p:cNvSpPr>
                <a:spLocks noChangeArrowheads="1"/>
              </p:cNvSpPr>
              <p:nvPr/>
            </p:nvSpPr>
            <p:spPr bwMode="auto">
              <a:xfrm>
                <a:off x="896" y="2161"/>
                <a:ext cx="317" cy="1"/>
              </a:xfrm>
              <a:prstGeom prst="rect">
                <a:avLst/>
              </a:prstGeom>
              <a:solidFill>
                <a:srgbClr val="F3CF9A"/>
              </a:solidFill>
              <a:ln w="9525">
                <a:noFill/>
                <a:miter lim="800000"/>
                <a:headEnd/>
                <a:tailEnd/>
              </a:ln>
            </p:spPr>
            <p:txBody>
              <a:bodyPr/>
              <a:lstStyle/>
              <a:p>
                <a:endParaRPr lang="en-US"/>
              </a:p>
            </p:txBody>
          </p:sp>
          <p:sp>
            <p:nvSpPr>
              <p:cNvPr id="74220" name="Rectangle 1751"/>
              <p:cNvSpPr>
                <a:spLocks noChangeArrowheads="1"/>
              </p:cNvSpPr>
              <p:nvPr/>
            </p:nvSpPr>
            <p:spPr bwMode="auto">
              <a:xfrm>
                <a:off x="896" y="2162"/>
                <a:ext cx="317" cy="1"/>
              </a:xfrm>
              <a:prstGeom prst="rect">
                <a:avLst/>
              </a:prstGeom>
              <a:solidFill>
                <a:srgbClr val="F3CF9C"/>
              </a:solidFill>
              <a:ln w="9525">
                <a:noFill/>
                <a:miter lim="800000"/>
                <a:headEnd/>
                <a:tailEnd/>
              </a:ln>
            </p:spPr>
            <p:txBody>
              <a:bodyPr/>
              <a:lstStyle/>
              <a:p>
                <a:endParaRPr lang="en-US"/>
              </a:p>
            </p:txBody>
          </p:sp>
          <p:sp>
            <p:nvSpPr>
              <p:cNvPr id="74221" name="Rectangle 1752"/>
              <p:cNvSpPr>
                <a:spLocks noChangeArrowheads="1"/>
              </p:cNvSpPr>
              <p:nvPr/>
            </p:nvSpPr>
            <p:spPr bwMode="auto">
              <a:xfrm>
                <a:off x="896" y="2163"/>
                <a:ext cx="317" cy="2"/>
              </a:xfrm>
              <a:prstGeom prst="rect">
                <a:avLst/>
              </a:prstGeom>
              <a:solidFill>
                <a:srgbClr val="F2D09F"/>
              </a:solidFill>
              <a:ln w="9525">
                <a:noFill/>
                <a:miter lim="800000"/>
                <a:headEnd/>
                <a:tailEnd/>
              </a:ln>
            </p:spPr>
            <p:txBody>
              <a:bodyPr/>
              <a:lstStyle/>
              <a:p>
                <a:endParaRPr lang="en-US"/>
              </a:p>
            </p:txBody>
          </p:sp>
          <p:sp>
            <p:nvSpPr>
              <p:cNvPr id="74222" name="Rectangle 1753"/>
              <p:cNvSpPr>
                <a:spLocks noChangeArrowheads="1"/>
              </p:cNvSpPr>
              <p:nvPr/>
            </p:nvSpPr>
            <p:spPr bwMode="auto">
              <a:xfrm>
                <a:off x="896" y="2165"/>
                <a:ext cx="317" cy="1"/>
              </a:xfrm>
              <a:prstGeom prst="rect">
                <a:avLst/>
              </a:prstGeom>
              <a:solidFill>
                <a:srgbClr val="F1D1A2"/>
              </a:solidFill>
              <a:ln w="9525">
                <a:noFill/>
                <a:miter lim="800000"/>
                <a:headEnd/>
                <a:tailEnd/>
              </a:ln>
            </p:spPr>
            <p:txBody>
              <a:bodyPr/>
              <a:lstStyle/>
              <a:p>
                <a:endParaRPr lang="en-US"/>
              </a:p>
            </p:txBody>
          </p:sp>
          <p:sp>
            <p:nvSpPr>
              <p:cNvPr id="74223" name="Rectangle 1754"/>
              <p:cNvSpPr>
                <a:spLocks noChangeArrowheads="1"/>
              </p:cNvSpPr>
              <p:nvPr/>
            </p:nvSpPr>
            <p:spPr bwMode="auto">
              <a:xfrm>
                <a:off x="896" y="2166"/>
                <a:ext cx="317" cy="2"/>
              </a:xfrm>
              <a:prstGeom prst="rect">
                <a:avLst/>
              </a:prstGeom>
              <a:solidFill>
                <a:srgbClr val="F1D1A5"/>
              </a:solidFill>
              <a:ln w="9525">
                <a:noFill/>
                <a:miter lim="800000"/>
                <a:headEnd/>
                <a:tailEnd/>
              </a:ln>
            </p:spPr>
            <p:txBody>
              <a:bodyPr/>
              <a:lstStyle/>
              <a:p>
                <a:endParaRPr lang="en-US"/>
              </a:p>
            </p:txBody>
          </p:sp>
          <p:sp>
            <p:nvSpPr>
              <p:cNvPr id="74224" name="Rectangle 1755"/>
              <p:cNvSpPr>
                <a:spLocks noChangeArrowheads="1"/>
              </p:cNvSpPr>
              <p:nvPr/>
            </p:nvSpPr>
            <p:spPr bwMode="auto">
              <a:xfrm>
                <a:off x="896" y="2168"/>
                <a:ext cx="317" cy="1"/>
              </a:xfrm>
              <a:prstGeom prst="rect">
                <a:avLst/>
              </a:prstGeom>
              <a:solidFill>
                <a:srgbClr val="F0D2A8"/>
              </a:solidFill>
              <a:ln w="9525">
                <a:noFill/>
                <a:miter lim="800000"/>
                <a:headEnd/>
                <a:tailEnd/>
              </a:ln>
            </p:spPr>
            <p:txBody>
              <a:bodyPr/>
              <a:lstStyle/>
              <a:p>
                <a:endParaRPr lang="en-US"/>
              </a:p>
            </p:txBody>
          </p:sp>
          <p:sp>
            <p:nvSpPr>
              <p:cNvPr id="74225" name="Rectangle 1756"/>
              <p:cNvSpPr>
                <a:spLocks noChangeArrowheads="1"/>
              </p:cNvSpPr>
              <p:nvPr/>
            </p:nvSpPr>
            <p:spPr bwMode="auto">
              <a:xfrm>
                <a:off x="896" y="2169"/>
                <a:ext cx="317" cy="2"/>
              </a:xfrm>
              <a:prstGeom prst="rect">
                <a:avLst/>
              </a:prstGeom>
              <a:solidFill>
                <a:srgbClr val="EFD3AB"/>
              </a:solidFill>
              <a:ln w="9525">
                <a:noFill/>
                <a:miter lim="800000"/>
                <a:headEnd/>
                <a:tailEnd/>
              </a:ln>
            </p:spPr>
            <p:txBody>
              <a:bodyPr/>
              <a:lstStyle/>
              <a:p>
                <a:endParaRPr lang="en-US"/>
              </a:p>
            </p:txBody>
          </p:sp>
          <p:sp>
            <p:nvSpPr>
              <p:cNvPr id="74226" name="Rectangle 1757"/>
              <p:cNvSpPr>
                <a:spLocks noChangeArrowheads="1"/>
              </p:cNvSpPr>
              <p:nvPr/>
            </p:nvSpPr>
            <p:spPr bwMode="auto">
              <a:xfrm>
                <a:off x="896" y="2171"/>
                <a:ext cx="317" cy="1"/>
              </a:xfrm>
              <a:prstGeom prst="rect">
                <a:avLst/>
              </a:prstGeom>
              <a:solidFill>
                <a:srgbClr val="EFD3AD"/>
              </a:solidFill>
              <a:ln w="9525">
                <a:noFill/>
                <a:miter lim="800000"/>
                <a:headEnd/>
                <a:tailEnd/>
              </a:ln>
            </p:spPr>
            <p:txBody>
              <a:bodyPr/>
              <a:lstStyle/>
              <a:p>
                <a:endParaRPr lang="en-US"/>
              </a:p>
            </p:txBody>
          </p:sp>
          <p:sp>
            <p:nvSpPr>
              <p:cNvPr id="74227" name="Rectangle 1758"/>
              <p:cNvSpPr>
                <a:spLocks noChangeArrowheads="1"/>
              </p:cNvSpPr>
              <p:nvPr/>
            </p:nvSpPr>
            <p:spPr bwMode="auto">
              <a:xfrm>
                <a:off x="896" y="2171"/>
                <a:ext cx="317" cy="2"/>
              </a:xfrm>
              <a:prstGeom prst="rect">
                <a:avLst/>
              </a:prstGeom>
              <a:solidFill>
                <a:srgbClr val="EED4AF"/>
              </a:solidFill>
              <a:ln w="9525">
                <a:noFill/>
                <a:miter lim="800000"/>
                <a:headEnd/>
                <a:tailEnd/>
              </a:ln>
            </p:spPr>
            <p:txBody>
              <a:bodyPr/>
              <a:lstStyle/>
              <a:p>
                <a:endParaRPr lang="en-US"/>
              </a:p>
            </p:txBody>
          </p:sp>
          <p:sp>
            <p:nvSpPr>
              <p:cNvPr id="74228" name="Rectangle 1759"/>
              <p:cNvSpPr>
                <a:spLocks noChangeArrowheads="1"/>
              </p:cNvSpPr>
              <p:nvPr/>
            </p:nvSpPr>
            <p:spPr bwMode="auto">
              <a:xfrm>
                <a:off x="896" y="2173"/>
                <a:ext cx="317" cy="1"/>
              </a:xfrm>
              <a:prstGeom prst="rect">
                <a:avLst/>
              </a:prstGeom>
              <a:solidFill>
                <a:srgbClr val="EED4B2"/>
              </a:solidFill>
              <a:ln w="9525">
                <a:noFill/>
                <a:miter lim="800000"/>
                <a:headEnd/>
                <a:tailEnd/>
              </a:ln>
            </p:spPr>
            <p:txBody>
              <a:bodyPr/>
              <a:lstStyle/>
              <a:p>
                <a:endParaRPr lang="en-US"/>
              </a:p>
            </p:txBody>
          </p:sp>
          <p:sp>
            <p:nvSpPr>
              <p:cNvPr id="74229" name="Rectangle 1760"/>
              <p:cNvSpPr>
                <a:spLocks noChangeArrowheads="1"/>
              </p:cNvSpPr>
              <p:nvPr/>
            </p:nvSpPr>
            <p:spPr bwMode="auto">
              <a:xfrm>
                <a:off x="896" y="2174"/>
                <a:ext cx="317" cy="2"/>
              </a:xfrm>
              <a:prstGeom prst="rect">
                <a:avLst/>
              </a:prstGeom>
              <a:solidFill>
                <a:srgbClr val="EDD5B4"/>
              </a:solidFill>
              <a:ln w="9525">
                <a:noFill/>
                <a:miter lim="800000"/>
                <a:headEnd/>
                <a:tailEnd/>
              </a:ln>
            </p:spPr>
            <p:txBody>
              <a:bodyPr/>
              <a:lstStyle/>
              <a:p>
                <a:endParaRPr lang="en-US"/>
              </a:p>
            </p:txBody>
          </p:sp>
          <p:sp>
            <p:nvSpPr>
              <p:cNvPr id="74230" name="Rectangle 1761"/>
              <p:cNvSpPr>
                <a:spLocks noChangeArrowheads="1"/>
              </p:cNvSpPr>
              <p:nvPr/>
            </p:nvSpPr>
            <p:spPr bwMode="auto">
              <a:xfrm>
                <a:off x="896" y="2176"/>
                <a:ext cx="317" cy="1"/>
              </a:xfrm>
              <a:prstGeom prst="rect">
                <a:avLst/>
              </a:prstGeom>
              <a:solidFill>
                <a:srgbClr val="EDD6B7"/>
              </a:solidFill>
              <a:ln w="9525">
                <a:noFill/>
                <a:miter lim="800000"/>
                <a:headEnd/>
                <a:tailEnd/>
              </a:ln>
            </p:spPr>
            <p:txBody>
              <a:bodyPr/>
              <a:lstStyle/>
              <a:p>
                <a:endParaRPr lang="en-US"/>
              </a:p>
            </p:txBody>
          </p:sp>
          <p:sp>
            <p:nvSpPr>
              <p:cNvPr id="74231" name="Rectangle 1762"/>
              <p:cNvSpPr>
                <a:spLocks noChangeArrowheads="1"/>
              </p:cNvSpPr>
              <p:nvPr/>
            </p:nvSpPr>
            <p:spPr bwMode="auto">
              <a:xfrm>
                <a:off x="896" y="2177"/>
                <a:ext cx="317" cy="2"/>
              </a:xfrm>
              <a:prstGeom prst="rect">
                <a:avLst/>
              </a:prstGeom>
              <a:solidFill>
                <a:srgbClr val="ECD6B9"/>
              </a:solidFill>
              <a:ln w="9525">
                <a:noFill/>
                <a:miter lim="800000"/>
                <a:headEnd/>
                <a:tailEnd/>
              </a:ln>
            </p:spPr>
            <p:txBody>
              <a:bodyPr/>
              <a:lstStyle/>
              <a:p>
                <a:endParaRPr lang="en-US"/>
              </a:p>
            </p:txBody>
          </p:sp>
          <p:sp>
            <p:nvSpPr>
              <p:cNvPr id="74232" name="Rectangle 1763"/>
              <p:cNvSpPr>
                <a:spLocks noChangeArrowheads="1"/>
              </p:cNvSpPr>
              <p:nvPr/>
            </p:nvSpPr>
            <p:spPr bwMode="auto">
              <a:xfrm>
                <a:off x="896" y="2179"/>
                <a:ext cx="317" cy="1"/>
              </a:xfrm>
              <a:prstGeom prst="rect">
                <a:avLst/>
              </a:prstGeom>
              <a:solidFill>
                <a:srgbClr val="ECD7BC"/>
              </a:solidFill>
              <a:ln w="9525">
                <a:noFill/>
                <a:miter lim="800000"/>
                <a:headEnd/>
                <a:tailEnd/>
              </a:ln>
            </p:spPr>
            <p:txBody>
              <a:bodyPr/>
              <a:lstStyle/>
              <a:p>
                <a:endParaRPr lang="en-US"/>
              </a:p>
            </p:txBody>
          </p:sp>
          <p:sp>
            <p:nvSpPr>
              <p:cNvPr id="74233" name="Rectangle 1764"/>
              <p:cNvSpPr>
                <a:spLocks noChangeArrowheads="1"/>
              </p:cNvSpPr>
              <p:nvPr/>
            </p:nvSpPr>
            <p:spPr bwMode="auto">
              <a:xfrm>
                <a:off x="896" y="2180"/>
                <a:ext cx="317" cy="2"/>
              </a:xfrm>
              <a:prstGeom prst="rect">
                <a:avLst/>
              </a:prstGeom>
              <a:solidFill>
                <a:srgbClr val="EBD8BE"/>
              </a:solidFill>
              <a:ln w="9525">
                <a:noFill/>
                <a:miter lim="800000"/>
                <a:headEnd/>
                <a:tailEnd/>
              </a:ln>
            </p:spPr>
            <p:txBody>
              <a:bodyPr/>
              <a:lstStyle/>
              <a:p>
                <a:endParaRPr lang="en-US"/>
              </a:p>
            </p:txBody>
          </p:sp>
          <p:sp>
            <p:nvSpPr>
              <p:cNvPr id="74234" name="Rectangle 1765"/>
              <p:cNvSpPr>
                <a:spLocks noChangeArrowheads="1"/>
              </p:cNvSpPr>
              <p:nvPr/>
            </p:nvSpPr>
            <p:spPr bwMode="auto">
              <a:xfrm>
                <a:off x="896" y="2182"/>
                <a:ext cx="317" cy="1"/>
              </a:xfrm>
              <a:prstGeom prst="rect">
                <a:avLst/>
              </a:prstGeom>
              <a:solidFill>
                <a:srgbClr val="EBD8C0"/>
              </a:solidFill>
              <a:ln w="9525">
                <a:noFill/>
                <a:miter lim="800000"/>
                <a:headEnd/>
                <a:tailEnd/>
              </a:ln>
            </p:spPr>
            <p:txBody>
              <a:bodyPr/>
              <a:lstStyle/>
              <a:p>
                <a:endParaRPr lang="en-US"/>
              </a:p>
            </p:txBody>
          </p:sp>
          <p:sp>
            <p:nvSpPr>
              <p:cNvPr id="74235" name="Rectangle 1766"/>
              <p:cNvSpPr>
                <a:spLocks noChangeArrowheads="1"/>
              </p:cNvSpPr>
              <p:nvPr/>
            </p:nvSpPr>
            <p:spPr bwMode="auto">
              <a:xfrm>
                <a:off x="896" y="2183"/>
                <a:ext cx="317" cy="1"/>
              </a:xfrm>
              <a:prstGeom prst="rect">
                <a:avLst/>
              </a:prstGeom>
              <a:solidFill>
                <a:srgbClr val="EAD9C2"/>
              </a:solidFill>
              <a:ln w="9525">
                <a:noFill/>
                <a:miter lim="800000"/>
                <a:headEnd/>
                <a:tailEnd/>
              </a:ln>
            </p:spPr>
            <p:txBody>
              <a:bodyPr/>
              <a:lstStyle/>
              <a:p>
                <a:endParaRPr lang="en-US"/>
              </a:p>
            </p:txBody>
          </p:sp>
          <p:sp>
            <p:nvSpPr>
              <p:cNvPr id="74236" name="Rectangle 1767"/>
              <p:cNvSpPr>
                <a:spLocks noChangeArrowheads="1"/>
              </p:cNvSpPr>
              <p:nvPr/>
            </p:nvSpPr>
            <p:spPr bwMode="auto">
              <a:xfrm>
                <a:off x="896" y="2184"/>
                <a:ext cx="317" cy="2"/>
              </a:xfrm>
              <a:prstGeom prst="rect">
                <a:avLst/>
              </a:prstGeom>
              <a:solidFill>
                <a:srgbClr val="EAD9C4"/>
              </a:solidFill>
              <a:ln w="9525">
                <a:noFill/>
                <a:miter lim="800000"/>
                <a:headEnd/>
                <a:tailEnd/>
              </a:ln>
            </p:spPr>
            <p:txBody>
              <a:bodyPr/>
              <a:lstStyle/>
              <a:p>
                <a:endParaRPr lang="en-US"/>
              </a:p>
            </p:txBody>
          </p:sp>
          <p:sp>
            <p:nvSpPr>
              <p:cNvPr id="74237" name="Rectangle 1768"/>
              <p:cNvSpPr>
                <a:spLocks noChangeArrowheads="1"/>
              </p:cNvSpPr>
              <p:nvPr/>
            </p:nvSpPr>
            <p:spPr bwMode="auto">
              <a:xfrm>
                <a:off x="896" y="2186"/>
                <a:ext cx="317" cy="1"/>
              </a:xfrm>
              <a:prstGeom prst="rect">
                <a:avLst/>
              </a:prstGeom>
              <a:solidFill>
                <a:srgbClr val="E9DAC6"/>
              </a:solidFill>
              <a:ln w="9525">
                <a:noFill/>
                <a:miter lim="800000"/>
                <a:headEnd/>
                <a:tailEnd/>
              </a:ln>
            </p:spPr>
            <p:txBody>
              <a:bodyPr/>
              <a:lstStyle/>
              <a:p>
                <a:endParaRPr lang="en-US"/>
              </a:p>
            </p:txBody>
          </p:sp>
          <p:sp>
            <p:nvSpPr>
              <p:cNvPr id="74238" name="Rectangle 1769"/>
              <p:cNvSpPr>
                <a:spLocks noChangeArrowheads="1"/>
              </p:cNvSpPr>
              <p:nvPr/>
            </p:nvSpPr>
            <p:spPr bwMode="auto">
              <a:xfrm>
                <a:off x="896" y="2187"/>
                <a:ext cx="317" cy="2"/>
              </a:xfrm>
              <a:prstGeom prst="rect">
                <a:avLst/>
              </a:prstGeom>
              <a:solidFill>
                <a:srgbClr val="E8DAC9"/>
              </a:solidFill>
              <a:ln w="9525">
                <a:noFill/>
                <a:miter lim="800000"/>
                <a:headEnd/>
                <a:tailEnd/>
              </a:ln>
            </p:spPr>
            <p:txBody>
              <a:bodyPr/>
              <a:lstStyle/>
              <a:p>
                <a:endParaRPr lang="en-US"/>
              </a:p>
            </p:txBody>
          </p:sp>
          <p:sp>
            <p:nvSpPr>
              <p:cNvPr id="74239" name="Rectangle 1770"/>
              <p:cNvSpPr>
                <a:spLocks noChangeArrowheads="1"/>
              </p:cNvSpPr>
              <p:nvPr/>
            </p:nvSpPr>
            <p:spPr bwMode="auto">
              <a:xfrm>
                <a:off x="896" y="2189"/>
                <a:ext cx="317" cy="1"/>
              </a:xfrm>
              <a:prstGeom prst="rect">
                <a:avLst/>
              </a:prstGeom>
              <a:solidFill>
                <a:srgbClr val="E8DBCB"/>
              </a:solidFill>
              <a:ln w="9525">
                <a:noFill/>
                <a:miter lim="800000"/>
                <a:headEnd/>
                <a:tailEnd/>
              </a:ln>
            </p:spPr>
            <p:txBody>
              <a:bodyPr/>
              <a:lstStyle/>
              <a:p>
                <a:endParaRPr lang="en-US"/>
              </a:p>
            </p:txBody>
          </p:sp>
          <p:sp>
            <p:nvSpPr>
              <p:cNvPr id="74240" name="Rectangle 1771"/>
              <p:cNvSpPr>
                <a:spLocks noChangeArrowheads="1"/>
              </p:cNvSpPr>
              <p:nvPr/>
            </p:nvSpPr>
            <p:spPr bwMode="auto">
              <a:xfrm>
                <a:off x="896" y="2190"/>
                <a:ext cx="317" cy="2"/>
              </a:xfrm>
              <a:prstGeom prst="rect">
                <a:avLst/>
              </a:prstGeom>
              <a:solidFill>
                <a:srgbClr val="E7DBCD"/>
              </a:solidFill>
              <a:ln w="9525">
                <a:noFill/>
                <a:miter lim="800000"/>
                <a:headEnd/>
                <a:tailEnd/>
              </a:ln>
            </p:spPr>
            <p:txBody>
              <a:bodyPr/>
              <a:lstStyle/>
              <a:p>
                <a:endParaRPr lang="en-US"/>
              </a:p>
            </p:txBody>
          </p:sp>
          <p:sp>
            <p:nvSpPr>
              <p:cNvPr id="74241" name="Rectangle 1772"/>
              <p:cNvSpPr>
                <a:spLocks noChangeArrowheads="1"/>
              </p:cNvSpPr>
              <p:nvPr/>
            </p:nvSpPr>
            <p:spPr bwMode="auto">
              <a:xfrm>
                <a:off x="896" y="2192"/>
                <a:ext cx="317" cy="1"/>
              </a:xfrm>
              <a:prstGeom prst="rect">
                <a:avLst/>
              </a:prstGeom>
              <a:solidFill>
                <a:srgbClr val="E6DCCF"/>
              </a:solidFill>
              <a:ln w="9525">
                <a:noFill/>
                <a:miter lim="800000"/>
                <a:headEnd/>
                <a:tailEnd/>
              </a:ln>
            </p:spPr>
            <p:txBody>
              <a:bodyPr/>
              <a:lstStyle/>
              <a:p>
                <a:endParaRPr lang="en-US"/>
              </a:p>
            </p:txBody>
          </p:sp>
          <p:sp>
            <p:nvSpPr>
              <p:cNvPr id="74242" name="Rectangle 1773"/>
              <p:cNvSpPr>
                <a:spLocks noChangeArrowheads="1"/>
              </p:cNvSpPr>
              <p:nvPr/>
            </p:nvSpPr>
            <p:spPr bwMode="auto">
              <a:xfrm>
                <a:off x="896" y="2192"/>
                <a:ext cx="317" cy="2"/>
              </a:xfrm>
              <a:prstGeom prst="rect">
                <a:avLst/>
              </a:prstGeom>
              <a:solidFill>
                <a:srgbClr val="E6DCD1"/>
              </a:solidFill>
              <a:ln w="9525">
                <a:noFill/>
                <a:miter lim="800000"/>
                <a:headEnd/>
                <a:tailEnd/>
              </a:ln>
            </p:spPr>
            <p:txBody>
              <a:bodyPr/>
              <a:lstStyle/>
              <a:p>
                <a:endParaRPr lang="en-US"/>
              </a:p>
            </p:txBody>
          </p:sp>
          <p:sp>
            <p:nvSpPr>
              <p:cNvPr id="74243" name="Rectangle 1774"/>
              <p:cNvSpPr>
                <a:spLocks noChangeArrowheads="1"/>
              </p:cNvSpPr>
              <p:nvPr/>
            </p:nvSpPr>
            <p:spPr bwMode="auto">
              <a:xfrm>
                <a:off x="896" y="2194"/>
                <a:ext cx="317" cy="1"/>
              </a:xfrm>
              <a:prstGeom prst="rect">
                <a:avLst/>
              </a:prstGeom>
              <a:solidFill>
                <a:srgbClr val="E5DDD3"/>
              </a:solidFill>
              <a:ln w="9525">
                <a:noFill/>
                <a:miter lim="800000"/>
                <a:headEnd/>
                <a:tailEnd/>
              </a:ln>
            </p:spPr>
            <p:txBody>
              <a:bodyPr/>
              <a:lstStyle/>
              <a:p>
                <a:endParaRPr lang="en-US"/>
              </a:p>
            </p:txBody>
          </p:sp>
          <p:sp>
            <p:nvSpPr>
              <p:cNvPr id="74244" name="Rectangle 1775"/>
              <p:cNvSpPr>
                <a:spLocks noChangeArrowheads="1"/>
              </p:cNvSpPr>
              <p:nvPr/>
            </p:nvSpPr>
            <p:spPr bwMode="auto">
              <a:xfrm>
                <a:off x="896" y="2195"/>
                <a:ext cx="317" cy="2"/>
              </a:xfrm>
              <a:prstGeom prst="rect">
                <a:avLst/>
              </a:prstGeom>
              <a:solidFill>
                <a:srgbClr val="E5DDD5"/>
              </a:solidFill>
              <a:ln w="9525">
                <a:noFill/>
                <a:miter lim="800000"/>
                <a:headEnd/>
                <a:tailEnd/>
              </a:ln>
            </p:spPr>
            <p:txBody>
              <a:bodyPr/>
              <a:lstStyle/>
              <a:p>
                <a:endParaRPr lang="en-US"/>
              </a:p>
            </p:txBody>
          </p:sp>
          <p:sp>
            <p:nvSpPr>
              <p:cNvPr id="74245" name="Rectangle 1776"/>
              <p:cNvSpPr>
                <a:spLocks noChangeArrowheads="1"/>
              </p:cNvSpPr>
              <p:nvPr/>
            </p:nvSpPr>
            <p:spPr bwMode="auto">
              <a:xfrm>
                <a:off x="896" y="2197"/>
                <a:ext cx="317" cy="1"/>
              </a:xfrm>
              <a:prstGeom prst="rect">
                <a:avLst/>
              </a:prstGeom>
              <a:solidFill>
                <a:srgbClr val="E4DED7"/>
              </a:solidFill>
              <a:ln w="9525">
                <a:noFill/>
                <a:miter lim="800000"/>
                <a:headEnd/>
                <a:tailEnd/>
              </a:ln>
            </p:spPr>
            <p:txBody>
              <a:bodyPr/>
              <a:lstStyle/>
              <a:p>
                <a:endParaRPr lang="en-US"/>
              </a:p>
            </p:txBody>
          </p:sp>
          <p:sp>
            <p:nvSpPr>
              <p:cNvPr id="74246" name="Rectangle 1777"/>
              <p:cNvSpPr>
                <a:spLocks noChangeArrowheads="1"/>
              </p:cNvSpPr>
              <p:nvPr/>
            </p:nvSpPr>
            <p:spPr bwMode="auto">
              <a:xfrm>
                <a:off x="896" y="2198"/>
                <a:ext cx="317" cy="2"/>
              </a:xfrm>
              <a:prstGeom prst="rect">
                <a:avLst/>
              </a:prstGeom>
              <a:solidFill>
                <a:srgbClr val="E4DFDA"/>
              </a:solidFill>
              <a:ln w="9525">
                <a:noFill/>
                <a:miter lim="800000"/>
                <a:headEnd/>
                <a:tailEnd/>
              </a:ln>
            </p:spPr>
            <p:txBody>
              <a:bodyPr/>
              <a:lstStyle/>
              <a:p>
                <a:endParaRPr lang="en-US"/>
              </a:p>
            </p:txBody>
          </p:sp>
          <p:sp>
            <p:nvSpPr>
              <p:cNvPr id="74247" name="Rectangle 1778"/>
              <p:cNvSpPr>
                <a:spLocks noChangeArrowheads="1"/>
              </p:cNvSpPr>
              <p:nvPr/>
            </p:nvSpPr>
            <p:spPr bwMode="auto">
              <a:xfrm>
                <a:off x="896" y="2200"/>
                <a:ext cx="317" cy="1"/>
              </a:xfrm>
              <a:prstGeom prst="rect">
                <a:avLst/>
              </a:prstGeom>
              <a:solidFill>
                <a:srgbClr val="E3DFDC"/>
              </a:solidFill>
              <a:ln w="9525">
                <a:noFill/>
                <a:miter lim="800000"/>
                <a:headEnd/>
                <a:tailEnd/>
              </a:ln>
            </p:spPr>
            <p:txBody>
              <a:bodyPr/>
              <a:lstStyle/>
              <a:p>
                <a:endParaRPr lang="en-US"/>
              </a:p>
            </p:txBody>
          </p:sp>
          <p:sp>
            <p:nvSpPr>
              <p:cNvPr id="74248" name="Rectangle 1779"/>
              <p:cNvSpPr>
                <a:spLocks noChangeArrowheads="1"/>
              </p:cNvSpPr>
              <p:nvPr/>
            </p:nvSpPr>
            <p:spPr bwMode="auto">
              <a:xfrm>
                <a:off x="896" y="2201"/>
                <a:ext cx="317" cy="2"/>
              </a:xfrm>
              <a:prstGeom prst="rect">
                <a:avLst/>
              </a:prstGeom>
              <a:solidFill>
                <a:srgbClr val="E3E0DE"/>
              </a:solidFill>
              <a:ln w="9525">
                <a:noFill/>
                <a:miter lim="800000"/>
                <a:headEnd/>
                <a:tailEnd/>
              </a:ln>
            </p:spPr>
            <p:txBody>
              <a:bodyPr/>
              <a:lstStyle/>
              <a:p>
                <a:endParaRPr lang="en-US"/>
              </a:p>
            </p:txBody>
          </p:sp>
          <p:sp>
            <p:nvSpPr>
              <p:cNvPr id="74249" name="Rectangle 1780"/>
              <p:cNvSpPr>
                <a:spLocks noChangeArrowheads="1"/>
              </p:cNvSpPr>
              <p:nvPr/>
            </p:nvSpPr>
            <p:spPr bwMode="auto">
              <a:xfrm>
                <a:off x="896" y="2203"/>
                <a:ext cx="317" cy="1"/>
              </a:xfrm>
              <a:prstGeom prst="rect">
                <a:avLst/>
              </a:prstGeom>
              <a:solidFill>
                <a:srgbClr val="E2E1E0"/>
              </a:solidFill>
              <a:ln w="9525">
                <a:noFill/>
                <a:miter lim="800000"/>
                <a:headEnd/>
                <a:tailEnd/>
              </a:ln>
            </p:spPr>
            <p:txBody>
              <a:bodyPr/>
              <a:lstStyle/>
              <a:p>
                <a:endParaRPr lang="en-US"/>
              </a:p>
            </p:txBody>
          </p:sp>
          <p:sp>
            <p:nvSpPr>
              <p:cNvPr id="74250" name="Rectangle 1781"/>
              <p:cNvSpPr>
                <a:spLocks noChangeArrowheads="1"/>
              </p:cNvSpPr>
              <p:nvPr/>
            </p:nvSpPr>
            <p:spPr bwMode="auto">
              <a:xfrm>
                <a:off x="896" y="2204"/>
                <a:ext cx="317" cy="2"/>
              </a:xfrm>
              <a:prstGeom prst="rect">
                <a:avLst/>
              </a:prstGeom>
              <a:solidFill>
                <a:srgbClr val="E1E1E2"/>
              </a:solidFill>
              <a:ln w="9525">
                <a:noFill/>
                <a:miter lim="800000"/>
                <a:headEnd/>
                <a:tailEnd/>
              </a:ln>
            </p:spPr>
            <p:txBody>
              <a:bodyPr/>
              <a:lstStyle/>
              <a:p>
                <a:endParaRPr lang="en-US"/>
              </a:p>
            </p:txBody>
          </p:sp>
          <p:sp>
            <p:nvSpPr>
              <p:cNvPr id="74251" name="Rectangle 1782"/>
              <p:cNvSpPr>
                <a:spLocks noChangeArrowheads="1"/>
              </p:cNvSpPr>
              <p:nvPr/>
            </p:nvSpPr>
            <p:spPr bwMode="auto">
              <a:xfrm>
                <a:off x="896" y="2206"/>
                <a:ext cx="317" cy="1"/>
              </a:xfrm>
              <a:prstGeom prst="rect">
                <a:avLst/>
              </a:prstGeom>
              <a:solidFill>
                <a:srgbClr val="E1E2E4"/>
              </a:solidFill>
              <a:ln w="9525">
                <a:noFill/>
                <a:miter lim="800000"/>
                <a:headEnd/>
                <a:tailEnd/>
              </a:ln>
            </p:spPr>
            <p:txBody>
              <a:bodyPr/>
              <a:lstStyle/>
              <a:p>
                <a:endParaRPr lang="en-US"/>
              </a:p>
            </p:txBody>
          </p:sp>
          <p:sp>
            <p:nvSpPr>
              <p:cNvPr id="74252" name="Rectangle 1783"/>
              <p:cNvSpPr>
                <a:spLocks noChangeArrowheads="1"/>
              </p:cNvSpPr>
              <p:nvPr/>
            </p:nvSpPr>
            <p:spPr bwMode="auto">
              <a:xfrm>
                <a:off x="896" y="2207"/>
                <a:ext cx="317" cy="2"/>
              </a:xfrm>
              <a:prstGeom prst="rect">
                <a:avLst/>
              </a:prstGeom>
              <a:solidFill>
                <a:srgbClr val="E0E3E6"/>
              </a:solidFill>
              <a:ln w="9525">
                <a:noFill/>
                <a:miter lim="800000"/>
                <a:headEnd/>
                <a:tailEnd/>
              </a:ln>
            </p:spPr>
            <p:txBody>
              <a:bodyPr/>
              <a:lstStyle/>
              <a:p>
                <a:endParaRPr lang="en-US"/>
              </a:p>
            </p:txBody>
          </p:sp>
          <p:sp>
            <p:nvSpPr>
              <p:cNvPr id="74253" name="Rectangle 1784"/>
              <p:cNvSpPr>
                <a:spLocks noChangeArrowheads="1"/>
              </p:cNvSpPr>
              <p:nvPr/>
            </p:nvSpPr>
            <p:spPr bwMode="auto">
              <a:xfrm>
                <a:off x="896" y="2209"/>
                <a:ext cx="317" cy="1"/>
              </a:xfrm>
              <a:prstGeom prst="rect">
                <a:avLst/>
              </a:prstGeom>
              <a:solidFill>
                <a:srgbClr val="E0E3E8"/>
              </a:solidFill>
              <a:ln w="9525">
                <a:noFill/>
                <a:miter lim="800000"/>
                <a:headEnd/>
                <a:tailEnd/>
              </a:ln>
            </p:spPr>
            <p:txBody>
              <a:bodyPr/>
              <a:lstStyle/>
              <a:p>
                <a:endParaRPr lang="en-US"/>
              </a:p>
            </p:txBody>
          </p:sp>
          <p:sp>
            <p:nvSpPr>
              <p:cNvPr id="74254" name="Rectangle 1785"/>
              <p:cNvSpPr>
                <a:spLocks noChangeArrowheads="1"/>
              </p:cNvSpPr>
              <p:nvPr/>
            </p:nvSpPr>
            <p:spPr bwMode="auto">
              <a:xfrm>
                <a:off x="896" y="2210"/>
                <a:ext cx="317" cy="2"/>
              </a:xfrm>
              <a:prstGeom prst="rect">
                <a:avLst/>
              </a:prstGeom>
              <a:solidFill>
                <a:srgbClr val="DFE4EA"/>
              </a:solidFill>
              <a:ln w="9525">
                <a:noFill/>
                <a:miter lim="800000"/>
                <a:headEnd/>
                <a:tailEnd/>
              </a:ln>
            </p:spPr>
            <p:txBody>
              <a:bodyPr/>
              <a:lstStyle/>
              <a:p>
                <a:endParaRPr lang="en-US"/>
              </a:p>
            </p:txBody>
          </p:sp>
          <p:sp>
            <p:nvSpPr>
              <p:cNvPr id="74255" name="Rectangle 1786"/>
              <p:cNvSpPr>
                <a:spLocks noChangeArrowheads="1"/>
              </p:cNvSpPr>
              <p:nvPr/>
            </p:nvSpPr>
            <p:spPr bwMode="auto">
              <a:xfrm>
                <a:off x="896" y="2212"/>
                <a:ext cx="317" cy="1"/>
              </a:xfrm>
              <a:prstGeom prst="rect">
                <a:avLst/>
              </a:prstGeom>
              <a:solidFill>
                <a:srgbClr val="DEE4EC"/>
              </a:solidFill>
              <a:ln w="9525">
                <a:noFill/>
                <a:miter lim="800000"/>
                <a:headEnd/>
                <a:tailEnd/>
              </a:ln>
            </p:spPr>
            <p:txBody>
              <a:bodyPr/>
              <a:lstStyle/>
              <a:p>
                <a:endParaRPr lang="en-US"/>
              </a:p>
            </p:txBody>
          </p:sp>
          <p:sp>
            <p:nvSpPr>
              <p:cNvPr id="74256" name="Rectangle 1787"/>
              <p:cNvSpPr>
                <a:spLocks noChangeArrowheads="1"/>
              </p:cNvSpPr>
              <p:nvPr/>
            </p:nvSpPr>
            <p:spPr bwMode="auto">
              <a:xfrm>
                <a:off x="896" y="2213"/>
                <a:ext cx="317" cy="2"/>
              </a:xfrm>
              <a:prstGeom prst="rect">
                <a:avLst/>
              </a:prstGeom>
              <a:solidFill>
                <a:srgbClr val="DEE5EE"/>
              </a:solidFill>
              <a:ln w="9525">
                <a:noFill/>
                <a:miter lim="800000"/>
                <a:headEnd/>
                <a:tailEnd/>
              </a:ln>
            </p:spPr>
            <p:txBody>
              <a:bodyPr/>
              <a:lstStyle/>
              <a:p>
                <a:endParaRPr lang="en-US"/>
              </a:p>
            </p:txBody>
          </p:sp>
          <p:sp>
            <p:nvSpPr>
              <p:cNvPr id="74257" name="Rectangle 1788"/>
              <p:cNvSpPr>
                <a:spLocks noChangeArrowheads="1"/>
              </p:cNvSpPr>
              <p:nvPr/>
            </p:nvSpPr>
            <p:spPr bwMode="auto">
              <a:xfrm>
                <a:off x="896" y="2215"/>
                <a:ext cx="317" cy="1"/>
              </a:xfrm>
              <a:prstGeom prst="rect">
                <a:avLst/>
              </a:prstGeom>
              <a:solidFill>
                <a:srgbClr val="DDE5F0"/>
              </a:solidFill>
              <a:ln w="9525">
                <a:noFill/>
                <a:miter lim="800000"/>
                <a:headEnd/>
                <a:tailEnd/>
              </a:ln>
            </p:spPr>
            <p:txBody>
              <a:bodyPr/>
              <a:lstStyle/>
              <a:p>
                <a:endParaRPr lang="en-US"/>
              </a:p>
            </p:txBody>
          </p:sp>
          <p:sp>
            <p:nvSpPr>
              <p:cNvPr id="74258" name="Rectangle 1789"/>
              <p:cNvSpPr>
                <a:spLocks noChangeArrowheads="1"/>
              </p:cNvSpPr>
              <p:nvPr/>
            </p:nvSpPr>
            <p:spPr bwMode="auto">
              <a:xfrm>
                <a:off x="896" y="2216"/>
                <a:ext cx="317" cy="90"/>
              </a:xfrm>
              <a:prstGeom prst="rect">
                <a:avLst/>
              </a:prstGeom>
              <a:solidFill>
                <a:srgbClr val="DCE6F2"/>
              </a:solidFill>
              <a:ln w="9525">
                <a:noFill/>
                <a:miter lim="800000"/>
                <a:headEnd/>
                <a:tailEnd/>
              </a:ln>
            </p:spPr>
            <p:txBody>
              <a:bodyPr/>
              <a:lstStyle/>
              <a:p>
                <a:endParaRPr lang="en-US"/>
              </a:p>
            </p:txBody>
          </p:sp>
          <p:sp>
            <p:nvSpPr>
              <p:cNvPr id="74259" name="Freeform 1790"/>
              <p:cNvSpPr>
                <a:spLocks/>
              </p:cNvSpPr>
              <p:nvPr/>
            </p:nvSpPr>
            <p:spPr bwMode="auto">
              <a:xfrm>
                <a:off x="896" y="2129"/>
                <a:ext cx="317" cy="176"/>
              </a:xfrm>
              <a:custGeom>
                <a:avLst/>
                <a:gdLst>
                  <a:gd name="T0" fmla="*/ 88 w 317"/>
                  <a:gd name="T1" fmla="*/ 0 h 176"/>
                  <a:gd name="T2" fmla="*/ 88 w 317"/>
                  <a:gd name="T3" fmla="*/ 44 h 176"/>
                  <a:gd name="T4" fmla="*/ 317 w 317"/>
                  <a:gd name="T5" fmla="*/ 44 h 176"/>
                  <a:gd name="T6" fmla="*/ 317 w 317"/>
                  <a:gd name="T7" fmla="*/ 132 h 176"/>
                  <a:gd name="T8" fmla="*/ 88 w 317"/>
                  <a:gd name="T9" fmla="*/ 132 h 176"/>
                  <a:gd name="T10" fmla="*/ 88 w 317"/>
                  <a:gd name="T11" fmla="*/ 176 h 176"/>
                  <a:gd name="T12" fmla="*/ 0 w 317"/>
                  <a:gd name="T13" fmla="*/ 88 h 176"/>
                  <a:gd name="T14" fmla="*/ 88 w 317"/>
                  <a:gd name="T15" fmla="*/ 0 h 176"/>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176"/>
                  <a:gd name="T26" fmla="*/ 317 w 317"/>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176">
                    <a:moveTo>
                      <a:pt x="88" y="0"/>
                    </a:moveTo>
                    <a:lnTo>
                      <a:pt x="88" y="44"/>
                    </a:lnTo>
                    <a:lnTo>
                      <a:pt x="317" y="44"/>
                    </a:lnTo>
                    <a:lnTo>
                      <a:pt x="317" y="132"/>
                    </a:lnTo>
                    <a:lnTo>
                      <a:pt x="88" y="132"/>
                    </a:lnTo>
                    <a:lnTo>
                      <a:pt x="88" y="176"/>
                    </a:lnTo>
                    <a:lnTo>
                      <a:pt x="0" y="88"/>
                    </a:lnTo>
                    <a:lnTo>
                      <a:pt x="88" y="0"/>
                    </a:lnTo>
                    <a:close/>
                  </a:path>
                </a:pathLst>
              </a:custGeom>
              <a:noFill/>
              <a:ln w="9525" cap="rnd">
                <a:solidFill>
                  <a:srgbClr val="1F497D"/>
                </a:solidFill>
                <a:prstDash val="solid"/>
                <a:round/>
                <a:headEnd/>
                <a:tailEnd/>
              </a:ln>
            </p:spPr>
            <p:txBody>
              <a:bodyPr/>
              <a:lstStyle/>
              <a:p>
                <a:endParaRPr lang="en-US"/>
              </a:p>
            </p:txBody>
          </p:sp>
        </p:grpSp>
        <p:sp>
          <p:nvSpPr>
            <p:cNvPr id="74172" name="Freeform 1792"/>
            <p:cNvSpPr>
              <a:spLocks noEditPoints="1"/>
            </p:cNvSpPr>
            <p:nvPr/>
          </p:nvSpPr>
          <p:spPr bwMode="auto">
            <a:xfrm>
              <a:off x="2352675" y="3783013"/>
              <a:ext cx="501650" cy="290513"/>
            </a:xfrm>
            <a:custGeom>
              <a:avLst/>
              <a:gdLst>
                <a:gd name="T0" fmla="*/ 72767503 w 3391"/>
                <a:gd name="T1" fmla="*/ 42950544 h 1965"/>
                <a:gd name="T2" fmla="*/ 1816503 w 3391"/>
                <a:gd name="T3" fmla="*/ 2863439 h 1965"/>
                <a:gd name="T4" fmla="*/ 3238905 w 3391"/>
                <a:gd name="T5" fmla="*/ 327918 h 1965"/>
                <a:gd name="T6" fmla="*/ 74211947 w 3391"/>
                <a:gd name="T7" fmla="*/ 40415024 h 1965"/>
                <a:gd name="T8" fmla="*/ 72767503 w 3391"/>
                <a:gd name="T9" fmla="*/ 42950544 h 1965"/>
                <a:gd name="T10" fmla="*/ 6368485 w 3391"/>
                <a:gd name="T11" fmla="*/ 11081927 h 1965"/>
                <a:gd name="T12" fmla="*/ 0 w 3391"/>
                <a:gd name="T13" fmla="*/ 174899 h 1965"/>
                <a:gd name="T14" fmla="*/ 12649540 w 3391"/>
                <a:gd name="T15" fmla="*/ 0 h 1965"/>
                <a:gd name="T16" fmla="*/ 14115878 w 3391"/>
                <a:gd name="T17" fmla="*/ 1442660 h 1965"/>
                <a:gd name="T18" fmla="*/ 12671434 w 3391"/>
                <a:gd name="T19" fmla="*/ 2928933 h 1965"/>
                <a:gd name="T20" fmla="*/ 2538725 w 3391"/>
                <a:gd name="T21" fmla="*/ 3060071 h 1965"/>
                <a:gd name="T22" fmla="*/ 3786119 w 3391"/>
                <a:gd name="T23" fmla="*/ 874348 h 1965"/>
                <a:gd name="T24" fmla="*/ 8885314 w 3391"/>
                <a:gd name="T25" fmla="*/ 9617385 h 1965"/>
                <a:gd name="T26" fmla="*/ 8359995 w 3391"/>
                <a:gd name="T27" fmla="*/ 11606477 h 1965"/>
                <a:gd name="T28" fmla="*/ 6368485 w 3391"/>
                <a:gd name="T29" fmla="*/ 11081927 h 19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91"/>
                <a:gd name="T46" fmla="*/ 0 h 1965"/>
                <a:gd name="T47" fmla="*/ 3391 w 3391"/>
                <a:gd name="T48" fmla="*/ 1965 h 19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91" h="1965">
                  <a:moveTo>
                    <a:pt x="3325" y="1965"/>
                  </a:moveTo>
                  <a:lnTo>
                    <a:pt x="83" y="131"/>
                  </a:lnTo>
                  <a:lnTo>
                    <a:pt x="148" y="15"/>
                  </a:lnTo>
                  <a:lnTo>
                    <a:pt x="3391" y="1849"/>
                  </a:lnTo>
                  <a:lnTo>
                    <a:pt x="3325" y="1965"/>
                  </a:lnTo>
                  <a:close/>
                  <a:moveTo>
                    <a:pt x="291" y="507"/>
                  </a:moveTo>
                  <a:lnTo>
                    <a:pt x="0" y="8"/>
                  </a:lnTo>
                  <a:lnTo>
                    <a:pt x="578" y="0"/>
                  </a:lnTo>
                  <a:cubicBezTo>
                    <a:pt x="614" y="0"/>
                    <a:pt x="645" y="29"/>
                    <a:pt x="645" y="66"/>
                  </a:cubicBezTo>
                  <a:cubicBezTo>
                    <a:pt x="646" y="103"/>
                    <a:pt x="616" y="133"/>
                    <a:pt x="579" y="134"/>
                  </a:cubicBezTo>
                  <a:lnTo>
                    <a:pt x="116" y="140"/>
                  </a:lnTo>
                  <a:lnTo>
                    <a:pt x="173" y="40"/>
                  </a:lnTo>
                  <a:lnTo>
                    <a:pt x="406" y="440"/>
                  </a:lnTo>
                  <a:cubicBezTo>
                    <a:pt x="425" y="471"/>
                    <a:pt x="414" y="512"/>
                    <a:pt x="382" y="531"/>
                  </a:cubicBezTo>
                  <a:cubicBezTo>
                    <a:pt x="351" y="549"/>
                    <a:pt x="310" y="539"/>
                    <a:pt x="291" y="507"/>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73" name="Freeform 1793"/>
            <p:cNvSpPr>
              <a:spLocks noEditPoints="1"/>
            </p:cNvSpPr>
            <p:nvPr/>
          </p:nvSpPr>
          <p:spPr bwMode="auto">
            <a:xfrm>
              <a:off x="5299075" y="4024313"/>
              <a:ext cx="452438" cy="1357313"/>
            </a:xfrm>
            <a:custGeom>
              <a:avLst/>
              <a:gdLst>
                <a:gd name="T0" fmla="*/ 174128 w 1533"/>
                <a:gd name="T1" fmla="*/ 399527030 h 4581"/>
                <a:gd name="T2" fmla="*/ 87064 w 1533"/>
                <a:gd name="T3" fmla="*/ 397068993 h 4581"/>
                <a:gd name="T4" fmla="*/ 522679 w 1533"/>
                <a:gd name="T5" fmla="*/ 395488870 h 4581"/>
                <a:gd name="T6" fmla="*/ 2526039 w 1533"/>
                <a:gd name="T7" fmla="*/ 391889518 h 4581"/>
                <a:gd name="T8" fmla="*/ 6184205 w 1533"/>
                <a:gd name="T9" fmla="*/ 388465570 h 4581"/>
                <a:gd name="T10" fmla="*/ 10975090 w 1533"/>
                <a:gd name="T11" fmla="*/ 385217621 h 4581"/>
                <a:gd name="T12" fmla="*/ 21340142 w 1533"/>
                <a:gd name="T13" fmla="*/ 379950146 h 4581"/>
                <a:gd name="T14" fmla="*/ 36844624 w 1533"/>
                <a:gd name="T15" fmla="*/ 373365951 h 4581"/>
                <a:gd name="T16" fmla="*/ 54352473 w 1533"/>
                <a:gd name="T17" fmla="*/ 366167247 h 4581"/>
                <a:gd name="T18" fmla="*/ 72731248 w 1533"/>
                <a:gd name="T19" fmla="*/ 358002929 h 4581"/>
                <a:gd name="T20" fmla="*/ 90500299 w 1533"/>
                <a:gd name="T21" fmla="*/ 348521593 h 4581"/>
                <a:gd name="T22" fmla="*/ 106527165 w 1533"/>
                <a:gd name="T23" fmla="*/ 337460430 h 4581"/>
                <a:gd name="T24" fmla="*/ 119331185 w 1533"/>
                <a:gd name="T25" fmla="*/ 324467742 h 4581"/>
                <a:gd name="T26" fmla="*/ 124122068 w 1533"/>
                <a:gd name="T27" fmla="*/ 317181039 h 4581"/>
                <a:gd name="T28" fmla="*/ 127693170 w 1533"/>
                <a:gd name="T29" fmla="*/ 309280050 h 4581"/>
                <a:gd name="T30" fmla="*/ 129870656 w 1533"/>
                <a:gd name="T31" fmla="*/ 300676627 h 4581"/>
                <a:gd name="T32" fmla="*/ 130567758 w 1533"/>
                <a:gd name="T33" fmla="*/ 291283290 h 4581"/>
                <a:gd name="T34" fmla="*/ 130132143 w 1533"/>
                <a:gd name="T35" fmla="*/ 280485234 h 4581"/>
                <a:gd name="T36" fmla="*/ 126996362 w 1533"/>
                <a:gd name="T37" fmla="*/ 259855033 h 4581"/>
                <a:gd name="T38" fmla="*/ 119940929 w 1533"/>
                <a:gd name="T39" fmla="*/ 231499322 h 4581"/>
                <a:gd name="T40" fmla="*/ 110185625 w 1533"/>
                <a:gd name="T41" fmla="*/ 200421875 h 4581"/>
                <a:gd name="T42" fmla="*/ 98600796 w 1533"/>
                <a:gd name="T43" fmla="*/ 167676602 h 4581"/>
                <a:gd name="T44" fmla="*/ 77608919 w 1533"/>
                <a:gd name="T45" fmla="*/ 112632968 h 4581"/>
                <a:gd name="T46" fmla="*/ 65414328 w 1533"/>
                <a:gd name="T47" fmla="*/ 81117009 h 4581"/>
                <a:gd name="T48" fmla="*/ 54700729 w 1533"/>
                <a:gd name="T49" fmla="*/ 52058772 h 4581"/>
                <a:gd name="T50" fmla="*/ 47384104 w 1533"/>
                <a:gd name="T51" fmla="*/ 30550650 h 4581"/>
                <a:gd name="T52" fmla="*/ 43987131 w 1533"/>
                <a:gd name="T53" fmla="*/ 19138080 h 4581"/>
                <a:gd name="T54" fmla="*/ 45816361 w 1533"/>
                <a:gd name="T55" fmla="*/ 13958308 h 4581"/>
                <a:gd name="T56" fmla="*/ 48951847 w 1533"/>
                <a:gd name="T57" fmla="*/ 25722280 h 4581"/>
                <a:gd name="T58" fmla="*/ 54265409 w 1533"/>
                <a:gd name="T59" fmla="*/ 42138629 h 4581"/>
                <a:gd name="T60" fmla="*/ 64369264 w 1533"/>
                <a:gd name="T61" fmla="*/ 70055532 h 4581"/>
                <a:gd name="T62" fmla="*/ 76128221 w 1533"/>
                <a:gd name="T63" fmla="*/ 100869298 h 4581"/>
                <a:gd name="T64" fmla="*/ 93026041 w 1533"/>
                <a:gd name="T65" fmla="*/ 144500329 h 4581"/>
                <a:gd name="T66" fmla="*/ 109227330 w 1533"/>
                <a:gd name="T67" fmla="*/ 188658204 h 4581"/>
                <a:gd name="T68" fmla="*/ 119766801 w 1533"/>
                <a:gd name="T69" fmla="*/ 220525565 h 4581"/>
                <a:gd name="T70" fmla="*/ 127780234 w 1533"/>
                <a:gd name="T71" fmla="*/ 250110295 h 4581"/>
                <a:gd name="T72" fmla="*/ 132571117 w 1533"/>
                <a:gd name="T73" fmla="*/ 276359372 h 4581"/>
                <a:gd name="T74" fmla="*/ 133442052 w 1533"/>
                <a:gd name="T75" fmla="*/ 287859639 h 4581"/>
                <a:gd name="T76" fmla="*/ 133093501 w 1533"/>
                <a:gd name="T77" fmla="*/ 298130888 h 4581"/>
                <a:gd name="T78" fmla="*/ 131351630 w 1533"/>
                <a:gd name="T79" fmla="*/ 307348820 h 4581"/>
                <a:gd name="T80" fmla="*/ 128041721 w 1533"/>
                <a:gd name="T81" fmla="*/ 315952021 h 4581"/>
                <a:gd name="T82" fmla="*/ 123338197 w 1533"/>
                <a:gd name="T83" fmla="*/ 323852936 h 4581"/>
                <a:gd name="T84" fmla="*/ 113059919 w 1533"/>
                <a:gd name="T85" fmla="*/ 335528905 h 4581"/>
                <a:gd name="T86" fmla="*/ 97642501 w 1533"/>
                <a:gd name="T87" fmla="*/ 347555979 h 4581"/>
                <a:gd name="T88" fmla="*/ 80047892 w 1533"/>
                <a:gd name="T89" fmla="*/ 357651823 h 4581"/>
                <a:gd name="T90" fmla="*/ 61582034 w 1533"/>
                <a:gd name="T91" fmla="*/ 366255246 h 4581"/>
                <a:gd name="T92" fmla="*/ 43551515 w 1533"/>
                <a:gd name="T93" fmla="*/ 373717057 h 4581"/>
                <a:gd name="T94" fmla="*/ 27350512 w 1533"/>
                <a:gd name="T95" fmla="*/ 380476953 h 4581"/>
                <a:gd name="T96" fmla="*/ 14284999 w 1533"/>
                <a:gd name="T97" fmla="*/ 386797744 h 4581"/>
                <a:gd name="T98" fmla="*/ 9319986 w 1533"/>
                <a:gd name="T99" fmla="*/ 389782587 h 4581"/>
                <a:gd name="T100" fmla="*/ 5748885 w 1533"/>
                <a:gd name="T101" fmla="*/ 392679431 h 4581"/>
                <a:gd name="T102" fmla="*/ 3658461 w 1533"/>
                <a:gd name="T103" fmla="*/ 395488870 h 4581"/>
                <a:gd name="T104" fmla="*/ 2961654 w 1533"/>
                <a:gd name="T105" fmla="*/ 397508098 h 4581"/>
                <a:gd name="T106" fmla="*/ 2961654 w 1533"/>
                <a:gd name="T107" fmla="*/ 398122607 h 4581"/>
                <a:gd name="T108" fmla="*/ 3309910 w 1533"/>
                <a:gd name="T109" fmla="*/ 400229537 h 4581"/>
                <a:gd name="T110" fmla="*/ 36496073 w 1533"/>
                <a:gd name="T111" fmla="*/ 18962379 h 4581"/>
                <a:gd name="T112" fmla="*/ 36496073 w 1533"/>
                <a:gd name="T113" fmla="*/ 18962379 h 45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3"/>
                <a:gd name="T172" fmla="*/ 0 h 4581"/>
                <a:gd name="T173" fmla="*/ 1533 w 1533"/>
                <a:gd name="T174" fmla="*/ 4581 h 45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3" h="4581">
                  <a:moveTo>
                    <a:pt x="6" y="4567"/>
                  </a:moveTo>
                  <a:lnTo>
                    <a:pt x="2" y="4554"/>
                  </a:lnTo>
                  <a:cubicBezTo>
                    <a:pt x="2" y="4553"/>
                    <a:pt x="2" y="4552"/>
                    <a:pt x="2" y="4551"/>
                  </a:cubicBezTo>
                  <a:lnTo>
                    <a:pt x="0" y="4538"/>
                  </a:lnTo>
                  <a:cubicBezTo>
                    <a:pt x="0" y="4537"/>
                    <a:pt x="0" y="4536"/>
                    <a:pt x="0" y="4535"/>
                  </a:cubicBezTo>
                  <a:lnTo>
                    <a:pt x="1" y="4523"/>
                  </a:lnTo>
                  <a:cubicBezTo>
                    <a:pt x="1" y="4522"/>
                    <a:pt x="2" y="4521"/>
                    <a:pt x="2" y="4520"/>
                  </a:cubicBezTo>
                  <a:lnTo>
                    <a:pt x="5" y="4507"/>
                  </a:lnTo>
                  <a:cubicBezTo>
                    <a:pt x="5" y="4507"/>
                    <a:pt x="5" y="4506"/>
                    <a:pt x="6" y="4505"/>
                  </a:cubicBezTo>
                  <a:lnTo>
                    <a:pt x="11" y="4492"/>
                  </a:lnTo>
                  <a:lnTo>
                    <a:pt x="19" y="4478"/>
                  </a:lnTo>
                  <a:lnTo>
                    <a:pt x="29" y="4464"/>
                  </a:lnTo>
                  <a:lnTo>
                    <a:pt x="41" y="4451"/>
                  </a:lnTo>
                  <a:lnTo>
                    <a:pt x="55" y="4438"/>
                  </a:lnTo>
                  <a:lnTo>
                    <a:pt x="71" y="4425"/>
                  </a:lnTo>
                  <a:lnTo>
                    <a:pt x="88" y="4413"/>
                  </a:lnTo>
                  <a:lnTo>
                    <a:pt x="106" y="4401"/>
                  </a:lnTo>
                  <a:lnTo>
                    <a:pt x="126" y="4388"/>
                  </a:lnTo>
                  <a:lnTo>
                    <a:pt x="148" y="4376"/>
                  </a:lnTo>
                  <a:lnTo>
                    <a:pt x="194" y="4352"/>
                  </a:lnTo>
                  <a:lnTo>
                    <a:pt x="245" y="4328"/>
                  </a:lnTo>
                  <a:lnTo>
                    <a:pt x="301" y="4303"/>
                  </a:lnTo>
                  <a:lnTo>
                    <a:pt x="360" y="4279"/>
                  </a:lnTo>
                  <a:lnTo>
                    <a:pt x="423" y="4253"/>
                  </a:lnTo>
                  <a:lnTo>
                    <a:pt x="488" y="4227"/>
                  </a:lnTo>
                  <a:lnTo>
                    <a:pt x="555" y="4199"/>
                  </a:lnTo>
                  <a:lnTo>
                    <a:pt x="624" y="4171"/>
                  </a:lnTo>
                  <a:lnTo>
                    <a:pt x="694" y="4141"/>
                  </a:lnTo>
                  <a:lnTo>
                    <a:pt x="765" y="4110"/>
                  </a:lnTo>
                  <a:lnTo>
                    <a:pt x="835" y="4078"/>
                  </a:lnTo>
                  <a:lnTo>
                    <a:pt x="904" y="4044"/>
                  </a:lnTo>
                  <a:lnTo>
                    <a:pt x="973" y="4008"/>
                  </a:lnTo>
                  <a:lnTo>
                    <a:pt x="1039" y="3970"/>
                  </a:lnTo>
                  <a:lnTo>
                    <a:pt x="1103" y="3930"/>
                  </a:lnTo>
                  <a:lnTo>
                    <a:pt x="1165" y="3888"/>
                  </a:lnTo>
                  <a:lnTo>
                    <a:pt x="1223" y="3844"/>
                  </a:lnTo>
                  <a:lnTo>
                    <a:pt x="1277" y="3797"/>
                  </a:lnTo>
                  <a:lnTo>
                    <a:pt x="1326" y="3748"/>
                  </a:lnTo>
                  <a:lnTo>
                    <a:pt x="1370" y="3696"/>
                  </a:lnTo>
                  <a:lnTo>
                    <a:pt x="1389" y="3669"/>
                  </a:lnTo>
                  <a:lnTo>
                    <a:pt x="1408" y="3641"/>
                  </a:lnTo>
                  <a:lnTo>
                    <a:pt x="1425" y="3613"/>
                  </a:lnTo>
                  <a:lnTo>
                    <a:pt x="1440" y="3583"/>
                  </a:lnTo>
                  <a:lnTo>
                    <a:pt x="1454" y="3554"/>
                  </a:lnTo>
                  <a:lnTo>
                    <a:pt x="1466" y="3523"/>
                  </a:lnTo>
                  <a:lnTo>
                    <a:pt x="1476" y="3491"/>
                  </a:lnTo>
                  <a:lnTo>
                    <a:pt x="1484" y="3459"/>
                  </a:lnTo>
                  <a:lnTo>
                    <a:pt x="1491" y="3425"/>
                  </a:lnTo>
                  <a:lnTo>
                    <a:pt x="1495" y="3391"/>
                  </a:lnTo>
                  <a:lnTo>
                    <a:pt x="1498" y="3356"/>
                  </a:lnTo>
                  <a:lnTo>
                    <a:pt x="1499" y="3318"/>
                  </a:lnTo>
                  <a:lnTo>
                    <a:pt x="1499" y="3279"/>
                  </a:lnTo>
                  <a:lnTo>
                    <a:pt x="1497" y="3238"/>
                  </a:lnTo>
                  <a:lnTo>
                    <a:pt x="1494" y="3195"/>
                  </a:lnTo>
                  <a:lnTo>
                    <a:pt x="1489" y="3151"/>
                  </a:lnTo>
                  <a:lnTo>
                    <a:pt x="1476" y="3058"/>
                  </a:lnTo>
                  <a:lnTo>
                    <a:pt x="1458" y="2960"/>
                  </a:lnTo>
                  <a:lnTo>
                    <a:pt x="1435" y="2857"/>
                  </a:lnTo>
                  <a:lnTo>
                    <a:pt x="1408" y="2749"/>
                  </a:lnTo>
                  <a:lnTo>
                    <a:pt x="1377" y="2637"/>
                  </a:lnTo>
                  <a:lnTo>
                    <a:pt x="1343" y="2522"/>
                  </a:lnTo>
                  <a:lnTo>
                    <a:pt x="1306" y="2404"/>
                  </a:lnTo>
                  <a:lnTo>
                    <a:pt x="1265" y="2283"/>
                  </a:lnTo>
                  <a:lnTo>
                    <a:pt x="1223" y="2160"/>
                  </a:lnTo>
                  <a:lnTo>
                    <a:pt x="1179" y="2036"/>
                  </a:lnTo>
                  <a:lnTo>
                    <a:pt x="1132" y="1910"/>
                  </a:lnTo>
                  <a:lnTo>
                    <a:pt x="1037" y="1658"/>
                  </a:lnTo>
                  <a:lnTo>
                    <a:pt x="940" y="1407"/>
                  </a:lnTo>
                  <a:lnTo>
                    <a:pt x="891" y="1283"/>
                  </a:lnTo>
                  <a:lnTo>
                    <a:pt x="843" y="1161"/>
                  </a:lnTo>
                  <a:lnTo>
                    <a:pt x="797" y="1041"/>
                  </a:lnTo>
                  <a:lnTo>
                    <a:pt x="751" y="924"/>
                  </a:lnTo>
                  <a:lnTo>
                    <a:pt x="708" y="810"/>
                  </a:lnTo>
                  <a:lnTo>
                    <a:pt x="667" y="699"/>
                  </a:lnTo>
                  <a:lnTo>
                    <a:pt x="628" y="593"/>
                  </a:lnTo>
                  <a:lnTo>
                    <a:pt x="592" y="491"/>
                  </a:lnTo>
                  <a:lnTo>
                    <a:pt x="559" y="395"/>
                  </a:lnTo>
                  <a:lnTo>
                    <a:pt x="544" y="348"/>
                  </a:lnTo>
                  <a:lnTo>
                    <a:pt x="530" y="303"/>
                  </a:lnTo>
                  <a:lnTo>
                    <a:pt x="517" y="260"/>
                  </a:lnTo>
                  <a:lnTo>
                    <a:pt x="505" y="218"/>
                  </a:lnTo>
                  <a:lnTo>
                    <a:pt x="493" y="167"/>
                  </a:lnTo>
                  <a:cubicBezTo>
                    <a:pt x="491" y="158"/>
                    <a:pt x="497" y="149"/>
                    <a:pt x="506" y="147"/>
                  </a:cubicBezTo>
                  <a:cubicBezTo>
                    <a:pt x="515" y="144"/>
                    <a:pt x="524" y="150"/>
                    <a:pt x="526" y="159"/>
                  </a:cubicBezTo>
                  <a:lnTo>
                    <a:pt x="538" y="209"/>
                  </a:lnTo>
                  <a:lnTo>
                    <a:pt x="549" y="250"/>
                  </a:lnTo>
                  <a:lnTo>
                    <a:pt x="562" y="293"/>
                  </a:lnTo>
                  <a:lnTo>
                    <a:pt x="576" y="338"/>
                  </a:lnTo>
                  <a:lnTo>
                    <a:pt x="591" y="384"/>
                  </a:lnTo>
                  <a:lnTo>
                    <a:pt x="623" y="480"/>
                  </a:lnTo>
                  <a:lnTo>
                    <a:pt x="659" y="582"/>
                  </a:lnTo>
                  <a:lnTo>
                    <a:pt x="698" y="688"/>
                  </a:lnTo>
                  <a:lnTo>
                    <a:pt x="739" y="798"/>
                  </a:lnTo>
                  <a:lnTo>
                    <a:pt x="783" y="912"/>
                  </a:lnTo>
                  <a:lnTo>
                    <a:pt x="828" y="1029"/>
                  </a:lnTo>
                  <a:lnTo>
                    <a:pt x="874" y="1149"/>
                  </a:lnTo>
                  <a:lnTo>
                    <a:pt x="922" y="1271"/>
                  </a:lnTo>
                  <a:lnTo>
                    <a:pt x="971" y="1395"/>
                  </a:lnTo>
                  <a:lnTo>
                    <a:pt x="1068" y="1646"/>
                  </a:lnTo>
                  <a:lnTo>
                    <a:pt x="1164" y="1899"/>
                  </a:lnTo>
                  <a:lnTo>
                    <a:pt x="1210" y="2025"/>
                  </a:lnTo>
                  <a:lnTo>
                    <a:pt x="1254" y="2149"/>
                  </a:lnTo>
                  <a:lnTo>
                    <a:pt x="1297" y="2272"/>
                  </a:lnTo>
                  <a:lnTo>
                    <a:pt x="1337" y="2394"/>
                  </a:lnTo>
                  <a:lnTo>
                    <a:pt x="1375" y="2512"/>
                  </a:lnTo>
                  <a:lnTo>
                    <a:pt x="1409" y="2628"/>
                  </a:lnTo>
                  <a:lnTo>
                    <a:pt x="1440" y="2741"/>
                  </a:lnTo>
                  <a:lnTo>
                    <a:pt x="1467" y="2849"/>
                  </a:lnTo>
                  <a:lnTo>
                    <a:pt x="1491" y="2954"/>
                  </a:lnTo>
                  <a:lnTo>
                    <a:pt x="1509" y="3053"/>
                  </a:lnTo>
                  <a:lnTo>
                    <a:pt x="1522" y="3148"/>
                  </a:lnTo>
                  <a:lnTo>
                    <a:pt x="1527" y="3193"/>
                  </a:lnTo>
                  <a:lnTo>
                    <a:pt x="1530" y="3237"/>
                  </a:lnTo>
                  <a:lnTo>
                    <a:pt x="1532" y="3279"/>
                  </a:lnTo>
                  <a:lnTo>
                    <a:pt x="1533" y="3320"/>
                  </a:lnTo>
                  <a:lnTo>
                    <a:pt x="1531" y="3359"/>
                  </a:lnTo>
                  <a:lnTo>
                    <a:pt x="1528" y="3396"/>
                  </a:lnTo>
                  <a:lnTo>
                    <a:pt x="1523" y="3432"/>
                  </a:lnTo>
                  <a:lnTo>
                    <a:pt x="1516" y="3467"/>
                  </a:lnTo>
                  <a:lnTo>
                    <a:pt x="1508" y="3501"/>
                  </a:lnTo>
                  <a:lnTo>
                    <a:pt x="1497" y="3535"/>
                  </a:lnTo>
                  <a:lnTo>
                    <a:pt x="1484" y="3567"/>
                  </a:lnTo>
                  <a:lnTo>
                    <a:pt x="1470" y="3599"/>
                  </a:lnTo>
                  <a:lnTo>
                    <a:pt x="1453" y="3630"/>
                  </a:lnTo>
                  <a:lnTo>
                    <a:pt x="1436" y="3660"/>
                  </a:lnTo>
                  <a:lnTo>
                    <a:pt x="1416" y="3689"/>
                  </a:lnTo>
                  <a:lnTo>
                    <a:pt x="1395" y="3717"/>
                  </a:lnTo>
                  <a:lnTo>
                    <a:pt x="1349" y="3771"/>
                  </a:lnTo>
                  <a:lnTo>
                    <a:pt x="1298" y="3822"/>
                  </a:lnTo>
                  <a:lnTo>
                    <a:pt x="1243" y="3870"/>
                  </a:lnTo>
                  <a:lnTo>
                    <a:pt x="1184" y="3916"/>
                  </a:lnTo>
                  <a:lnTo>
                    <a:pt x="1121" y="3959"/>
                  </a:lnTo>
                  <a:lnTo>
                    <a:pt x="1056" y="3999"/>
                  </a:lnTo>
                  <a:lnTo>
                    <a:pt x="988" y="4037"/>
                  </a:lnTo>
                  <a:lnTo>
                    <a:pt x="919" y="4074"/>
                  </a:lnTo>
                  <a:lnTo>
                    <a:pt x="849" y="4108"/>
                  </a:lnTo>
                  <a:lnTo>
                    <a:pt x="778" y="4141"/>
                  </a:lnTo>
                  <a:lnTo>
                    <a:pt x="707" y="4172"/>
                  </a:lnTo>
                  <a:lnTo>
                    <a:pt x="637" y="4202"/>
                  </a:lnTo>
                  <a:lnTo>
                    <a:pt x="568" y="4230"/>
                  </a:lnTo>
                  <a:lnTo>
                    <a:pt x="500" y="4257"/>
                  </a:lnTo>
                  <a:lnTo>
                    <a:pt x="435" y="4284"/>
                  </a:lnTo>
                  <a:lnTo>
                    <a:pt x="373" y="4309"/>
                  </a:lnTo>
                  <a:lnTo>
                    <a:pt x="314" y="4334"/>
                  </a:lnTo>
                  <a:lnTo>
                    <a:pt x="259" y="4358"/>
                  </a:lnTo>
                  <a:lnTo>
                    <a:pt x="209" y="4382"/>
                  </a:lnTo>
                  <a:lnTo>
                    <a:pt x="164" y="4406"/>
                  </a:lnTo>
                  <a:lnTo>
                    <a:pt x="143" y="4417"/>
                  </a:lnTo>
                  <a:lnTo>
                    <a:pt x="125" y="4428"/>
                  </a:lnTo>
                  <a:lnTo>
                    <a:pt x="107" y="4440"/>
                  </a:lnTo>
                  <a:lnTo>
                    <a:pt x="92" y="4451"/>
                  </a:lnTo>
                  <a:lnTo>
                    <a:pt x="78" y="4462"/>
                  </a:lnTo>
                  <a:lnTo>
                    <a:pt x="66" y="4473"/>
                  </a:lnTo>
                  <a:lnTo>
                    <a:pt x="56" y="4484"/>
                  </a:lnTo>
                  <a:lnTo>
                    <a:pt x="48" y="4495"/>
                  </a:lnTo>
                  <a:lnTo>
                    <a:pt x="42" y="4505"/>
                  </a:lnTo>
                  <a:lnTo>
                    <a:pt x="36" y="4518"/>
                  </a:lnTo>
                  <a:lnTo>
                    <a:pt x="37" y="4515"/>
                  </a:lnTo>
                  <a:lnTo>
                    <a:pt x="34" y="4528"/>
                  </a:lnTo>
                  <a:lnTo>
                    <a:pt x="35" y="4525"/>
                  </a:lnTo>
                  <a:lnTo>
                    <a:pt x="34" y="4538"/>
                  </a:lnTo>
                  <a:lnTo>
                    <a:pt x="34" y="4535"/>
                  </a:lnTo>
                  <a:lnTo>
                    <a:pt x="35" y="4548"/>
                  </a:lnTo>
                  <a:lnTo>
                    <a:pt x="34" y="4545"/>
                  </a:lnTo>
                  <a:lnTo>
                    <a:pt x="38" y="4559"/>
                  </a:lnTo>
                  <a:cubicBezTo>
                    <a:pt x="40" y="4568"/>
                    <a:pt x="35" y="4577"/>
                    <a:pt x="26" y="4579"/>
                  </a:cubicBezTo>
                  <a:cubicBezTo>
                    <a:pt x="17" y="4581"/>
                    <a:pt x="8" y="4576"/>
                    <a:pt x="6" y="4567"/>
                  </a:cubicBezTo>
                  <a:close/>
                  <a:moveTo>
                    <a:pt x="419" y="216"/>
                  </a:moveTo>
                  <a:lnTo>
                    <a:pt x="475" y="0"/>
                  </a:lnTo>
                  <a:lnTo>
                    <a:pt x="614" y="175"/>
                  </a:lnTo>
                  <a:lnTo>
                    <a:pt x="419" y="21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74174" name="Freeform 1794"/>
            <p:cNvSpPr>
              <a:spLocks noEditPoints="1"/>
            </p:cNvSpPr>
            <p:nvPr/>
          </p:nvSpPr>
          <p:spPr bwMode="auto">
            <a:xfrm>
              <a:off x="7656513" y="1693863"/>
              <a:ext cx="257175" cy="2819400"/>
            </a:xfrm>
            <a:custGeom>
              <a:avLst/>
              <a:gdLst>
                <a:gd name="T0" fmla="*/ 23647377 w 869"/>
                <a:gd name="T1" fmla="*/ 3684561 h 9519"/>
                <a:gd name="T2" fmla="*/ 27500858 w 869"/>
                <a:gd name="T3" fmla="*/ 8684781 h 9519"/>
                <a:gd name="T4" fmla="*/ 36521808 w 869"/>
                <a:gd name="T5" fmla="*/ 17896182 h 9519"/>
                <a:gd name="T6" fmla="*/ 43878974 w 869"/>
                <a:gd name="T7" fmla="*/ 25966972 h 9519"/>
                <a:gd name="T8" fmla="*/ 49571744 w 869"/>
                <a:gd name="T9" fmla="*/ 33423762 h 9519"/>
                <a:gd name="T10" fmla="*/ 55089611 w 869"/>
                <a:gd name="T11" fmla="*/ 42371860 h 9519"/>
                <a:gd name="T12" fmla="*/ 60169185 w 869"/>
                <a:gd name="T13" fmla="*/ 53162229 h 9519"/>
                <a:gd name="T14" fmla="*/ 64548262 w 869"/>
                <a:gd name="T15" fmla="*/ 66057891 h 9519"/>
                <a:gd name="T16" fmla="*/ 67964042 w 869"/>
                <a:gd name="T17" fmla="*/ 81322470 h 9519"/>
                <a:gd name="T18" fmla="*/ 70328927 w 869"/>
                <a:gd name="T19" fmla="*/ 98867667 h 9519"/>
                <a:gd name="T20" fmla="*/ 72168216 w 869"/>
                <a:gd name="T21" fmla="*/ 118255144 h 9519"/>
                <a:gd name="T22" fmla="*/ 73744707 w 869"/>
                <a:gd name="T23" fmla="*/ 139485196 h 9519"/>
                <a:gd name="T24" fmla="*/ 74883202 w 869"/>
                <a:gd name="T25" fmla="*/ 162381631 h 9519"/>
                <a:gd name="T26" fmla="*/ 75583700 w 869"/>
                <a:gd name="T27" fmla="*/ 187032933 h 9519"/>
                <a:gd name="T28" fmla="*/ 76021697 w 869"/>
                <a:gd name="T29" fmla="*/ 213350877 h 9519"/>
                <a:gd name="T30" fmla="*/ 76109296 w 869"/>
                <a:gd name="T31" fmla="*/ 241335461 h 9519"/>
                <a:gd name="T32" fmla="*/ 75846498 w 869"/>
                <a:gd name="T33" fmla="*/ 270899312 h 9519"/>
                <a:gd name="T34" fmla="*/ 75233599 w 869"/>
                <a:gd name="T35" fmla="*/ 302042133 h 9519"/>
                <a:gd name="T36" fmla="*/ 74270007 w 869"/>
                <a:gd name="T37" fmla="*/ 334764294 h 9519"/>
                <a:gd name="T38" fmla="*/ 73043913 w 869"/>
                <a:gd name="T39" fmla="*/ 368977680 h 9519"/>
                <a:gd name="T40" fmla="*/ 68752436 w 869"/>
                <a:gd name="T41" fmla="*/ 451703741 h 9519"/>
                <a:gd name="T42" fmla="*/ 58154994 w 869"/>
                <a:gd name="T43" fmla="*/ 541008991 h 9519"/>
                <a:gd name="T44" fmla="*/ 38711495 w 869"/>
                <a:gd name="T45" fmla="*/ 663825814 h 9519"/>
                <a:gd name="T46" fmla="*/ 23209381 w 869"/>
                <a:gd name="T47" fmla="*/ 754009257 h 9519"/>
                <a:gd name="T48" fmla="*/ 10597446 w 869"/>
                <a:gd name="T49" fmla="*/ 832436468 h 9519"/>
                <a:gd name="T50" fmla="*/ 10947844 w 869"/>
                <a:gd name="T51" fmla="*/ 810505046 h 9519"/>
                <a:gd name="T52" fmla="*/ 25399067 w 869"/>
                <a:gd name="T53" fmla="*/ 723919083 h 9519"/>
                <a:gd name="T54" fmla="*/ 46068364 w 869"/>
                <a:gd name="T55" fmla="*/ 601891301 h 9519"/>
                <a:gd name="T56" fmla="*/ 59293489 w 869"/>
                <a:gd name="T57" fmla="*/ 510392494 h 9519"/>
                <a:gd name="T58" fmla="*/ 68051641 w 869"/>
                <a:gd name="T59" fmla="*/ 423017194 h 9519"/>
                <a:gd name="T60" fmla="*/ 70591725 w 869"/>
                <a:gd name="T61" fmla="*/ 357310007 h 9519"/>
                <a:gd name="T62" fmla="*/ 71730219 w 869"/>
                <a:gd name="T63" fmla="*/ 323622944 h 9519"/>
                <a:gd name="T64" fmla="*/ 72518317 w 869"/>
                <a:gd name="T65" fmla="*/ 291427403 h 9519"/>
                <a:gd name="T66" fmla="*/ 73043913 w 869"/>
                <a:gd name="T67" fmla="*/ 260898577 h 9519"/>
                <a:gd name="T68" fmla="*/ 73219111 w 869"/>
                <a:gd name="T69" fmla="*/ 231861049 h 9519"/>
                <a:gd name="T70" fmla="*/ 73043913 w 869"/>
                <a:gd name="T71" fmla="*/ 204490459 h 9519"/>
                <a:gd name="T72" fmla="*/ 72518317 w 869"/>
                <a:gd name="T73" fmla="*/ 178698839 h 9519"/>
                <a:gd name="T74" fmla="*/ 71642620 w 869"/>
                <a:gd name="T75" fmla="*/ 154661790 h 9519"/>
                <a:gd name="T76" fmla="*/ 70328927 w 869"/>
                <a:gd name="T77" fmla="*/ 132379387 h 9519"/>
                <a:gd name="T78" fmla="*/ 68664836 w 869"/>
                <a:gd name="T79" fmla="*/ 111851297 h 9519"/>
                <a:gd name="T80" fmla="*/ 66650349 w 869"/>
                <a:gd name="T81" fmla="*/ 93165486 h 9519"/>
                <a:gd name="T82" fmla="*/ 64022962 w 869"/>
                <a:gd name="T83" fmla="*/ 76585246 h 9519"/>
                <a:gd name="T84" fmla="*/ 60431983 w 869"/>
                <a:gd name="T85" fmla="*/ 62461299 h 9519"/>
                <a:gd name="T86" fmla="*/ 55877708 w 869"/>
                <a:gd name="T87" fmla="*/ 50618283 h 9519"/>
                <a:gd name="T88" fmla="*/ 50797838 w 869"/>
                <a:gd name="T89" fmla="*/ 40705219 h 9519"/>
                <a:gd name="T90" fmla="*/ 45367866 w 869"/>
                <a:gd name="T91" fmla="*/ 32546458 h 9519"/>
                <a:gd name="T92" fmla="*/ 39849999 w 869"/>
                <a:gd name="T93" fmla="*/ 25703958 h 9519"/>
                <a:gd name="T94" fmla="*/ 31091837 w 869"/>
                <a:gd name="T95" fmla="*/ 16667897 h 9519"/>
                <a:gd name="T96" fmla="*/ 22858983 w 869"/>
                <a:gd name="T97" fmla="*/ 7807773 h 9519"/>
                <a:gd name="T98" fmla="*/ 20319196 w 869"/>
                <a:gd name="T99" fmla="*/ 3508922 h 9519"/>
                <a:gd name="T100" fmla="*/ 22596186 w 869"/>
                <a:gd name="T101" fmla="*/ 1140318 h 9519"/>
                <a:gd name="T102" fmla="*/ 350397 w 869"/>
                <a:gd name="T103" fmla="*/ 813838328 h 9519"/>
                <a:gd name="T104" fmla="*/ 10509847 w 869"/>
                <a:gd name="T105" fmla="*/ 831646835 h 9519"/>
                <a:gd name="T106" fmla="*/ 22771384 w 869"/>
                <a:gd name="T107" fmla="*/ 815242252 h 95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9"/>
                <a:gd name="T163" fmla="*/ 0 h 9519"/>
                <a:gd name="T164" fmla="*/ 869 w 869"/>
                <a:gd name="T165" fmla="*/ 9519 h 95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9" h="9519">
                  <a:moveTo>
                    <a:pt x="258" y="13"/>
                  </a:moveTo>
                  <a:lnTo>
                    <a:pt x="263" y="28"/>
                  </a:lnTo>
                  <a:lnTo>
                    <a:pt x="270" y="42"/>
                  </a:lnTo>
                  <a:lnTo>
                    <a:pt x="278" y="55"/>
                  </a:lnTo>
                  <a:lnTo>
                    <a:pt x="289" y="70"/>
                  </a:lnTo>
                  <a:lnTo>
                    <a:pt x="314" y="99"/>
                  </a:lnTo>
                  <a:lnTo>
                    <a:pt x="344" y="131"/>
                  </a:lnTo>
                  <a:lnTo>
                    <a:pt x="379" y="166"/>
                  </a:lnTo>
                  <a:lnTo>
                    <a:pt x="417" y="204"/>
                  </a:lnTo>
                  <a:lnTo>
                    <a:pt x="458" y="247"/>
                  </a:lnTo>
                  <a:lnTo>
                    <a:pt x="479" y="271"/>
                  </a:lnTo>
                  <a:lnTo>
                    <a:pt x="501" y="296"/>
                  </a:lnTo>
                  <a:lnTo>
                    <a:pt x="522" y="322"/>
                  </a:lnTo>
                  <a:lnTo>
                    <a:pt x="544" y="351"/>
                  </a:lnTo>
                  <a:lnTo>
                    <a:pt x="566" y="381"/>
                  </a:lnTo>
                  <a:lnTo>
                    <a:pt x="587" y="413"/>
                  </a:lnTo>
                  <a:lnTo>
                    <a:pt x="608" y="447"/>
                  </a:lnTo>
                  <a:lnTo>
                    <a:pt x="629" y="483"/>
                  </a:lnTo>
                  <a:lnTo>
                    <a:pt x="649" y="522"/>
                  </a:lnTo>
                  <a:lnTo>
                    <a:pt x="668" y="563"/>
                  </a:lnTo>
                  <a:lnTo>
                    <a:pt x="687" y="606"/>
                  </a:lnTo>
                  <a:lnTo>
                    <a:pt x="705" y="652"/>
                  </a:lnTo>
                  <a:lnTo>
                    <a:pt x="721" y="702"/>
                  </a:lnTo>
                  <a:lnTo>
                    <a:pt x="737" y="753"/>
                  </a:lnTo>
                  <a:lnTo>
                    <a:pt x="751" y="808"/>
                  </a:lnTo>
                  <a:lnTo>
                    <a:pt x="764" y="866"/>
                  </a:lnTo>
                  <a:lnTo>
                    <a:pt x="776" y="927"/>
                  </a:lnTo>
                  <a:lnTo>
                    <a:pt x="785" y="991"/>
                  </a:lnTo>
                  <a:lnTo>
                    <a:pt x="794" y="1058"/>
                  </a:lnTo>
                  <a:lnTo>
                    <a:pt x="803" y="1127"/>
                  </a:lnTo>
                  <a:lnTo>
                    <a:pt x="810" y="1198"/>
                  </a:lnTo>
                  <a:lnTo>
                    <a:pt x="818" y="1272"/>
                  </a:lnTo>
                  <a:lnTo>
                    <a:pt x="824" y="1348"/>
                  </a:lnTo>
                  <a:lnTo>
                    <a:pt x="831" y="1426"/>
                  </a:lnTo>
                  <a:lnTo>
                    <a:pt x="836" y="1507"/>
                  </a:lnTo>
                  <a:lnTo>
                    <a:pt x="842" y="1590"/>
                  </a:lnTo>
                  <a:lnTo>
                    <a:pt x="846" y="1675"/>
                  </a:lnTo>
                  <a:lnTo>
                    <a:pt x="851" y="1762"/>
                  </a:lnTo>
                  <a:lnTo>
                    <a:pt x="855" y="1851"/>
                  </a:lnTo>
                  <a:lnTo>
                    <a:pt x="858" y="1943"/>
                  </a:lnTo>
                  <a:lnTo>
                    <a:pt x="861" y="2036"/>
                  </a:lnTo>
                  <a:lnTo>
                    <a:pt x="863" y="2132"/>
                  </a:lnTo>
                  <a:lnTo>
                    <a:pt x="865" y="2230"/>
                  </a:lnTo>
                  <a:lnTo>
                    <a:pt x="867" y="2330"/>
                  </a:lnTo>
                  <a:lnTo>
                    <a:pt x="868" y="2432"/>
                  </a:lnTo>
                  <a:lnTo>
                    <a:pt x="869" y="2536"/>
                  </a:lnTo>
                  <a:lnTo>
                    <a:pt x="869" y="2643"/>
                  </a:lnTo>
                  <a:lnTo>
                    <a:pt x="869" y="2751"/>
                  </a:lnTo>
                  <a:lnTo>
                    <a:pt x="868" y="2861"/>
                  </a:lnTo>
                  <a:lnTo>
                    <a:pt x="867" y="2974"/>
                  </a:lnTo>
                  <a:lnTo>
                    <a:pt x="866" y="3088"/>
                  </a:lnTo>
                  <a:lnTo>
                    <a:pt x="864" y="3205"/>
                  </a:lnTo>
                  <a:lnTo>
                    <a:pt x="861" y="3323"/>
                  </a:lnTo>
                  <a:lnTo>
                    <a:pt x="859" y="3443"/>
                  </a:lnTo>
                  <a:lnTo>
                    <a:pt x="855" y="3566"/>
                  </a:lnTo>
                  <a:lnTo>
                    <a:pt x="852" y="3690"/>
                  </a:lnTo>
                  <a:lnTo>
                    <a:pt x="848" y="3816"/>
                  </a:lnTo>
                  <a:lnTo>
                    <a:pt x="844" y="3944"/>
                  </a:lnTo>
                  <a:lnTo>
                    <a:pt x="839" y="4074"/>
                  </a:lnTo>
                  <a:lnTo>
                    <a:pt x="834" y="4206"/>
                  </a:lnTo>
                  <a:lnTo>
                    <a:pt x="827" y="4509"/>
                  </a:lnTo>
                  <a:lnTo>
                    <a:pt x="810" y="4824"/>
                  </a:lnTo>
                  <a:lnTo>
                    <a:pt x="785" y="5149"/>
                  </a:lnTo>
                  <a:lnTo>
                    <a:pt x="751" y="5482"/>
                  </a:lnTo>
                  <a:lnTo>
                    <a:pt x="711" y="5822"/>
                  </a:lnTo>
                  <a:lnTo>
                    <a:pt x="664" y="6167"/>
                  </a:lnTo>
                  <a:lnTo>
                    <a:pt x="613" y="6515"/>
                  </a:lnTo>
                  <a:lnTo>
                    <a:pt x="559" y="6866"/>
                  </a:lnTo>
                  <a:lnTo>
                    <a:pt x="442" y="7567"/>
                  </a:lnTo>
                  <a:lnTo>
                    <a:pt x="382" y="7915"/>
                  </a:lnTo>
                  <a:lnTo>
                    <a:pt x="323" y="8258"/>
                  </a:lnTo>
                  <a:lnTo>
                    <a:pt x="265" y="8595"/>
                  </a:lnTo>
                  <a:lnTo>
                    <a:pt x="210" y="8924"/>
                  </a:lnTo>
                  <a:lnTo>
                    <a:pt x="158" y="9245"/>
                  </a:lnTo>
                  <a:lnTo>
                    <a:pt x="121" y="9489"/>
                  </a:lnTo>
                  <a:cubicBezTo>
                    <a:pt x="120" y="9498"/>
                    <a:pt x="111" y="9504"/>
                    <a:pt x="102" y="9503"/>
                  </a:cubicBezTo>
                  <a:cubicBezTo>
                    <a:pt x="93" y="9501"/>
                    <a:pt x="87" y="9493"/>
                    <a:pt x="88" y="9484"/>
                  </a:cubicBezTo>
                  <a:lnTo>
                    <a:pt x="125" y="9239"/>
                  </a:lnTo>
                  <a:lnTo>
                    <a:pt x="177" y="8919"/>
                  </a:lnTo>
                  <a:lnTo>
                    <a:pt x="232" y="8589"/>
                  </a:lnTo>
                  <a:lnTo>
                    <a:pt x="290" y="8252"/>
                  </a:lnTo>
                  <a:lnTo>
                    <a:pt x="349" y="7909"/>
                  </a:lnTo>
                  <a:lnTo>
                    <a:pt x="409" y="7562"/>
                  </a:lnTo>
                  <a:lnTo>
                    <a:pt x="526" y="6861"/>
                  </a:lnTo>
                  <a:lnTo>
                    <a:pt x="580" y="6511"/>
                  </a:lnTo>
                  <a:lnTo>
                    <a:pt x="631" y="6163"/>
                  </a:lnTo>
                  <a:lnTo>
                    <a:pt x="677" y="5818"/>
                  </a:lnTo>
                  <a:lnTo>
                    <a:pt x="718" y="5479"/>
                  </a:lnTo>
                  <a:lnTo>
                    <a:pt x="751" y="5146"/>
                  </a:lnTo>
                  <a:lnTo>
                    <a:pt x="777" y="4822"/>
                  </a:lnTo>
                  <a:lnTo>
                    <a:pt x="794" y="4508"/>
                  </a:lnTo>
                  <a:lnTo>
                    <a:pt x="800" y="4205"/>
                  </a:lnTo>
                  <a:lnTo>
                    <a:pt x="806" y="4073"/>
                  </a:lnTo>
                  <a:lnTo>
                    <a:pt x="810" y="3943"/>
                  </a:lnTo>
                  <a:lnTo>
                    <a:pt x="815" y="3815"/>
                  </a:lnTo>
                  <a:lnTo>
                    <a:pt x="819" y="3689"/>
                  </a:lnTo>
                  <a:lnTo>
                    <a:pt x="822" y="3565"/>
                  </a:lnTo>
                  <a:lnTo>
                    <a:pt x="825" y="3443"/>
                  </a:lnTo>
                  <a:lnTo>
                    <a:pt x="828" y="3322"/>
                  </a:lnTo>
                  <a:lnTo>
                    <a:pt x="830" y="3204"/>
                  </a:lnTo>
                  <a:lnTo>
                    <a:pt x="832" y="3088"/>
                  </a:lnTo>
                  <a:lnTo>
                    <a:pt x="834" y="2974"/>
                  </a:lnTo>
                  <a:lnTo>
                    <a:pt x="835" y="2861"/>
                  </a:lnTo>
                  <a:lnTo>
                    <a:pt x="836" y="2751"/>
                  </a:lnTo>
                  <a:lnTo>
                    <a:pt x="836" y="2643"/>
                  </a:lnTo>
                  <a:lnTo>
                    <a:pt x="836" y="2537"/>
                  </a:lnTo>
                  <a:lnTo>
                    <a:pt x="835" y="2432"/>
                  </a:lnTo>
                  <a:lnTo>
                    <a:pt x="834" y="2331"/>
                  </a:lnTo>
                  <a:lnTo>
                    <a:pt x="832" y="2231"/>
                  </a:lnTo>
                  <a:lnTo>
                    <a:pt x="830" y="2133"/>
                  </a:lnTo>
                  <a:lnTo>
                    <a:pt x="828" y="2037"/>
                  </a:lnTo>
                  <a:lnTo>
                    <a:pt x="825" y="1944"/>
                  </a:lnTo>
                  <a:lnTo>
                    <a:pt x="821" y="1852"/>
                  </a:lnTo>
                  <a:lnTo>
                    <a:pt x="818" y="1763"/>
                  </a:lnTo>
                  <a:lnTo>
                    <a:pt x="813" y="1676"/>
                  </a:lnTo>
                  <a:lnTo>
                    <a:pt x="808" y="1592"/>
                  </a:lnTo>
                  <a:lnTo>
                    <a:pt x="803" y="1509"/>
                  </a:lnTo>
                  <a:lnTo>
                    <a:pt x="797" y="1429"/>
                  </a:lnTo>
                  <a:lnTo>
                    <a:pt x="791" y="1351"/>
                  </a:lnTo>
                  <a:lnTo>
                    <a:pt x="784" y="1275"/>
                  </a:lnTo>
                  <a:lnTo>
                    <a:pt x="777" y="1202"/>
                  </a:lnTo>
                  <a:lnTo>
                    <a:pt x="769" y="1131"/>
                  </a:lnTo>
                  <a:lnTo>
                    <a:pt x="761" y="1062"/>
                  </a:lnTo>
                  <a:lnTo>
                    <a:pt x="752" y="996"/>
                  </a:lnTo>
                  <a:lnTo>
                    <a:pt x="743" y="933"/>
                  </a:lnTo>
                  <a:lnTo>
                    <a:pt x="731" y="873"/>
                  </a:lnTo>
                  <a:lnTo>
                    <a:pt x="719" y="816"/>
                  </a:lnTo>
                  <a:lnTo>
                    <a:pt x="705" y="763"/>
                  </a:lnTo>
                  <a:lnTo>
                    <a:pt x="690" y="712"/>
                  </a:lnTo>
                  <a:lnTo>
                    <a:pt x="673" y="664"/>
                  </a:lnTo>
                  <a:lnTo>
                    <a:pt x="656" y="619"/>
                  </a:lnTo>
                  <a:lnTo>
                    <a:pt x="638" y="577"/>
                  </a:lnTo>
                  <a:lnTo>
                    <a:pt x="619" y="537"/>
                  </a:lnTo>
                  <a:lnTo>
                    <a:pt x="600" y="500"/>
                  </a:lnTo>
                  <a:lnTo>
                    <a:pt x="580" y="464"/>
                  </a:lnTo>
                  <a:lnTo>
                    <a:pt x="559" y="431"/>
                  </a:lnTo>
                  <a:lnTo>
                    <a:pt x="539" y="400"/>
                  </a:lnTo>
                  <a:lnTo>
                    <a:pt x="518" y="371"/>
                  </a:lnTo>
                  <a:lnTo>
                    <a:pt x="497" y="343"/>
                  </a:lnTo>
                  <a:lnTo>
                    <a:pt x="476" y="317"/>
                  </a:lnTo>
                  <a:lnTo>
                    <a:pt x="455" y="293"/>
                  </a:lnTo>
                  <a:lnTo>
                    <a:pt x="434" y="270"/>
                  </a:lnTo>
                  <a:lnTo>
                    <a:pt x="393" y="228"/>
                  </a:lnTo>
                  <a:lnTo>
                    <a:pt x="355" y="190"/>
                  </a:lnTo>
                  <a:lnTo>
                    <a:pt x="320" y="154"/>
                  </a:lnTo>
                  <a:lnTo>
                    <a:pt x="288" y="121"/>
                  </a:lnTo>
                  <a:lnTo>
                    <a:pt x="261" y="89"/>
                  </a:lnTo>
                  <a:lnTo>
                    <a:pt x="250" y="73"/>
                  </a:lnTo>
                  <a:lnTo>
                    <a:pt x="240" y="57"/>
                  </a:lnTo>
                  <a:lnTo>
                    <a:pt x="232" y="40"/>
                  </a:lnTo>
                  <a:lnTo>
                    <a:pt x="226" y="24"/>
                  </a:lnTo>
                  <a:cubicBezTo>
                    <a:pt x="223" y="15"/>
                    <a:pt x="228" y="6"/>
                    <a:pt x="236" y="3"/>
                  </a:cubicBezTo>
                  <a:cubicBezTo>
                    <a:pt x="245" y="0"/>
                    <a:pt x="255" y="4"/>
                    <a:pt x="258" y="13"/>
                  </a:cubicBezTo>
                  <a:close/>
                  <a:moveTo>
                    <a:pt x="263" y="9316"/>
                  </a:moveTo>
                  <a:lnTo>
                    <a:pt x="100" y="9519"/>
                  </a:lnTo>
                  <a:lnTo>
                    <a:pt x="4" y="9277"/>
                  </a:lnTo>
                  <a:cubicBezTo>
                    <a:pt x="0" y="9268"/>
                    <a:pt x="5" y="9259"/>
                    <a:pt x="13" y="9255"/>
                  </a:cubicBezTo>
                  <a:cubicBezTo>
                    <a:pt x="22" y="9252"/>
                    <a:pt x="31" y="9256"/>
                    <a:pt x="35" y="9265"/>
                  </a:cubicBezTo>
                  <a:lnTo>
                    <a:pt x="120" y="9480"/>
                  </a:lnTo>
                  <a:lnTo>
                    <a:pt x="92" y="9476"/>
                  </a:lnTo>
                  <a:lnTo>
                    <a:pt x="237" y="9295"/>
                  </a:lnTo>
                  <a:cubicBezTo>
                    <a:pt x="243" y="9288"/>
                    <a:pt x="253" y="9287"/>
                    <a:pt x="260" y="9293"/>
                  </a:cubicBezTo>
                  <a:cubicBezTo>
                    <a:pt x="268" y="9299"/>
                    <a:pt x="269" y="9309"/>
                    <a:pt x="263" y="9316"/>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4175" name="Freeform 1795"/>
            <p:cNvSpPr>
              <a:spLocks/>
            </p:cNvSpPr>
            <p:nvPr/>
          </p:nvSpPr>
          <p:spPr bwMode="auto">
            <a:xfrm>
              <a:off x="7831138" y="2570163"/>
              <a:ext cx="69850" cy="222250"/>
            </a:xfrm>
            <a:custGeom>
              <a:avLst/>
              <a:gdLst>
                <a:gd name="T0" fmla="*/ 0 w 44"/>
                <a:gd name="T1" fmla="*/ 0 h 140"/>
                <a:gd name="T2" fmla="*/ 55443443 w 44"/>
                <a:gd name="T3" fmla="*/ 176410910 h 140"/>
                <a:gd name="T4" fmla="*/ 110886886 w 44"/>
                <a:gd name="T5" fmla="*/ 352821820 h 140"/>
                <a:gd name="T6" fmla="*/ 0 60000 65536"/>
                <a:gd name="T7" fmla="*/ 0 60000 65536"/>
                <a:gd name="T8" fmla="*/ 0 60000 65536"/>
                <a:gd name="T9" fmla="*/ 0 w 44"/>
                <a:gd name="T10" fmla="*/ 0 h 140"/>
                <a:gd name="T11" fmla="*/ 44 w 44"/>
                <a:gd name="T12" fmla="*/ 140 h 140"/>
              </a:gdLst>
              <a:ahLst/>
              <a:cxnLst>
                <a:cxn ang="T6">
                  <a:pos x="T0" y="T1"/>
                </a:cxn>
                <a:cxn ang="T7">
                  <a:pos x="T2" y="T3"/>
                </a:cxn>
                <a:cxn ang="T8">
                  <a:pos x="T4" y="T5"/>
                </a:cxn>
              </a:cxnLst>
              <a:rect l="T9" t="T10" r="T11" b="T12"/>
              <a:pathLst>
                <a:path w="44" h="140">
                  <a:moveTo>
                    <a:pt x="0" y="0"/>
                  </a:moveTo>
                  <a:cubicBezTo>
                    <a:pt x="0" y="34"/>
                    <a:pt x="11" y="70"/>
                    <a:pt x="22" y="70"/>
                  </a:cubicBezTo>
                  <a:cubicBezTo>
                    <a:pt x="33" y="70"/>
                    <a:pt x="44" y="104"/>
                    <a:pt x="44" y="140"/>
                  </a:cubicBezTo>
                </a:path>
              </a:pathLst>
            </a:custGeom>
            <a:noFill/>
            <a:ln w="7938" cap="rnd">
              <a:solidFill>
                <a:srgbClr val="000000"/>
              </a:solidFill>
              <a:prstDash val="solid"/>
              <a:round/>
              <a:headEnd/>
              <a:tailEnd/>
            </a:ln>
          </p:spPr>
          <p:txBody>
            <a:bodyPr/>
            <a:lstStyle/>
            <a:p>
              <a:endParaRPr lang="en-US"/>
            </a:p>
          </p:txBody>
        </p:sp>
        <p:sp>
          <p:nvSpPr>
            <p:cNvPr id="74176" name="Freeform 1796"/>
            <p:cNvSpPr>
              <a:spLocks/>
            </p:cNvSpPr>
            <p:nvPr/>
          </p:nvSpPr>
          <p:spPr bwMode="auto">
            <a:xfrm>
              <a:off x="7734300" y="3195638"/>
              <a:ext cx="104775" cy="334963"/>
            </a:xfrm>
            <a:custGeom>
              <a:avLst/>
              <a:gdLst>
                <a:gd name="T0" fmla="*/ 0 w 66"/>
                <a:gd name="T1" fmla="*/ 0 h 211"/>
                <a:gd name="T2" fmla="*/ 83165936 w 66"/>
                <a:gd name="T3" fmla="*/ 264617618 h 211"/>
                <a:gd name="T4" fmla="*/ 166330285 w 66"/>
                <a:gd name="T5" fmla="*/ 531754601 h 211"/>
                <a:gd name="T6" fmla="*/ 0 60000 65536"/>
                <a:gd name="T7" fmla="*/ 0 60000 65536"/>
                <a:gd name="T8" fmla="*/ 0 60000 65536"/>
                <a:gd name="T9" fmla="*/ 0 w 66"/>
                <a:gd name="T10" fmla="*/ 0 h 211"/>
                <a:gd name="T11" fmla="*/ 66 w 66"/>
                <a:gd name="T12" fmla="*/ 211 h 211"/>
              </a:gdLst>
              <a:ahLst/>
              <a:cxnLst>
                <a:cxn ang="T6">
                  <a:pos x="T0" y="T1"/>
                </a:cxn>
                <a:cxn ang="T7">
                  <a:pos x="T2" y="T3"/>
                </a:cxn>
                <a:cxn ang="T8">
                  <a:pos x="T4" y="T5"/>
                </a:cxn>
              </a:cxnLst>
              <a:rect l="T9" t="T10" r="T11" b="T12"/>
              <a:pathLst>
                <a:path w="66" h="211">
                  <a:moveTo>
                    <a:pt x="0" y="0"/>
                  </a:moveTo>
                  <a:cubicBezTo>
                    <a:pt x="0" y="53"/>
                    <a:pt x="17" y="105"/>
                    <a:pt x="33" y="105"/>
                  </a:cubicBezTo>
                  <a:cubicBezTo>
                    <a:pt x="50" y="105"/>
                    <a:pt x="66" y="158"/>
                    <a:pt x="66" y="211"/>
                  </a:cubicBezTo>
                </a:path>
              </a:pathLst>
            </a:custGeom>
            <a:noFill/>
            <a:ln w="7938" cap="rnd">
              <a:solidFill>
                <a:srgbClr val="000000"/>
              </a:solidFill>
              <a:prstDash val="solid"/>
              <a:round/>
              <a:headEnd/>
              <a:tailEnd/>
            </a:ln>
          </p:spPr>
          <p:txBody>
            <a:bodyPr/>
            <a:lstStyle/>
            <a:p>
              <a:endParaRPr lang="en-US"/>
            </a:p>
          </p:txBody>
        </p:sp>
        <p:sp>
          <p:nvSpPr>
            <p:cNvPr id="74177" name="Freeform 902"/>
            <p:cNvSpPr>
              <a:spLocks noEditPoints="1"/>
            </p:cNvSpPr>
            <p:nvPr/>
          </p:nvSpPr>
          <p:spPr bwMode="auto">
            <a:xfrm>
              <a:off x="3433763" y="2560638"/>
              <a:ext cx="4505325" cy="3225800"/>
            </a:xfrm>
            <a:custGeom>
              <a:avLst/>
              <a:gdLst>
                <a:gd name="T0" fmla="*/ 1279006420 w 15239"/>
                <a:gd name="T1" fmla="*/ 2720704 h 10889"/>
                <a:gd name="T2" fmla="*/ 1288970817 w 15239"/>
                <a:gd name="T3" fmla="*/ 19395087 h 10889"/>
                <a:gd name="T4" fmla="*/ 1300944412 w 15239"/>
                <a:gd name="T5" fmla="*/ 68277699 h 10889"/>
                <a:gd name="T6" fmla="*/ 1310472437 w 15239"/>
                <a:gd name="T7" fmla="*/ 140767689 h 10889"/>
                <a:gd name="T8" fmla="*/ 1317638855 w 15239"/>
                <a:gd name="T9" fmla="*/ 230985520 h 10889"/>
                <a:gd name="T10" fmla="*/ 1326205445 w 15239"/>
                <a:gd name="T11" fmla="*/ 422391089 h 10889"/>
                <a:gd name="T12" fmla="*/ 1330226208 w 15239"/>
                <a:gd name="T13" fmla="*/ 631962996 h 10889"/>
                <a:gd name="T14" fmla="*/ 1330925111 w 15239"/>
                <a:gd name="T15" fmla="*/ 722268774 h 10889"/>
                <a:gd name="T16" fmla="*/ 1331100133 w 15239"/>
                <a:gd name="T17" fmla="*/ 794846137 h 10889"/>
                <a:gd name="T18" fmla="*/ 1331711525 w 15239"/>
                <a:gd name="T19" fmla="*/ 841359377 h 10889"/>
                <a:gd name="T20" fmla="*/ 1331187643 w 15239"/>
                <a:gd name="T21" fmla="*/ 870496141 h 10889"/>
                <a:gd name="T22" fmla="*/ 1326380467 w 15239"/>
                <a:gd name="T23" fmla="*/ 893840153 h 10889"/>
                <a:gd name="T24" fmla="*/ 1316677420 w 15239"/>
                <a:gd name="T25" fmla="*/ 912006416 h 10889"/>
                <a:gd name="T26" fmla="*/ 1301905847 w 15239"/>
                <a:gd name="T27" fmla="*/ 925697028 h 10889"/>
                <a:gd name="T28" fmla="*/ 1281715705 w 15239"/>
                <a:gd name="T29" fmla="*/ 935526397 h 10889"/>
                <a:gd name="T30" fmla="*/ 1255843279 w 15239"/>
                <a:gd name="T31" fmla="*/ 942371407 h 10889"/>
                <a:gd name="T32" fmla="*/ 1223678655 w 15239"/>
                <a:gd name="T33" fmla="*/ 946847651 h 10889"/>
                <a:gd name="T34" fmla="*/ 1185045037 w 15239"/>
                <a:gd name="T35" fmla="*/ 949919106 h 10889"/>
                <a:gd name="T36" fmla="*/ 1139331920 w 15239"/>
                <a:gd name="T37" fmla="*/ 952288464 h 10889"/>
                <a:gd name="T38" fmla="*/ 1086189262 w 15239"/>
                <a:gd name="T39" fmla="*/ 954657822 h 10889"/>
                <a:gd name="T40" fmla="*/ 26221591 w 15239"/>
                <a:gd name="T41" fmla="*/ 940441082 h 10889"/>
                <a:gd name="T42" fmla="*/ 10488578 w 15239"/>
                <a:gd name="T43" fmla="*/ 913410612 h 10889"/>
                <a:gd name="T44" fmla="*/ 2185108 w 15239"/>
                <a:gd name="T45" fmla="*/ 885502668 h 10889"/>
                <a:gd name="T46" fmla="*/ 0 w 15239"/>
                <a:gd name="T47" fmla="*/ 857068594 h 10889"/>
                <a:gd name="T48" fmla="*/ 6380598 w 15239"/>
                <a:gd name="T49" fmla="*/ 809063470 h 10889"/>
                <a:gd name="T50" fmla="*/ 26221591 w 15239"/>
                <a:gd name="T51" fmla="*/ 741400199 h 10889"/>
                <a:gd name="T52" fmla="*/ 42042119 w 15239"/>
                <a:gd name="T53" fmla="*/ 684794524 h 10889"/>
                <a:gd name="T54" fmla="*/ 48072968 w 15239"/>
                <a:gd name="T55" fmla="*/ 666803638 h 10889"/>
                <a:gd name="T56" fmla="*/ 34962316 w 15239"/>
                <a:gd name="T57" fmla="*/ 723233936 h 10889"/>
                <a:gd name="T58" fmla="*/ 14159594 w 15239"/>
                <a:gd name="T59" fmla="*/ 790458174 h 10889"/>
                <a:gd name="T60" fmla="*/ 3321269 w 15239"/>
                <a:gd name="T61" fmla="*/ 847678258 h 10889"/>
                <a:gd name="T62" fmla="*/ 3758527 w 15239"/>
                <a:gd name="T63" fmla="*/ 875761579 h 10889"/>
                <a:gd name="T64" fmla="*/ 9702164 w 15239"/>
                <a:gd name="T65" fmla="*/ 903142801 h 10889"/>
                <a:gd name="T66" fmla="*/ 22463361 w 15239"/>
                <a:gd name="T67" fmla="*/ 929909615 h 10889"/>
                <a:gd name="T68" fmla="*/ 1066610512 w 15239"/>
                <a:gd name="T69" fmla="*/ 952639810 h 10889"/>
                <a:gd name="T70" fmla="*/ 1122288025 w 15239"/>
                <a:gd name="T71" fmla="*/ 950094483 h 10889"/>
                <a:gd name="T72" fmla="*/ 1170448485 w 15239"/>
                <a:gd name="T73" fmla="*/ 947812813 h 10889"/>
                <a:gd name="T74" fmla="*/ 1211266915 w 15239"/>
                <a:gd name="T75" fmla="*/ 945092110 h 10889"/>
                <a:gd name="T76" fmla="*/ 1245355001 w 15239"/>
                <a:gd name="T77" fmla="*/ 941143180 h 10889"/>
                <a:gd name="T78" fmla="*/ 1272887765 w 15239"/>
                <a:gd name="T79" fmla="*/ 935351021 h 10889"/>
                <a:gd name="T80" fmla="*/ 1294389386 w 15239"/>
                <a:gd name="T81" fmla="*/ 926838159 h 10889"/>
                <a:gd name="T82" fmla="*/ 1310209905 w 15239"/>
                <a:gd name="T83" fmla="*/ 915077872 h 10889"/>
                <a:gd name="T84" fmla="*/ 1321048226 w 15239"/>
                <a:gd name="T85" fmla="*/ 899280967 h 10889"/>
                <a:gd name="T86" fmla="*/ 1327166881 w 15239"/>
                <a:gd name="T87" fmla="*/ 878482282 h 10889"/>
                <a:gd name="T88" fmla="*/ 1329089751 w 15239"/>
                <a:gd name="T89" fmla="*/ 851803157 h 10889"/>
                <a:gd name="T90" fmla="*/ 1328215827 w 15239"/>
                <a:gd name="T91" fmla="*/ 814065843 h 10889"/>
                <a:gd name="T92" fmla="*/ 1328128316 w 15239"/>
                <a:gd name="T93" fmla="*/ 748771930 h 10889"/>
                <a:gd name="T94" fmla="*/ 1327690762 w 15239"/>
                <a:gd name="T95" fmla="*/ 663644494 h 10889"/>
                <a:gd name="T96" fmla="*/ 1325156499 w 15239"/>
                <a:gd name="T97" fmla="*/ 494530012 h 10889"/>
                <a:gd name="T98" fmla="*/ 1317638855 w 15239"/>
                <a:gd name="T99" fmla="*/ 281096641 h 10889"/>
                <a:gd name="T100" fmla="*/ 1310209905 w 15239"/>
                <a:gd name="T101" fmla="*/ 169465457 h 10889"/>
                <a:gd name="T102" fmla="*/ 1301469476 w 15239"/>
                <a:gd name="T103" fmla="*/ 90481191 h 10889"/>
                <a:gd name="T104" fmla="*/ 1290543644 w 15239"/>
                <a:gd name="T105" fmla="*/ 33612128 h 10889"/>
                <a:gd name="T106" fmla="*/ 1279617813 w 15239"/>
                <a:gd name="T107" fmla="*/ 7635094 h 10889"/>
                <a:gd name="T108" fmla="*/ 1273062787 w 15239"/>
                <a:gd name="T109" fmla="*/ 2896081 h 10889"/>
                <a:gd name="T110" fmla="*/ 55415295 w 15239"/>
                <a:gd name="T111" fmla="*/ 666628261 h 108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39"/>
                <a:gd name="T169" fmla="*/ 0 h 10889"/>
                <a:gd name="T170" fmla="*/ 15239 w 15239"/>
                <a:gd name="T171" fmla="*/ 10889 h 108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39" h="10889">
                  <a:moveTo>
                    <a:pt x="14531" y="3"/>
                  </a:moveTo>
                  <a:lnTo>
                    <a:pt x="14562" y="0"/>
                  </a:lnTo>
                  <a:cubicBezTo>
                    <a:pt x="14564" y="0"/>
                    <a:pt x="14566" y="0"/>
                    <a:pt x="14568" y="0"/>
                  </a:cubicBezTo>
                  <a:lnTo>
                    <a:pt x="14598" y="9"/>
                  </a:lnTo>
                  <a:cubicBezTo>
                    <a:pt x="14600" y="9"/>
                    <a:pt x="14602" y="10"/>
                    <a:pt x="14603" y="11"/>
                  </a:cubicBezTo>
                  <a:lnTo>
                    <a:pt x="14633" y="31"/>
                  </a:lnTo>
                  <a:cubicBezTo>
                    <a:pt x="14634" y="32"/>
                    <a:pt x="14635" y="32"/>
                    <a:pt x="14635" y="33"/>
                  </a:cubicBezTo>
                  <a:lnTo>
                    <a:pt x="14664" y="64"/>
                  </a:lnTo>
                  <a:cubicBezTo>
                    <a:pt x="14664" y="64"/>
                    <a:pt x="14665" y="65"/>
                    <a:pt x="14666" y="66"/>
                  </a:cubicBezTo>
                  <a:lnTo>
                    <a:pt x="14693" y="107"/>
                  </a:lnTo>
                  <a:lnTo>
                    <a:pt x="14721" y="159"/>
                  </a:lnTo>
                  <a:lnTo>
                    <a:pt x="14747" y="221"/>
                  </a:lnTo>
                  <a:lnTo>
                    <a:pt x="14772" y="293"/>
                  </a:lnTo>
                  <a:lnTo>
                    <a:pt x="14796" y="373"/>
                  </a:lnTo>
                  <a:lnTo>
                    <a:pt x="14820" y="462"/>
                  </a:lnTo>
                  <a:lnTo>
                    <a:pt x="14842" y="559"/>
                  </a:lnTo>
                  <a:lnTo>
                    <a:pt x="14864" y="665"/>
                  </a:lnTo>
                  <a:lnTo>
                    <a:pt x="14884" y="778"/>
                  </a:lnTo>
                  <a:lnTo>
                    <a:pt x="14904" y="899"/>
                  </a:lnTo>
                  <a:lnTo>
                    <a:pt x="14923" y="1027"/>
                  </a:lnTo>
                  <a:lnTo>
                    <a:pt x="14942" y="1161"/>
                  </a:lnTo>
                  <a:lnTo>
                    <a:pt x="14960" y="1303"/>
                  </a:lnTo>
                  <a:lnTo>
                    <a:pt x="14976" y="1451"/>
                  </a:lnTo>
                  <a:lnTo>
                    <a:pt x="14993" y="1604"/>
                  </a:lnTo>
                  <a:lnTo>
                    <a:pt x="15008" y="1763"/>
                  </a:lnTo>
                  <a:lnTo>
                    <a:pt x="15023" y="1928"/>
                  </a:lnTo>
                  <a:lnTo>
                    <a:pt x="15037" y="2097"/>
                  </a:lnTo>
                  <a:lnTo>
                    <a:pt x="15050" y="2271"/>
                  </a:lnTo>
                  <a:lnTo>
                    <a:pt x="15063" y="2450"/>
                  </a:lnTo>
                  <a:lnTo>
                    <a:pt x="15075" y="2632"/>
                  </a:lnTo>
                  <a:lnTo>
                    <a:pt x="15087" y="2819"/>
                  </a:lnTo>
                  <a:lnTo>
                    <a:pt x="15108" y="3201"/>
                  </a:lnTo>
                  <a:lnTo>
                    <a:pt x="15128" y="3594"/>
                  </a:lnTo>
                  <a:lnTo>
                    <a:pt x="15145" y="3996"/>
                  </a:lnTo>
                  <a:lnTo>
                    <a:pt x="15160" y="4403"/>
                  </a:lnTo>
                  <a:lnTo>
                    <a:pt x="15173" y="4813"/>
                  </a:lnTo>
                  <a:lnTo>
                    <a:pt x="15184" y="5225"/>
                  </a:lnTo>
                  <a:lnTo>
                    <a:pt x="15194" y="5634"/>
                  </a:lnTo>
                  <a:lnTo>
                    <a:pt x="15202" y="6039"/>
                  </a:lnTo>
                  <a:lnTo>
                    <a:pt x="15209" y="6436"/>
                  </a:lnTo>
                  <a:lnTo>
                    <a:pt x="15215" y="6824"/>
                  </a:lnTo>
                  <a:lnTo>
                    <a:pt x="15219" y="7201"/>
                  </a:lnTo>
                  <a:lnTo>
                    <a:pt x="15221" y="7383"/>
                  </a:lnTo>
                  <a:lnTo>
                    <a:pt x="15223" y="7562"/>
                  </a:lnTo>
                  <a:lnTo>
                    <a:pt x="15224" y="7736"/>
                  </a:lnTo>
                  <a:lnTo>
                    <a:pt x="15225" y="7906"/>
                  </a:lnTo>
                  <a:lnTo>
                    <a:pt x="15226" y="8070"/>
                  </a:lnTo>
                  <a:lnTo>
                    <a:pt x="15227" y="8230"/>
                  </a:lnTo>
                  <a:lnTo>
                    <a:pt x="15228" y="8384"/>
                  </a:lnTo>
                  <a:lnTo>
                    <a:pt x="15228" y="8531"/>
                  </a:lnTo>
                  <a:lnTo>
                    <a:pt x="15229" y="8673"/>
                  </a:lnTo>
                  <a:lnTo>
                    <a:pt x="15229" y="8808"/>
                  </a:lnTo>
                  <a:lnTo>
                    <a:pt x="15229" y="8936"/>
                  </a:lnTo>
                  <a:lnTo>
                    <a:pt x="15229" y="9057"/>
                  </a:lnTo>
                  <a:lnTo>
                    <a:pt x="15229" y="9170"/>
                  </a:lnTo>
                  <a:lnTo>
                    <a:pt x="15229" y="9276"/>
                  </a:lnTo>
                  <a:lnTo>
                    <a:pt x="15229" y="9373"/>
                  </a:lnTo>
                  <a:lnTo>
                    <a:pt x="15229" y="9462"/>
                  </a:lnTo>
                  <a:lnTo>
                    <a:pt x="15233" y="9525"/>
                  </a:lnTo>
                  <a:lnTo>
                    <a:pt x="15236" y="9587"/>
                  </a:lnTo>
                  <a:lnTo>
                    <a:pt x="15239" y="9648"/>
                  </a:lnTo>
                  <a:lnTo>
                    <a:pt x="15239" y="9706"/>
                  </a:lnTo>
                  <a:lnTo>
                    <a:pt x="15239" y="9762"/>
                  </a:lnTo>
                  <a:lnTo>
                    <a:pt x="15237" y="9816"/>
                  </a:lnTo>
                  <a:lnTo>
                    <a:pt x="15234" y="9869"/>
                  </a:lnTo>
                  <a:lnTo>
                    <a:pt x="15230" y="9919"/>
                  </a:lnTo>
                  <a:lnTo>
                    <a:pt x="15224" y="9968"/>
                  </a:lnTo>
                  <a:lnTo>
                    <a:pt x="15217" y="10015"/>
                  </a:lnTo>
                  <a:lnTo>
                    <a:pt x="15209" y="10060"/>
                  </a:lnTo>
                  <a:lnTo>
                    <a:pt x="15199" y="10103"/>
                  </a:lnTo>
                  <a:lnTo>
                    <a:pt x="15188" y="10145"/>
                  </a:lnTo>
                  <a:lnTo>
                    <a:pt x="15175" y="10185"/>
                  </a:lnTo>
                  <a:lnTo>
                    <a:pt x="15160" y="10223"/>
                  </a:lnTo>
                  <a:lnTo>
                    <a:pt x="15144" y="10260"/>
                  </a:lnTo>
                  <a:lnTo>
                    <a:pt x="15127" y="10295"/>
                  </a:lnTo>
                  <a:lnTo>
                    <a:pt x="15108" y="10329"/>
                  </a:lnTo>
                  <a:lnTo>
                    <a:pt x="15087" y="10361"/>
                  </a:lnTo>
                  <a:lnTo>
                    <a:pt x="15064" y="10392"/>
                  </a:lnTo>
                  <a:lnTo>
                    <a:pt x="15041" y="10422"/>
                  </a:lnTo>
                  <a:lnTo>
                    <a:pt x="15015" y="10449"/>
                  </a:lnTo>
                  <a:lnTo>
                    <a:pt x="14988" y="10476"/>
                  </a:lnTo>
                  <a:lnTo>
                    <a:pt x="14959" y="10502"/>
                  </a:lnTo>
                  <a:lnTo>
                    <a:pt x="14928" y="10526"/>
                  </a:lnTo>
                  <a:lnTo>
                    <a:pt x="14895" y="10548"/>
                  </a:lnTo>
                  <a:lnTo>
                    <a:pt x="14861" y="10570"/>
                  </a:lnTo>
                  <a:lnTo>
                    <a:pt x="14825" y="10590"/>
                  </a:lnTo>
                  <a:lnTo>
                    <a:pt x="14788" y="10609"/>
                  </a:lnTo>
                  <a:lnTo>
                    <a:pt x="14748" y="10627"/>
                  </a:lnTo>
                  <a:lnTo>
                    <a:pt x="14707" y="10644"/>
                  </a:lnTo>
                  <a:lnTo>
                    <a:pt x="14664" y="10660"/>
                  </a:lnTo>
                  <a:lnTo>
                    <a:pt x="14619" y="10675"/>
                  </a:lnTo>
                  <a:lnTo>
                    <a:pt x="14573" y="10689"/>
                  </a:lnTo>
                  <a:lnTo>
                    <a:pt x="14524" y="10703"/>
                  </a:lnTo>
                  <a:lnTo>
                    <a:pt x="14474" y="10715"/>
                  </a:lnTo>
                  <a:lnTo>
                    <a:pt x="14422" y="10726"/>
                  </a:lnTo>
                  <a:lnTo>
                    <a:pt x="14368" y="10738"/>
                  </a:lnTo>
                  <a:lnTo>
                    <a:pt x="14311" y="10748"/>
                  </a:lnTo>
                  <a:lnTo>
                    <a:pt x="14253" y="10757"/>
                  </a:lnTo>
                  <a:lnTo>
                    <a:pt x="14193" y="10766"/>
                  </a:lnTo>
                  <a:lnTo>
                    <a:pt x="14131" y="10774"/>
                  </a:lnTo>
                  <a:lnTo>
                    <a:pt x="14067" y="10782"/>
                  </a:lnTo>
                  <a:lnTo>
                    <a:pt x="14000" y="10789"/>
                  </a:lnTo>
                  <a:lnTo>
                    <a:pt x="13932" y="10796"/>
                  </a:lnTo>
                  <a:lnTo>
                    <a:pt x="13861" y="10802"/>
                  </a:lnTo>
                  <a:lnTo>
                    <a:pt x="13789" y="10808"/>
                  </a:lnTo>
                  <a:lnTo>
                    <a:pt x="13714" y="10814"/>
                  </a:lnTo>
                  <a:lnTo>
                    <a:pt x="13637" y="10819"/>
                  </a:lnTo>
                  <a:lnTo>
                    <a:pt x="13558" y="10824"/>
                  </a:lnTo>
                  <a:lnTo>
                    <a:pt x="13476" y="10829"/>
                  </a:lnTo>
                  <a:lnTo>
                    <a:pt x="13393" y="10833"/>
                  </a:lnTo>
                  <a:lnTo>
                    <a:pt x="13307" y="10838"/>
                  </a:lnTo>
                  <a:lnTo>
                    <a:pt x="13219" y="10842"/>
                  </a:lnTo>
                  <a:lnTo>
                    <a:pt x="13128" y="10847"/>
                  </a:lnTo>
                  <a:lnTo>
                    <a:pt x="13035" y="10851"/>
                  </a:lnTo>
                  <a:lnTo>
                    <a:pt x="12940" y="10855"/>
                  </a:lnTo>
                  <a:lnTo>
                    <a:pt x="12842" y="10859"/>
                  </a:lnTo>
                  <a:lnTo>
                    <a:pt x="12742" y="10864"/>
                  </a:lnTo>
                  <a:lnTo>
                    <a:pt x="12639" y="10868"/>
                  </a:lnTo>
                  <a:lnTo>
                    <a:pt x="12534" y="10873"/>
                  </a:lnTo>
                  <a:lnTo>
                    <a:pt x="12427" y="10878"/>
                  </a:lnTo>
                  <a:lnTo>
                    <a:pt x="12317" y="10883"/>
                  </a:lnTo>
                  <a:lnTo>
                    <a:pt x="12205" y="10889"/>
                  </a:lnTo>
                  <a:lnTo>
                    <a:pt x="393" y="10821"/>
                  </a:lnTo>
                  <a:cubicBezTo>
                    <a:pt x="388" y="10821"/>
                    <a:pt x="384" y="10819"/>
                    <a:pt x="381" y="10815"/>
                  </a:cubicBezTo>
                  <a:lnTo>
                    <a:pt x="339" y="10766"/>
                  </a:lnTo>
                  <a:lnTo>
                    <a:pt x="300" y="10716"/>
                  </a:lnTo>
                  <a:lnTo>
                    <a:pt x="263" y="10665"/>
                  </a:lnTo>
                  <a:lnTo>
                    <a:pt x="230" y="10614"/>
                  </a:lnTo>
                  <a:lnTo>
                    <a:pt x="198" y="10563"/>
                  </a:lnTo>
                  <a:lnTo>
                    <a:pt x="170" y="10512"/>
                  </a:lnTo>
                  <a:lnTo>
                    <a:pt x="144" y="10460"/>
                  </a:lnTo>
                  <a:lnTo>
                    <a:pt x="120" y="10408"/>
                  </a:lnTo>
                  <a:lnTo>
                    <a:pt x="99" y="10355"/>
                  </a:lnTo>
                  <a:lnTo>
                    <a:pt x="80" y="10303"/>
                  </a:lnTo>
                  <a:lnTo>
                    <a:pt x="63" y="10250"/>
                  </a:lnTo>
                  <a:lnTo>
                    <a:pt x="48" y="10197"/>
                  </a:lnTo>
                  <a:lnTo>
                    <a:pt x="36" y="10144"/>
                  </a:lnTo>
                  <a:lnTo>
                    <a:pt x="25" y="10090"/>
                  </a:lnTo>
                  <a:lnTo>
                    <a:pt x="17" y="10037"/>
                  </a:lnTo>
                  <a:lnTo>
                    <a:pt x="10" y="9983"/>
                  </a:lnTo>
                  <a:lnTo>
                    <a:pt x="5" y="9929"/>
                  </a:lnTo>
                  <a:lnTo>
                    <a:pt x="2" y="9875"/>
                  </a:lnTo>
                  <a:lnTo>
                    <a:pt x="0" y="9821"/>
                  </a:lnTo>
                  <a:lnTo>
                    <a:pt x="0" y="9766"/>
                  </a:lnTo>
                  <a:lnTo>
                    <a:pt x="2" y="9712"/>
                  </a:lnTo>
                  <a:lnTo>
                    <a:pt x="5" y="9657"/>
                  </a:lnTo>
                  <a:lnTo>
                    <a:pt x="15" y="9548"/>
                  </a:lnTo>
                  <a:lnTo>
                    <a:pt x="30" y="9438"/>
                  </a:lnTo>
                  <a:lnTo>
                    <a:pt x="50" y="9329"/>
                  </a:lnTo>
                  <a:lnTo>
                    <a:pt x="73" y="9219"/>
                  </a:lnTo>
                  <a:lnTo>
                    <a:pt x="100" y="9108"/>
                  </a:lnTo>
                  <a:lnTo>
                    <a:pt x="130" y="8998"/>
                  </a:lnTo>
                  <a:lnTo>
                    <a:pt x="161" y="8888"/>
                  </a:lnTo>
                  <a:lnTo>
                    <a:pt x="195" y="8778"/>
                  </a:lnTo>
                  <a:lnTo>
                    <a:pt x="230" y="8668"/>
                  </a:lnTo>
                  <a:lnTo>
                    <a:pt x="300" y="8448"/>
                  </a:lnTo>
                  <a:lnTo>
                    <a:pt x="335" y="8339"/>
                  </a:lnTo>
                  <a:lnTo>
                    <a:pt x="368" y="8231"/>
                  </a:lnTo>
                  <a:lnTo>
                    <a:pt x="400" y="8123"/>
                  </a:lnTo>
                  <a:lnTo>
                    <a:pt x="430" y="8015"/>
                  </a:lnTo>
                  <a:lnTo>
                    <a:pt x="457" y="7909"/>
                  </a:lnTo>
                  <a:lnTo>
                    <a:pt x="481" y="7803"/>
                  </a:lnTo>
                  <a:lnTo>
                    <a:pt x="501" y="7697"/>
                  </a:lnTo>
                  <a:lnTo>
                    <a:pt x="517" y="7593"/>
                  </a:lnTo>
                  <a:lnTo>
                    <a:pt x="520" y="7553"/>
                  </a:lnTo>
                  <a:cubicBezTo>
                    <a:pt x="521" y="7544"/>
                    <a:pt x="529" y="7537"/>
                    <a:pt x="538" y="7538"/>
                  </a:cubicBezTo>
                  <a:cubicBezTo>
                    <a:pt x="548" y="7539"/>
                    <a:pt x="554" y="7547"/>
                    <a:pt x="554" y="7556"/>
                  </a:cubicBezTo>
                  <a:lnTo>
                    <a:pt x="550" y="7598"/>
                  </a:lnTo>
                  <a:lnTo>
                    <a:pt x="534" y="7704"/>
                  </a:lnTo>
                  <a:lnTo>
                    <a:pt x="513" y="7810"/>
                  </a:lnTo>
                  <a:lnTo>
                    <a:pt x="489" y="7917"/>
                  </a:lnTo>
                  <a:lnTo>
                    <a:pt x="462" y="8024"/>
                  </a:lnTo>
                  <a:lnTo>
                    <a:pt x="432" y="8132"/>
                  </a:lnTo>
                  <a:lnTo>
                    <a:pt x="400" y="8241"/>
                  </a:lnTo>
                  <a:lnTo>
                    <a:pt x="366" y="8350"/>
                  </a:lnTo>
                  <a:lnTo>
                    <a:pt x="332" y="8459"/>
                  </a:lnTo>
                  <a:lnTo>
                    <a:pt x="261" y="8678"/>
                  </a:lnTo>
                  <a:lnTo>
                    <a:pt x="227" y="8787"/>
                  </a:lnTo>
                  <a:lnTo>
                    <a:pt x="193" y="8897"/>
                  </a:lnTo>
                  <a:lnTo>
                    <a:pt x="162" y="9007"/>
                  </a:lnTo>
                  <a:lnTo>
                    <a:pt x="132" y="9116"/>
                  </a:lnTo>
                  <a:lnTo>
                    <a:pt x="106" y="9225"/>
                  </a:lnTo>
                  <a:lnTo>
                    <a:pt x="83" y="9334"/>
                  </a:lnTo>
                  <a:lnTo>
                    <a:pt x="63" y="9443"/>
                  </a:lnTo>
                  <a:lnTo>
                    <a:pt x="48" y="9551"/>
                  </a:lnTo>
                  <a:lnTo>
                    <a:pt x="38" y="9659"/>
                  </a:lnTo>
                  <a:lnTo>
                    <a:pt x="35" y="9713"/>
                  </a:lnTo>
                  <a:lnTo>
                    <a:pt x="33" y="9766"/>
                  </a:lnTo>
                  <a:lnTo>
                    <a:pt x="33" y="9820"/>
                  </a:lnTo>
                  <a:lnTo>
                    <a:pt x="35" y="9873"/>
                  </a:lnTo>
                  <a:lnTo>
                    <a:pt x="38" y="9926"/>
                  </a:lnTo>
                  <a:lnTo>
                    <a:pt x="43" y="9979"/>
                  </a:lnTo>
                  <a:lnTo>
                    <a:pt x="49" y="10031"/>
                  </a:lnTo>
                  <a:lnTo>
                    <a:pt x="58" y="10084"/>
                  </a:lnTo>
                  <a:lnTo>
                    <a:pt x="68" y="10136"/>
                  </a:lnTo>
                  <a:lnTo>
                    <a:pt x="80" y="10188"/>
                  </a:lnTo>
                  <a:lnTo>
                    <a:pt x="95" y="10240"/>
                  </a:lnTo>
                  <a:lnTo>
                    <a:pt x="111" y="10291"/>
                  </a:lnTo>
                  <a:lnTo>
                    <a:pt x="130" y="10343"/>
                  </a:lnTo>
                  <a:lnTo>
                    <a:pt x="150" y="10394"/>
                  </a:lnTo>
                  <a:lnTo>
                    <a:pt x="174" y="10445"/>
                  </a:lnTo>
                  <a:lnTo>
                    <a:pt x="199" y="10495"/>
                  </a:lnTo>
                  <a:lnTo>
                    <a:pt x="227" y="10546"/>
                  </a:lnTo>
                  <a:lnTo>
                    <a:pt x="257" y="10596"/>
                  </a:lnTo>
                  <a:lnTo>
                    <a:pt x="290" y="10646"/>
                  </a:lnTo>
                  <a:lnTo>
                    <a:pt x="326" y="10695"/>
                  </a:lnTo>
                  <a:lnTo>
                    <a:pt x="364" y="10744"/>
                  </a:lnTo>
                  <a:lnTo>
                    <a:pt x="406" y="10794"/>
                  </a:lnTo>
                  <a:lnTo>
                    <a:pt x="394" y="10788"/>
                  </a:lnTo>
                  <a:lnTo>
                    <a:pt x="12203" y="10855"/>
                  </a:lnTo>
                  <a:lnTo>
                    <a:pt x="12316" y="10850"/>
                  </a:lnTo>
                  <a:lnTo>
                    <a:pt x="12425" y="10845"/>
                  </a:lnTo>
                  <a:lnTo>
                    <a:pt x="12533" y="10840"/>
                  </a:lnTo>
                  <a:lnTo>
                    <a:pt x="12638" y="10835"/>
                  </a:lnTo>
                  <a:lnTo>
                    <a:pt x="12740" y="10831"/>
                  </a:lnTo>
                  <a:lnTo>
                    <a:pt x="12840" y="10826"/>
                  </a:lnTo>
                  <a:lnTo>
                    <a:pt x="12938" y="10822"/>
                  </a:lnTo>
                  <a:lnTo>
                    <a:pt x="13033" y="10818"/>
                  </a:lnTo>
                  <a:lnTo>
                    <a:pt x="13126" y="10813"/>
                  </a:lnTo>
                  <a:lnTo>
                    <a:pt x="13217" y="10809"/>
                  </a:lnTo>
                  <a:lnTo>
                    <a:pt x="13305" y="10805"/>
                  </a:lnTo>
                  <a:lnTo>
                    <a:pt x="13391" y="10800"/>
                  </a:lnTo>
                  <a:lnTo>
                    <a:pt x="13474" y="10796"/>
                  </a:lnTo>
                  <a:lnTo>
                    <a:pt x="13556" y="10791"/>
                  </a:lnTo>
                  <a:lnTo>
                    <a:pt x="13635" y="10786"/>
                  </a:lnTo>
                  <a:lnTo>
                    <a:pt x="13711" y="10780"/>
                  </a:lnTo>
                  <a:lnTo>
                    <a:pt x="13786" y="10775"/>
                  </a:lnTo>
                  <a:lnTo>
                    <a:pt x="13858" y="10769"/>
                  </a:lnTo>
                  <a:lnTo>
                    <a:pt x="13929" y="10763"/>
                  </a:lnTo>
                  <a:lnTo>
                    <a:pt x="13997" y="10756"/>
                  </a:lnTo>
                  <a:lnTo>
                    <a:pt x="14063" y="10749"/>
                  </a:lnTo>
                  <a:lnTo>
                    <a:pt x="14127" y="10741"/>
                  </a:lnTo>
                  <a:lnTo>
                    <a:pt x="14188" y="10733"/>
                  </a:lnTo>
                  <a:lnTo>
                    <a:pt x="14248" y="10724"/>
                  </a:lnTo>
                  <a:lnTo>
                    <a:pt x="14306" y="10715"/>
                  </a:lnTo>
                  <a:lnTo>
                    <a:pt x="14361" y="10705"/>
                  </a:lnTo>
                  <a:lnTo>
                    <a:pt x="14415" y="10694"/>
                  </a:lnTo>
                  <a:lnTo>
                    <a:pt x="14466" y="10683"/>
                  </a:lnTo>
                  <a:lnTo>
                    <a:pt x="14516" y="10670"/>
                  </a:lnTo>
                  <a:lnTo>
                    <a:pt x="14563" y="10658"/>
                  </a:lnTo>
                  <a:lnTo>
                    <a:pt x="14609" y="10644"/>
                  </a:lnTo>
                  <a:lnTo>
                    <a:pt x="14653" y="10629"/>
                  </a:lnTo>
                  <a:lnTo>
                    <a:pt x="14695" y="10614"/>
                  </a:lnTo>
                  <a:lnTo>
                    <a:pt x="14734" y="10597"/>
                  </a:lnTo>
                  <a:lnTo>
                    <a:pt x="14773" y="10579"/>
                  </a:lnTo>
                  <a:lnTo>
                    <a:pt x="14809" y="10561"/>
                  </a:lnTo>
                  <a:lnTo>
                    <a:pt x="14844" y="10542"/>
                  </a:lnTo>
                  <a:lnTo>
                    <a:pt x="14876" y="10521"/>
                  </a:lnTo>
                  <a:lnTo>
                    <a:pt x="14907" y="10499"/>
                  </a:lnTo>
                  <a:lnTo>
                    <a:pt x="14937" y="10476"/>
                  </a:lnTo>
                  <a:lnTo>
                    <a:pt x="14964" y="10452"/>
                  </a:lnTo>
                  <a:lnTo>
                    <a:pt x="14990" y="10427"/>
                  </a:lnTo>
                  <a:lnTo>
                    <a:pt x="15015" y="10400"/>
                  </a:lnTo>
                  <a:lnTo>
                    <a:pt x="15038" y="10373"/>
                  </a:lnTo>
                  <a:lnTo>
                    <a:pt x="15059" y="10343"/>
                  </a:lnTo>
                  <a:lnTo>
                    <a:pt x="15079" y="10313"/>
                  </a:lnTo>
                  <a:lnTo>
                    <a:pt x="15097" y="10281"/>
                  </a:lnTo>
                  <a:lnTo>
                    <a:pt x="15114" y="10247"/>
                  </a:lnTo>
                  <a:lnTo>
                    <a:pt x="15129" y="10211"/>
                  </a:lnTo>
                  <a:lnTo>
                    <a:pt x="15143" y="10175"/>
                  </a:lnTo>
                  <a:lnTo>
                    <a:pt x="15155" y="10136"/>
                  </a:lnTo>
                  <a:lnTo>
                    <a:pt x="15166" y="10096"/>
                  </a:lnTo>
                  <a:lnTo>
                    <a:pt x="15176" y="10054"/>
                  </a:lnTo>
                  <a:lnTo>
                    <a:pt x="15184" y="10010"/>
                  </a:lnTo>
                  <a:lnTo>
                    <a:pt x="15191" y="9964"/>
                  </a:lnTo>
                  <a:lnTo>
                    <a:pt x="15197" y="9916"/>
                  </a:lnTo>
                  <a:lnTo>
                    <a:pt x="15201" y="9867"/>
                  </a:lnTo>
                  <a:lnTo>
                    <a:pt x="15204" y="9816"/>
                  </a:lnTo>
                  <a:lnTo>
                    <a:pt x="15206" y="9762"/>
                  </a:lnTo>
                  <a:lnTo>
                    <a:pt x="15206" y="9706"/>
                  </a:lnTo>
                  <a:lnTo>
                    <a:pt x="15205" y="9649"/>
                  </a:lnTo>
                  <a:lnTo>
                    <a:pt x="15203" y="9589"/>
                  </a:lnTo>
                  <a:lnTo>
                    <a:pt x="15200" y="9527"/>
                  </a:lnTo>
                  <a:lnTo>
                    <a:pt x="15195" y="9462"/>
                  </a:lnTo>
                  <a:lnTo>
                    <a:pt x="15196" y="9373"/>
                  </a:lnTo>
                  <a:lnTo>
                    <a:pt x="15196" y="9276"/>
                  </a:lnTo>
                  <a:lnTo>
                    <a:pt x="15196" y="9170"/>
                  </a:lnTo>
                  <a:lnTo>
                    <a:pt x="15196" y="9057"/>
                  </a:lnTo>
                  <a:lnTo>
                    <a:pt x="15196" y="8936"/>
                  </a:lnTo>
                  <a:lnTo>
                    <a:pt x="15196" y="8808"/>
                  </a:lnTo>
                  <a:lnTo>
                    <a:pt x="15195" y="8673"/>
                  </a:lnTo>
                  <a:lnTo>
                    <a:pt x="15195" y="8532"/>
                  </a:lnTo>
                  <a:lnTo>
                    <a:pt x="15195" y="8384"/>
                  </a:lnTo>
                  <a:lnTo>
                    <a:pt x="15194" y="8230"/>
                  </a:lnTo>
                  <a:lnTo>
                    <a:pt x="15193" y="8071"/>
                  </a:lnTo>
                  <a:lnTo>
                    <a:pt x="15192" y="7906"/>
                  </a:lnTo>
                  <a:lnTo>
                    <a:pt x="15191" y="7736"/>
                  </a:lnTo>
                  <a:lnTo>
                    <a:pt x="15190" y="7562"/>
                  </a:lnTo>
                  <a:lnTo>
                    <a:pt x="15188" y="7384"/>
                  </a:lnTo>
                  <a:lnTo>
                    <a:pt x="15186" y="7201"/>
                  </a:lnTo>
                  <a:lnTo>
                    <a:pt x="15182" y="6825"/>
                  </a:lnTo>
                  <a:lnTo>
                    <a:pt x="15176" y="6437"/>
                  </a:lnTo>
                  <a:lnTo>
                    <a:pt x="15169" y="6039"/>
                  </a:lnTo>
                  <a:lnTo>
                    <a:pt x="15161" y="5635"/>
                  </a:lnTo>
                  <a:lnTo>
                    <a:pt x="15151" y="5225"/>
                  </a:lnTo>
                  <a:lnTo>
                    <a:pt x="15140" y="4814"/>
                  </a:lnTo>
                  <a:lnTo>
                    <a:pt x="15127" y="4404"/>
                  </a:lnTo>
                  <a:lnTo>
                    <a:pt x="15111" y="3997"/>
                  </a:lnTo>
                  <a:lnTo>
                    <a:pt x="15094" y="3596"/>
                  </a:lnTo>
                  <a:lnTo>
                    <a:pt x="15075" y="3203"/>
                  </a:lnTo>
                  <a:lnTo>
                    <a:pt x="15054" y="2821"/>
                  </a:lnTo>
                  <a:lnTo>
                    <a:pt x="15042" y="2635"/>
                  </a:lnTo>
                  <a:lnTo>
                    <a:pt x="15030" y="2452"/>
                  </a:lnTo>
                  <a:lnTo>
                    <a:pt x="15017" y="2274"/>
                  </a:lnTo>
                  <a:lnTo>
                    <a:pt x="15004" y="2100"/>
                  </a:lnTo>
                  <a:lnTo>
                    <a:pt x="14990" y="1931"/>
                  </a:lnTo>
                  <a:lnTo>
                    <a:pt x="14975" y="1767"/>
                  </a:lnTo>
                  <a:lnTo>
                    <a:pt x="14959" y="1608"/>
                  </a:lnTo>
                  <a:lnTo>
                    <a:pt x="14943" y="1454"/>
                  </a:lnTo>
                  <a:lnTo>
                    <a:pt x="14926" y="1307"/>
                  </a:lnTo>
                  <a:lnTo>
                    <a:pt x="14909" y="1166"/>
                  </a:lnTo>
                  <a:lnTo>
                    <a:pt x="14890" y="1031"/>
                  </a:lnTo>
                  <a:lnTo>
                    <a:pt x="14872" y="904"/>
                  </a:lnTo>
                  <a:lnTo>
                    <a:pt x="14852" y="784"/>
                  </a:lnTo>
                  <a:lnTo>
                    <a:pt x="14831" y="671"/>
                  </a:lnTo>
                  <a:lnTo>
                    <a:pt x="14810" y="567"/>
                  </a:lnTo>
                  <a:lnTo>
                    <a:pt x="14787" y="470"/>
                  </a:lnTo>
                  <a:lnTo>
                    <a:pt x="14765" y="383"/>
                  </a:lnTo>
                  <a:lnTo>
                    <a:pt x="14741" y="304"/>
                  </a:lnTo>
                  <a:lnTo>
                    <a:pt x="14716" y="234"/>
                  </a:lnTo>
                  <a:lnTo>
                    <a:pt x="14691" y="175"/>
                  </a:lnTo>
                  <a:lnTo>
                    <a:pt x="14665" y="125"/>
                  </a:lnTo>
                  <a:lnTo>
                    <a:pt x="14638" y="85"/>
                  </a:lnTo>
                  <a:lnTo>
                    <a:pt x="14640" y="87"/>
                  </a:lnTo>
                  <a:lnTo>
                    <a:pt x="14611" y="56"/>
                  </a:lnTo>
                  <a:lnTo>
                    <a:pt x="14614" y="59"/>
                  </a:lnTo>
                  <a:lnTo>
                    <a:pt x="14585" y="39"/>
                  </a:lnTo>
                  <a:lnTo>
                    <a:pt x="14589" y="41"/>
                  </a:lnTo>
                  <a:lnTo>
                    <a:pt x="14559" y="33"/>
                  </a:lnTo>
                  <a:lnTo>
                    <a:pt x="14565" y="33"/>
                  </a:lnTo>
                  <a:lnTo>
                    <a:pt x="14534" y="36"/>
                  </a:lnTo>
                  <a:cubicBezTo>
                    <a:pt x="14525" y="37"/>
                    <a:pt x="14516" y="30"/>
                    <a:pt x="14516" y="21"/>
                  </a:cubicBezTo>
                  <a:cubicBezTo>
                    <a:pt x="14515" y="12"/>
                    <a:pt x="14522" y="3"/>
                    <a:pt x="14531" y="3"/>
                  </a:cubicBezTo>
                  <a:close/>
                  <a:moveTo>
                    <a:pt x="435" y="7580"/>
                  </a:moveTo>
                  <a:lnTo>
                    <a:pt x="550" y="7389"/>
                  </a:lnTo>
                  <a:lnTo>
                    <a:pt x="634" y="7596"/>
                  </a:lnTo>
                  <a:lnTo>
                    <a:pt x="435" y="7580"/>
                  </a:lnTo>
                  <a:close/>
                </a:path>
              </a:pathLst>
            </a:custGeom>
            <a:solidFill>
              <a:srgbClr val="000000"/>
            </a:solidFill>
            <a:ln w="1588" cap="flat">
              <a:solidFill>
                <a:srgbClr val="000000"/>
              </a:solidFill>
              <a:prstDash val="solid"/>
              <a:bevel/>
              <a:headEnd/>
              <a:tailEnd/>
            </a:ln>
          </p:spPr>
          <p:txBody>
            <a:bodyPr/>
            <a:lstStyle/>
            <a:p>
              <a:endParaRPr lang="en-US"/>
            </a:p>
          </p:txBody>
        </p:sp>
      </p:grpSp>
      <p:sp>
        <p:nvSpPr>
          <p:cNvPr id="2822" name="TextBox 2821"/>
          <p:cNvSpPr txBox="1"/>
          <p:nvPr/>
        </p:nvSpPr>
        <p:spPr>
          <a:xfrm>
            <a:off x="2438400" y="152400"/>
            <a:ext cx="3951288"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Modeling Overview</a:t>
            </a:r>
          </a:p>
        </p:txBody>
      </p:sp>
      <p:sp>
        <p:nvSpPr>
          <p:cNvPr id="1797" name="Rectangle 1796"/>
          <p:cNvSpPr/>
          <p:nvPr/>
        </p:nvSpPr>
        <p:spPr>
          <a:xfrm>
            <a:off x="6324600" y="1981200"/>
            <a:ext cx="1752600" cy="274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8" name="Rectangle 1797"/>
          <p:cNvSpPr/>
          <p:nvPr/>
        </p:nvSpPr>
        <p:spPr>
          <a:xfrm>
            <a:off x="6096000" y="4953000"/>
            <a:ext cx="2057400" cy="1447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9" name="Rectangle 1798"/>
          <p:cNvSpPr/>
          <p:nvPr/>
        </p:nvSpPr>
        <p:spPr>
          <a:xfrm>
            <a:off x="3352800" y="4876800"/>
            <a:ext cx="2667000" cy="1295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0" name="Rectangle 1799"/>
          <p:cNvSpPr/>
          <p:nvPr/>
        </p:nvSpPr>
        <p:spPr>
          <a:xfrm>
            <a:off x="3352800" y="3657600"/>
            <a:ext cx="2819400" cy="1143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40" name="TextBox 1800"/>
          <p:cNvSpPr txBox="1">
            <a:spLocks noChangeArrowheads="1"/>
          </p:cNvSpPr>
          <p:nvPr/>
        </p:nvSpPr>
        <p:spPr bwMode="auto">
          <a:xfrm>
            <a:off x="3810000" y="3925888"/>
            <a:ext cx="1905000" cy="646112"/>
          </a:xfrm>
          <a:prstGeom prst="rect">
            <a:avLst/>
          </a:prstGeom>
          <a:noFill/>
          <a:ln w="9525">
            <a:noFill/>
            <a:miter lim="800000"/>
            <a:headEnd/>
            <a:tailEnd/>
          </a:ln>
        </p:spPr>
        <p:txBody>
          <a:bodyPr>
            <a:spAutoFit/>
          </a:bodyPr>
          <a:lstStyle/>
          <a:p>
            <a:pPr algn="ctr"/>
            <a:r>
              <a:rPr lang="en-US"/>
              <a:t>Individual Based Fish Models</a:t>
            </a:r>
          </a:p>
        </p:txBody>
      </p:sp>
      <p:sp>
        <p:nvSpPr>
          <p:cNvPr id="73741" name="TextBox 1801"/>
          <p:cNvSpPr txBox="1">
            <a:spLocks noChangeArrowheads="1"/>
          </p:cNvSpPr>
          <p:nvPr/>
        </p:nvSpPr>
        <p:spPr bwMode="auto">
          <a:xfrm>
            <a:off x="3733800" y="5029200"/>
            <a:ext cx="1905000" cy="923925"/>
          </a:xfrm>
          <a:prstGeom prst="rect">
            <a:avLst/>
          </a:prstGeom>
          <a:noFill/>
          <a:ln w="9525">
            <a:noFill/>
            <a:miter lim="800000"/>
            <a:headEnd/>
            <a:tailEnd/>
          </a:ln>
        </p:spPr>
        <p:txBody>
          <a:bodyPr>
            <a:spAutoFit/>
          </a:bodyPr>
          <a:lstStyle/>
          <a:p>
            <a:pPr algn="ctr"/>
            <a:r>
              <a:rPr lang="en-US"/>
              <a:t>Physical Forcing &amp; Lower Trophic Level Models</a:t>
            </a:r>
          </a:p>
        </p:txBody>
      </p:sp>
      <p:sp>
        <p:nvSpPr>
          <p:cNvPr id="1803" name="Rectangle 1802"/>
          <p:cNvSpPr/>
          <p:nvPr/>
        </p:nvSpPr>
        <p:spPr>
          <a:xfrm>
            <a:off x="3352800" y="2590800"/>
            <a:ext cx="28194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43" name="TextBox 1803"/>
          <p:cNvSpPr txBox="1">
            <a:spLocks noChangeArrowheads="1"/>
          </p:cNvSpPr>
          <p:nvPr/>
        </p:nvSpPr>
        <p:spPr bwMode="auto">
          <a:xfrm>
            <a:off x="6248400" y="2859088"/>
            <a:ext cx="1905000" cy="646112"/>
          </a:xfrm>
          <a:prstGeom prst="rect">
            <a:avLst/>
          </a:prstGeom>
          <a:noFill/>
          <a:ln w="9525">
            <a:noFill/>
            <a:miter lim="800000"/>
            <a:headEnd/>
            <a:tailEnd/>
          </a:ln>
        </p:spPr>
        <p:txBody>
          <a:bodyPr>
            <a:spAutoFit/>
          </a:bodyPr>
          <a:lstStyle/>
          <a:p>
            <a:pPr algn="ctr"/>
            <a:r>
              <a:rPr lang="en-US" b="1"/>
              <a:t>Field Observations</a:t>
            </a:r>
          </a:p>
        </p:txBody>
      </p:sp>
      <p:sp>
        <p:nvSpPr>
          <p:cNvPr id="73744" name="TextBox 1804"/>
          <p:cNvSpPr txBox="1">
            <a:spLocks noChangeArrowheads="1"/>
          </p:cNvSpPr>
          <p:nvPr/>
        </p:nvSpPr>
        <p:spPr bwMode="auto">
          <a:xfrm>
            <a:off x="6248400" y="5497513"/>
            <a:ext cx="1905000" cy="646112"/>
          </a:xfrm>
          <a:prstGeom prst="rect">
            <a:avLst/>
          </a:prstGeom>
          <a:noFill/>
          <a:ln w="9525">
            <a:noFill/>
            <a:miter lim="800000"/>
            <a:headEnd/>
            <a:tailEnd/>
          </a:ln>
        </p:spPr>
        <p:txBody>
          <a:bodyPr>
            <a:spAutoFit/>
          </a:bodyPr>
          <a:lstStyle/>
          <a:p>
            <a:pPr algn="ctr"/>
            <a:r>
              <a:rPr lang="en-US" b="1"/>
              <a:t>Model Validation</a:t>
            </a:r>
          </a:p>
        </p:txBody>
      </p:sp>
      <p:sp>
        <p:nvSpPr>
          <p:cNvPr id="1806" name="Rectangle 1805"/>
          <p:cNvSpPr/>
          <p:nvPr/>
        </p:nvSpPr>
        <p:spPr>
          <a:xfrm>
            <a:off x="3352800" y="1295400"/>
            <a:ext cx="2667000" cy="1219200"/>
          </a:xfrm>
          <a:prstGeom prst="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46" name="TextBox 1806"/>
          <p:cNvSpPr txBox="1">
            <a:spLocks noChangeArrowheads="1"/>
          </p:cNvSpPr>
          <p:nvPr/>
        </p:nvSpPr>
        <p:spPr bwMode="auto">
          <a:xfrm>
            <a:off x="3810000" y="2819400"/>
            <a:ext cx="1905000" cy="646113"/>
          </a:xfrm>
          <a:prstGeom prst="rect">
            <a:avLst/>
          </a:prstGeom>
          <a:noFill/>
          <a:ln w="9525">
            <a:noFill/>
            <a:miter lim="800000"/>
            <a:headEnd/>
            <a:tailEnd/>
          </a:ln>
        </p:spPr>
        <p:txBody>
          <a:bodyPr>
            <a:spAutoFit/>
          </a:bodyPr>
          <a:lstStyle/>
          <a:p>
            <a:pPr algn="ctr"/>
            <a:r>
              <a:rPr lang="en-US"/>
              <a:t>Multi-Species Models</a:t>
            </a:r>
          </a:p>
        </p:txBody>
      </p:sp>
      <p:sp>
        <p:nvSpPr>
          <p:cNvPr id="1808" name="Rectangle 1807"/>
          <p:cNvSpPr/>
          <p:nvPr/>
        </p:nvSpPr>
        <p:spPr>
          <a:xfrm>
            <a:off x="1066800" y="3429000"/>
            <a:ext cx="1676400" cy="16764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48" name="TextBox 1808"/>
          <p:cNvSpPr txBox="1">
            <a:spLocks noChangeArrowheads="1"/>
          </p:cNvSpPr>
          <p:nvPr/>
        </p:nvSpPr>
        <p:spPr bwMode="auto">
          <a:xfrm>
            <a:off x="990600" y="3810000"/>
            <a:ext cx="1828800" cy="641350"/>
          </a:xfrm>
          <a:prstGeom prst="rect">
            <a:avLst/>
          </a:prstGeom>
          <a:noFill/>
          <a:ln w="9525">
            <a:noFill/>
            <a:miter lim="800000"/>
            <a:headEnd/>
            <a:tailEnd/>
          </a:ln>
        </p:spPr>
        <p:txBody>
          <a:bodyPr>
            <a:spAutoFit/>
          </a:bodyPr>
          <a:lstStyle/>
          <a:p>
            <a:pPr algn="ctr"/>
            <a:r>
              <a:rPr lang="en-US" b="1"/>
              <a:t>Hypothesis Testing</a:t>
            </a:r>
          </a:p>
        </p:txBody>
      </p:sp>
      <p:sp>
        <p:nvSpPr>
          <p:cNvPr id="73749" name="TextBox 1809"/>
          <p:cNvSpPr txBox="1">
            <a:spLocks noChangeArrowheads="1"/>
          </p:cNvSpPr>
          <p:nvPr/>
        </p:nvSpPr>
        <p:spPr bwMode="auto">
          <a:xfrm>
            <a:off x="3429000" y="1438275"/>
            <a:ext cx="2438400" cy="923925"/>
          </a:xfrm>
          <a:prstGeom prst="rect">
            <a:avLst/>
          </a:prstGeom>
          <a:noFill/>
          <a:ln w="9525">
            <a:noFill/>
            <a:miter lim="800000"/>
            <a:headEnd/>
            <a:tailEnd/>
          </a:ln>
        </p:spPr>
        <p:txBody>
          <a:bodyPr>
            <a:spAutoFit/>
          </a:bodyPr>
          <a:lstStyle/>
          <a:p>
            <a:pPr algn="ctr"/>
            <a:r>
              <a:rPr lang="en-US" b="1"/>
              <a:t>Environmental Effect on Recruitment</a:t>
            </a:r>
          </a:p>
        </p:txBody>
      </p:sp>
      <p:cxnSp>
        <p:nvCxnSpPr>
          <p:cNvPr id="1811" name="Straight Arrow Connector 1810"/>
          <p:cNvCxnSpPr/>
          <p:nvPr/>
        </p:nvCxnSpPr>
        <p:spPr>
          <a:xfrm rot="5400000">
            <a:off x="6591301" y="4760912"/>
            <a:ext cx="1143000" cy="3175"/>
          </a:xfrm>
          <a:prstGeom prst="straightConnector1">
            <a:avLst/>
          </a:prstGeom>
          <a:ln w="76200">
            <a:solidFill>
              <a:srgbClr val="FFFF00"/>
            </a:solidFill>
            <a:tailEnd type="arrow"/>
          </a:ln>
        </p:spPr>
        <p:style>
          <a:lnRef idx="1">
            <a:schemeClr val="accent2"/>
          </a:lnRef>
          <a:fillRef idx="0">
            <a:schemeClr val="accent2"/>
          </a:fillRef>
          <a:effectRef idx="0">
            <a:schemeClr val="accent2"/>
          </a:effectRef>
          <a:fontRef idx="minor">
            <a:schemeClr val="tx1"/>
          </a:fontRef>
        </p:style>
      </p:cxnSp>
      <p:cxnSp>
        <p:nvCxnSpPr>
          <p:cNvPr id="1812" name="Straight Arrow Connector 1811"/>
          <p:cNvCxnSpPr/>
          <p:nvPr/>
        </p:nvCxnSpPr>
        <p:spPr>
          <a:xfrm rot="16200000" flipV="1">
            <a:off x="3658394" y="3961606"/>
            <a:ext cx="3962400" cy="1588"/>
          </a:xfrm>
          <a:prstGeom prst="straightConnector1">
            <a:avLst/>
          </a:prstGeom>
          <a:ln w="76200">
            <a:solidFill>
              <a:srgbClr val="FFFF00"/>
            </a:solidFill>
            <a:tailEnd type="arrow"/>
          </a:ln>
        </p:spPr>
        <p:style>
          <a:lnRef idx="1">
            <a:schemeClr val="accent2"/>
          </a:lnRef>
          <a:fillRef idx="0">
            <a:schemeClr val="accent2"/>
          </a:fillRef>
          <a:effectRef idx="0">
            <a:schemeClr val="accent2"/>
          </a:effectRef>
          <a:fontRef idx="minor">
            <a:schemeClr val="tx1"/>
          </a:fontRef>
        </p:style>
      </p:cxnSp>
      <p:cxnSp>
        <p:nvCxnSpPr>
          <p:cNvPr id="1813" name="Straight Arrow Connector 1812"/>
          <p:cNvCxnSpPr/>
          <p:nvPr/>
        </p:nvCxnSpPr>
        <p:spPr>
          <a:xfrm rot="10800000">
            <a:off x="2362200" y="4267200"/>
            <a:ext cx="1447800" cy="1588"/>
          </a:xfrm>
          <a:prstGeom prst="straightConnector1">
            <a:avLst/>
          </a:prstGeom>
          <a:ln w="76200">
            <a:solidFill>
              <a:srgbClr val="FFFF00"/>
            </a:solidFill>
            <a:tailEnd type="arrow"/>
          </a:ln>
        </p:spPr>
        <p:style>
          <a:lnRef idx="1">
            <a:schemeClr val="accent2"/>
          </a:lnRef>
          <a:fillRef idx="0">
            <a:schemeClr val="accent2"/>
          </a:fillRef>
          <a:effectRef idx="0">
            <a:schemeClr val="accent2"/>
          </a:effectRef>
          <a:fontRef idx="minor">
            <a:schemeClr val="tx1"/>
          </a:fontRef>
        </p:style>
      </p:cxnSp>
      <p:cxnSp>
        <p:nvCxnSpPr>
          <p:cNvPr id="1814" name="Straight Arrow Connector 1813"/>
          <p:cNvCxnSpPr/>
          <p:nvPr/>
        </p:nvCxnSpPr>
        <p:spPr>
          <a:xfrm rot="10800000">
            <a:off x="2438400" y="4572000"/>
            <a:ext cx="1295400" cy="838200"/>
          </a:xfrm>
          <a:prstGeom prst="straightConnector1">
            <a:avLst/>
          </a:prstGeom>
          <a:ln w="76200">
            <a:solidFill>
              <a:srgbClr val="FFFF00"/>
            </a:solidFill>
            <a:tailEnd type="arrow"/>
          </a:ln>
        </p:spPr>
        <p:style>
          <a:lnRef idx="1">
            <a:schemeClr val="accent2"/>
          </a:lnRef>
          <a:fillRef idx="0">
            <a:schemeClr val="accent2"/>
          </a:fillRef>
          <a:effectRef idx="0">
            <a:schemeClr val="accent2"/>
          </a:effectRef>
          <a:fontRef idx="minor">
            <a:schemeClr val="tx1"/>
          </a:fontRef>
        </p:style>
      </p:cxnSp>
      <p:cxnSp>
        <p:nvCxnSpPr>
          <p:cNvPr id="1815" name="Straight Arrow Connector 1814"/>
          <p:cNvCxnSpPr/>
          <p:nvPr/>
        </p:nvCxnSpPr>
        <p:spPr>
          <a:xfrm rot="10800000" flipV="1">
            <a:off x="2438400" y="3048000"/>
            <a:ext cx="1447800" cy="838200"/>
          </a:xfrm>
          <a:prstGeom prst="straightConnector1">
            <a:avLst/>
          </a:prstGeom>
          <a:ln w="76200">
            <a:solidFill>
              <a:srgbClr val="FFFF00"/>
            </a:solidFill>
            <a:tailEnd type="arrow"/>
          </a:ln>
        </p:spPr>
        <p:style>
          <a:lnRef idx="1">
            <a:schemeClr val="accent2"/>
          </a:lnRef>
          <a:fillRef idx="0">
            <a:schemeClr val="accent2"/>
          </a:fillRef>
          <a:effectRef idx="0">
            <a:schemeClr val="accent2"/>
          </a:effectRef>
          <a:fontRef idx="minor">
            <a:schemeClr val="tx1"/>
          </a:fontRef>
        </p:style>
      </p:cxnSp>
      <p:cxnSp>
        <p:nvCxnSpPr>
          <p:cNvPr id="73755" name="Straight Arrow Connector 1810"/>
          <p:cNvCxnSpPr>
            <a:cxnSpLocks noChangeShapeType="1"/>
          </p:cNvCxnSpPr>
          <p:nvPr/>
        </p:nvCxnSpPr>
        <p:spPr bwMode="auto">
          <a:xfrm flipH="1">
            <a:off x="5789613" y="4038600"/>
            <a:ext cx="992187" cy="0"/>
          </a:xfrm>
          <a:prstGeom prst="straightConnector1">
            <a:avLst/>
          </a:prstGeom>
          <a:noFill/>
          <a:ln w="76200" algn="ctr">
            <a:solidFill>
              <a:srgbClr val="FFFF00"/>
            </a:solidFill>
            <a:round/>
            <a:headEnd/>
            <a:tailEnd type="arrow" w="med" len="med"/>
          </a:ln>
        </p:spPr>
      </p:cxnSp>
      <p:sp>
        <p:nvSpPr>
          <p:cNvPr id="73756" name="Oval 1819"/>
          <p:cNvSpPr>
            <a:spLocks noChangeArrowheads="1"/>
          </p:cNvSpPr>
          <p:nvPr/>
        </p:nvSpPr>
        <p:spPr bwMode="auto">
          <a:xfrm>
            <a:off x="1066800" y="5562600"/>
            <a:ext cx="1828800" cy="1066800"/>
          </a:xfrm>
          <a:prstGeom prst="ellipse">
            <a:avLst/>
          </a:prstGeom>
          <a:solidFill>
            <a:srgbClr val="FFFF00"/>
          </a:solidFill>
          <a:ln w="9525">
            <a:solidFill>
              <a:schemeClr val="bg2"/>
            </a:solidFill>
            <a:round/>
            <a:headEnd/>
            <a:tailEnd/>
          </a:ln>
        </p:spPr>
        <p:txBody>
          <a:bodyPr wrap="none" anchor="ctr"/>
          <a:lstStyle/>
          <a:p>
            <a:pPr algn="ctr"/>
            <a:r>
              <a:rPr lang="en-US">
                <a:solidFill>
                  <a:schemeClr val="bg2"/>
                </a:solidFill>
              </a:rPr>
              <a:t>Regime Analysis</a:t>
            </a:r>
          </a:p>
        </p:txBody>
      </p:sp>
      <p:sp>
        <p:nvSpPr>
          <p:cNvPr id="73757" name="Line 1821"/>
          <p:cNvSpPr>
            <a:spLocks noChangeShapeType="1"/>
          </p:cNvSpPr>
          <p:nvPr/>
        </p:nvSpPr>
        <p:spPr bwMode="auto">
          <a:xfrm flipV="1">
            <a:off x="2895600" y="6019800"/>
            <a:ext cx="762000" cy="76200"/>
          </a:xfrm>
          <a:prstGeom prst="line">
            <a:avLst/>
          </a:prstGeom>
          <a:noFill/>
          <a:ln w="57150">
            <a:solidFill>
              <a:schemeClr val="bg2"/>
            </a:solidFill>
            <a:round/>
            <a:headEnd/>
            <a:tailEnd type="triangle" w="med" len="me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74757"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1371600" y="228600"/>
            <a:ext cx="6770688"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Modeling Results: Pattern Analysis</a:t>
            </a:r>
          </a:p>
        </p:txBody>
      </p:sp>
      <p:pic>
        <p:nvPicPr>
          <p:cNvPr id="74759" name="Picture 3" descr="mutivar eof 1.PNG"/>
          <p:cNvPicPr>
            <a:picLocks noChangeAspect="1" noChangeArrowheads="1"/>
          </p:cNvPicPr>
          <p:nvPr/>
        </p:nvPicPr>
        <p:blipFill>
          <a:blip r:embed="rId3"/>
          <a:srcRect/>
          <a:stretch>
            <a:fillRect/>
          </a:stretch>
        </p:blipFill>
        <p:spPr bwMode="auto">
          <a:xfrm>
            <a:off x="381000" y="1143000"/>
            <a:ext cx="3830638" cy="4572000"/>
          </a:xfrm>
          <a:prstGeom prst="rect">
            <a:avLst/>
          </a:prstGeom>
          <a:noFill/>
          <a:ln w="9525">
            <a:noFill/>
            <a:miter lim="800000"/>
            <a:headEnd/>
            <a:tailEnd/>
          </a:ln>
        </p:spPr>
      </p:pic>
      <p:sp>
        <p:nvSpPr>
          <p:cNvPr id="8" name="TextBox 7"/>
          <p:cNvSpPr txBox="1"/>
          <p:nvPr/>
        </p:nvSpPr>
        <p:spPr>
          <a:xfrm>
            <a:off x="4419600" y="1676400"/>
            <a:ext cx="4495800" cy="3170238"/>
          </a:xfrm>
          <a:prstGeom prst="rect">
            <a:avLst/>
          </a:prstGeom>
          <a:noFill/>
        </p:spPr>
        <p:txBody>
          <a:bodyPr>
            <a:spAutoFit/>
          </a:bodyPr>
          <a:lstStyle/>
          <a:p>
            <a:pPr>
              <a:buFont typeface="Arial" pitchFamily="34" charset="0"/>
              <a:buChar char="•"/>
              <a:defRPr/>
            </a:pPr>
            <a:r>
              <a:rPr lang="en-US" sz="2000" b="1" dirty="0">
                <a:solidFill>
                  <a:schemeClr val="accent2">
                    <a:lumMod val="40000"/>
                    <a:lumOff val="60000"/>
                  </a:schemeClr>
                </a:solidFill>
                <a:latin typeface="Calibri" pitchFamily="34" charset="0"/>
                <a:cs typeface="Calibri" pitchFamily="34" charset="0"/>
              </a:rPr>
              <a:t> purpose is to identify regimes for 	</a:t>
            </a:r>
            <a:r>
              <a:rPr lang="en-US" sz="2000" b="1" dirty="0" err="1">
                <a:solidFill>
                  <a:schemeClr val="accent2">
                    <a:lumMod val="40000"/>
                    <a:lumOff val="60000"/>
                  </a:schemeClr>
                </a:solidFill>
                <a:latin typeface="Calibri" pitchFamily="34" charset="0"/>
                <a:cs typeface="Calibri" pitchFamily="34" charset="0"/>
              </a:rPr>
              <a:t>hindcasting</a:t>
            </a:r>
            <a:endParaRPr lang="en-US" sz="2000" b="1" dirty="0">
              <a:solidFill>
                <a:schemeClr val="accent2">
                  <a:lumMod val="40000"/>
                  <a:lumOff val="60000"/>
                </a:schemeClr>
              </a:solidFill>
              <a:latin typeface="Calibri" pitchFamily="34" charset="0"/>
              <a:cs typeface="Calibri" pitchFamily="34" charset="0"/>
            </a:endParaRPr>
          </a:p>
          <a:p>
            <a:pPr>
              <a:buFont typeface="Arial" pitchFamily="34" charset="0"/>
              <a:buChar char="•"/>
              <a:defRPr/>
            </a:pPr>
            <a:endParaRPr lang="en-US" sz="2000" b="1" dirty="0">
              <a:solidFill>
                <a:schemeClr val="accent2">
                  <a:lumMod val="40000"/>
                  <a:lumOff val="60000"/>
                </a:schemeClr>
              </a:solidFill>
              <a:latin typeface="Calibri" pitchFamily="34" charset="0"/>
              <a:cs typeface="Calibri" pitchFamily="34" charset="0"/>
            </a:endParaRPr>
          </a:p>
          <a:p>
            <a:pPr>
              <a:buFont typeface="Arial" pitchFamily="34" charset="0"/>
              <a:buChar char="•"/>
              <a:defRPr/>
            </a:pPr>
            <a:r>
              <a:rPr lang="en-US" sz="2000" b="1" dirty="0">
                <a:solidFill>
                  <a:schemeClr val="accent2">
                    <a:lumMod val="40000"/>
                    <a:lumOff val="60000"/>
                  </a:schemeClr>
                </a:solidFill>
                <a:latin typeface="Calibri" pitchFamily="34" charset="0"/>
                <a:cs typeface="Calibri" pitchFamily="34" charset="0"/>
              </a:rPr>
              <a:t> main pattern seen relates to “Gyre 	</a:t>
            </a:r>
            <a:r>
              <a:rPr lang="en-US" sz="2000" b="1" dirty="0" err="1">
                <a:solidFill>
                  <a:schemeClr val="accent2">
                    <a:lumMod val="40000"/>
                    <a:lumOff val="60000"/>
                  </a:schemeClr>
                </a:solidFill>
                <a:latin typeface="Calibri" pitchFamily="34" charset="0"/>
                <a:cs typeface="Calibri" pitchFamily="34" charset="0"/>
              </a:rPr>
              <a:t>Spinup</a:t>
            </a:r>
            <a:r>
              <a:rPr lang="en-US" sz="2000" b="1" dirty="0">
                <a:solidFill>
                  <a:schemeClr val="accent2">
                    <a:lumMod val="40000"/>
                    <a:lumOff val="60000"/>
                  </a:schemeClr>
                </a:solidFill>
                <a:latin typeface="Calibri" pitchFamily="34" charset="0"/>
                <a:cs typeface="Calibri" pitchFamily="34" charset="0"/>
              </a:rPr>
              <a:t>”, and El Niño/PDO 	(strong/weak).</a:t>
            </a:r>
          </a:p>
          <a:p>
            <a:pPr>
              <a:buFont typeface="Arial" pitchFamily="34" charset="0"/>
              <a:buChar char="•"/>
              <a:defRPr/>
            </a:pPr>
            <a:endParaRPr lang="en-US" sz="2000" b="1" dirty="0">
              <a:solidFill>
                <a:schemeClr val="accent2">
                  <a:lumMod val="40000"/>
                  <a:lumOff val="60000"/>
                </a:schemeClr>
              </a:solidFill>
              <a:latin typeface="Calibri" pitchFamily="34" charset="0"/>
              <a:cs typeface="Calibri" pitchFamily="34" charset="0"/>
            </a:endParaRPr>
          </a:p>
          <a:p>
            <a:pPr>
              <a:buFont typeface="Arial" pitchFamily="34" charset="0"/>
              <a:buChar char="•"/>
              <a:defRPr/>
            </a:pPr>
            <a:r>
              <a:rPr lang="en-US" sz="2000" b="1" dirty="0">
                <a:solidFill>
                  <a:schemeClr val="accent2">
                    <a:lumMod val="40000"/>
                    <a:lumOff val="60000"/>
                  </a:schemeClr>
                </a:solidFill>
                <a:latin typeface="Calibri" pitchFamily="34" charset="0"/>
                <a:cs typeface="Calibri" pitchFamily="34" charset="0"/>
              </a:rPr>
              <a:t> seen especially in along shelf velocities, 	EKE, SSH and SST</a:t>
            </a:r>
          </a:p>
          <a:p>
            <a:pPr>
              <a:buFont typeface="Arial" pitchFamily="34" charset="0"/>
              <a:buChar char="•"/>
              <a:defRPr/>
            </a:pPr>
            <a:endParaRPr lang="en-US" sz="2000" b="1" dirty="0">
              <a:solidFill>
                <a:schemeClr val="accent2">
                  <a:lumMod val="40000"/>
                  <a:lumOff val="60000"/>
                </a:schemeClr>
              </a:solidFill>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Freeform 49"/>
          <p:cNvGrpSpPr>
            <a:grpSpLocks/>
          </p:cNvGrpSpPr>
          <p:nvPr/>
        </p:nvGrpSpPr>
        <p:grpSpPr bwMode="auto">
          <a:xfrm>
            <a:off x="755650" y="1914525"/>
            <a:ext cx="8272463" cy="3035300"/>
            <a:chOff x="476" y="1206"/>
            <a:chExt cx="5211" cy="1912"/>
          </a:xfrm>
        </p:grpSpPr>
        <p:pic>
          <p:nvPicPr>
            <p:cNvPr id="75777" name="Freeform 49"/>
            <p:cNvPicPr>
              <a:picLocks noChangeArrowheads="1"/>
            </p:cNvPicPr>
            <p:nvPr/>
          </p:nvPicPr>
          <p:blipFill>
            <a:blip r:embed="rId2"/>
            <a:srcRect/>
            <a:stretch>
              <a:fillRect/>
            </a:stretch>
          </p:blipFill>
          <p:spPr bwMode="auto">
            <a:xfrm>
              <a:off x="476" y="1206"/>
              <a:ext cx="5211" cy="1912"/>
            </a:xfrm>
            <a:prstGeom prst="rect">
              <a:avLst/>
            </a:prstGeom>
            <a:noFill/>
          </p:spPr>
        </p:pic>
        <p:sp>
          <p:nvSpPr>
            <p:cNvPr id="75778" name="Text Box 2"/>
            <p:cNvSpPr txBox="1">
              <a:spLocks noChangeArrowheads="1"/>
            </p:cNvSpPr>
            <p:nvPr/>
          </p:nvSpPr>
          <p:spPr bwMode="auto">
            <a:xfrm>
              <a:off x="480" y="1248"/>
              <a:ext cx="5184" cy="1824"/>
            </a:xfrm>
            <a:prstGeom prst="rect">
              <a:avLst/>
            </a:prstGeom>
            <a:noFill/>
            <a:ln w="9525">
              <a:noFill/>
              <a:miter lim="800000"/>
              <a:headEnd/>
              <a:tailEnd/>
            </a:ln>
          </p:spPr>
          <p:txBody>
            <a:bodyPr anchor="ctr"/>
            <a:lstStyle/>
            <a:p>
              <a:pPr algn="ctr"/>
              <a:endParaRPr lang="en-US">
                <a:latin typeface="Calibri" pitchFamily="34" charset="0"/>
              </a:endParaRPr>
            </a:p>
          </p:txBody>
        </p:sp>
      </p:grpSp>
      <p:pic>
        <p:nvPicPr>
          <p:cNvPr id="75780"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latin typeface="Calibri" pitchFamily="34" charset="0"/>
              <a:cs typeface="Calibri" pitchFamily="34" charset="0"/>
            </a:endParaRPr>
          </a:p>
        </p:txBody>
      </p:sp>
      <p:sp>
        <p:nvSpPr>
          <p:cNvPr id="75784" name="TextBox 5"/>
          <p:cNvSpPr txBox="1">
            <a:spLocks noChangeArrowheads="1"/>
          </p:cNvSpPr>
          <p:nvPr/>
        </p:nvSpPr>
        <p:spPr bwMode="auto">
          <a:xfrm>
            <a:off x="8221663" y="6642100"/>
            <a:ext cx="825500" cy="215900"/>
          </a:xfrm>
          <a:prstGeom prst="rect">
            <a:avLst/>
          </a:prstGeom>
          <a:noFill/>
          <a:ln w="9525">
            <a:noFill/>
            <a:miter lim="800000"/>
            <a:headEnd/>
            <a:tailEnd/>
          </a:ln>
        </p:spPr>
        <p:txBody>
          <a:bodyPr wrap="none">
            <a:spAutoFit/>
          </a:bodyPr>
          <a:lstStyle/>
          <a:p>
            <a:r>
              <a:rPr lang="en-US" sz="800">
                <a:solidFill>
                  <a:srgbClr val="28A8A5"/>
                </a:solidFill>
                <a:latin typeface="Calibri" pitchFamily="34" charset="0"/>
              </a:rPr>
              <a:t>NOAA Fisheries</a:t>
            </a:r>
          </a:p>
        </p:txBody>
      </p:sp>
      <p:sp>
        <p:nvSpPr>
          <p:cNvPr id="8" name="Oval 7"/>
          <p:cNvSpPr/>
          <p:nvPr/>
        </p:nvSpPr>
        <p:spPr>
          <a:xfrm>
            <a:off x="533400" y="4267200"/>
            <a:ext cx="941388" cy="47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900" dirty="0">
                <a:latin typeface="Calibri" pitchFamily="34" charset="0"/>
                <a:cs typeface="Calibri" pitchFamily="34" charset="0"/>
              </a:rPr>
              <a:t>ADULT SPAWN</a:t>
            </a:r>
          </a:p>
        </p:txBody>
      </p:sp>
      <p:sp>
        <p:nvSpPr>
          <p:cNvPr id="13" name="TextBox 4"/>
          <p:cNvSpPr txBox="1">
            <a:spLocks noChangeArrowheads="1"/>
          </p:cNvSpPr>
          <p:nvPr/>
        </p:nvSpPr>
        <p:spPr bwMode="auto">
          <a:xfrm>
            <a:off x="842963" y="152400"/>
            <a:ext cx="7731125" cy="646113"/>
          </a:xfrm>
          <a:prstGeom prst="rect">
            <a:avLst/>
          </a:prstGeom>
          <a:noFill/>
          <a:ln w="9525">
            <a:noFill/>
            <a:miter lim="800000"/>
            <a:headEnd/>
            <a:tailEnd/>
          </a:ln>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Example: Pacific Cod Conceptual Model</a:t>
            </a:r>
          </a:p>
        </p:txBody>
      </p:sp>
      <p:sp>
        <p:nvSpPr>
          <p:cNvPr id="75787" name="TextBox 13"/>
          <p:cNvSpPr txBox="1">
            <a:spLocks noChangeArrowheads="1"/>
          </p:cNvSpPr>
          <p:nvPr/>
        </p:nvSpPr>
        <p:spPr bwMode="auto">
          <a:xfrm>
            <a:off x="685800" y="5029200"/>
            <a:ext cx="690563" cy="646113"/>
          </a:xfrm>
          <a:prstGeom prst="rect">
            <a:avLst/>
          </a:prstGeom>
          <a:noFill/>
          <a:ln w="9525">
            <a:solidFill>
              <a:schemeClr val="tx1"/>
            </a:solidFill>
            <a:miter lim="800000"/>
            <a:headEnd/>
            <a:tailEnd/>
          </a:ln>
        </p:spPr>
        <p:txBody>
          <a:bodyPr wrap="none">
            <a:spAutoFit/>
          </a:bodyPr>
          <a:lstStyle/>
          <a:p>
            <a:r>
              <a:rPr lang="en-US" sz="1200">
                <a:latin typeface="Calibri" pitchFamily="34" charset="0"/>
              </a:rPr>
              <a:t>Spawn:</a:t>
            </a:r>
            <a:endParaRPr lang="en-US" sz="1200" baseline="-25000">
              <a:latin typeface="Calibri" pitchFamily="34" charset="0"/>
            </a:endParaRPr>
          </a:p>
          <a:p>
            <a:r>
              <a:rPr lang="en-US" sz="1200">
                <a:latin typeface="Calibri" pitchFamily="34" charset="0"/>
              </a:rPr>
              <a:t>Feb-July</a:t>
            </a:r>
          </a:p>
          <a:p>
            <a:r>
              <a:rPr lang="en-US" sz="1200">
                <a:latin typeface="Calibri" pitchFamily="34" charset="0"/>
              </a:rPr>
              <a:t>     (t</a:t>
            </a:r>
            <a:r>
              <a:rPr lang="en-US" sz="1200" baseline="-25000">
                <a:latin typeface="Calibri" pitchFamily="34" charset="0"/>
              </a:rPr>
              <a:t>0</a:t>
            </a:r>
            <a:r>
              <a:rPr lang="en-US" sz="1200">
                <a:latin typeface="Calibri" pitchFamily="34" charset="0"/>
              </a:rPr>
              <a:t>)</a:t>
            </a:r>
          </a:p>
        </p:txBody>
      </p:sp>
      <p:sp>
        <p:nvSpPr>
          <p:cNvPr id="15" name="Oval 14"/>
          <p:cNvSpPr/>
          <p:nvPr/>
        </p:nvSpPr>
        <p:spPr>
          <a:xfrm>
            <a:off x="8059738" y="2305050"/>
            <a:ext cx="94932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900" dirty="0">
                <a:latin typeface="Calibri" pitchFamily="34" charset="0"/>
                <a:cs typeface="Calibri" pitchFamily="34" charset="0"/>
              </a:rPr>
              <a:t>JUVENILES</a:t>
            </a:r>
          </a:p>
        </p:txBody>
      </p:sp>
      <p:sp>
        <p:nvSpPr>
          <p:cNvPr id="16" name="Oval 15"/>
          <p:cNvSpPr/>
          <p:nvPr/>
        </p:nvSpPr>
        <p:spPr>
          <a:xfrm>
            <a:off x="2411413" y="2074863"/>
            <a:ext cx="787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a:defRPr/>
            </a:pPr>
            <a:r>
              <a:rPr lang="en-US" sz="800" dirty="0">
                <a:solidFill>
                  <a:srgbClr val="FFFFFF"/>
                </a:solidFill>
                <a:latin typeface="Calibri" pitchFamily="34" charset="0"/>
                <a:cs typeface="Calibri" pitchFamily="34" charset="0"/>
              </a:rPr>
              <a:t>YOLK SAC</a:t>
            </a:r>
          </a:p>
          <a:p>
            <a:pPr algn="ctr">
              <a:defRPr/>
            </a:pPr>
            <a:r>
              <a:rPr lang="en-US" sz="800" dirty="0">
                <a:solidFill>
                  <a:srgbClr val="FFFFFF"/>
                </a:solidFill>
                <a:latin typeface="Calibri" pitchFamily="34" charset="0"/>
                <a:cs typeface="Calibri" pitchFamily="34" charset="0"/>
              </a:rPr>
              <a:t>LARVAE</a:t>
            </a:r>
          </a:p>
        </p:txBody>
      </p:sp>
      <p:sp>
        <p:nvSpPr>
          <p:cNvPr id="17" name="Oval 16"/>
          <p:cNvSpPr/>
          <p:nvPr/>
        </p:nvSpPr>
        <p:spPr>
          <a:xfrm>
            <a:off x="4057650" y="2076450"/>
            <a:ext cx="1066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latin typeface="Calibri" pitchFamily="34" charset="0"/>
                <a:cs typeface="Calibri" pitchFamily="34" charset="0"/>
              </a:rPr>
              <a:t>FEEDING LARVAE</a:t>
            </a:r>
          </a:p>
        </p:txBody>
      </p:sp>
      <p:cxnSp>
        <p:nvCxnSpPr>
          <p:cNvPr id="18" name="Straight Arrow Connector 17"/>
          <p:cNvCxnSpPr/>
          <p:nvPr/>
        </p:nvCxnSpPr>
        <p:spPr>
          <a:xfrm>
            <a:off x="4811713" y="2957513"/>
            <a:ext cx="19050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2" name="TextBox 25"/>
          <p:cNvSpPr txBox="1">
            <a:spLocks noChangeArrowheads="1"/>
          </p:cNvSpPr>
          <p:nvPr/>
        </p:nvSpPr>
        <p:spPr bwMode="auto">
          <a:xfrm>
            <a:off x="5067300" y="3036888"/>
            <a:ext cx="1179513" cy="276225"/>
          </a:xfrm>
          <a:prstGeom prst="rect">
            <a:avLst/>
          </a:prstGeom>
          <a:noFill/>
          <a:ln w="9525">
            <a:noFill/>
            <a:miter lim="800000"/>
            <a:headEnd/>
            <a:tailEnd/>
          </a:ln>
        </p:spPr>
        <p:txBody>
          <a:bodyPr wrap="none">
            <a:spAutoFit/>
          </a:bodyPr>
          <a:lstStyle/>
          <a:p>
            <a:r>
              <a:rPr lang="en-US" sz="1200">
                <a:latin typeface="Calibri" pitchFamily="34" charset="0"/>
              </a:rPr>
              <a:t>MOVE INSHORE</a:t>
            </a:r>
          </a:p>
        </p:txBody>
      </p:sp>
      <p:sp>
        <p:nvSpPr>
          <p:cNvPr id="75793" name="TextBox 27"/>
          <p:cNvSpPr txBox="1">
            <a:spLocks noChangeArrowheads="1"/>
          </p:cNvSpPr>
          <p:nvPr/>
        </p:nvSpPr>
        <p:spPr bwMode="auto">
          <a:xfrm>
            <a:off x="1981200" y="5029200"/>
            <a:ext cx="1150938" cy="646113"/>
          </a:xfrm>
          <a:prstGeom prst="rect">
            <a:avLst/>
          </a:prstGeom>
          <a:noFill/>
          <a:ln w="9525">
            <a:solidFill>
              <a:schemeClr val="tx1"/>
            </a:solidFill>
            <a:miter lim="800000"/>
            <a:headEnd/>
            <a:tailEnd/>
          </a:ln>
        </p:spPr>
        <p:txBody>
          <a:bodyPr>
            <a:spAutoFit/>
          </a:bodyPr>
          <a:lstStyle/>
          <a:p>
            <a:r>
              <a:rPr lang="en-US" sz="1200">
                <a:latin typeface="Calibri" pitchFamily="34" charset="0"/>
              </a:rPr>
              <a:t>Hatch: </a:t>
            </a:r>
          </a:p>
          <a:p>
            <a:r>
              <a:rPr lang="en-US" sz="1200">
                <a:latin typeface="Calibri" pitchFamily="34" charset="0"/>
              </a:rPr>
              <a:t>t</a:t>
            </a:r>
            <a:r>
              <a:rPr lang="en-US" sz="1200" baseline="-25000">
                <a:latin typeface="Calibri" pitchFamily="34" charset="0"/>
              </a:rPr>
              <a:t>0</a:t>
            </a:r>
            <a:r>
              <a:rPr lang="en-US" sz="1200">
                <a:latin typeface="Calibri" pitchFamily="34" charset="0"/>
              </a:rPr>
              <a:t> + 21-26 days</a:t>
            </a:r>
          </a:p>
          <a:p>
            <a:r>
              <a:rPr lang="en-US" sz="1200">
                <a:latin typeface="Calibri" pitchFamily="34" charset="0"/>
              </a:rPr>
              <a:t>     at 4˚C</a:t>
            </a:r>
          </a:p>
        </p:txBody>
      </p:sp>
      <p:sp>
        <p:nvSpPr>
          <p:cNvPr id="75794" name="Rectangle 30"/>
          <p:cNvSpPr>
            <a:spLocks noChangeArrowheads="1"/>
          </p:cNvSpPr>
          <p:nvPr/>
        </p:nvSpPr>
        <p:spPr bwMode="auto">
          <a:xfrm>
            <a:off x="5162550" y="1447800"/>
            <a:ext cx="855663" cy="457200"/>
          </a:xfrm>
          <a:prstGeom prst="rect">
            <a:avLst/>
          </a:prstGeom>
          <a:noFill/>
          <a:ln w="9525">
            <a:noFill/>
            <a:miter lim="800000"/>
            <a:headEnd/>
            <a:tailEnd/>
          </a:ln>
        </p:spPr>
        <p:txBody>
          <a:bodyPr wrap="none">
            <a:spAutoFit/>
          </a:bodyPr>
          <a:lstStyle/>
          <a:p>
            <a:pPr algn="ctr"/>
            <a:r>
              <a:rPr lang="en-US" sz="1200">
                <a:latin typeface="Calibri" pitchFamily="34" charset="0"/>
              </a:rPr>
              <a:t>Flexion:</a:t>
            </a:r>
          </a:p>
          <a:p>
            <a:pPr algn="ctr"/>
            <a:r>
              <a:rPr lang="en-US" sz="1200">
                <a:latin typeface="Calibri" pitchFamily="34" charset="0"/>
              </a:rPr>
              <a:t>10-17 mm </a:t>
            </a:r>
          </a:p>
        </p:txBody>
      </p:sp>
      <p:sp>
        <p:nvSpPr>
          <p:cNvPr id="75795" name="Rectangle 44"/>
          <p:cNvSpPr>
            <a:spLocks noChangeArrowheads="1"/>
          </p:cNvSpPr>
          <p:nvPr/>
        </p:nvSpPr>
        <p:spPr bwMode="auto">
          <a:xfrm>
            <a:off x="2124075" y="1495425"/>
            <a:ext cx="1008063" cy="457200"/>
          </a:xfrm>
          <a:prstGeom prst="rect">
            <a:avLst/>
          </a:prstGeom>
          <a:noFill/>
          <a:ln w="9525">
            <a:noFill/>
            <a:miter lim="800000"/>
            <a:headEnd/>
            <a:tailEnd/>
          </a:ln>
        </p:spPr>
        <p:txBody>
          <a:bodyPr wrap="none">
            <a:spAutoFit/>
          </a:bodyPr>
          <a:lstStyle/>
          <a:p>
            <a:r>
              <a:rPr lang="en-US" sz="1200">
                <a:latin typeface="Calibri" pitchFamily="34" charset="0"/>
              </a:rPr>
              <a:t>Size at hatch:</a:t>
            </a:r>
          </a:p>
          <a:p>
            <a:r>
              <a:rPr lang="en-US" sz="1200">
                <a:latin typeface="Calibri" pitchFamily="34" charset="0"/>
              </a:rPr>
              <a:t>3-4 mm SL</a:t>
            </a:r>
          </a:p>
        </p:txBody>
      </p:sp>
      <p:grpSp>
        <p:nvGrpSpPr>
          <p:cNvPr id="75796" name="Group 51"/>
          <p:cNvGrpSpPr>
            <a:grpSpLocks/>
          </p:cNvGrpSpPr>
          <p:nvPr/>
        </p:nvGrpSpPr>
        <p:grpSpPr bwMode="auto">
          <a:xfrm>
            <a:off x="908050" y="2001838"/>
            <a:ext cx="8032750" cy="101600"/>
            <a:chOff x="1447980" y="2895600"/>
            <a:chExt cx="7278332" cy="109533"/>
          </a:xfrm>
        </p:grpSpPr>
        <p:sp>
          <p:nvSpPr>
            <p:cNvPr id="75825" name="Freeform 57"/>
            <p:cNvSpPr>
              <a:spLocks/>
            </p:cNvSpPr>
            <p:nvPr/>
          </p:nvSpPr>
          <p:spPr bwMode="auto">
            <a:xfrm rot="5400000">
              <a:off x="3225096" y="1118484"/>
              <a:ext cx="95250" cy="3649482"/>
            </a:xfrm>
            <a:custGeom>
              <a:avLst/>
              <a:gdLst>
                <a:gd name="T0" fmla="*/ 0 w 10000"/>
                <a:gd name="T1" fmla="*/ 2147483647 h 9795"/>
                <a:gd name="T2" fmla="*/ 2147483647 w 10000"/>
                <a:gd name="T3" fmla="*/ 2147483647 h 9795"/>
                <a:gd name="T4" fmla="*/ 0 w 10000"/>
                <a:gd name="T5" fmla="*/ 2147483647 h 9795"/>
                <a:gd name="T6" fmla="*/ 2147483647 w 10000"/>
                <a:gd name="T7" fmla="*/ 2147483647 h 9795"/>
                <a:gd name="T8" fmla="*/ 2147483647 w 10000"/>
                <a:gd name="T9" fmla="*/ 2147483647 h 9795"/>
                <a:gd name="T10" fmla="*/ 2147483647 w 10000"/>
                <a:gd name="T11" fmla="*/ 2147483647 h 9795"/>
                <a:gd name="T12" fmla="*/ 2147483647 w 10000"/>
                <a:gd name="T13" fmla="*/ 2147483647 h 9795"/>
                <a:gd name="T14" fmla="*/ 2147483647 w 10000"/>
                <a:gd name="T15" fmla="*/ 2147483647 h 9795"/>
                <a:gd name="T16" fmla="*/ 0 w 10000"/>
                <a:gd name="T17" fmla="*/ 2147483647 h 9795"/>
                <a:gd name="T18" fmla="*/ 2147483647 w 10000"/>
                <a:gd name="T19" fmla="*/ 2147483647 h 9795"/>
                <a:gd name="T20" fmla="*/ 2147483647 w 10000"/>
                <a:gd name="T21" fmla="*/ 2147483647 h 9795"/>
                <a:gd name="T22" fmla="*/ 2147483647 w 10000"/>
                <a:gd name="T23" fmla="*/ 2147483647 h 9795"/>
                <a:gd name="T24" fmla="*/ 2147483647 w 10000"/>
                <a:gd name="T25" fmla="*/ 2147483647 h 9795"/>
                <a:gd name="T26" fmla="*/ 2147483647 w 10000"/>
                <a:gd name="T27" fmla="*/ 2147483647 h 9795"/>
                <a:gd name="T28" fmla="*/ 2147483647 w 10000"/>
                <a:gd name="T29" fmla="*/ 2147483647 h 9795"/>
                <a:gd name="T30" fmla="*/ 2147483647 w 10000"/>
                <a:gd name="T31" fmla="*/ 2147483647 h 9795"/>
                <a:gd name="T32" fmla="*/ 2147483647 w 10000"/>
                <a:gd name="T33" fmla="*/ 2147483647 h 9795"/>
                <a:gd name="T34" fmla="*/ 2147483647 w 10000"/>
                <a:gd name="T35" fmla="*/ 2147483647 h 9795"/>
                <a:gd name="T36" fmla="*/ 2147483647 w 10000"/>
                <a:gd name="T37" fmla="*/ 2147483647 h 9795"/>
                <a:gd name="T38" fmla="*/ 2147483647 w 10000"/>
                <a:gd name="T39" fmla="*/ 2147483647 h 9795"/>
                <a:gd name="T40" fmla="*/ 2147483647 w 10000"/>
                <a:gd name="T41" fmla="*/ 0 h 97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9795"/>
                <a:gd name="T65" fmla="*/ 10000 w 10000"/>
                <a:gd name="T66" fmla="*/ 9795 h 97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9795">
                  <a:moveTo>
                    <a:pt x="0" y="9795"/>
                  </a:moveTo>
                  <a:lnTo>
                    <a:pt x="8000" y="9182"/>
                  </a:lnTo>
                  <a:lnTo>
                    <a:pt x="0" y="8364"/>
                  </a:lnTo>
                  <a:lnTo>
                    <a:pt x="8929" y="7865"/>
                  </a:lnTo>
                  <a:lnTo>
                    <a:pt x="714" y="7395"/>
                  </a:lnTo>
                  <a:lnTo>
                    <a:pt x="8571" y="6879"/>
                  </a:lnTo>
                  <a:lnTo>
                    <a:pt x="714" y="6246"/>
                  </a:lnTo>
                  <a:lnTo>
                    <a:pt x="8929" y="5800"/>
                  </a:lnTo>
                  <a:lnTo>
                    <a:pt x="0" y="5284"/>
                  </a:lnTo>
                  <a:lnTo>
                    <a:pt x="8571" y="4697"/>
                  </a:lnTo>
                  <a:lnTo>
                    <a:pt x="357" y="4368"/>
                  </a:lnTo>
                  <a:lnTo>
                    <a:pt x="8929" y="3829"/>
                  </a:lnTo>
                  <a:lnTo>
                    <a:pt x="714" y="3500"/>
                  </a:lnTo>
                  <a:lnTo>
                    <a:pt x="8929" y="2914"/>
                  </a:lnTo>
                  <a:lnTo>
                    <a:pt x="1429" y="2585"/>
                  </a:lnTo>
                  <a:lnTo>
                    <a:pt x="9286" y="2116"/>
                  </a:lnTo>
                  <a:lnTo>
                    <a:pt x="1786" y="1717"/>
                  </a:lnTo>
                  <a:lnTo>
                    <a:pt x="9643" y="1318"/>
                  </a:lnTo>
                  <a:lnTo>
                    <a:pt x="1786" y="896"/>
                  </a:lnTo>
                  <a:lnTo>
                    <a:pt x="10000" y="426"/>
                  </a:lnTo>
                  <a:lnTo>
                    <a:pt x="1488" y="0"/>
                  </a:ln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75826" name="Freeform 57"/>
            <p:cNvSpPr>
              <a:spLocks/>
            </p:cNvSpPr>
            <p:nvPr/>
          </p:nvSpPr>
          <p:spPr bwMode="auto">
            <a:xfrm rot="5400000">
              <a:off x="6853946" y="1132767"/>
              <a:ext cx="95250" cy="3649482"/>
            </a:xfrm>
            <a:custGeom>
              <a:avLst/>
              <a:gdLst>
                <a:gd name="T0" fmla="*/ 0 w 10000"/>
                <a:gd name="T1" fmla="*/ 2147483647 h 9795"/>
                <a:gd name="T2" fmla="*/ 2147483647 w 10000"/>
                <a:gd name="T3" fmla="*/ 2147483647 h 9795"/>
                <a:gd name="T4" fmla="*/ 0 w 10000"/>
                <a:gd name="T5" fmla="*/ 2147483647 h 9795"/>
                <a:gd name="T6" fmla="*/ 2147483647 w 10000"/>
                <a:gd name="T7" fmla="*/ 2147483647 h 9795"/>
                <a:gd name="T8" fmla="*/ 2147483647 w 10000"/>
                <a:gd name="T9" fmla="*/ 2147483647 h 9795"/>
                <a:gd name="T10" fmla="*/ 2147483647 w 10000"/>
                <a:gd name="T11" fmla="*/ 2147483647 h 9795"/>
                <a:gd name="T12" fmla="*/ 2147483647 w 10000"/>
                <a:gd name="T13" fmla="*/ 2147483647 h 9795"/>
                <a:gd name="T14" fmla="*/ 2147483647 w 10000"/>
                <a:gd name="T15" fmla="*/ 2147483647 h 9795"/>
                <a:gd name="T16" fmla="*/ 0 w 10000"/>
                <a:gd name="T17" fmla="*/ 2147483647 h 9795"/>
                <a:gd name="T18" fmla="*/ 2147483647 w 10000"/>
                <a:gd name="T19" fmla="*/ 2147483647 h 9795"/>
                <a:gd name="T20" fmla="*/ 2147483647 w 10000"/>
                <a:gd name="T21" fmla="*/ 2147483647 h 9795"/>
                <a:gd name="T22" fmla="*/ 2147483647 w 10000"/>
                <a:gd name="T23" fmla="*/ 2147483647 h 9795"/>
                <a:gd name="T24" fmla="*/ 2147483647 w 10000"/>
                <a:gd name="T25" fmla="*/ 2147483647 h 9795"/>
                <a:gd name="T26" fmla="*/ 2147483647 w 10000"/>
                <a:gd name="T27" fmla="*/ 2147483647 h 9795"/>
                <a:gd name="T28" fmla="*/ 2147483647 w 10000"/>
                <a:gd name="T29" fmla="*/ 2147483647 h 9795"/>
                <a:gd name="T30" fmla="*/ 2147483647 w 10000"/>
                <a:gd name="T31" fmla="*/ 2147483647 h 9795"/>
                <a:gd name="T32" fmla="*/ 2147483647 w 10000"/>
                <a:gd name="T33" fmla="*/ 2147483647 h 9795"/>
                <a:gd name="T34" fmla="*/ 2147483647 w 10000"/>
                <a:gd name="T35" fmla="*/ 2147483647 h 9795"/>
                <a:gd name="T36" fmla="*/ 2147483647 w 10000"/>
                <a:gd name="T37" fmla="*/ 2147483647 h 9795"/>
                <a:gd name="T38" fmla="*/ 2147483647 w 10000"/>
                <a:gd name="T39" fmla="*/ 2147483647 h 9795"/>
                <a:gd name="T40" fmla="*/ 2147483647 w 10000"/>
                <a:gd name="T41" fmla="*/ 0 h 97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9795"/>
                <a:gd name="T65" fmla="*/ 10000 w 10000"/>
                <a:gd name="T66" fmla="*/ 9795 h 97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9795">
                  <a:moveTo>
                    <a:pt x="0" y="9795"/>
                  </a:moveTo>
                  <a:lnTo>
                    <a:pt x="8000" y="9182"/>
                  </a:lnTo>
                  <a:lnTo>
                    <a:pt x="0" y="8364"/>
                  </a:lnTo>
                  <a:lnTo>
                    <a:pt x="8929" y="7865"/>
                  </a:lnTo>
                  <a:lnTo>
                    <a:pt x="714" y="7395"/>
                  </a:lnTo>
                  <a:lnTo>
                    <a:pt x="8571" y="6879"/>
                  </a:lnTo>
                  <a:lnTo>
                    <a:pt x="714" y="6246"/>
                  </a:lnTo>
                  <a:lnTo>
                    <a:pt x="8929" y="5800"/>
                  </a:lnTo>
                  <a:lnTo>
                    <a:pt x="0" y="5284"/>
                  </a:lnTo>
                  <a:lnTo>
                    <a:pt x="8571" y="4697"/>
                  </a:lnTo>
                  <a:lnTo>
                    <a:pt x="357" y="4368"/>
                  </a:lnTo>
                  <a:lnTo>
                    <a:pt x="8929" y="3829"/>
                  </a:lnTo>
                  <a:lnTo>
                    <a:pt x="714" y="3500"/>
                  </a:lnTo>
                  <a:lnTo>
                    <a:pt x="8929" y="2914"/>
                  </a:lnTo>
                  <a:lnTo>
                    <a:pt x="1429" y="2585"/>
                  </a:lnTo>
                  <a:lnTo>
                    <a:pt x="9286" y="2116"/>
                  </a:lnTo>
                  <a:lnTo>
                    <a:pt x="1786" y="1717"/>
                  </a:lnTo>
                  <a:lnTo>
                    <a:pt x="9643" y="1318"/>
                  </a:lnTo>
                  <a:lnTo>
                    <a:pt x="1786" y="896"/>
                  </a:lnTo>
                  <a:lnTo>
                    <a:pt x="10000" y="426"/>
                  </a:lnTo>
                  <a:lnTo>
                    <a:pt x="1488" y="0"/>
                  </a:lnTo>
                </a:path>
              </a:pathLst>
            </a:custGeom>
            <a:noFill/>
            <a:ln w="19050" cap="flat" cmpd="sng">
              <a:solidFill>
                <a:schemeClr val="tx1"/>
              </a:solidFill>
              <a:prstDash val="solid"/>
              <a:round/>
              <a:headEnd type="none" w="med" len="med"/>
              <a:tailEnd type="none" w="med" len="med"/>
            </a:ln>
          </p:spPr>
          <p:txBody>
            <a:bodyPr/>
            <a:lstStyle/>
            <a:p>
              <a:endParaRPr lang="en-US"/>
            </a:p>
          </p:txBody>
        </p:sp>
      </p:grpSp>
      <p:sp>
        <p:nvSpPr>
          <p:cNvPr id="28" name="Oval 27"/>
          <p:cNvSpPr/>
          <p:nvPr/>
        </p:nvSpPr>
        <p:spPr>
          <a:xfrm>
            <a:off x="7010400" y="2057400"/>
            <a:ext cx="1101725"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fontAlgn="auto">
              <a:spcBef>
                <a:spcPts val="0"/>
              </a:spcBef>
              <a:spcAft>
                <a:spcPts val="0"/>
              </a:spcAft>
              <a:defRPr/>
            </a:pPr>
            <a:r>
              <a:rPr lang="en-US" sz="900" dirty="0">
                <a:latin typeface="Calibri" pitchFamily="34" charset="0"/>
                <a:cs typeface="Calibri" pitchFamily="34" charset="0"/>
              </a:rPr>
              <a:t>EPI-PELAGIC JUVENILES</a:t>
            </a:r>
          </a:p>
        </p:txBody>
      </p:sp>
      <p:sp>
        <p:nvSpPr>
          <p:cNvPr id="75798" name="Rectangle 56"/>
          <p:cNvSpPr>
            <a:spLocks noChangeArrowheads="1"/>
          </p:cNvSpPr>
          <p:nvPr/>
        </p:nvSpPr>
        <p:spPr bwMode="auto">
          <a:xfrm>
            <a:off x="6432550" y="1482725"/>
            <a:ext cx="1185863" cy="457200"/>
          </a:xfrm>
          <a:prstGeom prst="rect">
            <a:avLst/>
          </a:prstGeom>
          <a:noFill/>
          <a:ln w="9525">
            <a:noFill/>
            <a:miter lim="800000"/>
            <a:headEnd/>
            <a:tailEnd/>
          </a:ln>
        </p:spPr>
        <p:txBody>
          <a:bodyPr wrap="none">
            <a:spAutoFit/>
          </a:bodyPr>
          <a:lstStyle/>
          <a:p>
            <a:pPr algn="ctr"/>
            <a:r>
              <a:rPr lang="en-US" sz="1200">
                <a:latin typeface="Calibri" pitchFamily="34" charset="0"/>
              </a:rPr>
              <a:t>Transformation:</a:t>
            </a:r>
          </a:p>
          <a:p>
            <a:pPr algn="ctr"/>
            <a:r>
              <a:rPr lang="en-US" sz="1200">
                <a:latin typeface="Calibri" pitchFamily="34" charset="0"/>
              </a:rPr>
              <a:t>25-35mm</a:t>
            </a:r>
          </a:p>
        </p:txBody>
      </p:sp>
      <p:sp>
        <p:nvSpPr>
          <p:cNvPr id="75799" name="TextBox 57"/>
          <p:cNvSpPr txBox="1">
            <a:spLocks noChangeArrowheads="1"/>
          </p:cNvSpPr>
          <p:nvPr/>
        </p:nvSpPr>
        <p:spPr bwMode="auto">
          <a:xfrm>
            <a:off x="3810000" y="5029200"/>
            <a:ext cx="1152525" cy="277813"/>
          </a:xfrm>
          <a:prstGeom prst="rect">
            <a:avLst/>
          </a:prstGeom>
          <a:noFill/>
          <a:ln w="9525">
            <a:solidFill>
              <a:schemeClr val="tx1"/>
            </a:solidFill>
            <a:miter lim="800000"/>
            <a:headEnd/>
            <a:tailEnd/>
          </a:ln>
        </p:spPr>
        <p:txBody>
          <a:bodyPr>
            <a:spAutoFit/>
          </a:bodyPr>
          <a:lstStyle/>
          <a:p>
            <a:r>
              <a:rPr lang="en-US" sz="1200">
                <a:latin typeface="Calibri" pitchFamily="34" charset="0"/>
              </a:rPr>
              <a:t>t</a:t>
            </a:r>
            <a:r>
              <a:rPr lang="en-US" sz="1200" baseline="-25000">
                <a:latin typeface="Calibri" pitchFamily="34" charset="0"/>
              </a:rPr>
              <a:t>0</a:t>
            </a:r>
            <a:r>
              <a:rPr lang="en-US" sz="1200">
                <a:latin typeface="Calibri" pitchFamily="34" charset="0"/>
              </a:rPr>
              <a:t> + 4 weeks</a:t>
            </a:r>
          </a:p>
        </p:txBody>
      </p:sp>
      <p:sp>
        <p:nvSpPr>
          <p:cNvPr id="75800" name="TextBox 58"/>
          <p:cNvSpPr txBox="1">
            <a:spLocks noChangeArrowheads="1"/>
          </p:cNvSpPr>
          <p:nvPr/>
        </p:nvSpPr>
        <p:spPr bwMode="auto">
          <a:xfrm>
            <a:off x="3562350" y="2297113"/>
            <a:ext cx="623888" cy="338137"/>
          </a:xfrm>
          <a:prstGeom prst="rect">
            <a:avLst/>
          </a:prstGeom>
          <a:noFill/>
          <a:ln w="9525">
            <a:noFill/>
            <a:miter lim="800000"/>
            <a:headEnd/>
            <a:tailEnd/>
          </a:ln>
        </p:spPr>
        <p:txBody>
          <a:bodyPr wrap="none">
            <a:spAutoFit/>
          </a:bodyPr>
          <a:lstStyle/>
          <a:p>
            <a:pPr algn="ctr"/>
            <a:r>
              <a:rPr lang="en-US" sz="800">
                <a:latin typeface="Calibri" pitchFamily="34" charset="0"/>
              </a:rPr>
              <a:t>1</a:t>
            </a:r>
            <a:r>
              <a:rPr lang="en-US" sz="800" baseline="30000">
                <a:latin typeface="Calibri" pitchFamily="34" charset="0"/>
              </a:rPr>
              <a:t>st</a:t>
            </a:r>
            <a:r>
              <a:rPr lang="en-US" sz="800">
                <a:latin typeface="Calibri" pitchFamily="34" charset="0"/>
              </a:rPr>
              <a:t> feeding</a:t>
            </a:r>
          </a:p>
          <a:p>
            <a:pPr algn="ctr"/>
            <a:r>
              <a:rPr lang="en-US" sz="800">
                <a:latin typeface="Calibri" pitchFamily="34" charset="0"/>
              </a:rPr>
              <a:t>f(???) </a:t>
            </a:r>
          </a:p>
        </p:txBody>
      </p:sp>
      <p:sp>
        <p:nvSpPr>
          <p:cNvPr id="32" name="Oval 31"/>
          <p:cNvSpPr/>
          <p:nvPr/>
        </p:nvSpPr>
        <p:spPr>
          <a:xfrm>
            <a:off x="1522413" y="4297363"/>
            <a:ext cx="76358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latin typeface="Calibri" pitchFamily="34" charset="0"/>
                <a:cs typeface="Calibri" pitchFamily="34" charset="0"/>
              </a:rPr>
              <a:t>EGGS</a:t>
            </a:r>
          </a:p>
        </p:txBody>
      </p:sp>
      <p:sp>
        <p:nvSpPr>
          <p:cNvPr id="75802" name="TextBox 63"/>
          <p:cNvSpPr txBox="1">
            <a:spLocks noChangeArrowheads="1"/>
          </p:cNvSpPr>
          <p:nvPr/>
        </p:nvSpPr>
        <p:spPr bwMode="auto">
          <a:xfrm>
            <a:off x="1076325" y="3416300"/>
            <a:ext cx="947738" cy="461963"/>
          </a:xfrm>
          <a:prstGeom prst="rect">
            <a:avLst/>
          </a:prstGeom>
          <a:noFill/>
          <a:ln w="9525">
            <a:noFill/>
            <a:miter lim="800000"/>
            <a:headEnd/>
            <a:tailEnd/>
          </a:ln>
        </p:spPr>
        <p:txBody>
          <a:bodyPr>
            <a:spAutoFit/>
          </a:bodyPr>
          <a:lstStyle/>
          <a:p>
            <a:pPr algn="ctr"/>
            <a:r>
              <a:rPr lang="en-US" sz="800">
                <a:latin typeface="Calibri" pitchFamily="34" charset="0"/>
              </a:rPr>
              <a:t>Egg Development: f(time,temp,</a:t>
            </a:r>
          </a:p>
          <a:p>
            <a:pPr algn="ctr"/>
            <a:r>
              <a:rPr lang="en-US" sz="800">
                <a:latin typeface="Calibri" pitchFamily="34" charset="0"/>
              </a:rPr>
              <a:t>depth,substrate)</a:t>
            </a:r>
          </a:p>
        </p:txBody>
      </p:sp>
      <p:sp>
        <p:nvSpPr>
          <p:cNvPr id="75803" name="Line 66"/>
          <p:cNvSpPr>
            <a:spLocks noChangeShapeType="1"/>
          </p:cNvSpPr>
          <p:nvPr/>
        </p:nvSpPr>
        <p:spPr bwMode="auto">
          <a:xfrm flipV="1">
            <a:off x="2209800" y="2428875"/>
            <a:ext cx="552450" cy="1914525"/>
          </a:xfrm>
          <a:prstGeom prst="line">
            <a:avLst/>
          </a:prstGeom>
          <a:noFill/>
          <a:ln w="9525">
            <a:solidFill>
              <a:schemeClr val="tx1"/>
            </a:solidFill>
            <a:round/>
            <a:headEnd/>
            <a:tailEnd type="triangle" w="med" len="med"/>
          </a:ln>
        </p:spPr>
        <p:txBody>
          <a:bodyPr/>
          <a:lstStyle/>
          <a:p>
            <a:endParaRPr lang="en-US"/>
          </a:p>
        </p:txBody>
      </p:sp>
      <p:sp>
        <p:nvSpPr>
          <p:cNvPr id="75804" name="Text Box 67"/>
          <p:cNvSpPr txBox="1">
            <a:spLocks noChangeArrowheads="1"/>
          </p:cNvSpPr>
          <p:nvPr/>
        </p:nvSpPr>
        <p:spPr bwMode="auto">
          <a:xfrm>
            <a:off x="2514600" y="2800350"/>
            <a:ext cx="1038225" cy="458788"/>
          </a:xfrm>
          <a:prstGeom prst="rect">
            <a:avLst/>
          </a:prstGeom>
          <a:noFill/>
          <a:ln w="9525">
            <a:noFill/>
            <a:miter lim="800000"/>
            <a:headEnd/>
            <a:tailEnd/>
          </a:ln>
        </p:spPr>
        <p:txBody>
          <a:bodyPr>
            <a:spAutoFit/>
          </a:bodyPr>
          <a:lstStyle/>
          <a:p>
            <a:pPr algn="ctr">
              <a:spcBef>
                <a:spcPct val="50000"/>
              </a:spcBef>
            </a:pPr>
            <a:r>
              <a:rPr lang="en-US" sz="800">
                <a:latin typeface="Calibri" pitchFamily="34" charset="0"/>
              </a:rPr>
              <a:t>YSL: Swim to surface, T=hatch+ 1 day</a:t>
            </a:r>
          </a:p>
        </p:txBody>
      </p:sp>
      <p:sp>
        <p:nvSpPr>
          <p:cNvPr id="75805" name="Line 68"/>
          <p:cNvSpPr>
            <a:spLocks noChangeShapeType="1"/>
          </p:cNvSpPr>
          <p:nvPr/>
        </p:nvSpPr>
        <p:spPr bwMode="auto">
          <a:xfrm>
            <a:off x="3200400" y="2257425"/>
            <a:ext cx="866775" cy="0"/>
          </a:xfrm>
          <a:prstGeom prst="line">
            <a:avLst/>
          </a:prstGeom>
          <a:noFill/>
          <a:ln w="9525">
            <a:solidFill>
              <a:schemeClr val="tx1"/>
            </a:solidFill>
            <a:round/>
            <a:headEnd/>
            <a:tailEnd type="triangle" w="med" len="med"/>
          </a:ln>
        </p:spPr>
        <p:txBody>
          <a:bodyPr/>
          <a:lstStyle/>
          <a:p>
            <a:endParaRPr lang="en-US"/>
          </a:p>
        </p:txBody>
      </p:sp>
      <p:sp>
        <p:nvSpPr>
          <p:cNvPr id="75806" name="Freeform 70"/>
          <p:cNvSpPr>
            <a:spLocks/>
          </p:cNvSpPr>
          <p:nvPr/>
        </p:nvSpPr>
        <p:spPr bwMode="auto">
          <a:xfrm>
            <a:off x="5534025" y="2171700"/>
            <a:ext cx="1514475" cy="276225"/>
          </a:xfrm>
          <a:custGeom>
            <a:avLst/>
            <a:gdLst>
              <a:gd name="T0" fmla="*/ 0 w 642"/>
              <a:gd name="T1" fmla="*/ 2147483647 h 174"/>
              <a:gd name="T2" fmla="*/ 2147483647 w 642"/>
              <a:gd name="T3" fmla="*/ 2147483647 h 174"/>
              <a:gd name="T4" fmla="*/ 2147483647 w 642"/>
              <a:gd name="T5" fmla="*/ 0 h 174"/>
              <a:gd name="T6" fmla="*/ 2147483647 w 642"/>
              <a:gd name="T7" fmla="*/ 2147483647 h 174"/>
              <a:gd name="T8" fmla="*/ 2147483647 w 642"/>
              <a:gd name="T9" fmla="*/ 2147483647 h 174"/>
              <a:gd name="T10" fmla="*/ 2147483647 w 642"/>
              <a:gd name="T11" fmla="*/ 2147483647 h 174"/>
              <a:gd name="T12" fmla="*/ 2147483647 w 642"/>
              <a:gd name="T13" fmla="*/ 2147483647 h 174"/>
              <a:gd name="T14" fmla="*/ 2147483647 w 642"/>
              <a:gd name="T15" fmla="*/ 2147483647 h 174"/>
              <a:gd name="T16" fmla="*/ 2147483647 w 642"/>
              <a:gd name="T17" fmla="*/ 2147483647 h 174"/>
              <a:gd name="T18" fmla="*/ 2147483647 w 642"/>
              <a:gd name="T19" fmla="*/ 2147483647 h 174"/>
              <a:gd name="T20" fmla="*/ 2147483647 w 642"/>
              <a:gd name="T21" fmla="*/ 2147483647 h 174"/>
              <a:gd name="T22" fmla="*/ 2147483647 w 642"/>
              <a:gd name="T23" fmla="*/ 2147483647 h 174"/>
              <a:gd name="T24" fmla="*/ 2147483647 w 642"/>
              <a:gd name="T25" fmla="*/ 2147483647 h 174"/>
              <a:gd name="T26" fmla="*/ 2147483647 w 642"/>
              <a:gd name="T27" fmla="*/ 2147483647 h 174"/>
              <a:gd name="T28" fmla="*/ 2147483647 w 642"/>
              <a:gd name="T29" fmla="*/ 2147483647 h 174"/>
              <a:gd name="T30" fmla="*/ 2147483647 w 642"/>
              <a:gd name="T31" fmla="*/ 2147483647 h 174"/>
              <a:gd name="T32" fmla="*/ 2147483647 w 642"/>
              <a:gd name="T33" fmla="*/ 2147483647 h 174"/>
              <a:gd name="T34" fmla="*/ 2147483647 w 642"/>
              <a:gd name="T35" fmla="*/ 2147483647 h 174"/>
              <a:gd name="T36" fmla="*/ 2147483647 w 642"/>
              <a:gd name="T37" fmla="*/ 2147483647 h 174"/>
              <a:gd name="T38" fmla="*/ 2147483647 w 642"/>
              <a:gd name="T39" fmla="*/ 2147483647 h 174"/>
              <a:gd name="T40" fmla="*/ 2147483647 w 642"/>
              <a:gd name="T41" fmla="*/ 2147483647 h 174"/>
              <a:gd name="T42" fmla="*/ 2147483647 w 642"/>
              <a:gd name="T43" fmla="*/ 2147483647 h 174"/>
              <a:gd name="T44" fmla="*/ 2147483647 w 642"/>
              <a:gd name="T45" fmla="*/ 2147483647 h 174"/>
              <a:gd name="T46" fmla="*/ 2147483647 w 642"/>
              <a:gd name="T47" fmla="*/ 2147483647 h 174"/>
              <a:gd name="T48" fmla="*/ 2147483647 w 642"/>
              <a:gd name="T49" fmla="*/ 2147483647 h 174"/>
              <a:gd name="T50" fmla="*/ 2147483647 w 642"/>
              <a:gd name="T51" fmla="*/ 2147483647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2"/>
              <a:gd name="T79" fmla="*/ 0 h 174"/>
              <a:gd name="T80" fmla="*/ 642 w 642"/>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2" h="174">
                <a:moveTo>
                  <a:pt x="0" y="72"/>
                </a:moveTo>
                <a:cubicBezTo>
                  <a:pt x="2" y="60"/>
                  <a:pt x="3" y="48"/>
                  <a:pt x="6" y="36"/>
                </a:cubicBezTo>
                <a:cubicBezTo>
                  <a:pt x="9" y="24"/>
                  <a:pt x="18" y="0"/>
                  <a:pt x="18" y="0"/>
                </a:cubicBezTo>
                <a:cubicBezTo>
                  <a:pt x="81" y="21"/>
                  <a:pt x="20" y="141"/>
                  <a:pt x="84" y="162"/>
                </a:cubicBezTo>
                <a:cubicBezTo>
                  <a:pt x="87" y="108"/>
                  <a:pt x="66" y="22"/>
                  <a:pt x="132" y="6"/>
                </a:cubicBezTo>
                <a:cubicBezTo>
                  <a:pt x="123" y="42"/>
                  <a:pt x="134" y="70"/>
                  <a:pt x="150" y="102"/>
                </a:cubicBezTo>
                <a:cubicBezTo>
                  <a:pt x="152" y="118"/>
                  <a:pt x="153" y="134"/>
                  <a:pt x="156" y="150"/>
                </a:cubicBezTo>
                <a:cubicBezTo>
                  <a:pt x="157" y="158"/>
                  <a:pt x="154" y="174"/>
                  <a:pt x="162" y="174"/>
                </a:cubicBezTo>
                <a:cubicBezTo>
                  <a:pt x="172" y="174"/>
                  <a:pt x="174" y="158"/>
                  <a:pt x="180" y="150"/>
                </a:cubicBezTo>
                <a:cubicBezTo>
                  <a:pt x="192" y="114"/>
                  <a:pt x="210" y="83"/>
                  <a:pt x="222" y="48"/>
                </a:cubicBezTo>
                <a:cubicBezTo>
                  <a:pt x="198" y="12"/>
                  <a:pt x="207" y="10"/>
                  <a:pt x="246" y="18"/>
                </a:cubicBezTo>
                <a:cubicBezTo>
                  <a:pt x="254" y="26"/>
                  <a:pt x="264" y="32"/>
                  <a:pt x="270" y="42"/>
                </a:cubicBezTo>
                <a:cubicBezTo>
                  <a:pt x="290" y="76"/>
                  <a:pt x="277" y="85"/>
                  <a:pt x="312" y="108"/>
                </a:cubicBezTo>
                <a:cubicBezTo>
                  <a:pt x="320" y="96"/>
                  <a:pt x="333" y="86"/>
                  <a:pt x="336" y="72"/>
                </a:cubicBezTo>
                <a:cubicBezTo>
                  <a:pt x="336" y="72"/>
                  <a:pt x="345" y="33"/>
                  <a:pt x="348" y="30"/>
                </a:cubicBezTo>
                <a:cubicBezTo>
                  <a:pt x="354" y="24"/>
                  <a:pt x="364" y="22"/>
                  <a:pt x="372" y="18"/>
                </a:cubicBezTo>
                <a:cubicBezTo>
                  <a:pt x="416" y="47"/>
                  <a:pt x="415" y="51"/>
                  <a:pt x="432" y="102"/>
                </a:cubicBezTo>
                <a:cubicBezTo>
                  <a:pt x="434" y="118"/>
                  <a:pt x="430" y="136"/>
                  <a:pt x="438" y="150"/>
                </a:cubicBezTo>
                <a:cubicBezTo>
                  <a:pt x="442" y="156"/>
                  <a:pt x="446" y="138"/>
                  <a:pt x="450" y="132"/>
                </a:cubicBezTo>
                <a:cubicBezTo>
                  <a:pt x="454" y="124"/>
                  <a:pt x="456" y="115"/>
                  <a:pt x="462" y="108"/>
                </a:cubicBezTo>
                <a:cubicBezTo>
                  <a:pt x="476" y="91"/>
                  <a:pt x="510" y="60"/>
                  <a:pt x="510" y="60"/>
                </a:cubicBezTo>
                <a:cubicBezTo>
                  <a:pt x="523" y="22"/>
                  <a:pt x="532" y="30"/>
                  <a:pt x="552" y="54"/>
                </a:cubicBezTo>
                <a:cubicBezTo>
                  <a:pt x="564" y="68"/>
                  <a:pt x="574" y="84"/>
                  <a:pt x="588" y="96"/>
                </a:cubicBezTo>
                <a:cubicBezTo>
                  <a:pt x="593" y="100"/>
                  <a:pt x="600" y="100"/>
                  <a:pt x="606" y="102"/>
                </a:cubicBezTo>
                <a:cubicBezTo>
                  <a:pt x="635" y="146"/>
                  <a:pt x="600" y="91"/>
                  <a:pt x="630" y="144"/>
                </a:cubicBezTo>
                <a:cubicBezTo>
                  <a:pt x="634" y="150"/>
                  <a:pt x="642" y="162"/>
                  <a:pt x="642" y="162"/>
                </a:cubicBezTo>
              </a:path>
            </a:pathLst>
          </a:custGeom>
          <a:noFill/>
          <a:ln w="9525">
            <a:solidFill>
              <a:schemeClr val="tx1"/>
            </a:solidFill>
            <a:round/>
            <a:headEnd/>
            <a:tailEnd/>
          </a:ln>
        </p:spPr>
        <p:txBody>
          <a:bodyPr/>
          <a:lstStyle/>
          <a:p>
            <a:endParaRPr lang="en-US"/>
          </a:p>
        </p:txBody>
      </p:sp>
      <p:sp>
        <p:nvSpPr>
          <p:cNvPr id="75807" name="Rectangle 43"/>
          <p:cNvSpPr>
            <a:spLocks noChangeArrowheads="1"/>
          </p:cNvSpPr>
          <p:nvPr/>
        </p:nvSpPr>
        <p:spPr bwMode="auto">
          <a:xfrm>
            <a:off x="5375275" y="2425700"/>
            <a:ext cx="1066800" cy="336550"/>
          </a:xfrm>
          <a:prstGeom prst="rect">
            <a:avLst/>
          </a:prstGeom>
          <a:noFill/>
          <a:ln w="9525">
            <a:noFill/>
            <a:miter lim="800000"/>
            <a:headEnd/>
            <a:tailEnd/>
          </a:ln>
        </p:spPr>
        <p:txBody>
          <a:bodyPr>
            <a:spAutoFit/>
          </a:bodyPr>
          <a:lstStyle/>
          <a:p>
            <a:pPr algn="ctr"/>
            <a:r>
              <a:rPr lang="en-US" sz="800">
                <a:latin typeface="Calibri" pitchFamily="34" charset="0"/>
              </a:rPr>
              <a:t>Diel Migration (after flexion)</a:t>
            </a:r>
          </a:p>
        </p:txBody>
      </p:sp>
      <p:sp>
        <p:nvSpPr>
          <p:cNvPr id="75808" name="TextBox 61"/>
          <p:cNvSpPr txBox="1">
            <a:spLocks noChangeArrowheads="1"/>
          </p:cNvSpPr>
          <p:nvPr/>
        </p:nvSpPr>
        <p:spPr bwMode="auto">
          <a:xfrm>
            <a:off x="8202613" y="5078413"/>
            <a:ext cx="444500" cy="246062"/>
          </a:xfrm>
          <a:prstGeom prst="rect">
            <a:avLst/>
          </a:prstGeom>
          <a:noFill/>
          <a:ln w="9525">
            <a:solidFill>
              <a:schemeClr val="tx1"/>
            </a:solidFill>
            <a:miter lim="800000"/>
            <a:headEnd/>
            <a:tailEnd/>
          </a:ln>
        </p:spPr>
        <p:txBody>
          <a:bodyPr wrap="none">
            <a:spAutoFit/>
          </a:bodyPr>
          <a:lstStyle/>
          <a:p>
            <a:r>
              <a:rPr lang="en-US" sz="1000">
                <a:latin typeface="Calibri" pitchFamily="34" charset="0"/>
              </a:rPr>
              <a:t>July+</a:t>
            </a:r>
          </a:p>
        </p:txBody>
      </p:sp>
      <p:sp>
        <p:nvSpPr>
          <p:cNvPr id="75809" name="Text Box 66"/>
          <p:cNvSpPr txBox="1">
            <a:spLocks noChangeArrowheads="1"/>
          </p:cNvSpPr>
          <p:nvPr/>
        </p:nvSpPr>
        <p:spPr bwMode="auto">
          <a:xfrm>
            <a:off x="4076700" y="2457450"/>
            <a:ext cx="1057275" cy="458788"/>
          </a:xfrm>
          <a:prstGeom prst="rect">
            <a:avLst/>
          </a:prstGeom>
          <a:noFill/>
          <a:ln w="9525">
            <a:noFill/>
            <a:miter lim="800000"/>
            <a:headEnd/>
            <a:tailEnd/>
          </a:ln>
        </p:spPr>
        <p:txBody>
          <a:bodyPr>
            <a:spAutoFit/>
          </a:bodyPr>
          <a:lstStyle/>
          <a:p>
            <a:pPr algn="ctr">
              <a:spcBef>
                <a:spcPct val="50000"/>
              </a:spcBef>
            </a:pPr>
            <a:r>
              <a:rPr lang="en-US" sz="800">
                <a:latin typeface="Calibri" pitchFamily="34" charset="0"/>
              </a:rPr>
              <a:t>Larval Depth: shallower when cold.</a:t>
            </a:r>
          </a:p>
        </p:txBody>
      </p:sp>
      <p:sp>
        <p:nvSpPr>
          <p:cNvPr id="75810" name="Freeform 77"/>
          <p:cNvSpPr>
            <a:spLocks/>
          </p:cNvSpPr>
          <p:nvPr/>
        </p:nvSpPr>
        <p:spPr bwMode="auto">
          <a:xfrm>
            <a:off x="5114925" y="2233613"/>
            <a:ext cx="409575" cy="96837"/>
          </a:xfrm>
          <a:custGeom>
            <a:avLst/>
            <a:gdLst>
              <a:gd name="T0" fmla="*/ 0 w 258"/>
              <a:gd name="T1" fmla="*/ 2147483647 h 61"/>
              <a:gd name="T2" fmla="*/ 2147483647 w 258"/>
              <a:gd name="T3" fmla="*/ 2147483647 h 61"/>
              <a:gd name="T4" fmla="*/ 2147483647 w 258"/>
              <a:gd name="T5" fmla="*/ 2147483647 h 61"/>
              <a:gd name="T6" fmla="*/ 2147483647 w 258"/>
              <a:gd name="T7" fmla="*/ 2147483647 h 61"/>
              <a:gd name="T8" fmla="*/ 2147483647 w 258"/>
              <a:gd name="T9" fmla="*/ 2147483647 h 61"/>
              <a:gd name="T10" fmla="*/ 2147483647 w 258"/>
              <a:gd name="T11" fmla="*/ 2147483647 h 61"/>
              <a:gd name="T12" fmla="*/ 2147483647 w 258"/>
              <a:gd name="T13" fmla="*/ 2147483647 h 61"/>
              <a:gd name="T14" fmla="*/ 0 60000 65536"/>
              <a:gd name="T15" fmla="*/ 0 60000 65536"/>
              <a:gd name="T16" fmla="*/ 0 60000 65536"/>
              <a:gd name="T17" fmla="*/ 0 60000 65536"/>
              <a:gd name="T18" fmla="*/ 0 60000 65536"/>
              <a:gd name="T19" fmla="*/ 0 60000 65536"/>
              <a:gd name="T20" fmla="*/ 0 60000 65536"/>
              <a:gd name="T21" fmla="*/ 0 w 258"/>
              <a:gd name="T22" fmla="*/ 0 h 61"/>
              <a:gd name="T23" fmla="*/ 258 w 258"/>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61">
                <a:moveTo>
                  <a:pt x="0" y="27"/>
                </a:moveTo>
                <a:cubicBezTo>
                  <a:pt x="40" y="0"/>
                  <a:pt x="32" y="14"/>
                  <a:pt x="72" y="27"/>
                </a:cubicBezTo>
                <a:cubicBezTo>
                  <a:pt x="126" y="13"/>
                  <a:pt x="104" y="10"/>
                  <a:pt x="138" y="21"/>
                </a:cubicBezTo>
                <a:cubicBezTo>
                  <a:pt x="146" y="19"/>
                  <a:pt x="154" y="18"/>
                  <a:pt x="162" y="15"/>
                </a:cubicBezTo>
                <a:cubicBezTo>
                  <a:pt x="169" y="12"/>
                  <a:pt x="173" y="1"/>
                  <a:pt x="180" y="3"/>
                </a:cubicBezTo>
                <a:cubicBezTo>
                  <a:pt x="186" y="5"/>
                  <a:pt x="182" y="16"/>
                  <a:pt x="186" y="21"/>
                </a:cubicBezTo>
                <a:cubicBezTo>
                  <a:pt x="202" y="41"/>
                  <a:pt x="244" y="61"/>
                  <a:pt x="258" y="33"/>
                </a:cubicBezTo>
              </a:path>
            </a:pathLst>
          </a:custGeom>
          <a:noFill/>
          <a:ln w="9525">
            <a:solidFill>
              <a:schemeClr val="tx1"/>
            </a:solidFill>
            <a:round/>
            <a:headEnd/>
            <a:tailEnd/>
          </a:ln>
        </p:spPr>
        <p:txBody>
          <a:bodyPr/>
          <a:lstStyle/>
          <a:p>
            <a:endParaRPr lang="en-US"/>
          </a:p>
        </p:txBody>
      </p:sp>
      <p:grpSp>
        <p:nvGrpSpPr>
          <p:cNvPr id="75811" name="Group 3"/>
          <p:cNvGrpSpPr>
            <a:grpSpLocks/>
          </p:cNvGrpSpPr>
          <p:nvPr/>
        </p:nvGrpSpPr>
        <p:grpSpPr bwMode="auto">
          <a:xfrm>
            <a:off x="2100263" y="838200"/>
            <a:ext cx="5214937" cy="274638"/>
            <a:chOff x="1219200" y="1066800"/>
            <a:chExt cx="5214938" cy="274638"/>
          </a:xfrm>
        </p:grpSpPr>
        <p:sp>
          <p:nvSpPr>
            <p:cNvPr id="58" name="Flowchart: Decision 57"/>
            <p:cNvSpPr/>
            <p:nvPr/>
          </p:nvSpPr>
          <p:spPr>
            <a:xfrm>
              <a:off x="3606800" y="1082675"/>
              <a:ext cx="425450" cy="254000"/>
            </a:xfrm>
            <a:prstGeom prst="flowChartDecis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75822" name="TextBox 68"/>
            <p:cNvSpPr txBox="1">
              <a:spLocks noChangeArrowheads="1"/>
            </p:cNvSpPr>
            <p:nvPr/>
          </p:nvSpPr>
          <p:spPr bwMode="auto">
            <a:xfrm>
              <a:off x="4038600" y="1066800"/>
              <a:ext cx="2395538" cy="274638"/>
            </a:xfrm>
            <a:prstGeom prst="rect">
              <a:avLst/>
            </a:prstGeom>
            <a:noFill/>
            <a:ln w="9525">
              <a:noFill/>
              <a:miter lim="800000"/>
              <a:headEnd/>
              <a:tailEnd/>
            </a:ln>
          </p:spPr>
          <p:txBody>
            <a:bodyPr wrap="none">
              <a:spAutoFit/>
            </a:bodyPr>
            <a:lstStyle/>
            <a:p>
              <a:r>
                <a:rPr lang="en-US" sz="1200">
                  <a:latin typeface="Calibri" pitchFamily="34" charset="0"/>
                </a:rPr>
                <a:t>=  Indicates  ‘switch’  to next ‘Stage’</a:t>
              </a:r>
            </a:p>
          </p:txBody>
        </p:sp>
        <p:sp>
          <p:nvSpPr>
            <p:cNvPr id="60" name="Oval 59"/>
            <p:cNvSpPr/>
            <p:nvPr/>
          </p:nvSpPr>
          <p:spPr>
            <a:xfrm>
              <a:off x="1219200" y="1066800"/>
              <a:ext cx="412750" cy="23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latin typeface="Calibri" pitchFamily="34" charset="0"/>
                <a:cs typeface="Calibri" pitchFamily="34" charset="0"/>
              </a:endParaRPr>
            </a:p>
          </p:txBody>
        </p:sp>
        <p:sp>
          <p:nvSpPr>
            <p:cNvPr id="75824" name="Rectangle 71"/>
            <p:cNvSpPr>
              <a:spLocks noChangeArrowheads="1"/>
            </p:cNvSpPr>
            <p:nvPr/>
          </p:nvSpPr>
          <p:spPr bwMode="auto">
            <a:xfrm>
              <a:off x="1752600" y="1066800"/>
              <a:ext cx="1304925" cy="274638"/>
            </a:xfrm>
            <a:prstGeom prst="rect">
              <a:avLst/>
            </a:prstGeom>
            <a:noFill/>
            <a:ln w="9525">
              <a:noFill/>
              <a:miter lim="800000"/>
              <a:headEnd/>
              <a:tailEnd/>
            </a:ln>
          </p:spPr>
          <p:txBody>
            <a:bodyPr wrap="none">
              <a:spAutoFit/>
            </a:bodyPr>
            <a:lstStyle/>
            <a:p>
              <a:r>
                <a:rPr lang="en-US" sz="1200">
                  <a:latin typeface="Calibri" pitchFamily="34" charset="0"/>
                </a:rPr>
                <a:t>= Modeled ‘Stage’</a:t>
              </a:r>
            </a:p>
          </p:txBody>
        </p:sp>
      </p:grpSp>
      <p:sp>
        <p:nvSpPr>
          <p:cNvPr id="62" name="Flowchart: Decision 57"/>
          <p:cNvSpPr/>
          <p:nvPr/>
        </p:nvSpPr>
        <p:spPr>
          <a:xfrm>
            <a:off x="2057400" y="4267200"/>
            <a:ext cx="254000" cy="130175"/>
          </a:xfrm>
          <a:prstGeom prst="flowChartDecis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grpSp>
        <p:nvGrpSpPr>
          <p:cNvPr id="75813" name="Group 87"/>
          <p:cNvGrpSpPr>
            <a:grpSpLocks/>
          </p:cNvGrpSpPr>
          <p:nvPr/>
        </p:nvGrpSpPr>
        <p:grpSpPr bwMode="auto">
          <a:xfrm>
            <a:off x="2300288" y="4341813"/>
            <a:ext cx="727075" cy="336550"/>
            <a:chOff x="1659" y="2921"/>
            <a:chExt cx="458" cy="212"/>
          </a:xfrm>
        </p:grpSpPr>
        <p:sp>
          <p:nvSpPr>
            <p:cNvPr id="75819" name="TextBox 62"/>
            <p:cNvSpPr txBox="1">
              <a:spLocks noChangeArrowheads="1"/>
            </p:cNvSpPr>
            <p:nvPr/>
          </p:nvSpPr>
          <p:spPr bwMode="auto">
            <a:xfrm>
              <a:off x="1659" y="2998"/>
              <a:ext cx="458" cy="135"/>
            </a:xfrm>
            <a:prstGeom prst="rect">
              <a:avLst/>
            </a:prstGeom>
            <a:noFill/>
            <a:ln w="9525">
              <a:noFill/>
              <a:miter lim="800000"/>
              <a:headEnd/>
              <a:tailEnd/>
            </a:ln>
          </p:spPr>
          <p:txBody>
            <a:bodyPr wrap="none">
              <a:spAutoFit/>
            </a:bodyPr>
            <a:lstStyle/>
            <a:p>
              <a:r>
                <a:rPr lang="en-US" sz="800">
                  <a:latin typeface="Calibri" pitchFamily="34" charset="0"/>
                </a:rPr>
                <a:t>f(time,temp)</a:t>
              </a:r>
            </a:p>
          </p:txBody>
        </p:sp>
        <p:sp>
          <p:nvSpPr>
            <p:cNvPr id="75820" name="TextBox 54"/>
            <p:cNvSpPr txBox="1">
              <a:spLocks noChangeArrowheads="1"/>
            </p:cNvSpPr>
            <p:nvPr/>
          </p:nvSpPr>
          <p:spPr bwMode="auto">
            <a:xfrm>
              <a:off x="1695" y="2921"/>
              <a:ext cx="288" cy="136"/>
            </a:xfrm>
            <a:prstGeom prst="rect">
              <a:avLst/>
            </a:prstGeom>
            <a:noFill/>
            <a:ln w="9525">
              <a:noFill/>
              <a:miter lim="800000"/>
              <a:headEnd/>
              <a:tailEnd/>
            </a:ln>
          </p:spPr>
          <p:txBody>
            <a:bodyPr wrap="none">
              <a:spAutoFit/>
            </a:bodyPr>
            <a:lstStyle/>
            <a:p>
              <a:r>
                <a:rPr lang="en-US" sz="800">
                  <a:latin typeface="Calibri" pitchFamily="34" charset="0"/>
                </a:rPr>
                <a:t>Hatch:</a:t>
              </a:r>
            </a:p>
          </p:txBody>
        </p:sp>
      </p:grpSp>
      <p:sp>
        <p:nvSpPr>
          <p:cNvPr id="66" name="Flowchart: Decision 57"/>
          <p:cNvSpPr/>
          <p:nvPr/>
        </p:nvSpPr>
        <p:spPr>
          <a:xfrm>
            <a:off x="3800475" y="2200275"/>
            <a:ext cx="254000" cy="130175"/>
          </a:xfrm>
          <a:prstGeom prst="flowChartDecis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67" name="Flowchart: Decision 57"/>
          <p:cNvSpPr/>
          <p:nvPr/>
        </p:nvSpPr>
        <p:spPr>
          <a:xfrm>
            <a:off x="6762750" y="2266950"/>
            <a:ext cx="254000" cy="130175"/>
          </a:xfrm>
          <a:prstGeom prst="flowChartDecis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75816" name="TextBox 61"/>
          <p:cNvSpPr txBox="1">
            <a:spLocks noChangeArrowheads="1"/>
          </p:cNvSpPr>
          <p:nvPr/>
        </p:nvSpPr>
        <p:spPr bwMode="auto">
          <a:xfrm>
            <a:off x="8001000" y="3124200"/>
            <a:ext cx="985838" cy="276225"/>
          </a:xfrm>
          <a:prstGeom prst="rect">
            <a:avLst/>
          </a:prstGeom>
          <a:noFill/>
          <a:ln w="9525">
            <a:noFill/>
            <a:miter lim="800000"/>
            <a:headEnd/>
            <a:tailEnd/>
          </a:ln>
        </p:spPr>
        <p:txBody>
          <a:bodyPr wrap="none">
            <a:spAutoFit/>
          </a:bodyPr>
          <a:lstStyle/>
          <a:p>
            <a:r>
              <a:rPr lang="en-US" sz="1200">
                <a:latin typeface="Calibri" pitchFamily="34" charset="0"/>
              </a:rPr>
              <a:t>Nursery area</a:t>
            </a:r>
          </a:p>
        </p:txBody>
      </p:sp>
      <p:cxnSp>
        <p:nvCxnSpPr>
          <p:cNvPr id="52" name="Straight Connector 6"/>
          <p:cNvCxnSpPr/>
          <p:nvPr/>
        </p:nvCxnSpPr>
        <p:spPr>
          <a:xfrm>
            <a:off x="762000" y="5789613"/>
            <a:ext cx="7772400" cy="1587"/>
          </a:xfrm>
          <a:prstGeom prst="curvedConnector3">
            <a:avLst>
              <a:gd name="adj1" fmla="val 5000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818" name="TextBox 9"/>
          <p:cNvSpPr txBox="1">
            <a:spLocks noChangeArrowheads="1"/>
          </p:cNvSpPr>
          <p:nvPr/>
        </p:nvSpPr>
        <p:spPr bwMode="auto">
          <a:xfrm>
            <a:off x="0" y="5573713"/>
            <a:ext cx="663575" cy="369887"/>
          </a:xfrm>
          <a:prstGeom prst="rect">
            <a:avLst/>
          </a:prstGeom>
          <a:noFill/>
          <a:ln w="9525">
            <a:noFill/>
            <a:miter lim="800000"/>
            <a:headEnd/>
            <a:tailEnd/>
          </a:ln>
        </p:spPr>
        <p:txBody>
          <a:bodyPr wrap="none">
            <a:spAutoFit/>
          </a:bodyPr>
          <a:lstStyle/>
          <a:p>
            <a:r>
              <a:rPr lang="en-US">
                <a:latin typeface="Calibri" pitchFamily="34" charset="0"/>
              </a:rPr>
              <a:t>TIME</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76805"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2822" name="TextBox 2821"/>
          <p:cNvSpPr txBox="1"/>
          <p:nvPr/>
        </p:nvSpPr>
        <p:spPr>
          <a:xfrm>
            <a:off x="3549650" y="152400"/>
            <a:ext cx="2012950" cy="646113"/>
          </a:xfrm>
          <a:prstGeom prst="rect">
            <a:avLst/>
          </a:prstGeom>
          <a:noFill/>
        </p:spPr>
        <p:txBody>
          <a:bodyPr wrap="none">
            <a:spAutoFit/>
          </a:bodyPr>
          <a:lstStyle/>
          <a:p>
            <a:pPr>
              <a:defRPr/>
            </a:pPr>
            <a:r>
              <a:rPr lang="en-US" sz="3600" b="1" dirty="0">
                <a:solidFill>
                  <a:schemeClr val="accent2">
                    <a:lumMod val="40000"/>
                    <a:lumOff val="60000"/>
                  </a:schemeClr>
                </a:solidFill>
                <a:latin typeface="Calibri" pitchFamily="34" charset="0"/>
                <a:cs typeface="Calibri" pitchFamily="34" charset="0"/>
              </a:rPr>
              <a:t>Summary</a:t>
            </a:r>
          </a:p>
        </p:txBody>
      </p:sp>
      <p:sp>
        <p:nvSpPr>
          <p:cNvPr id="76807" name="TextBox 6"/>
          <p:cNvSpPr txBox="1">
            <a:spLocks noChangeArrowheads="1"/>
          </p:cNvSpPr>
          <p:nvPr/>
        </p:nvSpPr>
        <p:spPr bwMode="auto">
          <a:xfrm>
            <a:off x="838200" y="1143000"/>
            <a:ext cx="7467600" cy="4789488"/>
          </a:xfrm>
          <a:prstGeom prst="rect">
            <a:avLst/>
          </a:prstGeom>
          <a:noFill/>
          <a:ln w="9525">
            <a:noFill/>
            <a:miter lim="800000"/>
            <a:headEnd/>
            <a:tailEnd/>
          </a:ln>
        </p:spPr>
        <p:txBody>
          <a:bodyPr>
            <a:spAutoFit/>
          </a:bodyPr>
          <a:lstStyle/>
          <a:p>
            <a:pPr>
              <a:buFont typeface="Arial" charset="0"/>
              <a:buChar char="•"/>
            </a:pPr>
            <a:r>
              <a:rPr lang="en-US" sz="2800" b="1">
                <a:solidFill>
                  <a:srgbClr val="ADEBEB"/>
                </a:solidFill>
                <a:latin typeface="Calibri" pitchFamily="34" charset="0"/>
              </a:rPr>
              <a:t> Comprehensive look at all trophic levels of the 	GOA ecosystem, from the shoreline out to 	beyond the shelf break</a:t>
            </a:r>
          </a:p>
          <a:p>
            <a:pPr>
              <a:buFont typeface="Arial" charset="0"/>
              <a:buChar char="•"/>
            </a:pPr>
            <a:endParaRPr lang="en-US" sz="2800" b="1">
              <a:solidFill>
                <a:srgbClr val="ADEBEB"/>
              </a:solidFill>
              <a:latin typeface="Calibri" pitchFamily="34" charset="0"/>
            </a:endParaRPr>
          </a:p>
          <a:p>
            <a:pPr>
              <a:buFont typeface="Arial" charset="0"/>
              <a:buChar char="•"/>
            </a:pPr>
            <a:r>
              <a:rPr lang="en-US" sz="2800" b="1">
                <a:solidFill>
                  <a:srgbClr val="ADEBEB"/>
                </a:solidFill>
                <a:latin typeface="Calibri" pitchFamily="34" charset="0"/>
              </a:rPr>
              <a:t> Focused on the environmental gauntlet that 	five major groundfish species must 	navigate during early life</a:t>
            </a:r>
          </a:p>
          <a:p>
            <a:pPr>
              <a:buFont typeface="Arial" charset="0"/>
              <a:buChar char="•"/>
            </a:pPr>
            <a:endParaRPr lang="en-US" sz="2800" b="1">
              <a:solidFill>
                <a:srgbClr val="ADEBEB"/>
              </a:solidFill>
              <a:latin typeface="Calibri" pitchFamily="34" charset="0"/>
            </a:endParaRPr>
          </a:p>
          <a:p>
            <a:pPr>
              <a:buFont typeface="Arial" charset="0"/>
              <a:buChar char="•"/>
            </a:pPr>
            <a:r>
              <a:rPr lang="en-US" sz="2800" b="1">
                <a:solidFill>
                  <a:srgbClr val="ADEBEB"/>
                </a:solidFill>
                <a:latin typeface="Calibri" pitchFamily="34" charset="0"/>
              </a:rPr>
              <a:t> Comparative approach: eastern vs. western 	GOA, seasonal and annual variability</a:t>
            </a:r>
          </a:p>
          <a:p>
            <a:pPr>
              <a:buFont typeface="Arial" charset="0"/>
              <a:buChar char="•"/>
            </a:pPr>
            <a:endParaRPr lang="en-US" sz="2800" b="1">
              <a:solidFill>
                <a:srgbClr val="ADEBEB"/>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6" descr="Chicklof"/>
          <p:cNvPicPr>
            <a:picLocks noChangeAspect="1" noChangeArrowheads="1"/>
          </p:cNvPicPr>
          <p:nvPr/>
        </p:nvPicPr>
        <p:blipFill>
          <a:blip r:embed="rId2"/>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77829"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8" name="Rectangle 7"/>
          <p:cNvPicPr>
            <a:picLocks noChangeArrowheads="1"/>
          </p:cNvPicPr>
          <p:nvPr/>
        </p:nvPicPr>
        <p:blipFill>
          <a:blip r:embed="rId3"/>
          <a:srcRect/>
          <a:stretch>
            <a:fillRect/>
          </a:stretch>
        </p:blipFill>
        <p:spPr bwMode="auto">
          <a:xfrm>
            <a:off x="487363" y="4651375"/>
            <a:ext cx="7839075" cy="1195388"/>
          </a:xfrm>
          <a:prstGeom prst="rect">
            <a:avLst/>
          </a:prstGeom>
          <a:noFill/>
        </p:spPr>
      </p:pic>
      <p:pic>
        <p:nvPicPr>
          <p:cNvPr id="77831" name="Picture 3"/>
          <p:cNvPicPr>
            <a:picLocks noChangeAspect="1" noChangeArrowheads="1"/>
          </p:cNvPicPr>
          <p:nvPr/>
        </p:nvPicPr>
        <p:blipFill>
          <a:blip r:embed="rId4"/>
          <a:srcRect/>
          <a:stretch>
            <a:fillRect/>
          </a:stretch>
        </p:blipFill>
        <p:spPr bwMode="auto">
          <a:xfrm>
            <a:off x="1219200" y="304800"/>
            <a:ext cx="6075363" cy="4373563"/>
          </a:xfrm>
          <a:prstGeom prst="rect">
            <a:avLst/>
          </a:prstGeom>
          <a:noFill/>
          <a:ln w="15875">
            <a:solidFill>
              <a:schemeClr val="tx1">
                <a:alpha val="63136"/>
              </a:schemeClr>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9461"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19462" name="Picture 7" descr="GOA_popup_p6_JPEG.jpg"/>
          <p:cNvPicPr>
            <a:picLocks noChangeAspect="1"/>
          </p:cNvPicPr>
          <p:nvPr/>
        </p:nvPicPr>
        <p:blipFill>
          <a:blip r:embed="rId4"/>
          <a:srcRect/>
          <a:stretch>
            <a:fillRect/>
          </a:stretch>
        </p:blipFill>
        <p:spPr bwMode="auto">
          <a:xfrm>
            <a:off x="6705600" y="152400"/>
            <a:ext cx="2209800" cy="5276850"/>
          </a:xfrm>
          <a:prstGeom prst="rect">
            <a:avLst/>
          </a:prstGeom>
          <a:noFill/>
          <a:ln w="9525">
            <a:noFill/>
            <a:miter lim="800000"/>
            <a:headEnd/>
            <a:tailEnd/>
          </a:ln>
        </p:spPr>
      </p:pic>
      <p:pic>
        <p:nvPicPr>
          <p:cNvPr id="19463" name="Picture 6" descr="GOA_popup_p6_JPEG.jpg"/>
          <p:cNvPicPr>
            <a:picLocks noChangeAspect="1"/>
          </p:cNvPicPr>
          <p:nvPr/>
        </p:nvPicPr>
        <p:blipFill>
          <a:blip r:embed="rId5"/>
          <a:srcRect/>
          <a:stretch>
            <a:fillRect/>
          </a:stretch>
        </p:blipFill>
        <p:spPr bwMode="auto">
          <a:xfrm>
            <a:off x="228600" y="152400"/>
            <a:ext cx="6237288" cy="1981200"/>
          </a:xfrm>
          <a:prstGeom prst="rect">
            <a:avLst/>
          </a:prstGeom>
          <a:noFill/>
          <a:ln w="9525">
            <a:noFill/>
            <a:miter lim="800000"/>
            <a:headEnd/>
            <a:tailEnd/>
          </a:ln>
        </p:spPr>
      </p:pic>
      <p:sp>
        <p:nvSpPr>
          <p:cNvPr id="19464" name="TextBox 8"/>
          <p:cNvSpPr txBox="1">
            <a:spLocks noChangeArrowheads="1"/>
          </p:cNvSpPr>
          <p:nvPr/>
        </p:nvSpPr>
        <p:spPr bwMode="auto">
          <a:xfrm>
            <a:off x="1447800" y="2085975"/>
            <a:ext cx="4648200" cy="3324225"/>
          </a:xfrm>
          <a:prstGeom prst="rect">
            <a:avLst/>
          </a:prstGeom>
          <a:noFill/>
          <a:ln w="9525">
            <a:noFill/>
            <a:miter lim="800000"/>
            <a:headEnd/>
            <a:tailEnd/>
          </a:ln>
        </p:spPr>
        <p:txBody>
          <a:bodyPr>
            <a:spAutoFit/>
          </a:bodyPr>
          <a:lstStyle/>
          <a:p>
            <a:pPr>
              <a:buFont typeface="Arial" charset="0"/>
              <a:buChar char="•"/>
            </a:pPr>
            <a:r>
              <a:rPr lang="en-US"/>
              <a:t> </a:t>
            </a:r>
            <a:r>
              <a:rPr lang="en-US" sz="2400"/>
              <a:t>Interdisciplinary Study</a:t>
            </a:r>
          </a:p>
          <a:p>
            <a:pPr lvl="1">
              <a:buFont typeface="Arial" charset="0"/>
              <a:buChar char="•"/>
            </a:pPr>
            <a:r>
              <a:rPr lang="en-US"/>
              <a:t> $17.5 million-study</a:t>
            </a:r>
          </a:p>
          <a:p>
            <a:pPr lvl="1">
              <a:buFont typeface="Arial" charset="0"/>
              <a:buChar char="•"/>
            </a:pPr>
            <a:r>
              <a:rPr lang="en-US"/>
              <a:t> 5 years (2010 – 2014)</a:t>
            </a:r>
          </a:p>
          <a:p>
            <a:pPr lvl="1">
              <a:buFont typeface="Arial" charset="0"/>
              <a:buChar char="•"/>
            </a:pPr>
            <a:r>
              <a:rPr lang="en-US"/>
              <a:t> &gt;40 scientists from 11 institutions</a:t>
            </a:r>
          </a:p>
          <a:p>
            <a:pPr lvl="1"/>
            <a:endParaRPr lang="en-US"/>
          </a:p>
          <a:p>
            <a:pPr>
              <a:buFont typeface="Arial" charset="0"/>
              <a:buChar char="•"/>
            </a:pPr>
            <a:r>
              <a:rPr lang="en-US"/>
              <a:t> </a:t>
            </a:r>
            <a:r>
              <a:rPr lang="en-US" sz="2400"/>
              <a:t>Gauntlet for Groundfishes</a:t>
            </a:r>
          </a:p>
          <a:p>
            <a:pPr lvl="1">
              <a:buFont typeface="Arial" charset="0"/>
              <a:buChar char="•"/>
            </a:pPr>
            <a:r>
              <a:rPr lang="en-US"/>
              <a:t> Sablefish</a:t>
            </a:r>
          </a:p>
          <a:p>
            <a:pPr lvl="1">
              <a:buFont typeface="Arial" charset="0"/>
              <a:buChar char="•"/>
            </a:pPr>
            <a:r>
              <a:rPr lang="en-US"/>
              <a:t> Walleye pollock</a:t>
            </a:r>
          </a:p>
          <a:p>
            <a:pPr lvl="1">
              <a:buFont typeface="Arial" charset="0"/>
              <a:buChar char="•"/>
            </a:pPr>
            <a:r>
              <a:rPr lang="en-US"/>
              <a:t> Pacific ocean perch</a:t>
            </a:r>
          </a:p>
          <a:p>
            <a:pPr lvl="1">
              <a:buFont typeface="Arial" charset="0"/>
              <a:buChar char="•"/>
            </a:pPr>
            <a:r>
              <a:rPr lang="en-US"/>
              <a:t> Pacific cod</a:t>
            </a:r>
          </a:p>
          <a:p>
            <a:pPr lvl="1">
              <a:buFont typeface="Arial" charset="0"/>
              <a:buChar char="•"/>
            </a:pPr>
            <a:r>
              <a:rPr lang="en-US"/>
              <a:t> Arrowtooth flounder</a:t>
            </a:r>
          </a:p>
        </p:txBody>
      </p:sp>
      <p:pic>
        <p:nvPicPr>
          <p:cNvPr id="19465" name="Picture 8" descr="Arrowtooth_flounder_01"/>
          <p:cNvPicPr>
            <a:picLocks noChangeAspect="1" noChangeArrowheads="1"/>
          </p:cNvPicPr>
          <p:nvPr/>
        </p:nvPicPr>
        <p:blipFill>
          <a:blip r:embed="rId6"/>
          <a:srcRect/>
          <a:stretch>
            <a:fillRect/>
          </a:stretch>
        </p:blipFill>
        <p:spPr bwMode="auto">
          <a:xfrm>
            <a:off x="7467600" y="5486400"/>
            <a:ext cx="1295400" cy="963613"/>
          </a:xfrm>
          <a:prstGeom prst="rect">
            <a:avLst/>
          </a:prstGeom>
          <a:noFill/>
          <a:ln w="28575">
            <a:solidFill>
              <a:srgbClr val="000000"/>
            </a:solidFill>
            <a:miter lim="800000"/>
            <a:headEnd/>
            <a:tailEnd/>
          </a:ln>
        </p:spPr>
      </p:pic>
      <p:pic>
        <p:nvPicPr>
          <p:cNvPr id="19466" name="Picture 9" descr="sablefish"/>
          <p:cNvPicPr>
            <a:picLocks noChangeAspect="1" noChangeArrowheads="1"/>
          </p:cNvPicPr>
          <p:nvPr/>
        </p:nvPicPr>
        <p:blipFill>
          <a:blip r:embed="rId7"/>
          <a:srcRect/>
          <a:stretch>
            <a:fillRect/>
          </a:stretch>
        </p:blipFill>
        <p:spPr bwMode="auto">
          <a:xfrm>
            <a:off x="4343400" y="5486400"/>
            <a:ext cx="1373188" cy="998538"/>
          </a:xfrm>
          <a:prstGeom prst="rect">
            <a:avLst/>
          </a:prstGeom>
          <a:noFill/>
          <a:ln w="28575">
            <a:solidFill>
              <a:srgbClr val="000000"/>
            </a:solidFill>
            <a:miter lim="800000"/>
            <a:headEnd/>
            <a:tailEnd/>
          </a:ln>
        </p:spPr>
      </p:pic>
      <p:pic>
        <p:nvPicPr>
          <p:cNvPr id="19467" name="Picture 11" descr="Basket of Pollock"/>
          <p:cNvPicPr>
            <a:picLocks noChangeAspect="1" noChangeArrowheads="1"/>
          </p:cNvPicPr>
          <p:nvPr/>
        </p:nvPicPr>
        <p:blipFill>
          <a:blip r:embed="rId8"/>
          <a:srcRect/>
          <a:stretch>
            <a:fillRect/>
          </a:stretch>
        </p:blipFill>
        <p:spPr bwMode="auto">
          <a:xfrm>
            <a:off x="2895600" y="5410200"/>
            <a:ext cx="1304925" cy="1219200"/>
          </a:xfrm>
          <a:prstGeom prst="rect">
            <a:avLst/>
          </a:prstGeom>
          <a:noFill/>
          <a:ln w="28575">
            <a:solidFill>
              <a:srgbClr val="000000"/>
            </a:solidFill>
            <a:miter lim="800000"/>
            <a:headEnd/>
            <a:tailEnd/>
          </a:ln>
        </p:spPr>
      </p:pic>
      <p:pic>
        <p:nvPicPr>
          <p:cNvPr id="19468" name="Picture 13" descr="P7240589"/>
          <p:cNvPicPr>
            <a:picLocks noChangeAspect="1" noChangeArrowheads="1"/>
          </p:cNvPicPr>
          <p:nvPr/>
        </p:nvPicPr>
        <p:blipFill>
          <a:blip r:embed="rId9"/>
          <a:srcRect/>
          <a:stretch>
            <a:fillRect/>
          </a:stretch>
        </p:blipFill>
        <p:spPr bwMode="auto">
          <a:xfrm>
            <a:off x="5867400" y="5638800"/>
            <a:ext cx="1447800" cy="762000"/>
          </a:xfrm>
          <a:prstGeom prst="rect">
            <a:avLst/>
          </a:prstGeom>
          <a:noFill/>
          <a:ln w="28575">
            <a:solidFill>
              <a:srgbClr val="000000"/>
            </a:solidFill>
            <a:miter lim="800000"/>
            <a:headEnd/>
            <a:tailEnd/>
          </a:ln>
        </p:spPr>
      </p:pic>
      <p:pic>
        <p:nvPicPr>
          <p:cNvPr id="19469" name="Picture 14" descr="102Pacific CodCSEPP"/>
          <p:cNvPicPr>
            <a:picLocks noChangeAspect="1" noChangeArrowheads="1"/>
          </p:cNvPicPr>
          <p:nvPr/>
        </p:nvPicPr>
        <p:blipFill>
          <a:blip r:embed="rId10"/>
          <a:srcRect/>
          <a:stretch>
            <a:fillRect/>
          </a:stretch>
        </p:blipFill>
        <p:spPr bwMode="auto">
          <a:xfrm>
            <a:off x="457200" y="5486400"/>
            <a:ext cx="2286000" cy="1052513"/>
          </a:xfrm>
          <a:prstGeom prst="rect">
            <a:avLst/>
          </a:prstGeom>
          <a:noFill/>
          <a:ln w="28575">
            <a:solidFill>
              <a:srgbClr val="0000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21509"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pic>
        <p:nvPicPr>
          <p:cNvPr id="21510" name="Picture 2" descr="C:\Users\Danielle.Dickson\Documents\Gulf of Alaska IERP\Photos from Jason Waite\9 pollock &amp; POP.jpg"/>
          <p:cNvPicPr>
            <a:picLocks noChangeAspect="1" noChangeArrowheads="1"/>
          </p:cNvPicPr>
          <p:nvPr/>
        </p:nvPicPr>
        <p:blipFill>
          <a:blip r:embed="rId4"/>
          <a:srcRect/>
          <a:stretch>
            <a:fillRect/>
          </a:stretch>
        </p:blipFill>
        <p:spPr bwMode="auto">
          <a:xfrm>
            <a:off x="4194175" y="2825750"/>
            <a:ext cx="4468813" cy="3351213"/>
          </a:xfrm>
          <a:prstGeom prst="rect">
            <a:avLst/>
          </a:prstGeom>
          <a:noFill/>
          <a:ln w="9525">
            <a:noFill/>
            <a:miter lim="800000"/>
            <a:headEnd/>
            <a:tailEnd/>
          </a:ln>
        </p:spPr>
      </p:pic>
      <p:pic>
        <p:nvPicPr>
          <p:cNvPr id="21511" name="Picture 6" descr="larval POP.tif"/>
          <p:cNvPicPr>
            <a:picLocks noChangeAspect="1"/>
          </p:cNvPicPr>
          <p:nvPr/>
        </p:nvPicPr>
        <p:blipFill>
          <a:blip r:embed="rId5"/>
          <a:srcRect/>
          <a:stretch>
            <a:fillRect/>
          </a:stretch>
        </p:blipFill>
        <p:spPr bwMode="auto">
          <a:xfrm>
            <a:off x="609600" y="857250"/>
            <a:ext cx="4475163" cy="3581400"/>
          </a:xfrm>
          <a:prstGeom prst="rect">
            <a:avLst/>
          </a:prstGeom>
          <a:noFill/>
          <a:ln w="9525">
            <a:noFill/>
            <a:miter lim="800000"/>
            <a:headEnd/>
            <a:tailEnd/>
          </a:ln>
        </p:spPr>
      </p:pic>
      <p:sp>
        <p:nvSpPr>
          <p:cNvPr id="21512" name="TextBox 1"/>
          <p:cNvSpPr txBox="1">
            <a:spLocks noChangeArrowheads="1"/>
          </p:cNvSpPr>
          <p:nvPr/>
        </p:nvSpPr>
        <p:spPr bwMode="auto">
          <a:xfrm>
            <a:off x="5334000" y="628650"/>
            <a:ext cx="1219200" cy="368300"/>
          </a:xfrm>
          <a:prstGeom prst="rect">
            <a:avLst/>
          </a:prstGeom>
          <a:noFill/>
          <a:ln w="9525">
            <a:noFill/>
            <a:miter lim="800000"/>
            <a:headEnd/>
            <a:tailEnd/>
          </a:ln>
        </p:spPr>
        <p:txBody>
          <a:bodyPr>
            <a:spAutoFit/>
          </a:bodyPr>
          <a:lstStyle/>
          <a:p>
            <a:r>
              <a:rPr lang="en-US"/>
              <a:t>currents</a:t>
            </a:r>
          </a:p>
        </p:txBody>
      </p:sp>
      <p:sp>
        <p:nvSpPr>
          <p:cNvPr id="21513" name="TextBox 7"/>
          <p:cNvSpPr txBox="1">
            <a:spLocks noChangeArrowheads="1"/>
          </p:cNvSpPr>
          <p:nvPr/>
        </p:nvSpPr>
        <p:spPr bwMode="auto">
          <a:xfrm>
            <a:off x="5818188" y="996950"/>
            <a:ext cx="2841625" cy="369888"/>
          </a:xfrm>
          <a:prstGeom prst="rect">
            <a:avLst/>
          </a:prstGeom>
          <a:noFill/>
          <a:ln w="9525">
            <a:noFill/>
            <a:miter lim="800000"/>
            <a:headEnd/>
            <a:tailEnd/>
          </a:ln>
        </p:spPr>
        <p:txBody>
          <a:bodyPr>
            <a:spAutoFit/>
          </a:bodyPr>
          <a:lstStyle/>
          <a:p>
            <a:r>
              <a:rPr lang="en-US"/>
              <a:t>temperature, nutrients</a:t>
            </a:r>
          </a:p>
        </p:txBody>
      </p:sp>
      <p:sp>
        <p:nvSpPr>
          <p:cNvPr id="21514" name="TextBox 9"/>
          <p:cNvSpPr txBox="1">
            <a:spLocks noChangeArrowheads="1"/>
          </p:cNvSpPr>
          <p:nvPr/>
        </p:nvSpPr>
        <p:spPr bwMode="auto">
          <a:xfrm>
            <a:off x="6553200" y="1422400"/>
            <a:ext cx="1905000" cy="369888"/>
          </a:xfrm>
          <a:prstGeom prst="rect">
            <a:avLst/>
          </a:prstGeom>
          <a:noFill/>
          <a:ln w="9525">
            <a:noFill/>
            <a:miter lim="800000"/>
            <a:headEnd/>
            <a:tailEnd/>
          </a:ln>
        </p:spPr>
        <p:txBody>
          <a:bodyPr>
            <a:spAutoFit/>
          </a:bodyPr>
          <a:lstStyle/>
          <a:p>
            <a:r>
              <a:rPr lang="en-US"/>
              <a:t>prey, predation</a:t>
            </a:r>
          </a:p>
        </p:txBody>
      </p:sp>
      <p:sp>
        <p:nvSpPr>
          <p:cNvPr id="21515" name="TextBox 10"/>
          <p:cNvSpPr txBox="1">
            <a:spLocks noChangeArrowheads="1"/>
          </p:cNvSpPr>
          <p:nvPr/>
        </p:nvSpPr>
        <p:spPr bwMode="auto">
          <a:xfrm>
            <a:off x="7000875" y="1858963"/>
            <a:ext cx="1658938" cy="369887"/>
          </a:xfrm>
          <a:prstGeom prst="rect">
            <a:avLst/>
          </a:prstGeom>
          <a:noFill/>
          <a:ln w="9525">
            <a:noFill/>
            <a:miter lim="800000"/>
            <a:headEnd/>
            <a:tailEnd/>
          </a:ln>
        </p:spPr>
        <p:txBody>
          <a:bodyPr>
            <a:spAutoFit/>
          </a:bodyPr>
          <a:lstStyle/>
          <a:p>
            <a:r>
              <a:rPr lang="en-US"/>
              <a:t>competition</a:t>
            </a:r>
          </a:p>
        </p:txBody>
      </p:sp>
      <p:sp>
        <p:nvSpPr>
          <p:cNvPr id="21516" name="TextBox 11"/>
          <p:cNvSpPr txBox="1">
            <a:spLocks noChangeArrowheads="1"/>
          </p:cNvSpPr>
          <p:nvPr/>
        </p:nvSpPr>
        <p:spPr bwMode="auto">
          <a:xfrm>
            <a:off x="7772400" y="2316163"/>
            <a:ext cx="1058863" cy="369887"/>
          </a:xfrm>
          <a:prstGeom prst="rect">
            <a:avLst/>
          </a:prstGeom>
          <a:noFill/>
          <a:ln w="9525">
            <a:noFill/>
            <a:miter lim="800000"/>
            <a:headEnd/>
            <a:tailEnd/>
          </a:ln>
        </p:spPr>
        <p:txBody>
          <a:bodyPr>
            <a:spAutoFit/>
          </a:bodyPr>
          <a:lstStyle/>
          <a:p>
            <a:r>
              <a:rPr lang="en-US"/>
              <a:t>habitat</a:t>
            </a:r>
          </a:p>
        </p:txBody>
      </p:sp>
      <p:sp>
        <p:nvSpPr>
          <p:cNvPr id="21517" name="TextBox 2"/>
          <p:cNvSpPr txBox="1">
            <a:spLocks noChangeArrowheads="1"/>
          </p:cNvSpPr>
          <p:nvPr/>
        </p:nvSpPr>
        <p:spPr bwMode="auto">
          <a:xfrm>
            <a:off x="609600" y="4591050"/>
            <a:ext cx="3505200" cy="922338"/>
          </a:xfrm>
          <a:prstGeom prst="rect">
            <a:avLst/>
          </a:prstGeom>
          <a:noFill/>
          <a:ln w="9525">
            <a:noFill/>
            <a:miter lim="800000"/>
            <a:headEnd/>
            <a:tailEnd/>
          </a:ln>
        </p:spPr>
        <p:txBody>
          <a:bodyPr>
            <a:spAutoFit/>
          </a:bodyPr>
          <a:lstStyle/>
          <a:p>
            <a:r>
              <a:rPr lang="en-US"/>
              <a:t>What factors most affect how the 5 target species of groundfish get from here…</a:t>
            </a:r>
          </a:p>
        </p:txBody>
      </p:sp>
      <p:sp>
        <p:nvSpPr>
          <p:cNvPr id="21518" name="TextBox 3"/>
          <p:cNvSpPr txBox="1">
            <a:spLocks noChangeArrowheads="1"/>
          </p:cNvSpPr>
          <p:nvPr/>
        </p:nvSpPr>
        <p:spPr bwMode="auto">
          <a:xfrm>
            <a:off x="2514600" y="5518150"/>
            <a:ext cx="1447800" cy="368300"/>
          </a:xfrm>
          <a:prstGeom prst="rect">
            <a:avLst/>
          </a:prstGeom>
          <a:noFill/>
          <a:ln w="9525">
            <a:noFill/>
            <a:miter lim="800000"/>
            <a:headEnd/>
            <a:tailEnd/>
          </a:ln>
        </p:spPr>
        <p:txBody>
          <a:bodyPr>
            <a:spAutoFit/>
          </a:bodyPr>
          <a:lstStyle/>
          <a:p>
            <a:r>
              <a:rPr lang="en-US"/>
              <a:t>…to here?</a:t>
            </a:r>
          </a:p>
        </p:txBody>
      </p:sp>
      <p:cxnSp>
        <p:nvCxnSpPr>
          <p:cNvPr id="13" name="Straight Arrow Connector 12"/>
          <p:cNvCxnSpPr/>
          <p:nvPr/>
        </p:nvCxnSpPr>
        <p:spPr>
          <a:xfrm flipH="1" flipV="1">
            <a:off x="2895600" y="2971800"/>
            <a:ext cx="752475" cy="161925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10000" y="5048250"/>
            <a:ext cx="2286000" cy="65405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4" name="Title 10"/>
          <p:cNvSpPr>
            <a:spLocks noGrp="1"/>
          </p:cNvSpPr>
          <p:nvPr>
            <p:ph type="ctrTitle"/>
          </p:nvPr>
        </p:nvSpPr>
        <p:spPr>
          <a:xfrm>
            <a:off x="609600" y="152400"/>
            <a:ext cx="4191000" cy="609600"/>
          </a:xfrm>
        </p:spPr>
        <p:txBody>
          <a:bodyPr/>
          <a:lstStyle/>
          <a:p>
            <a:pPr>
              <a:defRPr/>
            </a:pPr>
            <a:r>
              <a:rPr lang="en-US" sz="3600" b="1" dirty="0" smtClean="0">
                <a:solidFill>
                  <a:schemeClr val="accent2">
                    <a:lumMod val="40000"/>
                    <a:lumOff val="60000"/>
                  </a:schemeClr>
                </a:solidFill>
                <a:latin typeface="Calibri" pitchFamily="34" charset="0"/>
              </a:rPr>
              <a:t>The Gauntlet</a:t>
            </a:r>
            <a:endParaRPr lang="en-US" sz="3600" b="1" dirty="0">
              <a:solidFill>
                <a:schemeClr val="accent2">
                  <a:lumMod val="40000"/>
                  <a:lumOff val="60000"/>
                </a:schemeClr>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23557"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8" name="Title 1"/>
          <p:cNvSpPr txBox="1">
            <a:spLocks/>
          </p:cNvSpPr>
          <p:nvPr/>
        </p:nvSpPr>
        <p:spPr>
          <a:xfrm>
            <a:off x="457200" y="228600"/>
            <a:ext cx="8229600" cy="762000"/>
          </a:xfrm>
          <a:prstGeom prst="rect">
            <a:avLst/>
          </a:prstGeom>
        </p:spPr>
        <p:txBody>
          <a:bodyPr/>
          <a:lstStyle/>
          <a:p>
            <a:pPr algn="ctr" eaLnBrk="0" hangingPunct="0">
              <a:defRPr/>
            </a:pPr>
            <a:r>
              <a:rPr lang="en-US" sz="3600" b="1" kern="0" dirty="0">
                <a:solidFill>
                  <a:schemeClr val="accent2">
                    <a:lumMod val="40000"/>
                    <a:lumOff val="60000"/>
                  </a:schemeClr>
                </a:solidFill>
                <a:latin typeface="Calibri" pitchFamily="34" charset="0"/>
                <a:ea typeface="+mj-ea"/>
                <a:cs typeface="+mj-cs"/>
              </a:rPr>
              <a:t>Project Conceptual Model</a:t>
            </a:r>
          </a:p>
        </p:txBody>
      </p:sp>
      <p:pic>
        <p:nvPicPr>
          <p:cNvPr id="23559" name="Picture 7"/>
          <p:cNvPicPr>
            <a:picLocks noChangeAspect="1" noChangeArrowheads="1"/>
          </p:cNvPicPr>
          <p:nvPr/>
        </p:nvPicPr>
        <p:blipFill>
          <a:blip r:embed="rId4"/>
          <a:srcRect/>
          <a:stretch>
            <a:fillRect/>
          </a:stretch>
        </p:blipFill>
        <p:spPr bwMode="auto">
          <a:xfrm>
            <a:off x="4122738" y="5297488"/>
            <a:ext cx="1981200" cy="566737"/>
          </a:xfrm>
          <a:prstGeom prst="rect">
            <a:avLst/>
          </a:prstGeom>
          <a:noFill/>
          <a:ln w="9525">
            <a:noFill/>
            <a:miter lim="800000"/>
            <a:headEnd/>
            <a:tailEnd/>
          </a:ln>
        </p:spPr>
      </p:pic>
      <p:sp>
        <p:nvSpPr>
          <p:cNvPr id="23560" name="TextBox 1"/>
          <p:cNvSpPr txBox="1">
            <a:spLocks noChangeArrowheads="1"/>
          </p:cNvSpPr>
          <p:nvPr/>
        </p:nvSpPr>
        <p:spPr bwMode="auto">
          <a:xfrm>
            <a:off x="6070600" y="5257800"/>
            <a:ext cx="2057400" cy="646113"/>
          </a:xfrm>
          <a:prstGeom prst="rect">
            <a:avLst/>
          </a:prstGeom>
          <a:noFill/>
          <a:ln w="9525">
            <a:noFill/>
            <a:miter lim="800000"/>
            <a:headEnd/>
            <a:tailEnd/>
          </a:ln>
        </p:spPr>
        <p:txBody>
          <a:bodyPr>
            <a:spAutoFit/>
          </a:bodyPr>
          <a:lstStyle/>
          <a:p>
            <a:r>
              <a:rPr lang="en-US"/>
              <a:t>climate &amp; oceanography</a:t>
            </a:r>
          </a:p>
        </p:txBody>
      </p:sp>
      <p:pic>
        <p:nvPicPr>
          <p:cNvPr id="23561" name="Picture 2" descr="C:\Users\Danielle.Dickson\Documents\Gulf of Alaska IERP\Photos from Jason Waite\1.jpg"/>
          <p:cNvPicPr>
            <a:picLocks noChangeAspect="1" noChangeArrowheads="1"/>
          </p:cNvPicPr>
          <p:nvPr/>
        </p:nvPicPr>
        <p:blipFill>
          <a:blip r:embed="rId5"/>
          <a:srcRect/>
          <a:stretch>
            <a:fillRect/>
          </a:stretch>
        </p:blipFill>
        <p:spPr bwMode="auto">
          <a:xfrm>
            <a:off x="4465638" y="3989388"/>
            <a:ext cx="1295400" cy="823912"/>
          </a:xfrm>
          <a:prstGeom prst="rect">
            <a:avLst/>
          </a:prstGeom>
          <a:noFill/>
          <a:ln w="9525">
            <a:noFill/>
            <a:miter lim="800000"/>
            <a:headEnd/>
            <a:tailEnd/>
          </a:ln>
        </p:spPr>
      </p:pic>
      <p:cxnSp>
        <p:nvCxnSpPr>
          <p:cNvPr id="14" name="Straight Arrow Connector 13"/>
          <p:cNvCxnSpPr>
            <a:stCxn id="9" idx="0"/>
            <a:endCxn id="10" idx="2"/>
          </p:cNvCxnSpPr>
          <p:nvPr/>
        </p:nvCxnSpPr>
        <p:spPr>
          <a:xfrm flipV="1">
            <a:off x="5113338" y="4813300"/>
            <a:ext cx="0" cy="4841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563" name="TextBox 15"/>
          <p:cNvSpPr txBox="1">
            <a:spLocks noChangeArrowheads="1"/>
          </p:cNvSpPr>
          <p:nvPr/>
        </p:nvSpPr>
        <p:spPr bwMode="auto">
          <a:xfrm>
            <a:off x="2706688" y="4837113"/>
            <a:ext cx="1371600" cy="369887"/>
          </a:xfrm>
          <a:prstGeom prst="rect">
            <a:avLst/>
          </a:prstGeom>
          <a:noFill/>
          <a:ln w="9525">
            <a:noFill/>
            <a:miter lim="800000"/>
            <a:headEnd/>
            <a:tailEnd/>
          </a:ln>
        </p:spPr>
        <p:txBody>
          <a:bodyPr>
            <a:spAutoFit/>
          </a:bodyPr>
          <a:lstStyle/>
          <a:p>
            <a:pPr algn="ctr"/>
            <a:r>
              <a:rPr lang="en-US"/>
              <a:t>transport</a:t>
            </a:r>
          </a:p>
        </p:txBody>
      </p:sp>
      <p:sp>
        <p:nvSpPr>
          <p:cNvPr id="23564" name="TextBox 16"/>
          <p:cNvSpPr txBox="1">
            <a:spLocks noChangeArrowheads="1"/>
          </p:cNvSpPr>
          <p:nvPr/>
        </p:nvSpPr>
        <p:spPr bwMode="auto">
          <a:xfrm>
            <a:off x="5795963" y="3836988"/>
            <a:ext cx="2252662" cy="922337"/>
          </a:xfrm>
          <a:prstGeom prst="rect">
            <a:avLst/>
          </a:prstGeom>
          <a:noFill/>
          <a:ln w="9525">
            <a:noFill/>
            <a:miter lim="800000"/>
            <a:headEnd/>
            <a:tailEnd/>
          </a:ln>
        </p:spPr>
        <p:txBody>
          <a:bodyPr>
            <a:spAutoFit/>
          </a:bodyPr>
          <a:lstStyle/>
          <a:p>
            <a:r>
              <a:rPr lang="en-US"/>
              <a:t>primary and secondary productivity</a:t>
            </a:r>
          </a:p>
        </p:txBody>
      </p:sp>
      <p:pic>
        <p:nvPicPr>
          <p:cNvPr id="23565" name="Picture 3"/>
          <p:cNvPicPr>
            <a:picLocks noChangeAspect="1" noChangeArrowheads="1"/>
          </p:cNvPicPr>
          <p:nvPr/>
        </p:nvPicPr>
        <p:blipFill>
          <a:blip r:embed="rId6"/>
          <a:srcRect/>
          <a:stretch>
            <a:fillRect/>
          </a:stretch>
        </p:blipFill>
        <p:spPr bwMode="auto">
          <a:xfrm>
            <a:off x="6334125" y="2362200"/>
            <a:ext cx="1530350" cy="1155700"/>
          </a:xfrm>
          <a:prstGeom prst="rect">
            <a:avLst/>
          </a:prstGeom>
          <a:noFill/>
          <a:ln w="9525">
            <a:noFill/>
            <a:miter lim="800000"/>
            <a:headEnd/>
            <a:tailEnd/>
          </a:ln>
        </p:spPr>
      </p:pic>
      <p:sp>
        <p:nvSpPr>
          <p:cNvPr id="23566" name="TextBox 17"/>
          <p:cNvSpPr txBox="1">
            <a:spLocks noChangeArrowheads="1"/>
          </p:cNvSpPr>
          <p:nvPr/>
        </p:nvSpPr>
        <p:spPr bwMode="auto">
          <a:xfrm>
            <a:off x="7848600" y="2514600"/>
            <a:ext cx="1371600" cy="646113"/>
          </a:xfrm>
          <a:prstGeom prst="rect">
            <a:avLst/>
          </a:prstGeom>
          <a:noFill/>
          <a:ln w="9525">
            <a:noFill/>
            <a:miter lim="800000"/>
            <a:headEnd/>
            <a:tailEnd/>
          </a:ln>
        </p:spPr>
        <p:txBody>
          <a:bodyPr>
            <a:spAutoFit/>
          </a:bodyPr>
          <a:lstStyle/>
          <a:p>
            <a:r>
              <a:rPr lang="en-US"/>
              <a:t>forage fishes</a:t>
            </a:r>
          </a:p>
        </p:txBody>
      </p:sp>
      <p:cxnSp>
        <p:nvCxnSpPr>
          <p:cNvPr id="21" name="Straight Arrow Connector 20"/>
          <p:cNvCxnSpPr>
            <a:stCxn id="10" idx="0"/>
            <a:endCxn id="20" idx="1"/>
          </p:cNvCxnSpPr>
          <p:nvPr/>
        </p:nvCxnSpPr>
        <p:spPr>
          <a:xfrm flipV="1">
            <a:off x="5113338" y="2940050"/>
            <a:ext cx="1220787" cy="104933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3568" name="Picture 9" descr="Plankton_015"/>
          <p:cNvPicPr>
            <a:picLocks noChangeAspect="1" noChangeArrowheads="1"/>
          </p:cNvPicPr>
          <p:nvPr/>
        </p:nvPicPr>
        <p:blipFill>
          <a:blip r:embed="rId7"/>
          <a:srcRect/>
          <a:stretch>
            <a:fillRect/>
          </a:stretch>
        </p:blipFill>
        <p:spPr bwMode="auto">
          <a:xfrm>
            <a:off x="3921125" y="3886200"/>
            <a:ext cx="819150" cy="468313"/>
          </a:xfrm>
          <a:prstGeom prst="rect">
            <a:avLst/>
          </a:prstGeom>
          <a:noFill/>
          <a:ln w="28575">
            <a:noFill/>
            <a:miter lim="800000"/>
            <a:headEnd/>
            <a:tailEnd/>
          </a:ln>
        </p:spPr>
      </p:pic>
      <p:sp>
        <p:nvSpPr>
          <p:cNvPr id="23569" name="TextBox 22"/>
          <p:cNvSpPr txBox="1">
            <a:spLocks noChangeArrowheads="1"/>
          </p:cNvSpPr>
          <p:nvPr/>
        </p:nvSpPr>
        <p:spPr bwMode="auto">
          <a:xfrm>
            <a:off x="1524000" y="2971800"/>
            <a:ext cx="1066800" cy="646113"/>
          </a:xfrm>
          <a:prstGeom prst="rect">
            <a:avLst/>
          </a:prstGeom>
          <a:noFill/>
          <a:ln w="9525">
            <a:noFill/>
            <a:miter lim="800000"/>
            <a:headEnd/>
            <a:tailEnd/>
          </a:ln>
        </p:spPr>
        <p:txBody>
          <a:bodyPr>
            <a:spAutoFit/>
          </a:bodyPr>
          <a:lstStyle/>
          <a:p>
            <a:pPr algn="ctr"/>
            <a:r>
              <a:rPr lang="en-US"/>
              <a:t>eggs &amp; </a:t>
            </a:r>
          </a:p>
          <a:p>
            <a:pPr algn="ctr"/>
            <a:r>
              <a:rPr lang="en-US"/>
              <a:t>larvae</a:t>
            </a:r>
          </a:p>
        </p:txBody>
      </p:sp>
      <p:pic>
        <p:nvPicPr>
          <p:cNvPr id="23570" name="Picture 27" descr="larval POP.tif"/>
          <p:cNvPicPr>
            <a:picLocks noChangeAspect="1"/>
          </p:cNvPicPr>
          <p:nvPr/>
        </p:nvPicPr>
        <p:blipFill>
          <a:blip r:embed="rId8"/>
          <a:srcRect/>
          <a:stretch>
            <a:fillRect/>
          </a:stretch>
        </p:blipFill>
        <p:spPr bwMode="auto">
          <a:xfrm>
            <a:off x="2446338" y="2940050"/>
            <a:ext cx="838200" cy="671513"/>
          </a:xfrm>
          <a:prstGeom prst="rect">
            <a:avLst/>
          </a:prstGeom>
          <a:noFill/>
          <a:ln w="9525">
            <a:noFill/>
            <a:miter lim="800000"/>
            <a:headEnd/>
            <a:tailEnd/>
          </a:ln>
        </p:spPr>
      </p:pic>
      <p:cxnSp>
        <p:nvCxnSpPr>
          <p:cNvPr id="29" name="Straight Arrow Connector 28"/>
          <p:cNvCxnSpPr>
            <a:stCxn id="10" idx="0"/>
            <a:endCxn id="28" idx="3"/>
          </p:cNvCxnSpPr>
          <p:nvPr/>
        </p:nvCxnSpPr>
        <p:spPr>
          <a:xfrm flipH="1" flipV="1">
            <a:off x="3284538" y="3275013"/>
            <a:ext cx="1828800" cy="71437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3572" name="Picture 3" descr="C:\Users\Danielle.Dickson\Documents\Gulf of Alaska IERP\Photos from Jason Waite\8 YOY pollock!.jpg"/>
          <p:cNvPicPr>
            <a:picLocks noChangeAspect="1" noChangeArrowheads="1"/>
          </p:cNvPicPr>
          <p:nvPr/>
        </p:nvPicPr>
        <p:blipFill>
          <a:blip r:embed="rId9"/>
          <a:srcRect l="36400" t="52139" r="48756" b="37730"/>
          <a:stretch>
            <a:fillRect/>
          </a:stretch>
        </p:blipFill>
        <p:spPr bwMode="auto">
          <a:xfrm>
            <a:off x="2349500" y="2095500"/>
            <a:ext cx="1042988" cy="533400"/>
          </a:xfrm>
          <a:prstGeom prst="rect">
            <a:avLst/>
          </a:prstGeom>
          <a:noFill/>
          <a:ln w="9525">
            <a:noFill/>
            <a:miter lim="800000"/>
            <a:headEnd/>
            <a:tailEnd/>
          </a:ln>
        </p:spPr>
      </p:pic>
      <p:cxnSp>
        <p:nvCxnSpPr>
          <p:cNvPr id="44" name="Straight Arrow Connector 43"/>
          <p:cNvCxnSpPr>
            <a:stCxn id="28" idx="3"/>
            <a:endCxn id="20" idx="1"/>
          </p:cNvCxnSpPr>
          <p:nvPr/>
        </p:nvCxnSpPr>
        <p:spPr>
          <a:xfrm flipV="1">
            <a:off x="3284538" y="2940050"/>
            <a:ext cx="3049587" cy="33496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574" name="TextBox 47"/>
          <p:cNvSpPr txBox="1">
            <a:spLocks noChangeArrowheads="1"/>
          </p:cNvSpPr>
          <p:nvPr/>
        </p:nvSpPr>
        <p:spPr bwMode="auto">
          <a:xfrm>
            <a:off x="1295400" y="2014538"/>
            <a:ext cx="1169988" cy="646112"/>
          </a:xfrm>
          <a:prstGeom prst="rect">
            <a:avLst/>
          </a:prstGeom>
          <a:noFill/>
          <a:ln w="9525">
            <a:noFill/>
            <a:miter lim="800000"/>
            <a:headEnd/>
            <a:tailEnd/>
          </a:ln>
        </p:spPr>
        <p:txBody>
          <a:bodyPr>
            <a:spAutoFit/>
          </a:bodyPr>
          <a:lstStyle/>
          <a:p>
            <a:pPr algn="ctr"/>
            <a:r>
              <a:rPr lang="en-US"/>
              <a:t>YOY &amp; juveniles</a:t>
            </a:r>
          </a:p>
        </p:txBody>
      </p:sp>
      <p:cxnSp>
        <p:nvCxnSpPr>
          <p:cNvPr id="50" name="Straight Arrow Connector 49"/>
          <p:cNvCxnSpPr>
            <a:stCxn id="43" idx="3"/>
            <a:endCxn id="20" idx="1"/>
          </p:cNvCxnSpPr>
          <p:nvPr/>
        </p:nvCxnSpPr>
        <p:spPr>
          <a:xfrm>
            <a:off x="3392488" y="2362200"/>
            <a:ext cx="2941637" cy="577850"/>
          </a:xfrm>
          <a:prstGeom prst="straightConnector1">
            <a:avLst/>
          </a:prstGeom>
          <a:ln w="381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3576" name="Picture 3" descr="\\AOOS-NPRB-MAIL\das_drives\D0003\org.nprb\Photo Contest\2011\Photos\Wieland_#2.jpg"/>
          <p:cNvPicPr>
            <a:picLocks noChangeAspect="1" noChangeArrowheads="1"/>
          </p:cNvPicPr>
          <p:nvPr/>
        </p:nvPicPr>
        <p:blipFill>
          <a:blip r:embed="rId10"/>
          <a:srcRect l="39166" t="40302" r="21625" b="26250"/>
          <a:stretch>
            <a:fillRect/>
          </a:stretch>
        </p:blipFill>
        <p:spPr bwMode="auto">
          <a:xfrm>
            <a:off x="4618038" y="1295400"/>
            <a:ext cx="1441450" cy="819150"/>
          </a:xfrm>
          <a:prstGeom prst="rect">
            <a:avLst/>
          </a:prstGeom>
          <a:noFill/>
          <a:ln w="9525">
            <a:noFill/>
            <a:miter lim="800000"/>
            <a:headEnd/>
            <a:tailEnd/>
          </a:ln>
        </p:spPr>
      </p:pic>
      <p:pic>
        <p:nvPicPr>
          <p:cNvPr id="23577" name="Picture 52" descr="804374231_f129b14b67"/>
          <p:cNvPicPr>
            <a:picLocks noChangeAspect="1" noChangeArrowheads="1"/>
          </p:cNvPicPr>
          <p:nvPr/>
        </p:nvPicPr>
        <p:blipFill>
          <a:blip r:embed="rId11"/>
          <a:srcRect/>
          <a:stretch>
            <a:fillRect/>
          </a:stretch>
        </p:blipFill>
        <p:spPr bwMode="auto">
          <a:xfrm>
            <a:off x="3863975" y="1138238"/>
            <a:ext cx="1063625" cy="584200"/>
          </a:xfrm>
          <a:prstGeom prst="rect">
            <a:avLst/>
          </a:prstGeom>
          <a:noFill/>
          <a:ln w="28575">
            <a:noFill/>
            <a:miter lim="800000"/>
            <a:headEnd/>
            <a:tailEnd/>
          </a:ln>
        </p:spPr>
      </p:pic>
      <p:sp>
        <p:nvSpPr>
          <p:cNvPr id="23578" name="TextBox 50"/>
          <p:cNvSpPr txBox="1">
            <a:spLocks noChangeArrowheads="1"/>
          </p:cNvSpPr>
          <p:nvPr/>
        </p:nvSpPr>
        <p:spPr bwMode="auto">
          <a:xfrm>
            <a:off x="6103938" y="1371600"/>
            <a:ext cx="2209800" cy="646113"/>
          </a:xfrm>
          <a:prstGeom prst="rect">
            <a:avLst/>
          </a:prstGeom>
          <a:noFill/>
          <a:ln w="9525">
            <a:noFill/>
            <a:miter lim="800000"/>
            <a:headEnd/>
            <a:tailEnd/>
          </a:ln>
        </p:spPr>
        <p:txBody>
          <a:bodyPr>
            <a:spAutoFit/>
          </a:bodyPr>
          <a:lstStyle/>
          <a:p>
            <a:r>
              <a:rPr lang="en-US"/>
              <a:t>seabirds &amp; </a:t>
            </a:r>
          </a:p>
          <a:p>
            <a:r>
              <a:rPr lang="en-US"/>
              <a:t>marine mammals</a:t>
            </a:r>
          </a:p>
        </p:txBody>
      </p:sp>
      <p:cxnSp>
        <p:nvCxnSpPr>
          <p:cNvPr id="57" name="Straight Arrow Connector 56"/>
          <p:cNvCxnSpPr>
            <a:stCxn id="10" idx="0"/>
            <a:endCxn id="7171" idx="2"/>
          </p:cNvCxnSpPr>
          <p:nvPr/>
        </p:nvCxnSpPr>
        <p:spPr>
          <a:xfrm flipV="1">
            <a:off x="5113338" y="2114550"/>
            <a:ext cx="225425" cy="187483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3580" name="Picture 4" descr="C:\Users\Danielle.Dickson\Documents\Gulf of Alaska IERP\Photos from Jason Waite\6 POP &amp; dusky rockfish.jpg"/>
          <p:cNvPicPr>
            <a:picLocks noChangeAspect="1" noChangeArrowheads="1"/>
          </p:cNvPicPr>
          <p:nvPr/>
        </p:nvPicPr>
        <p:blipFill>
          <a:blip r:embed="rId12"/>
          <a:srcRect/>
          <a:stretch>
            <a:fillRect/>
          </a:stretch>
        </p:blipFill>
        <p:spPr bwMode="auto">
          <a:xfrm>
            <a:off x="2398713" y="1074738"/>
            <a:ext cx="944562" cy="709612"/>
          </a:xfrm>
          <a:prstGeom prst="rect">
            <a:avLst/>
          </a:prstGeom>
          <a:noFill/>
          <a:ln w="9525">
            <a:noFill/>
            <a:miter lim="800000"/>
            <a:headEnd/>
            <a:tailEnd/>
          </a:ln>
        </p:spPr>
      </p:pic>
      <p:cxnSp>
        <p:nvCxnSpPr>
          <p:cNvPr id="65" name="Straight Arrow Connector 64"/>
          <p:cNvCxnSpPr>
            <a:stCxn id="28" idx="0"/>
            <a:endCxn id="43" idx="2"/>
          </p:cNvCxnSpPr>
          <p:nvPr/>
        </p:nvCxnSpPr>
        <p:spPr>
          <a:xfrm flipV="1">
            <a:off x="2865438" y="2628900"/>
            <a:ext cx="4762" cy="31115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3" idx="0"/>
            <a:endCxn id="7172" idx="2"/>
          </p:cNvCxnSpPr>
          <p:nvPr/>
        </p:nvCxnSpPr>
        <p:spPr>
          <a:xfrm flipV="1">
            <a:off x="2870200" y="1784350"/>
            <a:ext cx="0" cy="31115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583" name="TextBox 7168"/>
          <p:cNvSpPr txBox="1">
            <a:spLocks noChangeArrowheads="1"/>
          </p:cNvSpPr>
          <p:nvPr/>
        </p:nvSpPr>
        <p:spPr bwMode="auto">
          <a:xfrm>
            <a:off x="1600200" y="1246188"/>
            <a:ext cx="838200" cy="368300"/>
          </a:xfrm>
          <a:prstGeom prst="rect">
            <a:avLst/>
          </a:prstGeom>
          <a:noFill/>
          <a:ln w="9525">
            <a:noFill/>
            <a:miter lim="800000"/>
            <a:headEnd/>
            <a:tailEnd/>
          </a:ln>
        </p:spPr>
        <p:txBody>
          <a:bodyPr>
            <a:spAutoFit/>
          </a:bodyPr>
          <a:lstStyle/>
          <a:p>
            <a:pPr algn="ctr"/>
            <a:r>
              <a:rPr lang="en-US"/>
              <a:t>adults</a:t>
            </a:r>
          </a:p>
        </p:txBody>
      </p:sp>
      <p:sp>
        <p:nvSpPr>
          <p:cNvPr id="7173" name="Left Brace 7172"/>
          <p:cNvSpPr/>
          <p:nvPr/>
        </p:nvSpPr>
        <p:spPr>
          <a:xfrm>
            <a:off x="1179513" y="1052513"/>
            <a:ext cx="381000" cy="2657475"/>
          </a:xfrm>
          <a:prstGeom prst="leftBrace">
            <a:avLst>
              <a:gd name="adj1" fmla="val 8333"/>
              <a:gd name="adj2" fmla="val 50294"/>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585" name="TextBox 7173"/>
          <p:cNvSpPr txBox="1">
            <a:spLocks noChangeArrowheads="1"/>
          </p:cNvSpPr>
          <p:nvPr/>
        </p:nvSpPr>
        <p:spPr bwMode="auto">
          <a:xfrm>
            <a:off x="76200" y="1989138"/>
            <a:ext cx="1341438" cy="830262"/>
          </a:xfrm>
          <a:prstGeom prst="rect">
            <a:avLst/>
          </a:prstGeom>
          <a:noFill/>
          <a:ln w="9525">
            <a:noFill/>
            <a:miter lim="800000"/>
            <a:headEnd/>
            <a:tailEnd/>
          </a:ln>
        </p:spPr>
        <p:txBody>
          <a:bodyPr>
            <a:spAutoFit/>
          </a:bodyPr>
          <a:lstStyle/>
          <a:p>
            <a:r>
              <a:rPr lang="en-US" sz="1600"/>
              <a:t>5 target groundfish species</a:t>
            </a:r>
          </a:p>
        </p:txBody>
      </p:sp>
      <p:cxnSp>
        <p:nvCxnSpPr>
          <p:cNvPr id="4" name="Elbow Connector 3"/>
          <p:cNvCxnSpPr>
            <a:stCxn id="9" idx="1"/>
            <a:endCxn id="28" idx="2"/>
          </p:cNvCxnSpPr>
          <p:nvPr/>
        </p:nvCxnSpPr>
        <p:spPr>
          <a:xfrm rot="10800000">
            <a:off x="2865438" y="3611563"/>
            <a:ext cx="1257300" cy="1970087"/>
          </a:xfrm>
          <a:prstGeom prst="bentConnector2">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 idx="1"/>
            <a:endCxn id="7171" idx="2"/>
          </p:cNvCxnSpPr>
          <p:nvPr/>
        </p:nvCxnSpPr>
        <p:spPr>
          <a:xfrm flipH="1" flipV="1">
            <a:off x="5338763" y="2114550"/>
            <a:ext cx="995362" cy="8255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3" idx="3"/>
            <a:endCxn id="53" idx="2"/>
          </p:cNvCxnSpPr>
          <p:nvPr/>
        </p:nvCxnSpPr>
        <p:spPr>
          <a:xfrm flipV="1">
            <a:off x="3392488" y="1722438"/>
            <a:ext cx="1003300" cy="63976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25605"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
        <p:nvSpPr>
          <p:cNvPr id="8" name="Title 10"/>
          <p:cNvSpPr txBox="1">
            <a:spLocks/>
          </p:cNvSpPr>
          <p:nvPr/>
        </p:nvSpPr>
        <p:spPr>
          <a:xfrm>
            <a:off x="685800" y="3048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defRPr/>
            </a:pPr>
            <a:r>
              <a:rPr lang="en-US" sz="3600" b="1" dirty="0" smtClean="0">
                <a:solidFill>
                  <a:schemeClr val="accent2">
                    <a:lumMod val="40000"/>
                    <a:lumOff val="60000"/>
                  </a:schemeClr>
                </a:solidFill>
                <a:latin typeface="Calibri" pitchFamily="34" charset="0"/>
              </a:rPr>
              <a:t>Research Components</a:t>
            </a:r>
            <a:endParaRPr lang="en-US" sz="3600" b="1" dirty="0">
              <a:solidFill>
                <a:schemeClr val="accent2">
                  <a:lumMod val="40000"/>
                  <a:lumOff val="60000"/>
                </a:schemeClr>
              </a:solidFill>
              <a:latin typeface="Calibri" pitchFamily="34" charset="0"/>
            </a:endParaRPr>
          </a:p>
        </p:txBody>
      </p:sp>
      <p:pic>
        <p:nvPicPr>
          <p:cNvPr id="25607" name="Picture 3"/>
          <p:cNvPicPr>
            <a:picLocks noChangeAspect="1" noChangeArrowheads="1"/>
          </p:cNvPicPr>
          <p:nvPr/>
        </p:nvPicPr>
        <p:blipFill>
          <a:blip r:embed="rId4"/>
          <a:srcRect/>
          <a:stretch>
            <a:fillRect/>
          </a:stretch>
        </p:blipFill>
        <p:spPr bwMode="auto">
          <a:xfrm>
            <a:off x="3581400" y="1511300"/>
            <a:ext cx="2319338" cy="1752600"/>
          </a:xfrm>
          <a:prstGeom prst="rect">
            <a:avLst/>
          </a:prstGeom>
          <a:noFill/>
          <a:ln w="9525">
            <a:noFill/>
            <a:miter lim="800000"/>
            <a:headEnd/>
            <a:tailEnd/>
          </a:ln>
        </p:spPr>
      </p:pic>
      <p:pic>
        <p:nvPicPr>
          <p:cNvPr id="25608" name="Picture 4"/>
          <p:cNvPicPr>
            <a:picLocks noChangeAspect="1" noChangeArrowheads="1"/>
          </p:cNvPicPr>
          <p:nvPr/>
        </p:nvPicPr>
        <p:blipFill>
          <a:blip r:embed="rId5"/>
          <a:srcRect/>
          <a:stretch>
            <a:fillRect/>
          </a:stretch>
        </p:blipFill>
        <p:spPr bwMode="auto">
          <a:xfrm>
            <a:off x="3775075" y="3408363"/>
            <a:ext cx="1931988" cy="1190625"/>
          </a:xfrm>
          <a:prstGeom prst="rect">
            <a:avLst/>
          </a:prstGeom>
          <a:noFill/>
          <a:ln w="9525">
            <a:noFill/>
            <a:miter lim="800000"/>
            <a:headEnd/>
            <a:tailEnd/>
          </a:ln>
        </p:spPr>
      </p:pic>
      <p:pic>
        <p:nvPicPr>
          <p:cNvPr id="25609" name="Picture 7"/>
          <p:cNvPicPr>
            <a:picLocks noChangeAspect="1" noChangeArrowheads="1"/>
          </p:cNvPicPr>
          <p:nvPr/>
        </p:nvPicPr>
        <p:blipFill>
          <a:blip r:embed="rId6"/>
          <a:srcRect/>
          <a:stretch>
            <a:fillRect/>
          </a:stretch>
        </p:blipFill>
        <p:spPr bwMode="auto">
          <a:xfrm>
            <a:off x="4029075" y="4724400"/>
            <a:ext cx="4419600" cy="1262063"/>
          </a:xfrm>
          <a:prstGeom prst="rect">
            <a:avLst/>
          </a:prstGeom>
          <a:noFill/>
          <a:ln w="9525">
            <a:noFill/>
            <a:miter lim="800000"/>
            <a:headEnd/>
            <a:tailEnd/>
          </a:ln>
        </p:spPr>
      </p:pic>
      <p:sp>
        <p:nvSpPr>
          <p:cNvPr id="25610" name="TextBox 2"/>
          <p:cNvSpPr txBox="1">
            <a:spLocks noChangeArrowheads="1"/>
          </p:cNvSpPr>
          <p:nvPr/>
        </p:nvSpPr>
        <p:spPr bwMode="auto">
          <a:xfrm>
            <a:off x="381000" y="5029200"/>
            <a:ext cx="2536825" cy="369888"/>
          </a:xfrm>
          <a:prstGeom prst="rect">
            <a:avLst/>
          </a:prstGeom>
          <a:noFill/>
          <a:ln w="9525">
            <a:noFill/>
            <a:miter lim="800000"/>
            <a:headEnd/>
            <a:tailEnd/>
          </a:ln>
        </p:spPr>
        <p:txBody>
          <a:bodyPr>
            <a:spAutoFit/>
          </a:bodyPr>
          <a:lstStyle/>
          <a:p>
            <a:pPr algn="ctr"/>
            <a:r>
              <a:rPr lang="en-US" b="1"/>
              <a:t>Lower Trophic Level</a:t>
            </a:r>
          </a:p>
        </p:txBody>
      </p:sp>
      <p:sp>
        <p:nvSpPr>
          <p:cNvPr id="25611" name="TextBox 3"/>
          <p:cNvSpPr txBox="1">
            <a:spLocks noChangeArrowheads="1"/>
          </p:cNvSpPr>
          <p:nvPr/>
        </p:nvSpPr>
        <p:spPr bwMode="auto">
          <a:xfrm>
            <a:off x="3429000" y="1154113"/>
            <a:ext cx="2589213" cy="369887"/>
          </a:xfrm>
          <a:prstGeom prst="rect">
            <a:avLst/>
          </a:prstGeom>
          <a:noFill/>
          <a:ln w="9525">
            <a:noFill/>
            <a:miter lim="800000"/>
            <a:headEnd/>
            <a:tailEnd/>
          </a:ln>
        </p:spPr>
        <p:txBody>
          <a:bodyPr>
            <a:spAutoFit/>
          </a:bodyPr>
          <a:lstStyle/>
          <a:p>
            <a:pPr algn="ctr"/>
            <a:r>
              <a:rPr lang="en-US" b="1"/>
              <a:t>Middle Trophic Level</a:t>
            </a:r>
          </a:p>
        </p:txBody>
      </p:sp>
      <p:sp>
        <p:nvSpPr>
          <p:cNvPr id="25612" name="TextBox 13"/>
          <p:cNvSpPr txBox="1">
            <a:spLocks noChangeArrowheads="1"/>
          </p:cNvSpPr>
          <p:nvPr/>
        </p:nvSpPr>
        <p:spPr bwMode="auto">
          <a:xfrm>
            <a:off x="6096000" y="1230313"/>
            <a:ext cx="2670175" cy="369887"/>
          </a:xfrm>
          <a:prstGeom prst="rect">
            <a:avLst/>
          </a:prstGeom>
          <a:noFill/>
          <a:ln w="9525">
            <a:noFill/>
            <a:miter lim="800000"/>
            <a:headEnd/>
            <a:tailEnd/>
          </a:ln>
        </p:spPr>
        <p:txBody>
          <a:bodyPr>
            <a:spAutoFit/>
          </a:bodyPr>
          <a:lstStyle/>
          <a:p>
            <a:pPr algn="ctr"/>
            <a:r>
              <a:rPr lang="en-US" b="1"/>
              <a:t>Upper Trophic Level</a:t>
            </a:r>
          </a:p>
        </p:txBody>
      </p:sp>
      <p:sp>
        <p:nvSpPr>
          <p:cNvPr id="25613" name="TextBox 14"/>
          <p:cNvSpPr txBox="1">
            <a:spLocks noChangeArrowheads="1"/>
          </p:cNvSpPr>
          <p:nvPr/>
        </p:nvSpPr>
        <p:spPr bwMode="auto">
          <a:xfrm>
            <a:off x="2743200" y="5573713"/>
            <a:ext cx="1371600" cy="369887"/>
          </a:xfrm>
          <a:prstGeom prst="rect">
            <a:avLst/>
          </a:prstGeom>
          <a:noFill/>
          <a:ln w="9525">
            <a:noFill/>
            <a:miter lim="800000"/>
            <a:headEnd/>
            <a:tailEnd/>
          </a:ln>
        </p:spPr>
        <p:txBody>
          <a:bodyPr>
            <a:spAutoFit/>
          </a:bodyPr>
          <a:lstStyle/>
          <a:p>
            <a:pPr algn="ctr"/>
            <a:r>
              <a:rPr lang="en-US" b="1"/>
              <a:t>Modeling</a:t>
            </a:r>
          </a:p>
        </p:txBody>
      </p:sp>
      <p:pic>
        <p:nvPicPr>
          <p:cNvPr id="25614" name="Picture 2" descr="C:\Users\Danielle.Dickson\Documents\Gulf of Alaska IERP\Photos from Jason Waite\1.jpg"/>
          <p:cNvPicPr>
            <a:picLocks noChangeAspect="1" noChangeArrowheads="1"/>
          </p:cNvPicPr>
          <p:nvPr/>
        </p:nvPicPr>
        <p:blipFill>
          <a:blip r:embed="rId7"/>
          <a:srcRect/>
          <a:stretch>
            <a:fillRect/>
          </a:stretch>
        </p:blipFill>
        <p:spPr bwMode="auto">
          <a:xfrm>
            <a:off x="336550" y="2474913"/>
            <a:ext cx="2693988" cy="2478087"/>
          </a:xfrm>
          <a:prstGeom prst="rect">
            <a:avLst/>
          </a:prstGeom>
          <a:noFill/>
          <a:ln w="9525">
            <a:noFill/>
            <a:miter lim="800000"/>
            <a:headEnd/>
            <a:tailEnd/>
          </a:ln>
        </p:spPr>
      </p:pic>
      <p:pic>
        <p:nvPicPr>
          <p:cNvPr id="25615" name="Picture 6"/>
          <p:cNvPicPr>
            <a:picLocks noChangeAspect="1" noChangeArrowheads="1"/>
          </p:cNvPicPr>
          <p:nvPr/>
        </p:nvPicPr>
        <p:blipFill>
          <a:blip r:embed="rId8"/>
          <a:srcRect/>
          <a:stretch>
            <a:fillRect/>
          </a:stretch>
        </p:blipFill>
        <p:spPr bwMode="auto">
          <a:xfrm>
            <a:off x="1882775" y="1282700"/>
            <a:ext cx="1600200" cy="1379538"/>
          </a:xfrm>
          <a:prstGeom prst="rect">
            <a:avLst/>
          </a:prstGeom>
          <a:noFill/>
          <a:ln w="9525">
            <a:noFill/>
            <a:miter lim="800000"/>
            <a:headEnd/>
            <a:tailEnd/>
          </a:ln>
        </p:spPr>
      </p:pic>
      <p:pic>
        <p:nvPicPr>
          <p:cNvPr id="25616" name="Picture 3" descr="C:\Users\Danielle.Dickson\Documents\Gulf of Alaska IERP\Photos from Jason Waite\8 YOY pollock!.jpg"/>
          <p:cNvPicPr>
            <a:picLocks noChangeAspect="1" noChangeArrowheads="1"/>
          </p:cNvPicPr>
          <p:nvPr/>
        </p:nvPicPr>
        <p:blipFill>
          <a:blip r:embed="rId9"/>
          <a:srcRect l="27179" t="24728" r="31026" b="32948"/>
          <a:stretch>
            <a:fillRect/>
          </a:stretch>
        </p:blipFill>
        <p:spPr bwMode="auto">
          <a:xfrm>
            <a:off x="6096000" y="1600200"/>
            <a:ext cx="2708275" cy="2057400"/>
          </a:xfrm>
          <a:prstGeom prst="rect">
            <a:avLst/>
          </a:prstGeom>
          <a:noFill/>
          <a:ln w="9525">
            <a:noFill/>
            <a:miter lim="800000"/>
            <a:headEnd/>
            <a:tailEnd/>
          </a:ln>
        </p:spPr>
      </p:pic>
      <p:pic>
        <p:nvPicPr>
          <p:cNvPr id="25617" name="Picture 3" descr="\\AOOS-NPRB-MAIL\das_drives\D0003\org.nprb\Photo Contest\2011\Photos\Wieland_#2.jpg"/>
          <p:cNvPicPr>
            <a:picLocks noChangeAspect="1" noChangeArrowheads="1"/>
          </p:cNvPicPr>
          <p:nvPr/>
        </p:nvPicPr>
        <p:blipFill>
          <a:blip r:embed="rId10"/>
          <a:srcRect l="39166" t="40302" r="21625" b="26250"/>
          <a:stretch>
            <a:fillRect/>
          </a:stretch>
        </p:blipFill>
        <p:spPr bwMode="auto">
          <a:xfrm>
            <a:off x="7092950" y="3817938"/>
            <a:ext cx="1441450" cy="819150"/>
          </a:xfrm>
          <a:prstGeom prst="rect">
            <a:avLst/>
          </a:prstGeom>
          <a:noFill/>
          <a:ln w="9525">
            <a:noFill/>
            <a:miter lim="800000"/>
            <a:headEnd/>
            <a:tailEnd/>
          </a:ln>
        </p:spPr>
      </p:pic>
      <p:pic>
        <p:nvPicPr>
          <p:cNvPr id="25618" name="Picture 17" descr="804374231_f129b14b67"/>
          <p:cNvPicPr>
            <a:picLocks noChangeAspect="1" noChangeArrowheads="1"/>
          </p:cNvPicPr>
          <p:nvPr/>
        </p:nvPicPr>
        <p:blipFill>
          <a:blip r:embed="rId11"/>
          <a:srcRect/>
          <a:stretch>
            <a:fillRect/>
          </a:stretch>
        </p:blipFill>
        <p:spPr bwMode="auto">
          <a:xfrm>
            <a:off x="6338888" y="3659188"/>
            <a:ext cx="1063625" cy="585787"/>
          </a:xfrm>
          <a:prstGeom prst="rect">
            <a:avLst/>
          </a:prstGeom>
          <a:noFill/>
          <a:ln w="2857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27655"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sp>
        <p:nvSpPr>
          <p:cNvPr id="10" name="Title 9"/>
          <p:cNvSpPr>
            <a:spLocks noGrp="1"/>
          </p:cNvSpPr>
          <p:nvPr>
            <p:ph type="title"/>
          </p:nvPr>
        </p:nvSpPr>
        <p:spPr/>
        <p:txBody>
          <a:bodyPr/>
          <a:lstStyle/>
          <a:p>
            <a:pPr>
              <a:defRPr/>
            </a:pPr>
            <a:r>
              <a:rPr lang="en-US" sz="3600" b="1" dirty="0" smtClean="0">
                <a:solidFill>
                  <a:schemeClr val="accent2">
                    <a:lumMod val="40000"/>
                    <a:lumOff val="60000"/>
                  </a:schemeClr>
                </a:solidFill>
                <a:latin typeface="Calibri" pitchFamily="34" charset="0"/>
              </a:rPr>
              <a:t>Retrospective Analysis Group</a:t>
            </a:r>
            <a:endParaRPr lang="en-US" sz="3600" b="1" dirty="0">
              <a:solidFill>
                <a:schemeClr val="accent2">
                  <a:lumMod val="40000"/>
                  <a:lumOff val="60000"/>
                </a:schemeClr>
              </a:solidFill>
              <a:latin typeface="Calibri" pitchFamily="34" charset="0"/>
            </a:endParaRPr>
          </a:p>
        </p:txBody>
      </p:sp>
      <p:sp>
        <p:nvSpPr>
          <p:cNvPr id="27654" name="Subtitle 10"/>
          <p:cNvSpPr>
            <a:spLocks noGrp="1"/>
          </p:cNvSpPr>
          <p:nvPr>
            <p:ph idx="1"/>
          </p:nvPr>
        </p:nvSpPr>
        <p:spPr>
          <a:xfrm>
            <a:off x="838200" y="1905000"/>
            <a:ext cx="7848600" cy="3505200"/>
          </a:xfrm>
        </p:spPr>
        <p:txBody>
          <a:bodyPr/>
          <a:lstStyle/>
          <a:p>
            <a:pPr>
              <a:spcAft>
                <a:spcPts val="525"/>
              </a:spcAft>
            </a:pPr>
            <a:r>
              <a:rPr lang="en-US" sz="2800" smtClean="0"/>
              <a:t>Historical datasets</a:t>
            </a:r>
          </a:p>
          <a:p>
            <a:pPr lvl="1">
              <a:spcAft>
                <a:spcPts val="525"/>
              </a:spcAft>
            </a:pPr>
            <a:r>
              <a:rPr lang="en-US" sz="2000" smtClean="0"/>
              <a:t>Identified 100 historical datasets</a:t>
            </a:r>
            <a:endParaRPr lang="en-US" smtClean="0"/>
          </a:p>
          <a:p>
            <a:pPr>
              <a:spcAft>
                <a:spcPts val="525"/>
              </a:spcAft>
            </a:pPr>
            <a:r>
              <a:rPr lang="en-US" sz="2800" smtClean="0"/>
              <a:t>Baseline information on ecosystem processes</a:t>
            </a:r>
          </a:p>
          <a:p>
            <a:pPr>
              <a:spcAft>
                <a:spcPts val="525"/>
              </a:spcAft>
            </a:pPr>
            <a:r>
              <a:rPr lang="en-US" sz="2800" smtClean="0"/>
              <a:t>Identify mechanisms influencing recruitment</a:t>
            </a:r>
          </a:p>
          <a:p>
            <a:pPr>
              <a:spcAft>
                <a:spcPts val="525"/>
              </a:spcAft>
            </a:pPr>
            <a:r>
              <a:rPr lang="en-US" sz="2800" smtClean="0"/>
              <a:t>Identify long-term regional trends</a:t>
            </a:r>
          </a:p>
          <a:p>
            <a:pPr>
              <a:spcAft>
                <a:spcPts val="525"/>
              </a:spcAft>
            </a:pPr>
            <a:r>
              <a:rPr lang="en-US" sz="2800" smtClean="0"/>
              <a:t>All trophic level components</a:t>
            </a:r>
          </a:p>
        </p:txBody>
      </p:sp>
      <p:sp>
        <p:nvSpPr>
          <p:cNvPr id="2" name="TextBox 5"/>
          <p:cNvSpPr txBox="1">
            <a:spLocks noChangeArrowheads="1"/>
          </p:cNvSpPr>
          <p:nvPr/>
        </p:nvSpPr>
        <p:spPr bwMode="auto">
          <a:xfrm>
            <a:off x="8221663" y="6642100"/>
            <a:ext cx="922337" cy="215900"/>
          </a:xfrm>
          <a:prstGeom prst="rect">
            <a:avLst/>
          </a:prstGeom>
          <a:noFill/>
          <a:ln w="9525">
            <a:noFill/>
            <a:miter lim="800000"/>
            <a:headEnd/>
            <a:tailEnd/>
          </a:ln>
        </p:spPr>
        <p:txBody>
          <a:bodyPr wrap="none">
            <a:spAutoFit/>
          </a:bodyPr>
          <a:lstStyle/>
          <a:p>
            <a:r>
              <a:rPr lang="en-US" sz="800">
                <a:solidFill>
                  <a:srgbClr val="28A8A5"/>
                </a:solidFill>
              </a:rPr>
              <a:t>NOAA Fisheries</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762000"/>
          </a:xfrm>
        </p:spPr>
        <p:txBody>
          <a:bodyPr/>
          <a:lstStyle/>
          <a:p>
            <a:pPr>
              <a:defRPr/>
            </a:pPr>
            <a:r>
              <a:rPr lang="en-US" sz="3600" b="1" dirty="0" smtClean="0">
                <a:solidFill>
                  <a:schemeClr val="accent2">
                    <a:lumMod val="40000"/>
                    <a:lumOff val="60000"/>
                  </a:schemeClr>
                </a:solidFill>
              </a:rPr>
              <a:t>SST Variability (EOF analysis)</a:t>
            </a:r>
            <a:endParaRPr lang="en-US" sz="3600" b="1" dirty="0">
              <a:solidFill>
                <a:schemeClr val="accent2">
                  <a:lumMod val="40000"/>
                  <a:lumOff val="60000"/>
                </a:schemeClr>
              </a:solidFill>
            </a:endParaRPr>
          </a:p>
        </p:txBody>
      </p:sp>
      <p:sp>
        <p:nvSpPr>
          <p:cNvPr id="29698" name="TextBox 11"/>
          <p:cNvSpPr txBox="1">
            <a:spLocks noChangeArrowheads="1"/>
          </p:cNvSpPr>
          <p:nvPr/>
        </p:nvSpPr>
        <p:spPr bwMode="auto">
          <a:xfrm>
            <a:off x="914400" y="1306513"/>
            <a:ext cx="2941638" cy="369887"/>
          </a:xfrm>
          <a:prstGeom prst="rect">
            <a:avLst/>
          </a:prstGeom>
          <a:noFill/>
          <a:ln w="9525">
            <a:noFill/>
            <a:miter lim="800000"/>
            <a:headEnd/>
            <a:tailEnd/>
          </a:ln>
        </p:spPr>
        <p:txBody>
          <a:bodyPr wrap="none">
            <a:spAutoFit/>
          </a:bodyPr>
          <a:lstStyle/>
          <a:p>
            <a:r>
              <a:rPr lang="en-US">
                <a:solidFill>
                  <a:srgbClr val="00B050"/>
                </a:solidFill>
              </a:rPr>
              <a:t>First mode (EOF 1, 70.8%)</a:t>
            </a:r>
          </a:p>
        </p:txBody>
      </p:sp>
      <p:sp>
        <p:nvSpPr>
          <p:cNvPr id="29699" name="TextBox 12"/>
          <p:cNvSpPr txBox="1">
            <a:spLocks noChangeArrowheads="1"/>
          </p:cNvSpPr>
          <p:nvPr/>
        </p:nvSpPr>
        <p:spPr bwMode="auto">
          <a:xfrm>
            <a:off x="5159375" y="1306513"/>
            <a:ext cx="3146425" cy="369887"/>
          </a:xfrm>
          <a:prstGeom prst="rect">
            <a:avLst/>
          </a:prstGeom>
          <a:noFill/>
          <a:ln w="9525">
            <a:noFill/>
            <a:miter lim="800000"/>
            <a:headEnd/>
            <a:tailEnd/>
          </a:ln>
        </p:spPr>
        <p:txBody>
          <a:bodyPr wrap="none">
            <a:spAutoFit/>
          </a:bodyPr>
          <a:lstStyle/>
          <a:p>
            <a:r>
              <a:rPr lang="en-US">
                <a:solidFill>
                  <a:srgbClr val="00B050"/>
                </a:solidFill>
              </a:rPr>
              <a:t>Second mode (EOF 2, 9.2%)</a:t>
            </a:r>
          </a:p>
        </p:txBody>
      </p:sp>
      <p:sp>
        <p:nvSpPr>
          <p:cNvPr id="14" name="Oval 13"/>
          <p:cNvSpPr/>
          <p:nvPr/>
        </p:nvSpPr>
        <p:spPr>
          <a:xfrm>
            <a:off x="6781800" y="2209800"/>
            <a:ext cx="6096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01" name="Picture 6" descr="Chicklof"/>
          <p:cNvPicPr>
            <a:picLocks noChangeAspect="1" noChangeArrowheads="1"/>
          </p:cNvPicPr>
          <p:nvPr/>
        </p:nvPicPr>
        <p:blipFill>
          <a:blip r:embed="rId3"/>
          <a:srcRect/>
          <a:stretch>
            <a:fillRect/>
          </a:stretch>
        </p:blipFill>
        <p:spPr bwMode="auto">
          <a:xfrm>
            <a:off x="0" y="5867400"/>
            <a:ext cx="9144000" cy="1009650"/>
          </a:xfrm>
          <a:prstGeom prst="rect">
            <a:avLst/>
          </a:prstGeom>
          <a:noFill/>
          <a:ln w="9525">
            <a:noFill/>
            <a:miter lim="800000"/>
            <a:headEnd/>
            <a:tailEnd/>
          </a:ln>
        </p:spPr>
      </p:pic>
      <p:sp>
        <p:nvSpPr>
          <p:cNvPr id="9" name="Rectangle 7"/>
          <p:cNvSpPr>
            <a:spLocks noChangeArrowheads="1"/>
          </p:cNvSpPr>
          <p:nvPr/>
        </p:nvSpPr>
        <p:spPr bwMode="auto">
          <a:xfrm>
            <a:off x="0" y="5853113"/>
            <a:ext cx="9144000" cy="1023937"/>
          </a:xfrm>
          <a:prstGeom prst="rect">
            <a:avLst/>
          </a:prstGeom>
          <a:gradFill rotWithShape="1">
            <a:gsLst>
              <a:gs pos="0">
                <a:srgbClr val="2FC6E9">
                  <a:gamma/>
                  <a:shade val="76471"/>
                  <a:invGamma/>
                </a:srgbClr>
              </a:gs>
              <a:gs pos="50000">
                <a:srgbClr val="2FC6E9">
                  <a:alpha val="0"/>
                </a:srgbClr>
              </a:gs>
              <a:gs pos="100000">
                <a:srgbClr val="2FC6E9">
                  <a:gamma/>
                  <a:shade val="76471"/>
                  <a:invGamma/>
                </a:srgbClr>
              </a:gs>
            </a:gsLst>
            <a:lin ang="5400000" scaled="1"/>
          </a:gradFill>
          <a:ln w="9525">
            <a:noFill/>
            <a:miter lim="800000"/>
            <a:headEnd/>
            <a:tailEnd/>
          </a:ln>
          <a:effectLst/>
        </p:spPr>
        <p:txBody>
          <a:bodyPr wrap="none" anchor="ctr"/>
          <a:lstStyle/>
          <a:p>
            <a:pPr eaLnBrk="0" hangingPunct="0">
              <a:defRPr/>
            </a:pPr>
            <a:endParaRPr lang="en-US" sz="1000"/>
          </a:p>
        </p:txBody>
      </p:sp>
      <p:pic>
        <p:nvPicPr>
          <p:cNvPr id="29705" name="Picture 2"/>
          <p:cNvPicPr>
            <a:picLocks noChangeAspect="1" noChangeArrowheads="1"/>
          </p:cNvPicPr>
          <p:nvPr/>
        </p:nvPicPr>
        <p:blipFill>
          <a:blip r:embed="rId4"/>
          <a:srcRect/>
          <a:stretch>
            <a:fillRect/>
          </a:stretch>
        </p:blipFill>
        <p:spPr bwMode="auto">
          <a:xfrm>
            <a:off x="152400" y="1673225"/>
            <a:ext cx="4498975" cy="4498975"/>
          </a:xfrm>
          <a:prstGeom prst="rect">
            <a:avLst/>
          </a:prstGeom>
          <a:noFill/>
          <a:ln w="9525">
            <a:noFill/>
            <a:miter lim="800000"/>
            <a:headEnd/>
            <a:tailEnd/>
          </a:ln>
        </p:spPr>
      </p:pic>
      <p:pic>
        <p:nvPicPr>
          <p:cNvPr id="29706" name="Picture 3"/>
          <p:cNvPicPr>
            <a:picLocks noChangeAspect="1" noChangeArrowheads="1"/>
          </p:cNvPicPr>
          <p:nvPr/>
        </p:nvPicPr>
        <p:blipFill>
          <a:blip r:embed="rId5"/>
          <a:srcRect/>
          <a:stretch>
            <a:fillRect/>
          </a:stretch>
        </p:blipFill>
        <p:spPr bwMode="auto">
          <a:xfrm>
            <a:off x="4572000" y="1673225"/>
            <a:ext cx="4498975" cy="4498975"/>
          </a:xfrm>
          <a:prstGeom prst="rect">
            <a:avLst/>
          </a:prstGeom>
          <a:noFill/>
          <a:ln w="9525">
            <a:noFill/>
            <a:miter lim="800000"/>
            <a:headEnd/>
            <a:tailEnd/>
          </a:ln>
        </p:spPr>
      </p:pic>
      <p:sp>
        <p:nvSpPr>
          <p:cNvPr id="29707" name="TextBox 14"/>
          <p:cNvSpPr txBox="1">
            <a:spLocks noChangeArrowheads="1"/>
          </p:cNvSpPr>
          <p:nvPr/>
        </p:nvSpPr>
        <p:spPr bwMode="auto">
          <a:xfrm>
            <a:off x="6705600" y="6400800"/>
            <a:ext cx="2438400" cy="461963"/>
          </a:xfrm>
          <a:prstGeom prst="rect">
            <a:avLst/>
          </a:prstGeom>
          <a:noFill/>
          <a:ln w="9525">
            <a:noFill/>
            <a:miter lim="800000"/>
            <a:headEnd/>
            <a:tailEnd/>
          </a:ln>
        </p:spPr>
        <p:txBody>
          <a:bodyPr>
            <a:spAutoFit/>
          </a:bodyPr>
          <a:lstStyle/>
          <a:p>
            <a:pPr algn="ctr"/>
            <a:r>
              <a:rPr lang="en-US" sz="2400"/>
              <a:t>F. Mueter (UAF)</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1375</TotalTime>
  <Words>2771</Words>
  <Application>Microsoft Office PowerPoint</Application>
  <PresentationFormat>On-screen Show (4:3)</PresentationFormat>
  <Paragraphs>820</Paragraphs>
  <Slides>39</Slides>
  <Notes>24</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39</vt:i4>
      </vt:variant>
    </vt:vector>
  </HeadingPairs>
  <TitlesOfParts>
    <vt:vector size="43" baseType="lpstr">
      <vt:lpstr>Arial</vt:lpstr>
      <vt:lpstr>Calibri</vt:lpstr>
      <vt:lpstr>ヒラギノ角ゴ Pro W3</vt:lpstr>
      <vt:lpstr>Mountain Top</vt:lpstr>
      <vt:lpstr>The Gulf of Alaska Project:  An Integrated Ecosystem Research Project</vt:lpstr>
      <vt:lpstr>Slide 2</vt:lpstr>
      <vt:lpstr>Scope &amp; Breadth</vt:lpstr>
      <vt:lpstr>Slide 4</vt:lpstr>
      <vt:lpstr>The Gauntlet</vt:lpstr>
      <vt:lpstr>Slide 6</vt:lpstr>
      <vt:lpstr>Slide 7</vt:lpstr>
      <vt:lpstr>Retrospective Analysis Group</vt:lpstr>
      <vt:lpstr>SST Variability (EOF analysis)</vt:lpstr>
      <vt:lpstr>Spatial Patterns in Chl. a Anomalies </vt:lpstr>
      <vt:lpstr>Ordination of Groundfish Species Comp.  NMFS Bottom Trawl Survey </vt:lpstr>
      <vt:lpstr>East-West Gradients in Groundfish CPUE (-) and Species Diversity (-)</vt:lpstr>
      <vt:lpstr>Slide 13</vt:lpstr>
      <vt:lpstr>Oceanography:</vt:lpstr>
      <vt:lpstr>Zooplankton &amp; Ichthyoplankton</vt:lpstr>
      <vt:lpstr>Fish &amp; Acoustics</vt:lpstr>
      <vt:lpstr>Seabirds &amp; Marine Mammals: </vt:lpstr>
      <vt:lpstr>Slide 18</vt:lpstr>
      <vt:lpstr>Slide 19</vt:lpstr>
      <vt:lpstr>Slide 20</vt:lpstr>
      <vt:lpstr>Summer</vt:lpstr>
      <vt:lpstr>Fall</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NOAA Fisheries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Stacey Kalei Shotwell</dc:creator>
  <cp:lastModifiedBy> Olav A Ormseth</cp:lastModifiedBy>
  <cp:revision>151</cp:revision>
  <dcterms:created xsi:type="dcterms:W3CDTF">2010-05-26T09:47:45Z</dcterms:created>
  <dcterms:modified xsi:type="dcterms:W3CDTF">2012-01-16T22:43:59Z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0x010100F07BE320FF4C884B9DFC4AF37C4F7708</vt:lpwstr>
  </property>
</Properties>
</file>