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62" r:id="rId5"/>
    <p:sldId id="266" r:id="rId6"/>
    <p:sldId id="267" r:id="rId7"/>
    <p:sldId id="268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A8A5"/>
    <a:srgbClr val="31CDC9"/>
    <a:srgbClr val="6699FF"/>
    <a:srgbClr val="C9CB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3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F9A32-B18A-46F8-88C7-3571667E0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0EB4-3E85-4B4A-967E-DD8BBCD73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8EC9A-3027-4A7D-A8A4-8F7D0238E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57E9D-BC44-4CA2-823D-66DA405E9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B3616-6FBE-4692-83D9-7738DC22E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27359-46DD-4FE3-A113-0080ED32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EEE39-9CA5-44A2-8D4D-75AD1C59F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2DBD4-E4F6-47E4-865C-AEE3D6F0D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834D5-6A34-4CD0-A5E1-1436CA1E5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8F11D-B0AC-4A86-9C66-407F71DD1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FDC16-1574-4DA8-9BBB-FE1DC4C63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848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48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</p:grpSp>
      <p:sp>
        <p:nvSpPr>
          <p:cNvPr id="14848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1000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4848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4848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1000"/>
              </a:p>
            </p:txBody>
          </p:sp>
          <p:sp>
            <p:nvSpPr>
              <p:cNvPr id="14849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1000"/>
              </a:p>
            </p:txBody>
          </p:sp>
          <p:sp>
            <p:nvSpPr>
              <p:cNvPr id="14849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1000"/>
              </a:p>
            </p:txBody>
          </p:sp>
          <p:sp>
            <p:nvSpPr>
              <p:cNvPr id="14849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1000"/>
              </a:p>
            </p:txBody>
          </p:sp>
          <p:sp>
            <p:nvSpPr>
              <p:cNvPr id="14849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1000"/>
              </a:p>
            </p:txBody>
          </p:sp>
        </p:grpSp>
        <p:sp>
          <p:nvSpPr>
            <p:cNvPr id="14849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4849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49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49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49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50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  <p:sp>
          <p:nvSpPr>
            <p:cNvPr id="14850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000"/>
            </a:p>
          </p:txBody>
        </p:sp>
      </p:grpSp>
      <p:sp>
        <p:nvSpPr>
          <p:cNvPr id="205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850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50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50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2F9FDAF-1F0A-43AF-8742-8EB7922C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Chickl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67401"/>
            <a:ext cx="9144000" cy="100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5853113"/>
            <a:ext cx="9144000" cy="1023937"/>
          </a:xfrm>
          <a:prstGeom prst="rect">
            <a:avLst/>
          </a:prstGeom>
          <a:gradFill rotWithShape="1">
            <a:gsLst>
              <a:gs pos="0">
                <a:srgbClr val="2FC6E9">
                  <a:gamma/>
                  <a:shade val="76471"/>
                  <a:invGamma/>
                </a:srgbClr>
              </a:gs>
              <a:gs pos="50000">
                <a:srgbClr val="2FC6E9">
                  <a:alpha val="0"/>
                </a:srgbClr>
              </a:gs>
              <a:gs pos="100000">
                <a:srgbClr val="2FC6E9">
                  <a:gamma/>
                  <a:shade val="7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000"/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GOA IERP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Template Example Slides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1953" y="6642556"/>
            <a:ext cx="9220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28A8A5"/>
                </a:solidFill>
              </a:rPr>
              <a:t>NOAA Fisheries</a:t>
            </a:r>
            <a:endParaRPr lang="en-US" sz="800" dirty="0">
              <a:solidFill>
                <a:srgbClr val="28A8A5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Chickl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67401"/>
            <a:ext cx="9144000" cy="100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5853113"/>
            <a:ext cx="9144000" cy="1023937"/>
          </a:xfrm>
          <a:prstGeom prst="rect">
            <a:avLst/>
          </a:prstGeom>
          <a:gradFill rotWithShape="1">
            <a:gsLst>
              <a:gs pos="0">
                <a:srgbClr val="2FC6E9">
                  <a:gamma/>
                  <a:shade val="76471"/>
                  <a:invGamma/>
                </a:srgbClr>
              </a:gs>
              <a:gs pos="50000">
                <a:srgbClr val="2FC6E9">
                  <a:alpha val="0"/>
                </a:srgbClr>
              </a:gs>
              <a:gs pos="100000">
                <a:srgbClr val="2FC6E9">
                  <a:gamma/>
                  <a:shade val="7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00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 IERP Template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Slides</a:t>
            </a:r>
          </a:p>
          <a:p>
            <a:pPr lvl="1"/>
            <a:r>
              <a:rPr lang="en-US" dirty="0" smtClean="0"/>
              <a:t>Change text as needed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1953" y="6642556"/>
            <a:ext cx="9220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28A8A5"/>
                </a:solidFill>
              </a:rPr>
              <a:t>NOAA Fisheries</a:t>
            </a:r>
            <a:endParaRPr lang="en-US" sz="800" dirty="0">
              <a:solidFill>
                <a:srgbClr val="28A8A5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Chickl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67401"/>
            <a:ext cx="9144000" cy="100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5853113"/>
            <a:ext cx="9144000" cy="1023937"/>
          </a:xfrm>
          <a:prstGeom prst="rect">
            <a:avLst/>
          </a:prstGeom>
          <a:gradFill rotWithShape="1">
            <a:gsLst>
              <a:gs pos="0">
                <a:srgbClr val="2FC6E9">
                  <a:gamma/>
                  <a:shade val="76471"/>
                  <a:invGamma/>
                </a:srgbClr>
              </a:gs>
              <a:gs pos="50000">
                <a:srgbClr val="2FC6E9">
                  <a:alpha val="0"/>
                </a:srgbClr>
              </a:gs>
              <a:gs pos="100000">
                <a:srgbClr val="2FC6E9">
                  <a:gamma/>
                  <a:shade val="7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00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 IERP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1953" y="6642556"/>
            <a:ext cx="9220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28A8A5"/>
                </a:solidFill>
              </a:rPr>
              <a:t>NOAA Fisheries</a:t>
            </a:r>
            <a:endParaRPr lang="en-US" sz="800" dirty="0">
              <a:solidFill>
                <a:srgbClr val="28A8A5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6" descr="Chickl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67401"/>
            <a:ext cx="9144000" cy="100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5853113"/>
            <a:ext cx="9144000" cy="1023937"/>
          </a:xfrm>
          <a:prstGeom prst="rect">
            <a:avLst/>
          </a:prstGeom>
          <a:gradFill rotWithShape="1">
            <a:gsLst>
              <a:gs pos="0">
                <a:srgbClr val="2FC6E9">
                  <a:gamma/>
                  <a:shade val="76471"/>
                  <a:invGamma/>
                </a:srgbClr>
              </a:gs>
              <a:gs pos="50000">
                <a:srgbClr val="2FC6E9">
                  <a:alpha val="0"/>
                </a:srgbClr>
              </a:gs>
              <a:gs pos="100000">
                <a:srgbClr val="2FC6E9">
                  <a:gamma/>
                  <a:shade val="76471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000"/>
          </a:p>
        </p:txBody>
      </p:sp>
      <p:sp>
        <p:nvSpPr>
          <p:cNvPr id="6" name="TextBox 5"/>
          <p:cNvSpPr txBox="1"/>
          <p:nvPr/>
        </p:nvSpPr>
        <p:spPr>
          <a:xfrm>
            <a:off x="8221953" y="6642556"/>
            <a:ext cx="9220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28A8A5"/>
                </a:solidFill>
              </a:rPr>
              <a:t>NOAA Fisheries</a:t>
            </a:r>
            <a:endParaRPr lang="en-US" sz="800" dirty="0">
              <a:solidFill>
                <a:srgbClr val="28A8A5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Component xmlns="c3e4d190-851c-4f5c-9b66-624b74705ea2">All</Componen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92D1705D50254F958C8AD60F22D975" ma:contentTypeVersion="2" ma:contentTypeDescription="Create a new document." ma:contentTypeScope="" ma:versionID="f6dc497619ce7db8469f8c74ca478b5a">
  <xsd:schema xmlns:xsd="http://www.w3.org/2001/XMLSchema" xmlns:p="http://schemas.microsoft.com/office/2006/metadata/properties" xmlns:ns2="c3e4d190-851c-4f5c-9b66-624b74705ea2" targetNamespace="http://schemas.microsoft.com/office/2006/metadata/properties" ma:root="true" ma:fieldsID="4566c57ba8757882401a89c6db1bf927" ns2:_="">
    <xsd:import namespace="c3e4d190-851c-4f5c-9b66-624b74705ea2"/>
    <xsd:element name="properties">
      <xsd:complexType>
        <xsd:sequence>
          <xsd:element name="documentManagement">
            <xsd:complexType>
              <xsd:all>
                <xsd:element ref="ns2:Component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c3e4d190-851c-4f5c-9b66-624b74705ea2" elementFormDefault="qualified">
    <xsd:import namespace="http://schemas.microsoft.com/office/2006/documentManagement/types"/>
    <xsd:element name="Component" ma:index="8" nillable="true" ma:displayName="Component" ma:internalName="Component">
      <xsd:simpleType>
        <xsd:restriction base="dms:Text">
          <xsd:maxLength value="5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BA5A36C4-692D-4D13-BFFD-C5FBFFC037F4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c3e4d190-851c-4f5c-9b66-624b74705ea2"/>
  </ds:schemaRefs>
</ds:datastoreItem>
</file>

<file path=customXml/itemProps2.xml><?xml version="1.0" encoding="utf-8"?>
<ds:datastoreItem xmlns:ds="http://schemas.openxmlformats.org/officeDocument/2006/customXml" ds:itemID="{0CD67F62-5592-4903-91EC-2078A0ADBD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857A59-793C-4F38-8F3B-4179598F8D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e4d190-851c-4f5c-9b66-624b74705ea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24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Mountain Top</vt:lpstr>
      <vt:lpstr>GOA IERP</vt:lpstr>
      <vt:lpstr>GOA IERP Template</vt:lpstr>
      <vt:lpstr>GOA IERP</vt:lpstr>
      <vt:lpstr>PowerPoint Presentation</vt:lpstr>
    </vt:vector>
  </TitlesOfParts>
  <Company>NOAA Fisheries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GOA-IERP powerpoint slides</dc:title>
  <dc:creator>Stacey Kalei Shotwell</dc:creator>
  <cp:lastModifiedBy>Danielle Dickson</cp:lastModifiedBy>
  <cp:revision>21</cp:revision>
  <dcterms:created xsi:type="dcterms:W3CDTF">2010-05-26T09:47:45Z</dcterms:created>
  <dcterms:modified xsi:type="dcterms:W3CDTF">2012-02-02T23:41:51Z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0x010100CC92D1705D50254F958C8AD60F22D975</vt:lpwstr>
  </property>
</Properties>
</file>