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027FD-B7D1-CB4A-8DF3-7B8BD2D1C1C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1B942-57D0-8947-B8B5-0632361D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7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86D61-28B9-704A-B8C4-CC02AA052C1D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ADF2-3EFB-B546-BA18-2191A231546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FEC6-805E-B74F-BDB9-B898BEE00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Mountain scenic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0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988219"/>
            <a:ext cx="8458068" cy="60721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16660" tIns="8330" rIns="16660" bIns="833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b="1" dirty="0"/>
          </a:p>
        </p:txBody>
      </p:sp>
      <p:sp>
        <p:nvSpPr>
          <p:cNvPr id="16388" name="Rectangle 2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6875" y="1750219"/>
            <a:ext cx="8458068" cy="495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16660" tIns="8330" rIns="16660" bIns="833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600" dirty="0"/>
          </a:p>
        </p:txBody>
      </p:sp>
      <p:pic>
        <p:nvPicPr>
          <p:cNvPr id="16389" name="Picture 16" descr="goa_logo.a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154781"/>
            <a:ext cx="2413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8" descr="nprb_logo copy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25" y="83344"/>
            <a:ext cx="71437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20"/>
          <p:cNvSpPr txBox="1">
            <a:spLocks noChangeArrowheads="1"/>
          </p:cNvSpPr>
          <p:nvPr/>
        </p:nvSpPr>
        <p:spPr bwMode="auto">
          <a:xfrm>
            <a:off x="6032500" y="500063"/>
            <a:ext cx="2952750" cy="1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660" tIns="8330" rIns="16660" bIns="833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 err="1">
                <a:solidFill>
                  <a:schemeClr val="bg1"/>
                </a:solidFill>
              </a:rPr>
              <a:t>gulfofalaska.nprb.org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mponent xmlns="c3e4d190-851c-4f5c-9b66-624b74705e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2D1705D50254F958C8AD60F22D975" ma:contentTypeVersion="2" ma:contentTypeDescription="Create a new document." ma:contentTypeScope="" ma:versionID="f6dc497619ce7db8469f8c74ca478b5a">
  <xsd:schema xmlns:xsd="http://www.w3.org/2001/XMLSchema" xmlns:p="http://schemas.microsoft.com/office/2006/metadata/properties" xmlns:ns2="c3e4d190-851c-4f5c-9b66-624b74705ea2" targetNamespace="http://schemas.microsoft.com/office/2006/metadata/properties" ma:root="true" ma:fieldsID="4566c57ba8757882401a89c6db1bf927" ns2:_="">
    <xsd:import namespace="c3e4d190-851c-4f5c-9b66-624b74705ea2"/>
    <xsd:element name="properties">
      <xsd:complexType>
        <xsd:sequence>
          <xsd:element name="documentManagement">
            <xsd:complexType>
              <xsd:all>
                <xsd:element ref="ns2:Compon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3e4d190-851c-4f5c-9b66-624b74705ea2" elementFormDefault="qualified">
    <xsd:import namespace="http://schemas.microsoft.com/office/2006/documentManagement/types"/>
    <xsd:element name="Component" ma:index="8" nillable="true" ma:displayName="Component" ma:internalName="Component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F4E3E82-6DB2-48E2-87B4-A8791C9334C5}">
  <ds:schemaRefs>
    <ds:schemaRef ds:uri="c3e4d190-851c-4f5c-9b66-624b74705ea2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E46D85-CA95-4FC7-85AB-5F706085BF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25A3C-9BAD-4D08-9259-FAA4FD953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4d190-851c-4f5c-9b66-624b74705ea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Deans</dc:creator>
  <cp:lastModifiedBy>Danielle Dickson</cp:lastModifiedBy>
  <cp:revision>4</cp:revision>
  <dcterms:created xsi:type="dcterms:W3CDTF">2011-10-25T16:30:46Z</dcterms:created>
  <dcterms:modified xsi:type="dcterms:W3CDTF">2012-02-02T23:43:09Z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0x010100CC92D1705D50254F958C8AD60F22D975</vt:lpwstr>
  </property>
</Properties>
</file>